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emf" ContentType="image/x-emf"/>
  <Default Extension="wma" ContentType="audio/x-ms-wma"/>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4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3"/>
    <p:sldId id="258" r:id="rId4"/>
    <p:sldId id="301" r:id="rId5"/>
    <p:sldId id="284" r:id="rId6"/>
    <p:sldId id="285" r:id="rId7"/>
    <p:sldId id="286" r:id="rId8"/>
    <p:sldId id="287" r:id="rId9"/>
    <p:sldId id="259" r:id="rId10"/>
    <p:sldId id="260" r:id="rId11"/>
    <p:sldId id="264" r:id="rId12"/>
    <p:sldId id="326" r:id="rId14"/>
    <p:sldId id="303" r:id="rId15"/>
    <p:sldId id="272" r:id="rId16"/>
    <p:sldId id="306" r:id="rId17"/>
    <p:sldId id="342" r:id="rId18"/>
    <p:sldId id="307" r:id="rId19"/>
    <p:sldId id="308" r:id="rId20"/>
    <p:sldId id="309" r:id="rId21"/>
    <p:sldId id="310" r:id="rId22"/>
    <p:sldId id="311" r:id="rId23"/>
    <p:sldId id="325" r:id="rId24"/>
    <p:sldId id="352" r:id="rId25"/>
    <p:sldId id="344" r:id="rId26"/>
    <p:sldId id="323"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90D0D"/>
    <a:srgbClr val="55D408"/>
    <a:srgbClr val="00A64A"/>
    <a:srgbClr val="72F729"/>
    <a:srgbClr val="FDD6CA"/>
    <a:srgbClr val="FFCBCB"/>
    <a:srgbClr val="A6F8FD"/>
    <a:srgbClr val="FEEDFD"/>
    <a:srgbClr val="FCD1F8"/>
    <a:srgbClr val="ADFF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3025" name="Shape 3025"/>
        <p:cNvGrpSpPr/>
        <p:nvPr/>
      </p:nvGrpSpPr>
      <p:grpSpPr>
        <a:xfrm>
          <a:off x="0" y="0"/>
          <a:ext cx="0" cy="0"/>
          <a:chOff x="0" y="0"/>
          <a:chExt cx="0" cy="0"/>
        </a:xfrm>
      </p:grpSpPr>
      <p:sp>
        <p:nvSpPr>
          <p:cNvPr id="3026" name="Google Shape;3026;g54dda1946d_6_30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54dda1946d_6_30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639" name="Shape 639"/>
        <p:cNvGrpSpPr/>
        <p:nvPr/>
      </p:nvGrpSpPr>
      <p:grpSpPr>
        <a:xfrm>
          <a:off x="0" y="0"/>
          <a:ext cx="0" cy="0"/>
          <a:chOff x="0" y="0"/>
          <a:chExt cx="0" cy="0"/>
        </a:xfrm>
      </p:grpSpPr>
      <p:sp>
        <p:nvSpPr>
          <p:cNvPr id="640" name="Google Shape;640;p9"/>
          <p:cNvSpPr/>
          <p:nvPr/>
        </p:nvSpPr>
        <p:spPr>
          <a:xfrm rot="5400000" flipH="1">
            <a:off x="1127312" y="-2321787"/>
            <a:ext cx="3864747" cy="7309295"/>
          </a:xfrm>
          <a:custGeom>
            <a:avLst/>
            <a:gdLst/>
            <a:ahLst/>
            <a:cxnLst/>
            <a:rect l="l" t="t" r="r" b="b"/>
            <a:pathLst>
              <a:path w="49415" h="74539" extrusionOk="0">
                <a:moveTo>
                  <a:pt x="49414" y="1"/>
                </a:moveTo>
                <a:cubicBezTo>
                  <a:pt x="46589" y="339"/>
                  <a:pt x="43804" y="756"/>
                  <a:pt x="41159" y="1493"/>
                </a:cubicBezTo>
                <a:cubicBezTo>
                  <a:pt x="36643" y="2746"/>
                  <a:pt x="32485" y="4934"/>
                  <a:pt x="30417" y="8057"/>
                </a:cubicBezTo>
                <a:cubicBezTo>
                  <a:pt x="26160" y="14562"/>
                  <a:pt x="32207" y="22539"/>
                  <a:pt x="28765" y="29283"/>
                </a:cubicBezTo>
                <a:cubicBezTo>
                  <a:pt x="26060" y="34614"/>
                  <a:pt x="18302" y="37578"/>
                  <a:pt x="12533" y="41517"/>
                </a:cubicBezTo>
                <a:cubicBezTo>
                  <a:pt x="5272" y="46430"/>
                  <a:pt x="796" y="53393"/>
                  <a:pt x="319" y="60534"/>
                </a:cubicBezTo>
                <a:cubicBezTo>
                  <a:pt x="1" y="65328"/>
                  <a:pt x="1513" y="70202"/>
                  <a:pt x="4536" y="74539"/>
                </a:cubicBezTo>
                <a:lnTo>
                  <a:pt x="49414" y="74539"/>
                </a:lnTo>
                <a:lnTo>
                  <a:pt x="49414"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9"/>
          <p:cNvSpPr/>
          <p:nvPr/>
        </p:nvSpPr>
        <p:spPr>
          <a:xfrm rot="-3828850">
            <a:off x="-1495157" y="3781829"/>
            <a:ext cx="4061613" cy="5785276"/>
          </a:xfrm>
          <a:custGeom>
            <a:avLst/>
            <a:gdLst/>
            <a:ahLst/>
            <a:cxnLst/>
            <a:rect l="l" t="t" r="r" b="b"/>
            <a:pathLst>
              <a:path w="121844" h="173552" extrusionOk="0">
                <a:moveTo>
                  <a:pt x="81619" y="1"/>
                </a:moveTo>
                <a:cubicBezTo>
                  <a:pt x="80393" y="1"/>
                  <a:pt x="79165" y="116"/>
                  <a:pt x="77940" y="366"/>
                </a:cubicBezTo>
                <a:cubicBezTo>
                  <a:pt x="69446" y="2116"/>
                  <a:pt x="63558" y="9735"/>
                  <a:pt x="59241" y="17254"/>
                </a:cubicBezTo>
                <a:cubicBezTo>
                  <a:pt x="54924" y="24655"/>
                  <a:pt x="51343" y="32492"/>
                  <a:pt x="46450" y="39514"/>
                </a:cubicBezTo>
                <a:cubicBezTo>
                  <a:pt x="41556" y="46517"/>
                  <a:pt x="35091" y="52843"/>
                  <a:pt x="26975" y="55608"/>
                </a:cubicBezTo>
                <a:cubicBezTo>
                  <a:pt x="24432" y="56470"/>
                  <a:pt x="21708" y="56912"/>
                  <a:pt x="18994" y="56912"/>
                </a:cubicBezTo>
                <a:cubicBezTo>
                  <a:pt x="13070" y="56912"/>
                  <a:pt x="7196" y="54804"/>
                  <a:pt x="3362" y="50356"/>
                </a:cubicBezTo>
                <a:lnTo>
                  <a:pt x="0" y="144588"/>
                </a:lnTo>
                <a:lnTo>
                  <a:pt x="87210" y="173552"/>
                </a:lnTo>
                <a:cubicBezTo>
                  <a:pt x="95386" y="160761"/>
                  <a:pt x="103920" y="145901"/>
                  <a:pt x="100021" y="131220"/>
                </a:cubicBezTo>
                <a:cubicBezTo>
                  <a:pt x="98131" y="124078"/>
                  <a:pt x="93397" y="117892"/>
                  <a:pt x="91785" y="110671"/>
                </a:cubicBezTo>
                <a:cubicBezTo>
                  <a:pt x="88801" y="97343"/>
                  <a:pt x="96878" y="84293"/>
                  <a:pt x="104934" y="73253"/>
                </a:cubicBezTo>
                <a:cubicBezTo>
                  <a:pt x="112991" y="62232"/>
                  <a:pt x="121843" y="50077"/>
                  <a:pt x="120709" y="36471"/>
                </a:cubicBezTo>
                <a:cubicBezTo>
                  <a:pt x="119635" y="23899"/>
                  <a:pt x="110067" y="13594"/>
                  <a:pt x="99524" y="6612"/>
                </a:cubicBezTo>
                <a:cubicBezTo>
                  <a:pt x="94145" y="3048"/>
                  <a:pt x="87916" y="1"/>
                  <a:pt x="8161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9"/>
          <p:cNvSpPr/>
          <p:nvPr/>
        </p:nvSpPr>
        <p:spPr>
          <a:xfrm rot="-5400000" flipH="1">
            <a:off x="7472525" y="1380207"/>
            <a:ext cx="3282447" cy="8108165"/>
          </a:xfrm>
          <a:custGeom>
            <a:avLst/>
            <a:gdLst/>
            <a:ahLst/>
            <a:cxnLst/>
            <a:rect l="l" t="t" r="r" b="b"/>
            <a:pathLst>
              <a:path w="75096" h="174858" extrusionOk="0">
                <a:moveTo>
                  <a:pt x="72370" y="1"/>
                </a:moveTo>
                <a:cubicBezTo>
                  <a:pt x="51205" y="5889"/>
                  <a:pt x="35648" y="27671"/>
                  <a:pt x="36941" y="49613"/>
                </a:cubicBezTo>
                <a:cubicBezTo>
                  <a:pt x="38135" y="69824"/>
                  <a:pt x="51821" y="88941"/>
                  <a:pt x="47942" y="108814"/>
                </a:cubicBezTo>
                <a:cubicBezTo>
                  <a:pt x="47226" y="112593"/>
                  <a:pt x="45654" y="116492"/>
                  <a:pt x="42432" y="118581"/>
                </a:cubicBezTo>
                <a:cubicBezTo>
                  <a:pt x="40283" y="119974"/>
                  <a:pt x="37697" y="120372"/>
                  <a:pt x="35251" y="120948"/>
                </a:cubicBezTo>
                <a:cubicBezTo>
                  <a:pt x="23514" y="123614"/>
                  <a:pt x="12414" y="130437"/>
                  <a:pt x="6327" y="140821"/>
                </a:cubicBezTo>
                <a:cubicBezTo>
                  <a:pt x="259" y="151185"/>
                  <a:pt x="1" y="165210"/>
                  <a:pt x="7202" y="174858"/>
                </a:cubicBezTo>
                <a:lnTo>
                  <a:pt x="75096" y="171556"/>
                </a:lnTo>
                <a:lnTo>
                  <a:pt x="72370"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9"/>
          <p:cNvSpPr/>
          <p:nvPr/>
        </p:nvSpPr>
        <p:spPr>
          <a:xfrm>
            <a:off x="9804767" y="-566208"/>
            <a:ext cx="2872553" cy="2395233"/>
          </a:xfrm>
          <a:custGeom>
            <a:avLst/>
            <a:gdLst/>
            <a:ahLst/>
            <a:cxnLst/>
            <a:rect l="l" t="t" r="r" b="b"/>
            <a:pathLst>
              <a:path w="77483" h="64608" extrusionOk="0">
                <a:moveTo>
                  <a:pt x="140" y="1"/>
                </a:moveTo>
                <a:lnTo>
                  <a:pt x="140" y="1"/>
                </a:lnTo>
                <a:cubicBezTo>
                  <a:pt x="0" y="6227"/>
                  <a:pt x="359" y="12632"/>
                  <a:pt x="2845" y="18361"/>
                </a:cubicBezTo>
                <a:cubicBezTo>
                  <a:pt x="5332" y="24071"/>
                  <a:pt x="10245" y="29044"/>
                  <a:pt x="16352" y="30218"/>
                </a:cubicBezTo>
                <a:cubicBezTo>
                  <a:pt x="17516" y="30440"/>
                  <a:pt x="18701" y="30526"/>
                  <a:pt x="19896" y="30526"/>
                </a:cubicBezTo>
                <a:cubicBezTo>
                  <a:pt x="23825" y="30526"/>
                  <a:pt x="27874" y="29604"/>
                  <a:pt x="31722" y="29604"/>
                </a:cubicBezTo>
                <a:cubicBezTo>
                  <a:pt x="34028" y="29604"/>
                  <a:pt x="36262" y="29935"/>
                  <a:pt x="38354" y="30993"/>
                </a:cubicBezTo>
                <a:cubicBezTo>
                  <a:pt x="46470" y="35071"/>
                  <a:pt x="46390" y="46549"/>
                  <a:pt x="50906" y="54427"/>
                </a:cubicBezTo>
                <a:cubicBezTo>
                  <a:pt x="54554" y="60705"/>
                  <a:pt x="61788" y="64607"/>
                  <a:pt x="69005" y="64607"/>
                </a:cubicBezTo>
                <a:cubicBezTo>
                  <a:pt x="70523" y="64607"/>
                  <a:pt x="72041" y="64435"/>
                  <a:pt x="73524" y="64075"/>
                </a:cubicBezTo>
                <a:lnTo>
                  <a:pt x="77482" y="1174"/>
                </a:lnTo>
                <a:lnTo>
                  <a:pt x="140"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4" name="Google Shape;644;p9"/>
          <p:cNvGrpSpPr/>
          <p:nvPr/>
        </p:nvGrpSpPr>
        <p:grpSpPr>
          <a:xfrm>
            <a:off x="131384" y="-492333"/>
            <a:ext cx="1287740" cy="1440065"/>
            <a:chOff x="2180275" y="-47850"/>
            <a:chExt cx="812625" cy="908750"/>
          </a:xfrm>
        </p:grpSpPr>
        <p:sp>
          <p:nvSpPr>
            <p:cNvPr id="645" name="Google Shape;645;p9"/>
            <p:cNvSpPr/>
            <p:nvPr/>
          </p:nvSpPr>
          <p:spPr>
            <a:xfrm>
              <a:off x="2722850" y="650400"/>
              <a:ext cx="270050" cy="184225"/>
            </a:xfrm>
            <a:custGeom>
              <a:avLst/>
              <a:gdLst/>
              <a:ahLst/>
              <a:cxnLst/>
              <a:rect l="l" t="t" r="r" b="b"/>
              <a:pathLst>
                <a:path w="10802" h="7369" extrusionOk="0">
                  <a:moveTo>
                    <a:pt x="0" y="0"/>
                  </a:moveTo>
                  <a:lnTo>
                    <a:pt x="0" y="0"/>
                  </a:lnTo>
                  <a:cubicBezTo>
                    <a:pt x="1572" y="1393"/>
                    <a:pt x="2566" y="3362"/>
                    <a:pt x="4078" y="4894"/>
                  </a:cubicBezTo>
                  <a:cubicBezTo>
                    <a:pt x="5232" y="6047"/>
                    <a:pt x="6565" y="7102"/>
                    <a:pt x="8196" y="7340"/>
                  </a:cubicBezTo>
                  <a:cubicBezTo>
                    <a:pt x="8329" y="7359"/>
                    <a:pt x="8467" y="7368"/>
                    <a:pt x="8608" y="7368"/>
                  </a:cubicBezTo>
                  <a:cubicBezTo>
                    <a:pt x="9392" y="7368"/>
                    <a:pt x="10236" y="7074"/>
                    <a:pt x="10523" y="6366"/>
                  </a:cubicBezTo>
                  <a:cubicBezTo>
                    <a:pt x="10802" y="5689"/>
                    <a:pt x="10523" y="4914"/>
                    <a:pt x="10086" y="4357"/>
                  </a:cubicBezTo>
                  <a:cubicBezTo>
                    <a:pt x="9429" y="3521"/>
                    <a:pt x="8435" y="3004"/>
                    <a:pt x="7460" y="2626"/>
                  </a:cubicBezTo>
                  <a:cubicBezTo>
                    <a:pt x="5093" y="1452"/>
                    <a:pt x="2347" y="1333"/>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9"/>
            <p:cNvSpPr/>
            <p:nvPr/>
          </p:nvSpPr>
          <p:spPr>
            <a:xfrm>
              <a:off x="2184750" y="178425"/>
              <a:ext cx="114900" cy="331200"/>
            </a:xfrm>
            <a:custGeom>
              <a:avLst/>
              <a:gdLst/>
              <a:ahLst/>
              <a:cxnLst/>
              <a:rect l="l" t="t" r="r" b="b"/>
              <a:pathLst>
                <a:path w="4596" h="13248" extrusionOk="0">
                  <a:moveTo>
                    <a:pt x="3561" y="1"/>
                  </a:moveTo>
                  <a:lnTo>
                    <a:pt x="3561" y="1"/>
                  </a:lnTo>
                  <a:cubicBezTo>
                    <a:pt x="1134" y="1433"/>
                    <a:pt x="199" y="5889"/>
                    <a:pt x="80" y="8435"/>
                  </a:cubicBezTo>
                  <a:cubicBezTo>
                    <a:pt x="0" y="9927"/>
                    <a:pt x="219" y="11559"/>
                    <a:pt x="1293" y="12593"/>
                  </a:cubicBezTo>
                  <a:cubicBezTo>
                    <a:pt x="1711" y="12984"/>
                    <a:pt x="2299" y="13247"/>
                    <a:pt x="2863" y="13247"/>
                  </a:cubicBezTo>
                  <a:cubicBezTo>
                    <a:pt x="3158" y="13247"/>
                    <a:pt x="3447" y="13175"/>
                    <a:pt x="3700" y="13011"/>
                  </a:cubicBezTo>
                  <a:cubicBezTo>
                    <a:pt x="4456" y="12533"/>
                    <a:pt x="4595" y="11519"/>
                    <a:pt x="4576" y="10643"/>
                  </a:cubicBezTo>
                  <a:cubicBezTo>
                    <a:pt x="4496" y="8873"/>
                    <a:pt x="3879" y="7182"/>
                    <a:pt x="3481" y="5451"/>
                  </a:cubicBezTo>
                  <a:cubicBezTo>
                    <a:pt x="3004" y="3442"/>
                    <a:pt x="3382" y="1911"/>
                    <a:pt x="356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9"/>
            <p:cNvSpPr/>
            <p:nvPr/>
          </p:nvSpPr>
          <p:spPr>
            <a:xfrm>
              <a:off x="2285700" y="120125"/>
              <a:ext cx="335225" cy="124025"/>
            </a:xfrm>
            <a:custGeom>
              <a:avLst/>
              <a:gdLst/>
              <a:ahLst/>
              <a:cxnLst/>
              <a:rect l="l" t="t" r="r" b="b"/>
              <a:pathLst>
                <a:path w="13409" h="4961" extrusionOk="0">
                  <a:moveTo>
                    <a:pt x="7144" y="1"/>
                  </a:moveTo>
                  <a:cubicBezTo>
                    <a:pt x="4625" y="1"/>
                    <a:pt x="1445" y="499"/>
                    <a:pt x="0" y="2214"/>
                  </a:cubicBezTo>
                  <a:cubicBezTo>
                    <a:pt x="1930" y="2333"/>
                    <a:pt x="3482" y="2214"/>
                    <a:pt x="5411" y="2969"/>
                  </a:cubicBezTo>
                  <a:cubicBezTo>
                    <a:pt x="7042" y="3646"/>
                    <a:pt x="8634" y="4521"/>
                    <a:pt x="10384" y="4859"/>
                  </a:cubicBezTo>
                  <a:cubicBezTo>
                    <a:pt x="10668" y="4920"/>
                    <a:pt x="10977" y="4960"/>
                    <a:pt x="11284" y="4960"/>
                  </a:cubicBezTo>
                  <a:cubicBezTo>
                    <a:pt x="11881" y="4960"/>
                    <a:pt x="12470" y="4809"/>
                    <a:pt x="12851" y="4362"/>
                  </a:cubicBezTo>
                  <a:cubicBezTo>
                    <a:pt x="13408" y="3725"/>
                    <a:pt x="13289" y="2651"/>
                    <a:pt x="12791" y="1935"/>
                  </a:cubicBezTo>
                  <a:cubicBezTo>
                    <a:pt x="11956" y="722"/>
                    <a:pt x="10365" y="244"/>
                    <a:pt x="8892" y="85"/>
                  </a:cubicBezTo>
                  <a:cubicBezTo>
                    <a:pt x="8378" y="33"/>
                    <a:pt x="7782" y="1"/>
                    <a:pt x="714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9"/>
            <p:cNvSpPr/>
            <p:nvPr/>
          </p:nvSpPr>
          <p:spPr>
            <a:xfrm>
              <a:off x="2320025" y="350000"/>
              <a:ext cx="123350" cy="331575"/>
            </a:xfrm>
            <a:custGeom>
              <a:avLst/>
              <a:gdLst/>
              <a:ahLst/>
              <a:cxnLst/>
              <a:rect l="l" t="t" r="r" b="b"/>
              <a:pathLst>
                <a:path w="4934" h="13263" extrusionOk="0">
                  <a:moveTo>
                    <a:pt x="2825" y="1"/>
                  </a:moveTo>
                  <a:cubicBezTo>
                    <a:pt x="557" y="1652"/>
                    <a:pt x="0" y="6168"/>
                    <a:pt x="139" y="8734"/>
                  </a:cubicBezTo>
                  <a:cubicBezTo>
                    <a:pt x="179" y="10226"/>
                    <a:pt x="557" y="11837"/>
                    <a:pt x="1731" y="12732"/>
                  </a:cubicBezTo>
                  <a:cubicBezTo>
                    <a:pt x="2127" y="13059"/>
                    <a:pt x="2654" y="13262"/>
                    <a:pt x="3163" y="13262"/>
                  </a:cubicBezTo>
                  <a:cubicBezTo>
                    <a:pt x="3521" y="13262"/>
                    <a:pt x="3870" y="13161"/>
                    <a:pt x="4158" y="12931"/>
                  </a:cubicBezTo>
                  <a:cubicBezTo>
                    <a:pt x="4854" y="12394"/>
                    <a:pt x="4933" y="11360"/>
                    <a:pt x="4794" y="10504"/>
                  </a:cubicBezTo>
                  <a:cubicBezTo>
                    <a:pt x="4555" y="8734"/>
                    <a:pt x="3800" y="7122"/>
                    <a:pt x="3243" y="5432"/>
                  </a:cubicBezTo>
                  <a:cubicBezTo>
                    <a:pt x="2586" y="3482"/>
                    <a:pt x="2825" y="1911"/>
                    <a:pt x="282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9"/>
            <p:cNvSpPr/>
            <p:nvPr/>
          </p:nvSpPr>
          <p:spPr>
            <a:xfrm>
              <a:off x="2402075" y="272875"/>
              <a:ext cx="337700" cy="117250"/>
            </a:xfrm>
            <a:custGeom>
              <a:avLst/>
              <a:gdLst/>
              <a:ahLst/>
              <a:cxnLst/>
              <a:rect l="l" t="t" r="r" b="b"/>
              <a:pathLst>
                <a:path w="13508" h="4690" extrusionOk="0">
                  <a:moveTo>
                    <a:pt x="8437" y="1"/>
                  </a:moveTo>
                  <a:cubicBezTo>
                    <a:pt x="5877" y="1"/>
                    <a:pt x="1566" y="685"/>
                    <a:pt x="0" y="2967"/>
                  </a:cubicBezTo>
                  <a:cubicBezTo>
                    <a:pt x="975" y="2937"/>
                    <a:pt x="1840" y="2857"/>
                    <a:pt x="2711" y="2857"/>
                  </a:cubicBezTo>
                  <a:cubicBezTo>
                    <a:pt x="3581" y="2857"/>
                    <a:pt x="4456" y="2937"/>
                    <a:pt x="5451" y="3225"/>
                  </a:cubicBezTo>
                  <a:cubicBezTo>
                    <a:pt x="7162" y="3762"/>
                    <a:pt x="8813" y="4458"/>
                    <a:pt x="10583" y="4657"/>
                  </a:cubicBezTo>
                  <a:cubicBezTo>
                    <a:pt x="10759" y="4678"/>
                    <a:pt x="10943" y="4690"/>
                    <a:pt x="11128" y="4690"/>
                  </a:cubicBezTo>
                  <a:cubicBezTo>
                    <a:pt x="11842" y="4690"/>
                    <a:pt x="12579" y="4510"/>
                    <a:pt x="12990" y="3941"/>
                  </a:cubicBezTo>
                  <a:cubicBezTo>
                    <a:pt x="13507" y="3205"/>
                    <a:pt x="13289" y="2171"/>
                    <a:pt x="12712" y="1494"/>
                  </a:cubicBezTo>
                  <a:cubicBezTo>
                    <a:pt x="11777" y="361"/>
                    <a:pt x="10146" y="22"/>
                    <a:pt x="8654" y="2"/>
                  </a:cubicBezTo>
                  <a:cubicBezTo>
                    <a:pt x="8583" y="1"/>
                    <a:pt x="8511" y="1"/>
                    <a:pt x="843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9"/>
            <p:cNvSpPr/>
            <p:nvPr/>
          </p:nvSpPr>
          <p:spPr>
            <a:xfrm>
              <a:off x="2485625" y="498700"/>
              <a:ext cx="125350" cy="304650"/>
            </a:xfrm>
            <a:custGeom>
              <a:avLst/>
              <a:gdLst/>
              <a:ahLst/>
              <a:cxnLst/>
              <a:rect l="l" t="t" r="r" b="b"/>
              <a:pathLst>
                <a:path w="5014" h="12186" extrusionOk="0">
                  <a:moveTo>
                    <a:pt x="1990" y="1"/>
                  </a:moveTo>
                  <a:cubicBezTo>
                    <a:pt x="80" y="1712"/>
                    <a:pt x="0" y="5949"/>
                    <a:pt x="319" y="8276"/>
                  </a:cubicBezTo>
                  <a:cubicBezTo>
                    <a:pt x="517" y="9649"/>
                    <a:pt x="995" y="11081"/>
                    <a:pt x="2169" y="11837"/>
                  </a:cubicBezTo>
                  <a:cubicBezTo>
                    <a:pt x="2531" y="12054"/>
                    <a:pt x="2964" y="12186"/>
                    <a:pt x="3379" y="12186"/>
                  </a:cubicBezTo>
                  <a:cubicBezTo>
                    <a:pt x="3762" y="12186"/>
                    <a:pt x="4130" y="12075"/>
                    <a:pt x="4416" y="11817"/>
                  </a:cubicBezTo>
                  <a:cubicBezTo>
                    <a:pt x="5013" y="11240"/>
                    <a:pt x="4993" y="10285"/>
                    <a:pt x="4794" y="9490"/>
                  </a:cubicBezTo>
                  <a:cubicBezTo>
                    <a:pt x="4416" y="7898"/>
                    <a:pt x="3561" y="6466"/>
                    <a:pt x="2885" y="4974"/>
                  </a:cubicBezTo>
                  <a:cubicBezTo>
                    <a:pt x="2089" y="3223"/>
                    <a:pt x="2149" y="1791"/>
                    <a:pt x="199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9"/>
            <p:cNvSpPr/>
            <p:nvPr/>
          </p:nvSpPr>
          <p:spPr>
            <a:xfrm>
              <a:off x="2546300" y="405125"/>
              <a:ext cx="312325" cy="103550"/>
            </a:xfrm>
            <a:custGeom>
              <a:avLst/>
              <a:gdLst/>
              <a:ahLst/>
              <a:cxnLst/>
              <a:rect l="l" t="t" r="r" b="b"/>
              <a:pathLst>
                <a:path w="12493" h="4142" extrusionOk="0">
                  <a:moveTo>
                    <a:pt x="8551" y="0"/>
                  </a:moveTo>
                  <a:cubicBezTo>
                    <a:pt x="8271" y="0"/>
                    <a:pt x="7992" y="16"/>
                    <a:pt x="7719" y="44"/>
                  </a:cubicBezTo>
                  <a:cubicBezTo>
                    <a:pt x="5371" y="243"/>
                    <a:pt x="1273" y="1277"/>
                    <a:pt x="0" y="3545"/>
                  </a:cubicBezTo>
                  <a:cubicBezTo>
                    <a:pt x="1260" y="3389"/>
                    <a:pt x="2329" y="3143"/>
                    <a:pt x="3522" y="3143"/>
                  </a:cubicBezTo>
                  <a:cubicBezTo>
                    <a:pt x="4005" y="3143"/>
                    <a:pt x="4508" y="3183"/>
                    <a:pt x="5053" y="3286"/>
                  </a:cubicBezTo>
                  <a:cubicBezTo>
                    <a:pt x="6664" y="3624"/>
                    <a:pt x="8256" y="4142"/>
                    <a:pt x="9907" y="4142"/>
                  </a:cubicBezTo>
                  <a:cubicBezTo>
                    <a:pt x="10722" y="4142"/>
                    <a:pt x="11637" y="3943"/>
                    <a:pt x="12075" y="3246"/>
                  </a:cubicBezTo>
                  <a:cubicBezTo>
                    <a:pt x="12493" y="2550"/>
                    <a:pt x="12175" y="1595"/>
                    <a:pt x="11598" y="1038"/>
                  </a:cubicBezTo>
                  <a:cubicBezTo>
                    <a:pt x="10817" y="258"/>
                    <a:pt x="9679" y="0"/>
                    <a:pt x="855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9"/>
            <p:cNvSpPr/>
            <p:nvPr/>
          </p:nvSpPr>
          <p:spPr>
            <a:xfrm>
              <a:off x="2624875" y="606625"/>
              <a:ext cx="109925" cy="254275"/>
            </a:xfrm>
            <a:custGeom>
              <a:avLst/>
              <a:gdLst/>
              <a:ahLst/>
              <a:cxnLst/>
              <a:rect l="l" t="t" r="r" b="b"/>
              <a:pathLst>
                <a:path w="4397" h="10171" extrusionOk="0">
                  <a:moveTo>
                    <a:pt x="1552" y="1"/>
                  </a:moveTo>
                  <a:cubicBezTo>
                    <a:pt x="0" y="1532"/>
                    <a:pt x="40" y="5053"/>
                    <a:pt x="398" y="7003"/>
                  </a:cubicBezTo>
                  <a:cubicBezTo>
                    <a:pt x="597" y="8137"/>
                    <a:pt x="1035" y="9330"/>
                    <a:pt x="2029" y="9907"/>
                  </a:cubicBezTo>
                  <a:cubicBezTo>
                    <a:pt x="2321" y="10072"/>
                    <a:pt x="2669" y="10171"/>
                    <a:pt x="3002" y="10171"/>
                  </a:cubicBezTo>
                  <a:cubicBezTo>
                    <a:pt x="3352" y="10171"/>
                    <a:pt x="3685" y="10062"/>
                    <a:pt x="3919" y="9808"/>
                  </a:cubicBezTo>
                  <a:cubicBezTo>
                    <a:pt x="4397" y="9310"/>
                    <a:pt x="4357" y="8534"/>
                    <a:pt x="4178" y="7858"/>
                  </a:cubicBezTo>
                  <a:cubicBezTo>
                    <a:pt x="3800" y="6545"/>
                    <a:pt x="3044" y="5372"/>
                    <a:pt x="2447" y="4138"/>
                  </a:cubicBezTo>
                  <a:cubicBezTo>
                    <a:pt x="1731" y="2686"/>
                    <a:pt x="1751" y="1492"/>
                    <a:pt x="155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9"/>
            <p:cNvSpPr/>
            <p:nvPr/>
          </p:nvSpPr>
          <p:spPr>
            <a:xfrm>
              <a:off x="2673100" y="522750"/>
              <a:ext cx="259125" cy="85400"/>
            </a:xfrm>
            <a:custGeom>
              <a:avLst/>
              <a:gdLst/>
              <a:ahLst/>
              <a:cxnLst/>
              <a:rect l="l" t="t" r="r" b="b"/>
              <a:pathLst>
                <a:path w="10365" h="3416" extrusionOk="0">
                  <a:moveTo>
                    <a:pt x="7162" y="0"/>
                  </a:moveTo>
                  <a:cubicBezTo>
                    <a:pt x="6881" y="0"/>
                    <a:pt x="6600" y="20"/>
                    <a:pt x="6327" y="53"/>
                  </a:cubicBezTo>
                  <a:cubicBezTo>
                    <a:pt x="4357" y="312"/>
                    <a:pt x="976" y="1267"/>
                    <a:pt x="1" y="3196"/>
                  </a:cubicBezTo>
                  <a:cubicBezTo>
                    <a:pt x="1131" y="3013"/>
                    <a:pt x="2061" y="2760"/>
                    <a:pt x="3162" y="2760"/>
                  </a:cubicBezTo>
                  <a:cubicBezTo>
                    <a:pt x="3495" y="2760"/>
                    <a:pt x="3844" y="2783"/>
                    <a:pt x="4218" y="2838"/>
                  </a:cubicBezTo>
                  <a:cubicBezTo>
                    <a:pt x="5536" y="3052"/>
                    <a:pt x="6855" y="3416"/>
                    <a:pt x="8191" y="3416"/>
                  </a:cubicBezTo>
                  <a:cubicBezTo>
                    <a:pt x="8226" y="3416"/>
                    <a:pt x="8261" y="3416"/>
                    <a:pt x="8296" y="3415"/>
                  </a:cubicBezTo>
                  <a:cubicBezTo>
                    <a:pt x="8953" y="3395"/>
                    <a:pt x="9728" y="3216"/>
                    <a:pt x="10047" y="2619"/>
                  </a:cubicBezTo>
                  <a:cubicBezTo>
                    <a:pt x="10365" y="2023"/>
                    <a:pt x="10067" y="1247"/>
                    <a:pt x="9569" y="769"/>
                  </a:cubicBezTo>
                  <a:cubicBezTo>
                    <a:pt x="8935" y="196"/>
                    <a:pt x="8049" y="0"/>
                    <a:pt x="716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9"/>
            <p:cNvSpPr/>
            <p:nvPr/>
          </p:nvSpPr>
          <p:spPr>
            <a:xfrm>
              <a:off x="2180275" y="-47850"/>
              <a:ext cx="706200" cy="802700"/>
            </a:xfrm>
            <a:custGeom>
              <a:avLst/>
              <a:gdLst/>
              <a:ahLst/>
              <a:cxnLst/>
              <a:rect l="l" t="t" r="r" b="b"/>
              <a:pathLst>
                <a:path w="28248" h="32108" extrusionOk="0">
                  <a:moveTo>
                    <a:pt x="0" y="1"/>
                  </a:moveTo>
                  <a:lnTo>
                    <a:pt x="0" y="1"/>
                  </a:lnTo>
                  <a:cubicBezTo>
                    <a:pt x="3939" y="14304"/>
                    <a:pt x="15497" y="25264"/>
                    <a:pt x="28248" y="32108"/>
                  </a:cubicBezTo>
                  <a:cubicBezTo>
                    <a:pt x="25164" y="30138"/>
                    <a:pt x="22181" y="28049"/>
                    <a:pt x="19356" y="25782"/>
                  </a:cubicBezTo>
                  <a:cubicBezTo>
                    <a:pt x="10842" y="19058"/>
                    <a:pt x="3660" y="1034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9"/>
            <p:cNvSpPr/>
            <p:nvPr/>
          </p:nvSpPr>
          <p:spPr>
            <a:xfrm>
              <a:off x="2644750" y="598675"/>
              <a:ext cx="34350" cy="189500"/>
            </a:xfrm>
            <a:custGeom>
              <a:avLst/>
              <a:gdLst/>
              <a:ahLst/>
              <a:cxnLst/>
              <a:rect l="l" t="t" r="r" b="b"/>
              <a:pathLst>
                <a:path w="1374" h="7580" extrusionOk="0">
                  <a:moveTo>
                    <a:pt x="1175" y="0"/>
                  </a:moveTo>
                  <a:lnTo>
                    <a:pt x="1175" y="0"/>
                  </a:lnTo>
                  <a:cubicBezTo>
                    <a:pt x="1" y="2367"/>
                    <a:pt x="598" y="5172"/>
                    <a:pt x="1374" y="7579"/>
                  </a:cubicBezTo>
                  <a:cubicBezTo>
                    <a:pt x="916" y="5113"/>
                    <a:pt x="299" y="2447"/>
                    <a:pt x="117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9"/>
            <p:cNvSpPr/>
            <p:nvPr/>
          </p:nvSpPr>
          <p:spPr>
            <a:xfrm>
              <a:off x="2506500" y="490750"/>
              <a:ext cx="37325" cy="200450"/>
            </a:xfrm>
            <a:custGeom>
              <a:avLst/>
              <a:gdLst/>
              <a:ahLst/>
              <a:cxnLst/>
              <a:rect l="l" t="t" r="r" b="b"/>
              <a:pathLst>
                <a:path w="1493" h="8018" extrusionOk="0">
                  <a:moveTo>
                    <a:pt x="1493" y="1"/>
                  </a:moveTo>
                  <a:cubicBezTo>
                    <a:pt x="1" y="2408"/>
                    <a:pt x="438" y="5411"/>
                    <a:pt x="1055" y="8017"/>
                  </a:cubicBezTo>
                  <a:cubicBezTo>
                    <a:pt x="757" y="5391"/>
                    <a:pt x="339" y="2487"/>
                    <a:pt x="149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9"/>
            <p:cNvSpPr/>
            <p:nvPr/>
          </p:nvSpPr>
          <p:spPr>
            <a:xfrm>
              <a:off x="2344875" y="344550"/>
              <a:ext cx="51750" cy="233750"/>
            </a:xfrm>
            <a:custGeom>
              <a:avLst/>
              <a:gdLst/>
              <a:ahLst/>
              <a:cxnLst/>
              <a:rect l="l" t="t" r="r" b="b"/>
              <a:pathLst>
                <a:path w="2070" h="9350" extrusionOk="0">
                  <a:moveTo>
                    <a:pt x="2069" y="0"/>
                  </a:moveTo>
                  <a:lnTo>
                    <a:pt x="2069" y="0"/>
                  </a:lnTo>
                  <a:cubicBezTo>
                    <a:pt x="1" y="2626"/>
                    <a:pt x="259" y="6286"/>
                    <a:pt x="1055" y="9350"/>
                  </a:cubicBezTo>
                  <a:cubicBezTo>
                    <a:pt x="578" y="6207"/>
                    <a:pt x="279" y="2785"/>
                    <a:pt x="206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9"/>
            <p:cNvSpPr/>
            <p:nvPr/>
          </p:nvSpPr>
          <p:spPr>
            <a:xfrm>
              <a:off x="2233975" y="179425"/>
              <a:ext cx="46275" cy="205425"/>
            </a:xfrm>
            <a:custGeom>
              <a:avLst/>
              <a:gdLst/>
              <a:ahLst/>
              <a:cxnLst/>
              <a:rect l="l" t="t" r="r" b="b"/>
              <a:pathLst>
                <a:path w="1851" h="8217" extrusionOk="0">
                  <a:moveTo>
                    <a:pt x="1851" y="1"/>
                  </a:moveTo>
                  <a:lnTo>
                    <a:pt x="1851" y="1"/>
                  </a:lnTo>
                  <a:cubicBezTo>
                    <a:pt x="1" y="2268"/>
                    <a:pt x="120" y="5491"/>
                    <a:pt x="617" y="8216"/>
                  </a:cubicBezTo>
                  <a:cubicBezTo>
                    <a:pt x="438" y="5451"/>
                    <a:pt x="299" y="2447"/>
                    <a:pt x="185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9"/>
            <p:cNvSpPr/>
            <p:nvPr/>
          </p:nvSpPr>
          <p:spPr>
            <a:xfrm>
              <a:off x="2679575" y="548575"/>
              <a:ext cx="170600" cy="47625"/>
            </a:xfrm>
            <a:custGeom>
              <a:avLst/>
              <a:gdLst/>
              <a:ahLst/>
              <a:cxnLst/>
              <a:rect l="l" t="t" r="r" b="b"/>
              <a:pathLst>
                <a:path w="6824" h="1905" extrusionOk="0">
                  <a:moveTo>
                    <a:pt x="6004" y="1"/>
                  </a:moveTo>
                  <a:cubicBezTo>
                    <a:pt x="3892" y="1"/>
                    <a:pt x="1744" y="672"/>
                    <a:pt x="0" y="1905"/>
                  </a:cubicBezTo>
                  <a:cubicBezTo>
                    <a:pt x="2129" y="791"/>
                    <a:pt x="4456" y="174"/>
                    <a:pt x="6824" y="35"/>
                  </a:cubicBezTo>
                  <a:cubicBezTo>
                    <a:pt x="6552" y="12"/>
                    <a:pt x="6278" y="1"/>
                    <a:pt x="600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9"/>
            <p:cNvSpPr/>
            <p:nvPr/>
          </p:nvSpPr>
          <p:spPr>
            <a:xfrm>
              <a:off x="2542800" y="445700"/>
              <a:ext cx="146750" cy="50550"/>
            </a:xfrm>
            <a:custGeom>
              <a:avLst/>
              <a:gdLst/>
              <a:ahLst/>
              <a:cxnLst/>
              <a:rect l="l" t="t" r="r" b="b"/>
              <a:pathLst>
                <a:path w="5870" h="2022" extrusionOk="0">
                  <a:moveTo>
                    <a:pt x="5185" y="0"/>
                  </a:moveTo>
                  <a:cubicBezTo>
                    <a:pt x="3289" y="0"/>
                    <a:pt x="1368" y="726"/>
                    <a:pt x="1" y="2021"/>
                  </a:cubicBezTo>
                  <a:cubicBezTo>
                    <a:pt x="1771" y="848"/>
                    <a:pt x="3781" y="151"/>
                    <a:pt x="5869" y="32"/>
                  </a:cubicBezTo>
                  <a:cubicBezTo>
                    <a:pt x="5642" y="11"/>
                    <a:pt x="5414" y="0"/>
                    <a:pt x="518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9"/>
            <p:cNvSpPr/>
            <p:nvPr/>
          </p:nvSpPr>
          <p:spPr>
            <a:xfrm>
              <a:off x="2400575" y="307375"/>
              <a:ext cx="192975" cy="40175"/>
            </a:xfrm>
            <a:custGeom>
              <a:avLst/>
              <a:gdLst/>
              <a:ahLst/>
              <a:cxnLst/>
              <a:rect l="l" t="t" r="r" b="b"/>
              <a:pathLst>
                <a:path w="7719" h="1607" extrusionOk="0">
                  <a:moveTo>
                    <a:pt x="5779" y="1"/>
                  </a:moveTo>
                  <a:cubicBezTo>
                    <a:pt x="3758" y="1"/>
                    <a:pt x="1731" y="553"/>
                    <a:pt x="1" y="1606"/>
                  </a:cubicBezTo>
                  <a:cubicBezTo>
                    <a:pt x="2114" y="646"/>
                    <a:pt x="4427" y="145"/>
                    <a:pt x="6751" y="145"/>
                  </a:cubicBezTo>
                  <a:cubicBezTo>
                    <a:pt x="7074" y="145"/>
                    <a:pt x="7397" y="155"/>
                    <a:pt x="7719" y="174"/>
                  </a:cubicBezTo>
                  <a:cubicBezTo>
                    <a:pt x="7079" y="58"/>
                    <a:pt x="6429" y="1"/>
                    <a:pt x="577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2" name="Google Shape;662;p9"/>
            <p:cNvSpPr/>
            <p:nvPr/>
          </p:nvSpPr>
          <p:spPr>
            <a:xfrm>
              <a:off x="2286200" y="139775"/>
              <a:ext cx="203425" cy="37200"/>
            </a:xfrm>
            <a:custGeom>
              <a:avLst/>
              <a:gdLst/>
              <a:ahLst/>
              <a:cxnLst/>
              <a:rect l="l" t="t" r="r" b="b"/>
              <a:pathLst>
                <a:path w="8137" h="1488" extrusionOk="0">
                  <a:moveTo>
                    <a:pt x="4952" y="1"/>
                  </a:moveTo>
                  <a:cubicBezTo>
                    <a:pt x="3197" y="1"/>
                    <a:pt x="1436" y="506"/>
                    <a:pt x="0" y="1487"/>
                  </a:cubicBezTo>
                  <a:cubicBezTo>
                    <a:pt x="1633" y="664"/>
                    <a:pt x="3455" y="236"/>
                    <a:pt x="5285" y="236"/>
                  </a:cubicBezTo>
                  <a:cubicBezTo>
                    <a:pt x="6242" y="236"/>
                    <a:pt x="7201" y="353"/>
                    <a:pt x="8136" y="592"/>
                  </a:cubicBezTo>
                  <a:cubicBezTo>
                    <a:pt x="7130" y="196"/>
                    <a:pt x="6042" y="1"/>
                    <a:pt x="495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663" name="Google Shape;663;p9"/>
          <p:cNvGrpSpPr/>
          <p:nvPr/>
        </p:nvGrpSpPr>
        <p:grpSpPr>
          <a:xfrm>
            <a:off x="10904264" y="5775496"/>
            <a:ext cx="1287747" cy="1304045"/>
            <a:chOff x="-164575" y="3031625"/>
            <a:chExt cx="624150" cy="632050"/>
          </a:xfrm>
        </p:grpSpPr>
        <p:sp>
          <p:nvSpPr>
            <p:cNvPr id="664" name="Google Shape;664;p9"/>
            <p:cNvSpPr/>
            <p:nvPr/>
          </p:nvSpPr>
          <p:spPr>
            <a:xfrm>
              <a:off x="-69600" y="3106800"/>
              <a:ext cx="314825" cy="364425"/>
            </a:xfrm>
            <a:custGeom>
              <a:avLst/>
              <a:gdLst/>
              <a:ahLst/>
              <a:cxnLst/>
              <a:rect l="l" t="t" r="r" b="b"/>
              <a:pathLst>
                <a:path w="12593" h="14577" extrusionOk="0">
                  <a:moveTo>
                    <a:pt x="2842" y="0"/>
                  </a:moveTo>
                  <a:cubicBezTo>
                    <a:pt x="2083" y="0"/>
                    <a:pt x="1328" y="265"/>
                    <a:pt x="836" y="810"/>
                  </a:cubicBezTo>
                  <a:cubicBezTo>
                    <a:pt x="239" y="1446"/>
                    <a:pt x="40" y="2381"/>
                    <a:pt x="1" y="3277"/>
                  </a:cubicBezTo>
                  <a:cubicBezTo>
                    <a:pt x="1" y="4291"/>
                    <a:pt x="200" y="5306"/>
                    <a:pt x="597" y="6221"/>
                  </a:cubicBezTo>
                  <a:cubicBezTo>
                    <a:pt x="1314" y="7892"/>
                    <a:pt x="2646" y="9205"/>
                    <a:pt x="4059" y="10358"/>
                  </a:cubicBezTo>
                  <a:cubicBezTo>
                    <a:pt x="5252" y="11353"/>
                    <a:pt x="6565" y="12248"/>
                    <a:pt x="7898" y="13004"/>
                  </a:cubicBezTo>
                  <a:cubicBezTo>
                    <a:pt x="8637" y="13447"/>
                    <a:pt x="10165" y="14577"/>
                    <a:pt x="11159" y="14577"/>
                  </a:cubicBezTo>
                  <a:cubicBezTo>
                    <a:pt x="11236" y="14577"/>
                    <a:pt x="11310" y="14570"/>
                    <a:pt x="11379" y="14556"/>
                  </a:cubicBezTo>
                  <a:cubicBezTo>
                    <a:pt x="12593" y="14277"/>
                    <a:pt x="11618" y="12447"/>
                    <a:pt x="11399" y="11731"/>
                  </a:cubicBezTo>
                  <a:cubicBezTo>
                    <a:pt x="10623" y="9344"/>
                    <a:pt x="9629" y="7016"/>
                    <a:pt x="8435" y="4808"/>
                  </a:cubicBezTo>
                  <a:cubicBezTo>
                    <a:pt x="7659" y="3396"/>
                    <a:pt x="6764" y="1944"/>
                    <a:pt x="5451" y="989"/>
                  </a:cubicBezTo>
                  <a:cubicBezTo>
                    <a:pt x="4775" y="452"/>
                    <a:pt x="3979" y="94"/>
                    <a:pt x="3144" y="14"/>
                  </a:cubicBezTo>
                  <a:cubicBezTo>
                    <a:pt x="3043" y="5"/>
                    <a:pt x="2943" y="0"/>
                    <a:pt x="284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9"/>
            <p:cNvSpPr/>
            <p:nvPr/>
          </p:nvSpPr>
          <p:spPr>
            <a:xfrm>
              <a:off x="21425" y="3226500"/>
              <a:ext cx="438150" cy="437175"/>
            </a:xfrm>
            <a:custGeom>
              <a:avLst/>
              <a:gdLst/>
              <a:ahLst/>
              <a:cxnLst/>
              <a:rect l="l" t="t" r="r" b="b"/>
              <a:pathLst>
                <a:path w="17526" h="17487" extrusionOk="0">
                  <a:moveTo>
                    <a:pt x="0" y="0"/>
                  </a:moveTo>
                  <a:cubicBezTo>
                    <a:pt x="1015" y="1831"/>
                    <a:pt x="2188" y="3561"/>
                    <a:pt x="3461" y="5252"/>
                  </a:cubicBezTo>
                  <a:cubicBezTo>
                    <a:pt x="3780" y="5650"/>
                    <a:pt x="4098" y="6068"/>
                    <a:pt x="4416" y="6466"/>
                  </a:cubicBezTo>
                  <a:lnTo>
                    <a:pt x="5451" y="7659"/>
                  </a:lnTo>
                  <a:lnTo>
                    <a:pt x="6505" y="8793"/>
                  </a:lnTo>
                  <a:lnTo>
                    <a:pt x="7599" y="9927"/>
                  </a:lnTo>
                  <a:lnTo>
                    <a:pt x="8733" y="11021"/>
                  </a:lnTo>
                  <a:lnTo>
                    <a:pt x="9887" y="12055"/>
                  </a:lnTo>
                  <a:lnTo>
                    <a:pt x="11080" y="13070"/>
                  </a:lnTo>
                  <a:cubicBezTo>
                    <a:pt x="11478" y="13408"/>
                    <a:pt x="11876" y="13726"/>
                    <a:pt x="12314" y="14045"/>
                  </a:cubicBezTo>
                  <a:cubicBezTo>
                    <a:pt x="13965" y="15318"/>
                    <a:pt x="15715" y="16491"/>
                    <a:pt x="17525" y="17486"/>
                  </a:cubicBezTo>
                  <a:cubicBezTo>
                    <a:pt x="15894" y="16213"/>
                    <a:pt x="14243" y="14940"/>
                    <a:pt x="12672" y="13607"/>
                  </a:cubicBezTo>
                  <a:cubicBezTo>
                    <a:pt x="12274" y="13249"/>
                    <a:pt x="11916" y="12891"/>
                    <a:pt x="11518" y="12573"/>
                  </a:cubicBezTo>
                  <a:lnTo>
                    <a:pt x="10364" y="11538"/>
                  </a:lnTo>
                  <a:lnTo>
                    <a:pt x="9210" y="10464"/>
                  </a:lnTo>
                  <a:lnTo>
                    <a:pt x="8116" y="9370"/>
                  </a:lnTo>
                  <a:lnTo>
                    <a:pt x="7042" y="8276"/>
                  </a:lnTo>
                  <a:lnTo>
                    <a:pt x="5968" y="7162"/>
                  </a:lnTo>
                  <a:lnTo>
                    <a:pt x="4914" y="6008"/>
                  </a:lnTo>
                  <a:cubicBezTo>
                    <a:pt x="4595" y="5610"/>
                    <a:pt x="4237" y="5252"/>
                    <a:pt x="3899" y="4854"/>
                  </a:cubicBezTo>
                  <a:cubicBezTo>
                    <a:pt x="2566" y="3283"/>
                    <a:pt x="1273" y="1632"/>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9"/>
            <p:cNvSpPr/>
            <p:nvPr/>
          </p:nvSpPr>
          <p:spPr>
            <a:xfrm>
              <a:off x="-164575" y="3346675"/>
              <a:ext cx="415775" cy="270550"/>
            </a:xfrm>
            <a:custGeom>
              <a:avLst/>
              <a:gdLst/>
              <a:ahLst/>
              <a:cxnLst/>
              <a:rect l="l" t="t" r="r" b="b"/>
              <a:pathLst>
                <a:path w="16631" h="10822" extrusionOk="0">
                  <a:moveTo>
                    <a:pt x="2907" y="1"/>
                  </a:moveTo>
                  <a:cubicBezTo>
                    <a:pt x="2538" y="1"/>
                    <a:pt x="2175" y="62"/>
                    <a:pt x="1830" y="206"/>
                  </a:cubicBezTo>
                  <a:cubicBezTo>
                    <a:pt x="617" y="743"/>
                    <a:pt x="0" y="2156"/>
                    <a:pt x="120" y="3469"/>
                  </a:cubicBezTo>
                  <a:cubicBezTo>
                    <a:pt x="279" y="4762"/>
                    <a:pt x="1015" y="5935"/>
                    <a:pt x="1930" y="6870"/>
                  </a:cubicBezTo>
                  <a:cubicBezTo>
                    <a:pt x="3780" y="8760"/>
                    <a:pt x="6246" y="9954"/>
                    <a:pt x="8833" y="10491"/>
                  </a:cubicBezTo>
                  <a:cubicBezTo>
                    <a:pt x="9975" y="10717"/>
                    <a:pt x="11136" y="10821"/>
                    <a:pt x="12294" y="10821"/>
                  </a:cubicBezTo>
                  <a:cubicBezTo>
                    <a:pt x="13274" y="10821"/>
                    <a:pt x="14252" y="10747"/>
                    <a:pt x="15218" y="10610"/>
                  </a:cubicBezTo>
                  <a:cubicBezTo>
                    <a:pt x="16630" y="10411"/>
                    <a:pt x="16332" y="9874"/>
                    <a:pt x="15337" y="9218"/>
                  </a:cubicBezTo>
                  <a:cubicBezTo>
                    <a:pt x="14343" y="8522"/>
                    <a:pt x="13348" y="7805"/>
                    <a:pt x="12453" y="6990"/>
                  </a:cubicBezTo>
                  <a:cubicBezTo>
                    <a:pt x="9966" y="4782"/>
                    <a:pt x="7977" y="1897"/>
                    <a:pt x="4953" y="505"/>
                  </a:cubicBezTo>
                  <a:cubicBezTo>
                    <a:pt x="4316" y="219"/>
                    <a:pt x="3602" y="1"/>
                    <a:pt x="290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9"/>
            <p:cNvSpPr/>
            <p:nvPr/>
          </p:nvSpPr>
          <p:spPr>
            <a:xfrm>
              <a:off x="-75575" y="3461225"/>
              <a:ext cx="460550" cy="156650"/>
            </a:xfrm>
            <a:custGeom>
              <a:avLst/>
              <a:gdLst/>
              <a:ahLst/>
              <a:cxnLst/>
              <a:rect l="l" t="t" r="r" b="b"/>
              <a:pathLst>
                <a:path w="18422" h="6266" extrusionOk="0">
                  <a:moveTo>
                    <a:pt x="1" y="1"/>
                  </a:moveTo>
                  <a:lnTo>
                    <a:pt x="1" y="1"/>
                  </a:lnTo>
                  <a:cubicBezTo>
                    <a:pt x="1274" y="1095"/>
                    <a:pt x="2627" y="2030"/>
                    <a:pt x="4119" y="2786"/>
                  </a:cubicBezTo>
                  <a:cubicBezTo>
                    <a:pt x="4477" y="2985"/>
                    <a:pt x="4855" y="3164"/>
                    <a:pt x="5213" y="3363"/>
                  </a:cubicBezTo>
                  <a:lnTo>
                    <a:pt x="6347" y="3880"/>
                  </a:lnTo>
                  <a:cubicBezTo>
                    <a:pt x="6705" y="4059"/>
                    <a:pt x="7103" y="4218"/>
                    <a:pt x="7481" y="4357"/>
                  </a:cubicBezTo>
                  <a:lnTo>
                    <a:pt x="8654" y="4775"/>
                  </a:lnTo>
                  <a:lnTo>
                    <a:pt x="9848" y="5153"/>
                  </a:lnTo>
                  <a:lnTo>
                    <a:pt x="11041" y="5471"/>
                  </a:lnTo>
                  <a:lnTo>
                    <a:pt x="12255" y="5750"/>
                  </a:lnTo>
                  <a:cubicBezTo>
                    <a:pt x="12653" y="5849"/>
                    <a:pt x="13070" y="5909"/>
                    <a:pt x="13468" y="5969"/>
                  </a:cubicBezTo>
                  <a:cubicBezTo>
                    <a:pt x="14696" y="6161"/>
                    <a:pt x="15923" y="6265"/>
                    <a:pt x="17151" y="6265"/>
                  </a:cubicBezTo>
                  <a:cubicBezTo>
                    <a:pt x="17574" y="6265"/>
                    <a:pt x="17998" y="6253"/>
                    <a:pt x="18422" y="6227"/>
                  </a:cubicBezTo>
                  <a:cubicBezTo>
                    <a:pt x="16770" y="6008"/>
                    <a:pt x="15159" y="5750"/>
                    <a:pt x="13568" y="5412"/>
                  </a:cubicBezTo>
                  <a:cubicBezTo>
                    <a:pt x="13170" y="5312"/>
                    <a:pt x="12772" y="5233"/>
                    <a:pt x="12374" y="5133"/>
                  </a:cubicBezTo>
                  <a:lnTo>
                    <a:pt x="11220" y="4835"/>
                  </a:lnTo>
                  <a:lnTo>
                    <a:pt x="10047" y="4477"/>
                  </a:lnTo>
                  <a:lnTo>
                    <a:pt x="8873" y="4119"/>
                  </a:lnTo>
                  <a:lnTo>
                    <a:pt x="7739" y="3721"/>
                  </a:lnTo>
                  <a:cubicBezTo>
                    <a:pt x="7321" y="3562"/>
                    <a:pt x="6963" y="3422"/>
                    <a:pt x="6585" y="3263"/>
                  </a:cubicBezTo>
                  <a:lnTo>
                    <a:pt x="5471" y="2786"/>
                  </a:lnTo>
                  <a:cubicBezTo>
                    <a:pt x="5093" y="2627"/>
                    <a:pt x="4716" y="2467"/>
                    <a:pt x="4338" y="2288"/>
                  </a:cubicBezTo>
                  <a:cubicBezTo>
                    <a:pt x="2846" y="1592"/>
                    <a:pt x="1413" y="816"/>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9"/>
            <p:cNvSpPr/>
            <p:nvPr/>
          </p:nvSpPr>
          <p:spPr>
            <a:xfrm>
              <a:off x="200950" y="3031625"/>
              <a:ext cx="201925" cy="447125"/>
            </a:xfrm>
            <a:custGeom>
              <a:avLst/>
              <a:gdLst/>
              <a:ahLst/>
              <a:cxnLst/>
              <a:rect l="l" t="t" r="r" b="b"/>
              <a:pathLst>
                <a:path w="8077" h="17885" extrusionOk="0">
                  <a:moveTo>
                    <a:pt x="4761" y="1"/>
                  </a:moveTo>
                  <a:cubicBezTo>
                    <a:pt x="4018" y="1"/>
                    <a:pt x="3255" y="261"/>
                    <a:pt x="2666" y="714"/>
                  </a:cubicBezTo>
                  <a:cubicBezTo>
                    <a:pt x="1612" y="1509"/>
                    <a:pt x="1015" y="2743"/>
                    <a:pt x="677" y="4016"/>
                  </a:cubicBezTo>
                  <a:cubicBezTo>
                    <a:pt x="0" y="6542"/>
                    <a:pt x="239" y="9307"/>
                    <a:pt x="1154" y="11774"/>
                  </a:cubicBezTo>
                  <a:cubicBezTo>
                    <a:pt x="1890" y="13783"/>
                    <a:pt x="3004" y="15633"/>
                    <a:pt x="4377" y="17284"/>
                  </a:cubicBezTo>
                  <a:cubicBezTo>
                    <a:pt x="4718" y="17702"/>
                    <a:pt x="4970" y="17885"/>
                    <a:pt x="5156" y="17885"/>
                  </a:cubicBezTo>
                  <a:cubicBezTo>
                    <a:pt x="5456" y="17885"/>
                    <a:pt x="5581" y="17405"/>
                    <a:pt x="5630" y="16668"/>
                  </a:cubicBezTo>
                  <a:cubicBezTo>
                    <a:pt x="5690" y="15474"/>
                    <a:pt x="5789" y="14261"/>
                    <a:pt x="6028" y="13067"/>
                  </a:cubicBezTo>
                  <a:cubicBezTo>
                    <a:pt x="6625" y="9805"/>
                    <a:pt x="8077" y="6602"/>
                    <a:pt x="7679" y="3300"/>
                  </a:cubicBezTo>
                  <a:cubicBezTo>
                    <a:pt x="7560" y="2225"/>
                    <a:pt x="7182" y="1111"/>
                    <a:pt x="6326" y="475"/>
                  </a:cubicBezTo>
                  <a:cubicBezTo>
                    <a:pt x="5872" y="149"/>
                    <a:pt x="5322" y="1"/>
                    <a:pt x="476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9"/>
            <p:cNvSpPr/>
            <p:nvPr/>
          </p:nvSpPr>
          <p:spPr>
            <a:xfrm>
              <a:off x="278525" y="3136975"/>
              <a:ext cx="114400" cy="474475"/>
            </a:xfrm>
            <a:custGeom>
              <a:avLst/>
              <a:gdLst/>
              <a:ahLst/>
              <a:cxnLst/>
              <a:rect l="l" t="t" r="r" b="b"/>
              <a:pathLst>
                <a:path w="4576" h="18979" extrusionOk="0">
                  <a:moveTo>
                    <a:pt x="359" y="1"/>
                  </a:moveTo>
                  <a:cubicBezTo>
                    <a:pt x="80" y="1632"/>
                    <a:pt x="1" y="3283"/>
                    <a:pt x="80" y="4954"/>
                  </a:cubicBezTo>
                  <a:cubicBezTo>
                    <a:pt x="100" y="5372"/>
                    <a:pt x="120" y="5770"/>
                    <a:pt x="160" y="6187"/>
                  </a:cubicBezTo>
                  <a:lnTo>
                    <a:pt x="279" y="7441"/>
                  </a:lnTo>
                  <a:cubicBezTo>
                    <a:pt x="359" y="7838"/>
                    <a:pt x="398" y="8256"/>
                    <a:pt x="478" y="8654"/>
                  </a:cubicBezTo>
                  <a:lnTo>
                    <a:pt x="717" y="9868"/>
                  </a:lnTo>
                  <a:lnTo>
                    <a:pt x="1015" y="11081"/>
                  </a:lnTo>
                  <a:lnTo>
                    <a:pt x="1373" y="12275"/>
                  </a:lnTo>
                  <a:lnTo>
                    <a:pt x="1771" y="13448"/>
                  </a:lnTo>
                  <a:cubicBezTo>
                    <a:pt x="1910" y="13846"/>
                    <a:pt x="2069" y="14244"/>
                    <a:pt x="2209" y="14622"/>
                  </a:cubicBezTo>
                  <a:cubicBezTo>
                    <a:pt x="2865" y="16134"/>
                    <a:pt x="3641" y="17606"/>
                    <a:pt x="4576" y="18978"/>
                  </a:cubicBezTo>
                  <a:cubicBezTo>
                    <a:pt x="3900" y="17447"/>
                    <a:pt x="3283" y="15935"/>
                    <a:pt x="2766" y="14403"/>
                  </a:cubicBezTo>
                  <a:cubicBezTo>
                    <a:pt x="2646" y="14005"/>
                    <a:pt x="2507" y="13607"/>
                    <a:pt x="2388" y="13229"/>
                  </a:cubicBezTo>
                  <a:lnTo>
                    <a:pt x="2049" y="12056"/>
                  </a:lnTo>
                  <a:lnTo>
                    <a:pt x="1711" y="10882"/>
                  </a:lnTo>
                  <a:lnTo>
                    <a:pt x="1453" y="9688"/>
                  </a:lnTo>
                  <a:lnTo>
                    <a:pt x="1194" y="8495"/>
                  </a:lnTo>
                  <a:lnTo>
                    <a:pt x="975" y="7301"/>
                  </a:lnTo>
                  <a:lnTo>
                    <a:pt x="796" y="6108"/>
                  </a:lnTo>
                  <a:cubicBezTo>
                    <a:pt x="756" y="5690"/>
                    <a:pt x="697" y="5292"/>
                    <a:pt x="657" y="4894"/>
                  </a:cubicBezTo>
                  <a:cubicBezTo>
                    <a:pt x="478" y="3283"/>
                    <a:pt x="398" y="1632"/>
                    <a:pt x="3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670" name="Google Shape;670;p9"/>
          <p:cNvGrpSpPr/>
          <p:nvPr/>
        </p:nvGrpSpPr>
        <p:grpSpPr>
          <a:xfrm rot="9460386">
            <a:off x="10706823" y="1334256"/>
            <a:ext cx="1287740" cy="1440067"/>
            <a:chOff x="2180275" y="-47850"/>
            <a:chExt cx="812625" cy="908750"/>
          </a:xfrm>
        </p:grpSpPr>
        <p:sp>
          <p:nvSpPr>
            <p:cNvPr id="671" name="Google Shape;671;p9"/>
            <p:cNvSpPr/>
            <p:nvPr/>
          </p:nvSpPr>
          <p:spPr>
            <a:xfrm>
              <a:off x="2722850" y="650400"/>
              <a:ext cx="270050" cy="184225"/>
            </a:xfrm>
            <a:custGeom>
              <a:avLst/>
              <a:gdLst/>
              <a:ahLst/>
              <a:cxnLst/>
              <a:rect l="l" t="t" r="r" b="b"/>
              <a:pathLst>
                <a:path w="10802" h="7369" extrusionOk="0">
                  <a:moveTo>
                    <a:pt x="0" y="0"/>
                  </a:moveTo>
                  <a:lnTo>
                    <a:pt x="0" y="0"/>
                  </a:lnTo>
                  <a:cubicBezTo>
                    <a:pt x="1572" y="1393"/>
                    <a:pt x="2566" y="3362"/>
                    <a:pt x="4078" y="4894"/>
                  </a:cubicBezTo>
                  <a:cubicBezTo>
                    <a:pt x="5232" y="6047"/>
                    <a:pt x="6565" y="7102"/>
                    <a:pt x="8196" y="7340"/>
                  </a:cubicBezTo>
                  <a:cubicBezTo>
                    <a:pt x="8329" y="7359"/>
                    <a:pt x="8467" y="7368"/>
                    <a:pt x="8608" y="7368"/>
                  </a:cubicBezTo>
                  <a:cubicBezTo>
                    <a:pt x="9392" y="7368"/>
                    <a:pt x="10236" y="7074"/>
                    <a:pt x="10523" y="6366"/>
                  </a:cubicBezTo>
                  <a:cubicBezTo>
                    <a:pt x="10802" y="5689"/>
                    <a:pt x="10523" y="4914"/>
                    <a:pt x="10086" y="4357"/>
                  </a:cubicBezTo>
                  <a:cubicBezTo>
                    <a:pt x="9429" y="3521"/>
                    <a:pt x="8435" y="3004"/>
                    <a:pt x="7460" y="2626"/>
                  </a:cubicBezTo>
                  <a:cubicBezTo>
                    <a:pt x="5093" y="1452"/>
                    <a:pt x="2347" y="1333"/>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9"/>
            <p:cNvSpPr/>
            <p:nvPr/>
          </p:nvSpPr>
          <p:spPr>
            <a:xfrm>
              <a:off x="2184750" y="178425"/>
              <a:ext cx="114900" cy="331200"/>
            </a:xfrm>
            <a:custGeom>
              <a:avLst/>
              <a:gdLst/>
              <a:ahLst/>
              <a:cxnLst/>
              <a:rect l="l" t="t" r="r" b="b"/>
              <a:pathLst>
                <a:path w="4596" h="13248" extrusionOk="0">
                  <a:moveTo>
                    <a:pt x="3561" y="1"/>
                  </a:moveTo>
                  <a:lnTo>
                    <a:pt x="3561" y="1"/>
                  </a:lnTo>
                  <a:cubicBezTo>
                    <a:pt x="1134" y="1433"/>
                    <a:pt x="199" y="5889"/>
                    <a:pt x="80" y="8435"/>
                  </a:cubicBezTo>
                  <a:cubicBezTo>
                    <a:pt x="0" y="9927"/>
                    <a:pt x="219" y="11559"/>
                    <a:pt x="1293" y="12593"/>
                  </a:cubicBezTo>
                  <a:cubicBezTo>
                    <a:pt x="1711" y="12984"/>
                    <a:pt x="2299" y="13247"/>
                    <a:pt x="2863" y="13247"/>
                  </a:cubicBezTo>
                  <a:cubicBezTo>
                    <a:pt x="3158" y="13247"/>
                    <a:pt x="3447" y="13175"/>
                    <a:pt x="3700" y="13011"/>
                  </a:cubicBezTo>
                  <a:cubicBezTo>
                    <a:pt x="4456" y="12533"/>
                    <a:pt x="4595" y="11519"/>
                    <a:pt x="4576" y="10643"/>
                  </a:cubicBezTo>
                  <a:cubicBezTo>
                    <a:pt x="4496" y="8873"/>
                    <a:pt x="3879" y="7182"/>
                    <a:pt x="3481" y="5451"/>
                  </a:cubicBezTo>
                  <a:cubicBezTo>
                    <a:pt x="3004" y="3442"/>
                    <a:pt x="3382" y="1911"/>
                    <a:pt x="356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9"/>
            <p:cNvSpPr/>
            <p:nvPr/>
          </p:nvSpPr>
          <p:spPr>
            <a:xfrm>
              <a:off x="2285700" y="120125"/>
              <a:ext cx="335225" cy="124025"/>
            </a:xfrm>
            <a:custGeom>
              <a:avLst/>
              <a:gdLst/>
              <a:ahLst/>
              <a:cxnLst/>
              <a:rect l="l" t="t" r="r" b="b"/>
              <a:pathLst>
                <a:path w="13409" h="4961" extrusionOk="0">
                  <a:moveTo>
                    <a:pt x="7144" y="1"/>
                  </a:moveTo>
                  <a:cubicBezTo>
                    <a:pt x="4625" y="1"/>
                    <a:pt x="1445" y="499"/>
                    <a:pt x="0" y="2214"/>
                  </a:cubicBezTo>
                  <a:cubicBezTo>
                    <a:pt x="1930" y="2333"/>
                    <a:pt x="3482" y="2214"/>
                    <a:pt x="5411" y="2969"/>
                  </a:cubicBezTo>
                  <a:cubicBezTo>
                    <a:pt x="7042" y="3646"/>
                    <a:pt x="8634" y="4521"/>
                    <a:pt x="10384" y="4859"/>
                  </a:cubicBezTo>
                  <a:cubicBezTo>
                    <a:pt x="10668" y="4920"/>
                    <a:pt x="10977" y="4960"/>
                    <a:pt x="11284" y="4960"/>
                  </a:cubicBezTo>
                  <a:cubicBezTo>
                    <a:pt x="11881" y="4960"/>
                    <a:pt x="12470" y="4809"/>
                    <a:pt x="12851" y="4362"/>
                  </a:cubicBezTo>
                  <a:cubicBezTo>
                    <a:pt x="13408" y="3725"/>
                    <a:pt x="13289" y="2651"/>
                    <a:pt x="12791" y="1935"/>
                  </a:cubicBezTo>
                  <a:cubicBezTo>
                    <a:pt x="11956" y="722"/>
                    <a:pt x="10365" y="244"/>
                    <a:pt x="8892" y="85"/>
                  </a:cubicBezTo>
                  <a:cubicBezTo>
                    <a:pt x="8378" y="33"/>
                    <a:pt x="7782" y="1"/>
                    <a:pt x="714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9"/>
            <p:cNvSpPr/>
            <p:nvPr/>
          </p:nvSpPr>
          <p:spPr>
            <a:xfrm>
              <a:off x="2320025" y="350000"/>
              <a:ext cx="123350" cy="331575"/>
            </a:xfrm>
            <a:custGeom>
              <a:avLst/>
              <a:gdLst/>
              <a:ahLst/>
              <a:cxnLst/>
              <a:rect l="l" t="t" r="r" b="b"/>
              <a:pathLst>
                <a:path w="4934" h="13263" extrusionOk="0">
                  <a:moveTo>
                    <a:pt x="2825" y="1"/>
                  </a:moveTo>
                  <a:cubicBezTo>
                    <a:pt x="557" y="1652"/>
                    <a:pt x="0" y="6168"/>
                    <a:pt x="139" y="8734"/>
                  </a:cubicBezTo>
                  <a:cubicBezTo>
                    <a:pt x="179" y="10226"/>
                    <a:pt x="557" y="11837"/>
                    <a:pt x="1731" y="12732"/>
                  </a:cubicBezTo>
                  <a:cubicBezTo>
                    <a:pt x="2127" y="13059"/>
                    <a:pt x="2654" y="13262"/>
                    <a:pt x="3163" y="13262"/>
                  </a:cubicBezTo>
                  <a:cubicBezTo>
                    <a:pt x="3521" y="13262"/>
                    <a:pt x="3870" y="13161"/>
                    <a:pt x="4158" y="12931"/>
                  </a:cubicBezTo>
                  <a:cubicBezTo>
                    <a:pt x="4854" y="12394"/>
                    <a:pt x="4933" y="11360"/>
                    <a:pt x="4794" y="10504"/>
                  </a:cubicBezTo>
                  <a:cubicBezTo>
                    <a:pt x="4555" y="8734"/>
                    <a:pt x="3800" y="7122"/>
                    <a:pt x="3243" y="5432"/>
                  </a:cubicBezTo>
                  <a:cubicBezTo>
                    <a:pt x="2586" y="3482"/>
                    <a:pt x="2825" y="1911"/>
                    <a:pt x="282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9"/>
            <p:cNvSpPr/>
            <p:nvPr/>
          </p:nvSpPr>
          <p:spPr>
            <a:xfrm>
              <a:off x="2402075" y="272875"/>
              <a:ext cx="337700" cy="117250"/>
            </a:xfrm>
            <a:custGeom>
              <a:avLst/>
              <a:gdLst/>
              <a:ahLst/>
              <a:cxnLst/>
              <a:rect l="l" t="t" r="r" b="b"/>
              <a:pathLst>
                <a:path w="13508" h="4690" extrusionOk="0">
                  <a:moveTo>
                    <a:pt x="8437" y="1"/>
                  </a:moveTo>
                  <a:cubicBezTo>
                    <a:pt x="5877" y="1"/>
                    <a:pt x="1566" y="685"/>
                    <a:pt x="0" y="2967"/>
                  </a:cubicBezTo>
                  <a:cubicBezTo>
                    <a:pt x="975" y="2937"/>
                    <a:pt x="1840" y="2857"/>
                    <a:pt x="2711" y="2857"/>
                  </a:cubicBezTo>
                  <a:cubicBezTo>
                    <a:pt x="3581" y="2857"/>
                    <a:pt x="4456" y="2937"/>
                    <a:pt x="5451" y="3225"/>
                  </a:cubicBezTo>
                  <a:cubicBezTo>
                    <a:pt x="7162" y="3762"/>
                    <a:pt x="8813" y="4458"/>
                    <a:pt x="10583" y="4657"/>
                  </a:cubicBezTo>
                  <a:cubicBezTo>
                    <a:pt x="10759" y="4678"/>
                    <a:pt x="10943" y="4690"/>
                    <a:pt x="11128" y="4690"/>
                  </a:cubicBezTo>
                  <a:cubicBezTo>
                    <a:pt x="11842" y="4690"/>
                    <a:pt x="12579" y="4510"/>
                    <a:pt x="12990" y="3941"/>
                  </a:cubicBezTo>
                  <a:cubicBezTo>
                    <a:pt x="13507" y="3205"/>
                    <a:pt x="13289" y="2171"/>
                    <a:pt x="12712" y="1494"/>
                  </a:cubicBezTo>
                  <a:cubicBezTo>
                    <a:pt x="11777" y="361"/>
                    <a:pt x="10146" y="22"/>
                    <a:pt x="8654" y="2"/>
                  </a:cubicBezTo>
                  <a:cubicBezTo>
                    <a:pt x="8583" y="1"/>
                    <a:pt x="8511" y="1"/>
                    <a:pt x="843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9"/>
            <p:cNvSpPr/>
            <p:nvPr/>
          </p:nvSpPr>
          <p:spPr>
            <a:xfrm>
              <a:off x="2485625" y="498700"/>
              <a:ext cx="125350" cy="304650"/>
            </a:xfrm>
            <a:custGeom>
              <a:avLst/>
              <a:gdLst/>
              <a:ahLst/>
              <a:cxnLst/>
              <a:rect l="l" t="t" r="r" b="b"/>
              <a:pathLst>
                <a:path w="5014" h="12186" extrusionOk="0">
                  <a:moveTo>
                    <a:pt x="1990" y="1"/>
                  </a:moveTo>
                  <a:cubicBezTo>
                    <a:pt x="80" y="1712"/>
                    <a:pt x="0" y="5949"/>
                    <a:pt x="319" y="8276"/>
                  </a:cubicBezTo>
                  <a:cubicBezTo>
                    <a:pt x="517" y="9649"/>
                    <a:pt x="995" y="11081"/>
                    <a:pt x="2169" y="11837"/>
                  </a:cubicBezTo>
                  <a:cubicBezTo>
                    <a:pt x="2531" y="12054"/>
                    <a:pt x="2964" y="12186"/>
                    <a:pt x="3379" y="12186"/>
                  </a:cubicBezTo>
                  <a:cubicBezTo>
                    <a:pt x="3762" y="12186"/>
                    <a:pt x="4130" y="12075"/>
                    <a:pt x="4416" y="11817"/>
                  </a:cubicBezTo>
                  <a:cubicBezTo>
                    <a:pt x="5013" y="11240"/>
                    <a:pt x="4993" y="10285"/>
                    <a:pt x="4794" y="9490"/>
                  </a:cubicBezTo>
                  <a:cubicBezTo>
                    <a:pt x="4416" y="7898"/>
                    <a:pt x="3561" y="6466"/>
                    <a:pt x="2885" y="4974"/>
                  </a:cubicBezTo>
                  <a:cubicBezTo>
                    <a:pt x="2089" y="3223"/>
                    <a:pt x="2149" y="1791"/>
                    <a:pt x="199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9"/>
            <p:cNvSpPr/>
            <p:nvPr/>
          </p:nvSpPr>
          <p:spPr>
            <a:xfrm>
              <a:off x="2546300" y="405125"/>
              <a:ext cx="312325" cy="103550"/>
            </a:xfrm>
            <a:custGeom>
              <a:avLst/>
              <a:gdLst/>
              <a:ahLst/>
              <a:cxnLst/>
              <a:rect l="l" t="t" r="r" b="b"/>
              <a:pathLst>
                <a:path w="12493" h="4142" extrusionOk="0">
                  <a:moveTo>
                    <a:pt x="8551" y="0"/>
                  </a:moveTo>
                  <a:cubicBezTo>
                    <a:pt x="8271" y="0"/>
                    <a:pt x="7992" y="16"/>
                    <a:pt x="7719" y="44"/>
                  </a:cubicBezTo>
                  <a:cubicBezTo>
                    <a:pt x="5371" y="243"/>
                    <a:pt x="1273" y="1277"/>
                    <a:pt x="0" y="3545"/>
                  </a:cubicBezTo>
                  <a:cubicBezTo>
                    <a:pt x="1260" y="3389"/>
                    <a:pt x="2329" y="3143"/>
                    <a:pt x="3522" y="3143"/>
                  </a:cubicBezTo>
                  <a:cubicBezTo>
                    <a:pt x="4005" y="3143"/>
                    <a:pt x="4508" y="3183"/>
                    <a:pt x="5053" y="3286"/>
                  </a:cubicBezTo>
                  <a:cubicBezTo>
                    <a:pt x="6664" y="3624"/>
                    <a:pt x="8256" y="4142"/>
                    <a:pt x="9907" y="4142"/>
                  </a:cubicBezTo>
                  <a:cubicBezTo>
                    <a:pt x="10722" y="4142"/>
                    <a:pt x="11637" y="3943"/>
                    <a:pt x="12075" y="3246"/>
                  </a:cubicBezTo>
                  <a:cubicBezTo>
                    <a:pt x="12493" y="2550"/>
                    <a:pt x="12175" y="1595"/>
                    <a:pt x="11598" y="1038"/>
                  </a:cubicBezTo>
                  <a:cubicBezTo>
                    <a:pt x="10817" y="258"/>
                    <a:pt x="9679" y="0"/>
                    <a:pt x="855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9"/>
            <p:cNvSpPr/>
            <p:nvPr/>
          </p:nvSpPr>
          <p:spPr>
            <a:xfrm>
              <a:off x="2624875" y="606625"/>
              <a:ext cx="109925" cy="254275"/>
            </a:xfrm>
            <a:custGeom>
              <a:avLst/>
              <a:gdLst/>
              <a:ahLst/>
              <a:cxnLst/>
              <a:rect l="l" t="t" r="r" b="b"/>
              <a:pathLst>
                <a:path w="4397" h="10171" extrusionOk="0">
                  <a:moveTo>
                    <a:pt x="1552" y="1"/>
                  </a:moveTo>
                  <a:cubicBezTo>
                    <a:pt x="0" y="1532"/>
                    <a:pt x="40" y="5053"/>
                    <a:pt x="398" y="7003"/>
                  </a:cubicBezTo>
                  <a:cubicBezTo>
                    <a:pt x="597" y="8137"/>
                    <a:pt x="1035" y="9330"/>
                    <a:pt x="2029" y="9907"/>
                  </a:cubicBezTo>
                  <a:cubicBezTo>
                    <a:pt x="2321" y="10072"/>
                    <a:pt x="2669" y="10171"/>
                    <a:pt x="3002" y="10171"/>
                  </a:cubicBezTo>
                  <a:cubicBezTo>
                    <a:pt x="3352" y="10171"/>
                    <a:pt x="3685" y="10062"/>
                    <a:pt x="3919" y="9808"/>
                  </a:cubicBezTo>
                  <a:cubicBezTo>
                    <a:pt x="4397" y="9310"/>
                    <a:pt x="4357" y="8534"/>
                    <a:pt x="4178" y="7858"/>
                  </a:cubicBezTo>
                  <a:cubicBezTo>
                    <a:pt x="3800" y="6545"/>
                    <a:pt x="3044" y="5372"/>
                    <a:pt x="2447" y="4138"/>
                  </a:cubicBezTo>
                  <a:cubicBezTo>
                    <a:pt x="1731" y="2686"/>
                    <a:pt x="1751" y="1492"/>
                    <a:pt x="155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9"/>
            <p:cNvSpPr/>
            <p:nvPr/>
          </p:nvSpPr>
          <p:spPr>
            <a:xfrm>
              <a:off x="2673100" y="522750"/>
              <a:ext cx="259125" cy="85400"/>
            </a:xfrm>
            <a:custGeom>
              <a:avLst/>
              <a:gdLst/>
              <a:ahLst/>
              <a:cxnLst/>
              <a:rect l="l" t="t" r="r" b="b"/>
              <a:pathLst>
                <a:path w="10365" h="3416" extrusionOk="0">
                  <a:moveTo>
                    <a:pt x="7162" y="0"/>
                  </a:moveTo>
                  <a:cubicBezTo>
                    <a:pt x="6881" y="0"/>
                    <a:pt x="6600" y="20"/>
                    <a:pt x="6327" y="53"/>
                  </a:cubicBezTo>
                  <a:cubicBezTo>
                    <a:pt x="4357" y="312"/>
                    <a:pt x="976" y="1267"/>
                    <a:pt x="1" y="3196"/>
                  </a:cubicBezTo>
                  <a:cubicBezTo>
                    <a:pt x="1131" y="3013"/>
                    <a:pt x="2061" y="2760"/>
                    <a:pt x="3162" y="2760"/>
                  </a:cubicBezTo>
                  <a:cubicBezTo>
                    <a:pt x="3495" y="2760"/>
                    <a:pt x="3844" y="2783"/>
                    <a:pt x="4218" y="2838"/>
                  </a:cubicBezTo>
                  <a:cubicBezTo>
                    <a:pt x="5536" y="3052"/>
                    <a:pt x="6855" y="3416"/>
                    <a:pt x="8191" y="3416"/>
                  </a:cubicBezTo>
                  <a:cubicBezTo>
                    <a:pt x="8226" y="3416"/>
                    <a:pt x="8261" y="3416"/>
                    <a:pt x="8296" y="3415"/>
                  </a:cubicBezTo>
                  <a:cubicBezTo>
                    <a:pt x="8953" y="3395"/>
                    <a:pt x="9728" y="3216"/>
                    <a:pt x="10047" y="2619"/>
                  </a:cubicBezTo>
                  <a:cubicBezTo>
                    <a:pt x="10365" y="2023"/>
                    <a:pt x="10067" y="1247"/>
                    <a:pt x="9569" y="769"/>
                  </a:cubicBezTo>
                  <a:cubicBezTo>
                    <a:pt x="8935" y="196"/>
                    <a:pt x="8049" y="0"/>
                    <a:pt x="716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9"/>
            <p:cNvSpPr/>
            <p:nvPr/>
          </p:nvSpPr>
          <p:spPr>
            <a:xfrm>
              <a:off x="2180275" y="-47850"/>
              <a:ext cx="706200" cy="802700"/>
            </a:xfrm>
            <a:custGeom>
              <a:avLst/>
              <a:gdLst/>
              <a:ahLst/>
              <a:cxnLst/>
              <a:rect l="l" t="t" r="r" b="b"/>
              <a:pathLst>
                <a:path w="28248" h="32108" extrusionOk="0">
                  <a:moveTo>
                    <a:pt x="0" y="1"/>
                  </a:moveTo>
                  <a:lnTo>
                    <a:pt x="0" y="1"/>
                  </a:lnTo>
                  <a:cubicBezTo>
                    <a:pt x="3939" y="14304"/>
                    <a:pt x="15497" y="25264"/>
                    <a:pt x="28248" y="32108"/>
                  </a:cubicBezTo>
                  <a:cubicBezTo>
                    <a:pt x="25164" y="30138"/>
                    <a:pt x="22181" y="28049"/>
                    <a:pt x="19356" y="25782"/>
                  </a:cubicBezTo>
                  <a:cubicBezTo>
                    <a:pt x="10842" y="19058"/>
                    <a:pt x="3660" y="1034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9"/>
            <p:cNvSpPr/>
            <p:nvPr/>
          </p:nvSpPr>
          <p:spPr>
            <a:xfrm>
              <a:off x="2644750" y="598675"/>
              <a:ext cx="34350" cy="189500"/>
            </a:xfrm>
            <a:custGeom>
              <a:avLst/>
              <a:gdLst/>
              <a:ahLst/>
              <a:cxnLst/>
              <a:rect l="l" t="t" r="r" b="b"/>
              <a:pathLst>
                <a:path w="1374" h="7580" extrusionOk="0">
                  <a:moveTo>
                    <a:pt x="1175" y="0"/>
                  </a:moveTo>
                  <a:lnTo>
                    <a:pt x="1175" y="0"/>
                  </a:lnTo>
                  <a:cubicBezTo>
                    <a:pt x="1" y="2367"/>
                    <a:pt x="598" y="5172"/>
                    <a:pt x="1374" y="7579"/>
                  </a:cubicBezTo>
                  <a:cubicBezTo>
                    <a:pt x="916" y="5113"/>
                    <a:pt x="299" y="2447"/>
                    <a:pt x="117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9"/>
            <p:cNvSpPr/>
            <p:nvPr/>
          </p:nvSpPr>
          <p:spPr>
            <a:xfrm>
              <a:off x="2506500" y="490750"/>
              <a:ext cx="37325" cy="200450"/>
            </a:xfrm>
            <a:custGeom>
              <a:avLst/>
              <a:gdLst/>
              <a:ahLst/>
              <a:cxnLst/>
              <a:rect l="l" t="t" r="r" b="b"/>
              <a:pathLst>
                <a:path w="1493" h="8018" extrusionOk="0">
                  <a:moveTo>
                    <a:pt x="1493" y="1"/>
                  </a:moveTo>
                  <a:cubicBezTo>
                    <a:pt x="1" y="2408"/>
                    <a:pt x="438" y="5411"/>
                    <a:pt x="1055" y="8017"/>
                  </a:cubicBezTo>
                  <a:cubicBezTo>
                    <a:pt x="757" y="5391"/>
                    <a:pt x="339" y="2487"/>
                    <a:pt x="149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9"/>
            <p:cNvSpPr/>
            <p:nvPr/>
          </p:nvSpPr>
          <p:spPr>
            <a:xfrm>
              <a:off x="2344875" y="344550"/>
              <a:ext cx="51750" cy="233750"/>
            </a:xfrm>
            <a:custGeom>
              <a:avLst/>
              <a:gdLst/>
              <a:ahLst/>
              <a:cxnLst/>
              <a:rect l="l" t="t" r="r" b="b"/>
              <a:pathLst>
                <a:path w="2070" h="9350" extrusionOk="0">
                  <a:moveTo>
                    <a:pt x="2069" y="0"/>
                  </a:moveTo>
                  <a:lnTo>
                    <a:pt x="2069" y="0"/>
                  </a:lnTo>
                  <a:cubicBezTo>
                    <a:pt x="1" y="2626"/>
                    <a:pt x="259" y="6286"/>
                    <a:pt x="1055" y="9350"/>
                  </a:cubicBezTo>
                  <a:cubicBezTo>
                    <a:pt x="578" y="6207"/>
                    <a:pt x="279" y="2785"/>
                    <a:pt x="206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9"/>
            <p:cNvSpPr/>
            <p:nvPr/>
          </p:nvSpPr>
          <p:spPr>
            <a:xfrm>
              <a:off x="2233975" y="179425"/>
              <a:ext cx="46275" cy="205425"/>
            </a:xfrm>
            <a:custGeom>
              <a:avLst/>
              <a:gdLst/>
              <a:ahLst/>
              <a:cxnLst/>
              <a:rect l="l" t="t" r="r" b="b"/>
              <a:pathLst>
                <a:path w="1851" h="8217" extrusionOk="0">
                  <a:moveTo>
                    <a:pt x="1851" y="1"/>
                  </a:moveTo>
                  <a:lnTo>
                    <a:pt x="1851" y="1"/>
                  </a:lnTo>
                  <a:cubicBezTo>
                    <a:pt x="1" y="2268"/>
                    <a:pt x="120" y="5491"/>
                    <a:pt x="617" y="8216"/>
                  </a:cubicBezTo>
                  <a:cubicBezTo>
                    <a:pt x="438" y="5451"/>
                    <a:pt x="299" y="2447"/>
                    <a:pt x="185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9"/>
            <p:cNvSpPr/>
            <p:nvPr/>
          </p:nvSpPr>
          <p:spPr>
            <a:xfrm>
              <a:off x="2679575" y="548575"/>
              <a:ext cx="170600" cy="47625"/>
            </a:xfrm>
            <a:custGeom>
              <a:avLst/>
              <a:gdLst/>
              <a:ahLst/>
              <a:cxnLst/>
              <a:rect l="l" t="t" r="r" b="b"/>
              <a:pathLst>
                <a:path w="6824" h="1905" extrusionOk="0">
                  <a:moveTo>
                    <a:pt x="6004" y="1"/>
                  </a:moveTo>
                  <a:cubicBezTo>
                    <a:pt x="3892" y="1"/>
                    <a:pt x="1744" y="672"/>
                    <a:pt x="0" y="1905"/>
                  </a:cubicBezTo>
                  <a:cubicBezTo>
                    <a:pt x="2129" y="791"/>
                    <a:pt x="4456" y="174"/>
                    <a:pt x="6824" y="35"/>
                  </a:cubicBezTo>
                  <a:cubicBezTo>
                    <a:pt x="6552" y="12"/>
                    <a:pt x="6278" y="1"/>
                    <a:pt x="600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9"/>
            <p:cNvSpPr/>
            <p:nvPr/>
          </p:nvSpPr>
          <p:spPr>
            <a:xfrm>
              <a:off x="2542800" y="445700"/>
              <a:ext cx="146750" cy="50550"/>
            </a:xfrm>
            <a:custGeom>
              <a:avLst/>
              <a:gdLst/>
              <a:ahLst/>
              <a:cxnLst/>
              <a:rect l="l" t="t" r="r" b="b"/>
              <a:pathLst>
                <a:path w="5870" h="2022" extrusionOk="0">
                  <a:moveTo>
                    <a:pt x="5185" y="0"/>
                  </a:moveTo>
                  <a:cubicBezTo>
                    <a:pt x="3289" y="0"/>
                    <a:pt x="1368" y="726"/>
                    <a:pt x="1" y="2021"/>
                  </a:cubicBezTo>
                  <a:cubicBezTo>
                    <a:pt x="1771" y="848"/>
                    <a:pt x="3781" y="151"/>
                    <a:pt x="5869" y="32"/>
                  </a:cubicBezTo>
                  <a:cubicBezTo>
                    <a:pt x="5642" y="11"/>
                    <a:pt x="5414" y="0"/>
                    <a:pt x="518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9"/>
            <p:cNvSpPr/>
            <p:nvPr/>
          </p:nvSpPr>
          <p:spPr>
            <a:xfrm>
              <a:off x="2400575" y="307375"/>
              <a:ext cx="192975" cy="40175"/>
            </a:xfrm>
            <a:custGeom>
              <a:avLst/>
              <a:gdLst/>
              <a:ahLst/>
              <a:cxnLst/>
              <a:rect l="l" t="t" r="r" b="b"/>
              <a:pathLst>
                <a:path w="7719" h="1607" extrusionOk="0">
                  <a:moveTo>
                    <a:pt x="5779" y="1"/>
                  </a:moveTo>
                  <a:cubicBezTo>
                    <a:pt x="3758" y="1"/>
                    <a:pt x="1731" y="553"/>
                    <a:pt x="1" y="1606"/>
                  </a:cubicBezTo>
                  <a:cubicBezTo>
                    <a:pt x="2114" y="646"/>
                    <a:pt x="4427" y="145"/>
                    <a:pt x="6751" y="145"/>
                  </a:cubicBezTo>
                  <a:cubicBezTo>
                    <a:pt x="7074" y="145"/>
                    <a:pt x="7397" y="155"/>
                    <a:pt x="7719" y="174"/>
                  </a:cubicBezTo>
                  <a:cubicBezTo>
                    <a:pt x="7079" y="58"/>
                    <a:pt x="6429" y="1"/>
                    <a:pt x="577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9"/>
            <p:cNvSpPr/>
            <p:nvPr/>
          </p:nvSpPr>
          <p:spPr>
            <a:xfrm>
              <a:off x="2286200" y="139775"/>
              <a:ext cx="203425" cy="37200"/>
            </a:xfrm>
            <a:custGeom>
              <a:avLst/>
              <a:gdLst/>
              <a:ahLst/>
              <a:cxnLst/>
              <a:rect l="l" t="t" r="r" b="b"/>
              <a:pathLst>
                <a:path w="8137" h="1488" extrusionOk="0">
                  <a:moveTo>
                    <a:pt x="4952" y="1"/>
                  </a:moveTo>
                  <a:cubicBezTo>
                    <a:pt x="3197" y="1"/>
                    <a:pt x="1436" y="506"/>
                    <a:pt x="0" y="1487"/>
                  </a:cubicBezTo>
                  <a:cubicBezTo>
                    <a:pt x="1633" y="664"/>
                    <a:pt x="3455" y="236"/>
                    <a:pt x="5285" y="236"/>
                  </a:cubicBezTo>
                  <a:cubicBezTo>
                    <a:pt x="6242" y="236"/>
                    <a:pt x="7201" y="353"/>
                    <a:pt x="8136" y="592"/>
                  </a:cubicBezTo>
                  <a:cubicBezTo>
                    <a:pt x="7130" y="196"/>
                    <a:pt x="6042" y="1"/>
                    <a:pt x="495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689" name="Google Shape;689;p9"/>
          <p:cNvGrpSpPr/>
          <p:nvPr/>
        </p:nvGrpSpPr>
        <p:grpSpPr>
          <a:xfrm rot="-6957884" flipH="1">
            <a:off x="11721208" y="1606392"/>
            <a:ext cx="862964" cy="529703"/>
            <a:chOff x="3635425" y="69650"/>
            <a:chExt cx="965800" cy="592825"/>
          </a:xfrm>
        </p:grpSpPr>
        <p:sp>
          <p:nvSpPr>
            <p:cNvPr id="690" name="Google Shape;690;p9"/>
            <p:cNvSpPr/>
            <p:nvPr/>
          </p:nvSpPr>
          <p:spPr>
            <a:xfrm>
              <a:off x="3741350" y="90400"/>
              <a:ext cx="859875" cy="436675"/>
            </a:xfrm>
            <a:custGeom>
              <a:avLst/>
              <a:gdLst/>
              <a:ahLst/>
              <a:cxnLst/>
              <a:rect l="l" t="t" r="r" b="b"/>
              <a:pathLst>
                <a:path w="34395" h="17467" fill="none" extrusionOk="0">
                  <a:moveTo>
                    <a:pt x="0" y="17467"/>
                  </a:moveTo>
                  <a:cubicBezTo>
                    <a:pt x="10464" y="9848"/>
                    <a:pt x="21723" y="2746"/>
                    <a:pt x="34395" y="1"/>
                  </a:cubicBezTo>
                </a:path>
              </a:pathLst>
            </a:custGeom>
            <a:solidFill>
              <a:schemeClr val="dk1"/>
            </a:solidFill>
            <a:ln w="10450" cap="flat" cmpd="sng">
              <a:solidFill>
                <a:srgbClr val="282922"/>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9"/>
            <p:cNvSpPr/>
            <p:nvPr/>
          </p:nvSpPr>
          <p:spPr>
            <a:xfrm>
              <a:off x="3783125" y="468375"/>
              <a:ext cx="70150" cy="192650"/>
            </a:xfrm>
            <a:custGeom>
              <a:avLst/>
              <a:gdLst/>
              <a:ahLst/>
              <a:cxnLst/>
              <a:rect l="l" t="t" r="r" b="b"/>
              <a:pathLst>
                <a:path w="2806" h="7706" extrusionOk="0">
                  <a:moveTo>
                    <a:pt x="2805" y="0"/>
                  </a:moveTo>
                  <a:cubicBezTo>
                    <a:pt x="2805" y="1"/>
                    <a:pt x="279" y="5471"/>
                    <a:pt x="140" y="6167"/>
                  </a:cubicBezTo>
                  <a:cubicBezTo>
                    <a:pt x="0" y="6843"/>
                    <a:pt x="418" y="7520"/>
                    <a:pt x="1114" y="7679"/>
                  </a:cubicBezTo>
                  <a:cubicBezTo>
                    <a:pt x="1204" y="7697"/>
                    <a:pt x="1294" y="7706"/>
                    <a:pt x="1382" y="7706"/>
                  </a:cubicBezTo>
                  <a:cubicBezTo>
                    <a:pt x="1976" y="7706"/>
                    <a:pt x="2505" y="7310"/>
                    <a:pt x="2626" y="6704"/>
                  </a:cubicBezTo>
                  <a:cubicBezTo>
                    <a:pt x="2785" y="6008"/>
                    <a:pt x="2805" y="1"/>
                    <a:pt x="280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9"/>
            <p:cNvSpPr/>
            <p:nvPr/>
          </p:nvSpPr>
          <p:spPr>
            <a:xfrm>
              <a:off x="3865675" y="221850"/>
              <a:ext cx="70150" cy="192825"/>
            </a:xfrm>
            <a:custGeom>
              <a:avLst/>
              <a:gdLst/>
              <a:ahLst/>
              <a:cxnLst/>
              <a:rect l="l" t="t" r="r" b="b"/>
              <a:pathLst>
                <a:path w="2806" h="7713" extrusionOk="0">
                  <a:moveTo>
                    <a:pt x="1396" y="1"/>
                  </a:moveTo>
                  <a:cubicBezTo>
                    <a:pt x="813" y="1"/>
                    <a:pt x="299" y="395"/>
                    <a:pt x="180" y="1009"/>
                  </a:cubicBezTo>
                  <a:cubicBezTo>
                    <a:pt x="20" y="1685"/>
                    <a:pt x="0" y="7713"/>
                    <a:pt x="0" y="7713"/>
                  </a:cubicBezTo>
                  <a:cubicBezTo>
                    <a:pt x="0" y="7713"/>
                    <a:pt x="2507" y="2242"/>
                    <a:pt x="2666" y="1546"/>
                  </a:cubicBezTo>
                  <a:cubicBezTo>
                    <a:pt x="2805" y="850"/>
                    <a:pt x="2388" y="174"/>
                    <a:pt x="1691" y="34"/>
                  </a:cubicBezTo>
                  <a:cubicBezTo>
                    <a:pt x="1592" y="12"/>
                    <a:pt x="1493" y="1"/>
                    <a:pt x="139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9"/>
            <p:cNvSpPr/>
            <p:nvPr/>
          </p:nvSpPr>
          <p:spPr>
            <a:xfrm>
              <a:off x="3874125" y="464400"/>
              <a:ext cx="125350" cy="170850"/>
            </a:xfrm>
            <a:custGeom>
              <a:avLst/>
              <a:gdLst/>
              <a:ahLst/>
              <a:cxnLst/>
              <a:rect l="l" t="t" r="r" b="b"/>
              <a:pathLst>
                <a:path w="5014" h="6834" extrusionOk="0">
                  <a:moveTo>
                    <a:pt x="1" y="0"/>
                  </a:moveTo>
                  <a:cubicBezTo>
                    <a:pt x="1" y="1"/>
                    <a:pt x="2089" y="5650"/>
                    <a:pt x="2487" y="6247"/>
                  </a:cubicBezTo>
                  <a:cubicBezTo>
                    <a:pt x="2731" y="6631"/>
                    <a:pt x="3147" y="6834"/>
                    <a:pt x="3573" y="6834"/>
                  </a:cubicBezTo>
                  <a:cubicBezTo>
                    <a:pt x="3808" y="6834"/>
                    <a:pt x="4045" y="6772"/>
                    <a:pt x="4258" y="6644"/>
                  </a:cubicBezTo>
                  <a:cubicBezTo>
                    <a:pt x="4835" y="6266"/>
                    <a:pt x="5014" y="5471"/>
                    <a:pt x="4636" y="4874"/>
                  </a:cubicBezTo>
                  <a:cubicBezTo>
                    <a:pt x="4258" y="4277"/>
                    <a:pt x="1" y="1"/>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9"/>
            <p:cNvSpPr/>
            <p:nvPr/>
          </p:nvSpPr>
          <p:spPr>
            <a:xfrm>
              <a:off x="3719475" y="247575"/>
              <a:ext cx="125825" cy="171100"/>
            </a:xfrm>
            <a:custGeom>
              <a:avLst/>
              <a:gdLst/>
              <a:ahLst/>
              <a:cxnLst/>
              <a:rect l="l" t="t" r="r" b="b"/>
              <a:pathLst>
                <a:path w="5033" h="6844" extrusionOk="0">
                  <a:moveTo>
                    <a:pt x="1459" y="1"/>
                  </a:moveTo>
                  <a:cubicBezTo>
                    <a:pt x="1225" y="1"/>
                    <a:pt x="988" y="65"/>
                    <a:pt x="776" y="199"/>
                  </a:cubicBezTo>
                  <a:cubicBezTo>
                    <a:pt x="179" y="577"/>
                    <a:pt x="0" y="1373"/>
                    <a:pt x="398" y="1969"/>
                  </a:cubicBezTo>
                  <a:cubicBezTo>
                    <a:pt x="776" y="2566"/>
                    <a:pt x="5033" y="6843"/>
                    <a:pt x="5033" y="6843"/>
                  </a:cubicBezTo>
                  <a:cubicBezTo>
                    <a:pt x="5033" y="6843"/>
                    <a:pt x="2944" y="1194"/>
                    <a:pt x="2546" y="597"/>
                  </a:cubicBezTo>
                  <a:cubicBezTo>
                    <a:pt x="2303" y="212"/>
                    <a:pt x="1885" y="1"/>
                    <a:pt x="145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9"/>
            <p:cNvSpPr/>
            <p:nvPr/>
          </p:nvSpPr>
          <p:spPr>
            <a:xfrm>
              <a:off x="3660775" y="456425"/>
              <a:ext cx="175575" cy="120425"/>
            </a:xfrm>
            <a:custGeom>
              <a:avLst/>
              <a:gdLst/>
              <a:ahLst/>
              <a:cxnLst/>
              <a:rect l="l" t="t" r="r" b="b"/>
              <a:pathLst>
                <a:path w="7023" h="4817" extrusionOk="0">
                  <a:moveTo>
                    <a:pt x="7023" y="1"/>
                  </a:moveTo>
                  <a:cubicBezTo>
                    <a:pt x="7022" y="1"/>
                    <a:pt x="1373" y="2090"/>
                    <a:pt x="777" y="2487"/>
                  </a:cubicBezTo>
                  <a:cubicBezTo>
                    <a:pt x="180" y="2865"/>
                    <a:pt x="1" y="3661"/>
                    <a:pt x="379" y="4258"/>
                  </a:cubicBezTo>
                  <a:cubicBezTo>
                    <a:pt x="621" y="4614"/>
                    <a:pt x="1033" y="4816"/>
                    <a:pt x="1456" y="4816"/>
                  </a:cubicBezTo>
                  <a:cubicBezTo>
                    <a:pt x="1693" y="4816"/>
                    <a:pt x="1934" y="4752"/>
                    <a:pt x="2149" y="4616"/>
                  </a:cubicBezTo>
                  <a:cubicBezTo>
                    <a:pt x="2746" y="4258"/>
                    <a:pt x="7023" y="1"/>
                    <a:pt x="702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9"/>
            <p:cNvSpPr/>
            <p:nvPr/>
          </p:nvSpPr>
          <p:spPr>
            <a:xfrm>
              <a:off x="3883075" y="305750"/>
              <a:ext cx="175075" cy="120875"/>
            </a:xfrm>
            <a:custGeom>
              <a:avLst/>
              <a:gdLst/>
              <a:ahLst/>
              <a:cxnLst/>
              <a:rect l="l" t="t" r="r" b="b"/>
              <a:pathLst>
                <a:path w="7003" h="4835" extrusionOk="0">
                  <a:moveTo>
                    <a:pt x="5549" y="0"/>
                  </a:moveTo>
                  <a:cubicBezTo>
                    <a:pt x="5315" y="0"/>
                    <a:pt x="5081" y="64"/>
                    <a:pt x="4874" y="199"/>
                  </a:cubicBezTo>
                  <a:cubicBezTo>
                    <a:pt x="4278" y="577"/>
                    <a:pt x="1" y="4834"/>
                    <a:pt x="1" y="4834"/>
                  </a:cubicBezTo>
                  <a:cubicBezTo>
                    <a:pt x="1" y="4834"/>
                    <a:pt x="5630" y="2746"/>
                    <a:pt x="6247" y="2348"/>
                  </a:cubicBezTo>
                  <a:cubicBezTo>
                    <a:pt x="6824" y="1970"/>
                    <a:pt x="7003" y="1174"/>
                    <a:pt x="6645" y="577"/>
                  </a:cubicBezTo>
                  <a:cubicBezTo>
                    <a:pt x="6389" y="207"/>
                    <a:pt x="5969" y="0"/>
                    <a:pt x="554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9"/>
            <p:cNvSpPr/>
            <p:nvPr/>
          </p:nvSpPr>
          <p:spPr>
            <a:xfrm>
              <a:off x="3886075" y="447475"/>
              <a:ext cx="195950" cy="67350"/>
            </a:xfrm>
            <a:custGeom>
              <a:avLst/>
              <a:gdLst/>
              <a:ahLst/>
              <a:cxnLst/>
              <a:rect l="l" t="t" r="r" b="b"/>
              <a:pathLst>
                <a:path w="7838" h="2694" extrusionOk="0">
                  <a:moveTo>
                    <a:pt x="0" y="1"/>
                  </a:moveTo>
                  <a:cubicBezTo>
                    <a:pt x="0" y="1"/>
                    <a:pt x="5471" y="2527"/>
                    <a:pt x="6167" y="2666"/>
                  </a:cubicBezTo>
                  <a:cubicBezTo>
                    <a:pt x="6257" y="2684"/>
                    <a:pt x="6346" y="2693"/>
                    <a:pt x="6435" y="2693"/>
                  </a:cubicBezTo>
                  <a:cubicBezTo>
                    <a:pt x="7029" y="2693"/>
                    <a:pt x="7557" y="2298"/>
                    <a:pt x="7679" y="1692"/>
                  </a:cubicBezTo>
                  <a:cubicBezTo>
                    <a:pt x="7838" y="995"/>
                    <a:pt x="7420" y="339"/>
                    <a:pt x="6724" y="180"/>
                  </a:cubicBezTo>
                  <a:cubicBezTo>
                    <a:pt x="6028" y="21"/>
                    <a:pt x="0" y="1"/>
                    <a:pt x="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9"/>
            <p:cNvSpPr/>
            <p:nvPr/>
          </p:nvSpPr>
          <p:spPr>
            <a:xfrm>
              <a:off x="3636900" y="368075"/>
              <a:ext cx="195975" cy="67000"/>
            </a:xfrm>
            <a:custGeom>
              <a:avLst/>
              <a:gdLst/>
              <a:ahLst/>
              <a:cxnLst/>
              <a:rect l="l" t="t" r="r" b="b"/>
              <a:pathLst>
                <a:path w="7839" h="2680" extrusionOk="0">
                  <a:moveTo>
                    <a:pt x="1357" y="0"/>
                  </a:moveTo>
                  <a:cubicBezTo>
                    <a:pt x="778" y="0"/>
                    <a:pt x="276" y="392"/>
                    <a:pt x="140" y="989"/>
                  </a:cubicBezTo>
                  <a:cubicBezTo>
                    <a:pt x="1" y="1685"/>
                    <a:pt x="419" y="2361"/>
                    <a:pt x="1115" y="2520"/>
                  </a:cubicBezTo>
                  <a:cubicBezTo>
                    <a:pt x="1811" y="2660"/>
                    <a:pt x="7839" y="2680"/>
                    <a:pt x="7839" y="2680"/>
                  </a:cubicBezTo>
                  <a:cubicBezTo>
                    <a:pt x="7839" y="2680"/>
                    <a:pt x="2368" y="173"/>
                    <a:pt x="1652" y="34"/>
                  </a:cubicBezTo>
                  <a:cubicBezTo>
                    <a:pt x="1552" y="11"/>
                    <a:pt x="1453" y="0"/>
                    <a:pt x="135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9"/>
            <p:cNvSpPr/>
            <p:nvPr/>
          </p:nvSpPr>
          <p:spPr>
            <a:xfrm>
              <a:off x="3713500" y="464400"/>
              <a:ext cx="130325" cy="166675"/>
            </a:xfrm>
            <a:custGeom>
              <a:avLst/>
              <a:gdLst/>
              <a:ahLst/>
              <a:cxnLst/>
              <a:rect l="l" t="t" r="r" b="b"/>
              <a:pathLst>
                <a:path w="5213" h="6667" extrusionOk="0">
                  <a:moveTo>
                    <a:pt x="5212" y="0"/>
                  </a:moveTo>
                  <a:cubicBezTo>
                    <a:pt x="5212" y="1"/>
                    <a:pt x="816" y="4098"/>
                    <a:pt x="398" y="4675"/>
                  </a:cubicBezTo>
                  <a:cubicBezTo>
                    <a:pt x="0" y="5252"/>
                    <a:pt x="140" y="6048"/>
                    <a:pt x="716" y="6445"/>
                  </a:cubicBezTo>
                  <a:cubicBezTo>
                    <a:pt x="934" y="6596"/>
                    <a:pt x="1180" y="6666"/>
                    <a:pt x="1425" y="6666"/>
                  </a:cubicBezTo>
                  <a:cubicBezTo>
                    <a:pt x="1828" y="6666"/>
                    <a:pt x="2227" y="6474"/>
                    <a:pt x="2487" y="6127"/>
                  </a:cubicBezTo>
                  <a:cubicBezTo>
                    <a:pt x="2885" y="5550"/>
                    <a:pt x="5212" y="1"/>
                    <a:pt x="521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9"/>
            <p:cNvSpPr/>
            <p:nvPr/>
          </p:nvSpPr>
          <p:spPr>
            <a:xfrm>
              <a:off x="3875625" y="251850"/>
              <a:ext cx="130325" cy="166825"/>
            </a:xfrm>
            <a:custGeom>
              <a:avLst/>
              <a:gdLst/>
              <a:ahLst/>
              <a:cxnLst/>
              <a:rect l="l" t="t" r="r" b="b"/>
              <a:pathLst>
                <a:path w="5213" h="6673" extrusionOk="0">
                  <a:moveTo>
                    <a:pt x="3770" y="0"/>
                  </a:moveTo>
                  <a:cubicBezTo>
                    <a:pt x="3367" y="0"/>
                    <a:pt x="2971" y="190"/>
                    <a:pt x="2726" y="545"/>
                  </a:cubicBezTo>
                  <a:cubicBezTo>
                    <a:pt x="2328" y="1122"/>
                    <a:pt x="0" y="6672"/>
                    <a:pt x="0" y="6672"/>
                  </a:cubicBezTo>
                  <a:cubicBezTo>
                    <a:pt x="0" y="6672"/>
                    <a:pt x="4397" y="2554"/>
                    <a:pt x="4814" y="1977"/>
                  </a:cubicBezTo>
                  <a:cubicBezTo>
                    <a:pt x="5212" y="1420"/>
                    <a:pt x="5073" y="625"/>
                    <a:pt x="4496" y="227"/>
                  </a:cubicBezTo>
                  <a:cubicBezTo>
                    <a:pt x="4275" y="74"/>
                    <a:pt x="4021" y="0"/>
                    <a:pt x="377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9"/>
            <p:cNvSpPr/>
            <p:nvPr/>
          </p:nvSpPr>
          <p:spPr>
            <a:xfrm>
              <a:off x="3858700" y="468875"/>
              <a:ext cx="68175" cy="193600"/>
            </a:xfrm>
            <a:custGeom>
              <a:avLst/>
              <a:gdLst/>
              <a:ahLst/>
              <a:cxnLst/>
              <a:rect l="l" t="t" r="r" b="b"/>
              <a:pathLst>
                <a:path w="2727" h="7744" extrusionOk="0">
                  <a:moveTo>
                    <a:pt x="220" y="0"/>
                  </a:moveTo>
                  <a:cubicBezTo>
                    <a:pt x="220" y="0"/>
                    <a:pt x="1" y="6008"/>
                    <a:pt x="120" y="6704"/>
                  </a:cubicBezTo>
                  <a:cubicBezTo>
                    <a:pt x="243" y="7316"/>
                    <a:pt x="749" y="7744"/>
                    <a:pt x="1343" y="7744"/>
                  </a:cubicBezTo>
                  <a:cubicBezTo>
                    <a:pt x="1425" y="7744"/>
                    <a:pt x="1508" y="7735"/>
                    <a:pt x="1592" y="7719"/>
                  </a:cubicBezTo>
                  <a:cubicBezTo>
                    <a:pt x="2289" y="7599"/>
                    <a:pt x="2726" y="6963"/>
                    <a:pt x="2647" y="6266"/>
                  </a:cubicBezTo>
                  <a:cubicBezTo>
                    <a:pt x="2507" y="5570"/>
                    <a:pt x="220" y="0"/>
                    <a:pt x="2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9"/>
            <p:cNvSpPr/>
            <p:nvPr/>
          </p:nvSpPr>
          <p:spPr>
            <a:xfrm>
              <a:off x="3791575" y="220225"/>
              <a:ext cx="69150" cy="193975"/>
            </a:xfrm>
            <a:custGeom>
              <a:avLst/>
              <a:gdLst/>
              <a:ahLst/>
              <a:cxnLst/>
              <a:rect l="l" t="t" r="r" b="b"/>
              <a:pathLst>
                <a:path w="2766" h="7759" extrusionOk="0">
                  <a:moveTo>
                    <a:pt x="1402" y="0"/>
                  </a:moveTo>
                  <a:cubicBezTo>
                    <a:pt x="1327" y="0"/>
                    <a:pt x="1251" y="7"/>
                    <a:pt x="1174" y="20"/>
                  </a:cubicBezTo>
                  <a:cubicBezTo>
                    <a:pt x="438" y="139"/>
                    <a:pt x="0" y="796"/>
                    <a:pt x="120" y="1492"/>
                  </a:cubicBezTo>
                  <a:cubicBezTo>
                    <a:pt x="259" y="2188"/>
                    <a:pt x="2547" y="7758"/>
                    <a:pt x="2547" y="7758"/>
                  </a:cubicBezTo>
                  <a:cubicBezTo>
                    <a:pt x="2547" y="7758"/>
                    <a:pt x="2766" y="1731"/>
                    <a:pt x="2646" y="1034"/>
                  </a:cubicBezTo>
                  <a:cubicBezTo>
                    <a:pt x="2522" y="415"/>
                    <a:pt x="2005" y="0"/>
                    <a:pt x="140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9"/>
            <p:cNvSpPr/>
            <p:nvPr/>
          </p:nvSpPr>
          <p:spPr>
            <a:xfrm>
              <a:off x="3635425" y="442425"/>
              <a:ext cx="196450" cy="64250"/>
            </a:xfrm>
            <a:custGeom>
              <a:avLst/>
              <a:gdLst/>
              <a:ahLst/>
              <a:cxnLst/>
              <a:rect l="l" t="t" r="r" b="b"/>
              <a:pathLst>
                <a:path w="7858" h="2570" extrusionOk="0">
                  <a:moveTo>
                    <a:pt x="2308" y="0"/>
                  </a:moveTo>
                  <a:cubicBezTo>
                    <a:pt x="1739" y="0"/>
                    <a:pt x="1311" y="12"/>
                    <a:pt x="1154" y="44"/>
                  </a:cubicBezTo>
                  <a:cubicBezTo>
                    <a:pt x="458" y="163"/>
                    <a:pt x="0" y="800"/>
                    <a:pt x="120" y="1496"/>
                  </a:cubicBezTo>
                  <a:cubicBezTo>
                    <a:pt x="243" y="2151"/>
                    <a:pt x="793" y="2570"/>
                    <a:pt x="1375" y="2570"/>
                  </a:cubicBezTo>
                  <a:cubicBezTo>
                    <a:pt x="1447" y="2570"/>
                    <a:pt x="1519" y="2563"/>
                    <a:pt x="1592" y="2550"/>
                  </a:cubicBezTo>
                  <a:cubicBezTo>
                    <a:pt x="2288" y="2431"/>
                    <a:pt x="7858" y="143"/>
                    <a:pt x="7858" y="143"/>
                  </a:cubicBezTo>
                  <a:cubicBezTo>
                    <a:pt x="7858" y="143"/>
                    <a:pt x="4257" y="0"/>
                    <a:pt x="23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9"/>
            <p:cNvSpPr/>
            <p:nvPr/>
          </p:nvSpPr>
          <p:spPr>
            <a:xfrm>
              <a:off x="3886550" y="376375"/>
              <a:ext cx="196475" cy="64075"/>
            </a:xfrm>
            <a:custGeom>
              <a:avLst/>
              <a:gdLst/>
              <a:ahLst/>
              <a:cxnLst/>
              <a:rect l="l" t="t" r="r" b="b"/>
              <a:pathLst>
                <a:path w="7859" h="2563" extrusionOk="0">
                  <a:moveTo>
                    <a:pt x="6495" y="1"/>
                  </a:moveTo>
                  <a:cubicBezTo>
                    <a:pt x="6420" y="1"/>
                    <a:pt x="6344" y="7"/>
                    <a:pt x="6267" y="20"/>
                  </a:cubicBezTo>
                  <a:cubicBezTo>
                    <a:pt x="5571" y="139"/>
                    <a:pt x="1" y="2427"/>
                    <a:pt x="1" y="2427"/>
                  </a:cubicBezTo>
                  <a:cubicBezTo>
                    <a:pt x="1" y="2427"/>
                    <a:pt x="3722" y="2562"/>
                    <a:pt x="5654" y="2562"/>
                  </a:cubicBezTo>
                  <a:cubicBezTo>
                    <a:pt x="6182" y="2562"/>
                    <a:pt x="6576" y="2552"/>
                    <a:pt x="6725" y="2527"/>
                  </a:cubicBezTo>
                  <a:cubicBezTo>
                    <a:pt x="7421" y="2407"/>
                    <a:pt x="7859" y="1751"/>
                    <a:pt x="7739" y="1054"/>
                  </a:cubicBezTo>
                  <a:cubicBezTo>
                    <a:pt x="7633" y="417"/>
                    <a:pt x="7102" y="1"/>
                    <a:pt x="649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9"/>
            <p:cNvSpPr/>
            <p:nvPr/>
          </p:nvSpPr>
          <p:spPr>
            <a:xfrm>
              <a:off x="3882575" y="456925"/>
              <a:ext cx="170625" cy="126500"/>
            </a:xfrm>
            <a:custGeom>
              <a:avLst/>
              <a:gdLst/>
              <a:ahLst/>
              <a:cxnLst/>
              <a:rect l="l" t="t" r="r" b="b"/>
              <a:pathLst>
                <a:path w="6825" h="5060" extrusionOk="0">
                  <a:moveTo>
                    <a:pt x="1" y="1"/>
                  </a:moveTo>
                  <a:cubicBezTo>
                    <a:pt x="1" y="1"/>
                    <a:pt x="4099" y="4437"/>
                    <a:pt x="4676" y="4835"/>
                  </a:cubicBezTo>
                  <a:cubicBezTo>
                    <a:pt x="4888" y="4986"/>
                    <a:pt x="5135" y="5060"/>
                    <a:pt x="5381" y="5060"/>
                  </a:cubicBezTo>
                  <a:cubicBezTo>
                    <a:pt x="5781" y="5060"/>
                    <a:pt x="6180" y="4866"/>
                    <a:pt x="6426" y="4497"/>
                  </a:cubicBezTo>
                  <a:cubicBezTo>
                    <a:pt x="6824" y="3940"/>
                    <a:pt x="6685" y="3164"/>
                    <a:pt x="6108" y="2746"/>
                  </a:cubicBezTo>
                  <a:cubicBezTo>
                    <a:pt x="5531" y="2348"/>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9"/>
            <p:cNvSpPr/>
            <p:nvPr/>
          </p:nvSpPr>
          <p:spPr>
            <a:xfrm>
              <a:off x="3665250" y="299725"/>
              <a:ext cx="171100" cy="126400"/>
            </a:xfrm>
            <a:custGeom>
              <a:avLst/>
              <a:gdLst/>
              <a:ahLst/>
              <a:cxnLst/>
              <a:rect l="l" t="t" r="r" b="b"/>
              <a:pathLst>
                <a:path w="6844" h="5056" extrusionOk="0">
                  <a:moveTo>
                    <a:pt x="1455" y="1"/>
                  </a:moveTo>
                  <a:cubicBezTo>
                    <a:pt x="1048" y="1"/>
                    <a:pt x="646" y="193"/>
                    <a:pt x="399" y="540"/>
                  </a:cubicBezTo>
                  <a:cubicBezTo>
                    <a:pt x="1" y="1117"/>
                    <a:pt x="160" y="1912"/>
                    <a:pt x="737" y="2310"/>
                  </a:cubicBezTo>
                  <a:cubicBezTo>
                    <a:pt x="1294" y="2708"/>
                    <a:pt x="6844" y="5055"/>
                    <a:pt x="6844" y="5055"/>
                  </a:cubicBezTo>
                  <a:cubicBezTo>
                    <a:pt x="6844" y="5055"/>
                    <a:pt x="2746" y="639"/>
                    <a:pt x="2169" y="222"/>
                  </a:cubicBezTo>
                  <a:cubicBezTo>
                    <a:pt x="1951" y="71"/>
                    <a:pt x="1702" y="1"/>
                    <a:pt x="14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9"/>
            <p:cNvSpPr/>
            <p:nvPr/>
          </p:nvSpPr>
          <p:spPr>
            <a:xfrm>
              <a:off x="3793075" y="382575"/>
              <a:ext cx="133300" cy="117275"/>
            </a:xfrm>
            <a:custGeom>
              <a:avLst/>
              <a:gdLst/>
              <a:ahLst/>
              <a:cxnLst/>
              <a:rect l="l" t="t" r="r" b="b"/>
              <a:pathLst>
                <a:path w="5332" h="4691" extrusionOk="0">
                  <a:moveTo>
                    <a:pt x="2669" y="0"/>
                  </a:moveTo>
                  <a:cubicBezTo>
                    <a:pt x="2240" y="0"/>
                    <a:pt x="1804" y="119"/>
                    <a:pt x="1413" y="369"/>
                  </a:cubicBezTo>
                  <a:cubicBezTo>
                    <a:pt x="318" y="1065"/>
                    <a:pt x="0" y="2497"/>
                    <a:pt x="696" y="3591"/>
                  </a:cubicBezTo>
                  <a:cubicBezTo>
                    <a:pt x="1134" y="4299"/>
                    <a:pt x="1896" y="4690"/>
                    <a:pt x="2675" y="4690"/>
                  </a:cubicBezTo>
                  <a:cubicBezTo>
                    <a:pt x="3101" y="4690"/>
                    <a:pt x="3532" y="4574"/>
                    <a:pt x="3919" y="4328"/>
                  </a:cubicBezTo>
                  <a:cubicBezTo>
                    <a:pt x="5013" y="3631"/>
                    <a:pt x="5331" y="2179"/>
                    <a:pt x="4635" y="1085"/>
                  </a:cubicBezTo>
                  <a:cubicBezTo>
                    <a:pt x="4188" y="383"/>
                    <a:pt x="3438" y="0"/>
                    <a:pt x="266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8" name="Google Shape;708;p9"/>
            <p:cNvSpPr/>
            <p:nvPr/>
          </p:nvSpPr>
          <p:spPr>
            <a:xfrm>
              <a:off x="4119300" y="154075"/>
              <a:ext cx="281525" cy="399950"/>
            </a:xfrm>
            <a:custGeom>
              <a:avLst/>
              <a:gdLst/>
              <a:ahLst/>
              <a:cxnLst/>
              <a:rect l="l" t="t" r="r" b="b"/>
              <a:pathLst>
                <a:path w="11261" h="15998" extrusionOk="0">
                  <a:moveTo>
                    <a:pt x="11260" y="0"/>
                  </a:moveTo>
                  <a:lnTo>
                    <a:pt x="11260" y="0"/>
                  </a:lnTo>
                  <a:cubicBezTo>
                    <a:pt x="8177" y="1552"/>
                    <a:pt x="5372" y="3143"/>
                    <a:pt x="3124" y="5849"/>
                  </a:cubicBezTo>
                  <a:cubicBezTo>
                    <a:pt x="1353" y="7957"/>
                    <a:pt x="120" y="10603"/>
                    <a:pt x="21" y="13368"/>
                  </a:cubicBezTo>
                  <a:cubicBezTo>
                    <a:pt x="1" y="14025"/>
                    <a:pt x="41" y="14721"/>
                    <a:pt x="419" y="15298"/>
                  </a:cubicBezTo>
                  <a:cubicBezTo>
                    <a:pt x="696" y="15706"/>
                    <a:pt x="1188" y="15997"/>
                    <a:pt x="1666" y="15997"/>
                  </a:cubicBezTo>
                  <a:cubicBezTo>
                    <a:pt x="1839" y="15997"/>
                    <a:pt x="2010" y="15959"/>
                    <a:pt x="2169" y="15875"/>
                  </a:cubicBezTo>
                  <a:cubicBezTo>
                    <a:pt x="2487" y="15695"/>
                    <a:pt x="2686" y="15377"/>
                    <a:pt x="2865" y="15079"/>
                  </a:cubicBezTo>
                  <a:cubicBezTo>
                    <a:pt x="4775" y="11697"/>
                    <a:pt x="4695" y="7420"/>
                    <a:pt x="6864" y="4178"/>
                  </a:cubicBezTo>
                  <a:cubicBezTo>
                    <a:pt x="7998" y="2467"/>
                    <a:pt x="9669" y="1253"/>
                    <a:pt x="1126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9" name="Google Shape;709;p9"/>
            <p:cNvSpPr/>
            <p:nvPr/>
          </p:nvSpPr>
          <p:spPr>
            <a:xfrm>
              <a:off x="4182475" y="143125"/>
              <a:ext cx="238725" cy="251675"/>
            </a:xfrm>
            <a:custGeom>
              <a:avLst/>
              <a:gdLst/>
              <a:ahLst/>
              <a:cxnLst/>
              <a:rect l="l" t="t" r="r" b="b"/>
              <a:pathLst>
                <a:path w="9549" h="10067" extrusionOk="0">
                  <a:moveTo>
                    <a:pt x="9549" y="0"/>
                  </a:moveTo>
                  <a:cubicBezTo>
                    <a:pt x="5630" y="1453"/>
                    <a:pt x="2347" y="4576"/>
                    <a:pt x="637" y="8395"/>
                  </a:cubicBezTo>
                  <a:cubicBezTo>
                    <a:pt x="438" y="8873"/>
                    <a:pt x="159" y="9569"/>
                    <a:pt x="0" y="10066"/>
                  </a:cubicBezTo>
                  <a:cubicBezTo>
                    <a:pt x="199" y="9589"/>
                    <a:pt x="537" y="8893"/>
                    <a:pt x="776" y="8455"/>
                  </a:cubicBezTo>
                  <a:cubicBezTo>
                    <a:pt x="2686" y="4775"/>
                    <a:pt x="5849" y="1811"/>
                    <a:pt x="954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0" name="Google Shape;710;p9"/>
            <p:cNvSpPr/>
            <p:nvPr/>
          </p:nvSpPr>
          <p:spPr>
            <a:xfrm>
              <a:off x="3937300" y="69650"/>
              <a:ext cx="472475" cy="140675"/>
            </a:xfrm>
            <a:custGeom>
              <a:avLst/>
              <a:gdLst/>
              <a:ahLst/>
              <a:cxnLst/>
              <a:rect l="l" t="t" r="r" b="b"/>
              <a:pathLst>
                <a:path w="18899" h="5627" extrusionOk="0">
                  <a:moveTo>
                    <a:pt x="1338" y="0"/>
                  </a:moveTo>
                  <a:cubicBezTo>
                    <a:pt x="1154" y="0"/>
                    <a:pt x="975" y="25"/>
                    <a:pt x="816" y="95"/>
                  </a:cubicBezTo>
                  <a:cubicBezTo>
                    <a:pt x="219" y="373"/>
                    <a:pt x="0" y="1169"/>
                    <a:pt x="199" y="1825"/>
                  </a:cubicBezTo>
                  <a:cubicBezTo>
                    <a:pt x="398" y="2462"/>
                    <a:pt x="895" y="2939"/>
                    <a:pt x="1432" y="3337"/>
                  </a:cubicBezTo>
                  <a:cubicBezTo>
                    <a:pt x="3581" y="4925"/>
                    <a:pt x="6332" y="5627"/>
                    <a:pt x="9027" y="5627"/>
                  </a:cubicBezTo>
                  <a:cubicBezTo>
                    <a:pt x="9101" y="5627"/>
                    <a:pt x="9176" y="5626"/>
                    <a:pt x="9250" y="5625"/>
                  </a:cubicBezTo>
                  <a:cubicBezTo>
                    <a:pt x="12771" y="5565"/>
                    <a:pt x="15775" y="4372"/>
                    <a:pt x="18898" y="2939"/>
                  </a:cubicBezTo>
                  <a:lnTo>
                    <a:pt x="18898" y="2939"/>
                  </a:lnTo>
                  <a:cubicBezTo>
                    <a:pt x="17185" y="3351"/>
                    <a:pt x="15486" y="3791"/>
                    <a:pt x="13726" y="3791"/>
                  </a:cubicBezTo>
                  <a:cubicBezTo>
                    <a:pt x="13443" y="3791"/>
                    <a:pt x="13158" y="3780"/>
                    <a:pt x="12871" y="3755"/>
                  </a:cubicBezTo>
                  <a:cubicBezTo>
                    <a:pt x="9011" y="3417"/>
                    <a:pt x="5709" y="672"/>
                    <a:pt x="1890" y="55"/>
                  </a:cubicBezTo>
                  <a:cubicBezTo>
                    <a:pt x="1711" y="25"/>
                    <a:pt x="1522" y="0"/>
                    <a:pt x="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1" name="Google Shape;711;p9"/>
            <p:cNvSpPr/>
            <p:nvPr/>
          </p:nvSpPr>
          <p:spPr>
            <a:xfrm>
              <a:off x="4085500" y="134175"/>
              <a:ext cx="345650" cy="55525"/>
            </a:xfrm>
            <a:custGeom>
              <a:avLst/>
              <a:gdLst/>
              <a:ahLst/>
              <a:cxnLst/>
              <a:rect l="l" t="t" r="r" b="b"/>
              <a:pathLst>
                <a:path w="13826" h="2221" extrusionOk="0">
                  <a:moveTo>
                    <a:pt x="13825" y="0"/>
                  </a:moveTo>
                  <a:lnTo>
                    <a:pt x="13825" y="0"/>
                  </a:lnTo>
                  <a:cubicBezTo>
                    <a:pt x="11191" y="1254"/>
                    <a:pt x="8267" y="1910"/>
                    <a:pt x="5343" y="1910"/>
                  </a:cubicBezTo>
                  <a:cubicBezTo>
                    <a:pt x="4139" y="1910"/>
                    <a:pt x="2935" y="1798"/>
                    <a:pt x="1751" y="1572"/>
                  </a:cubicBezTo>
                  <a:cubicBezTo>
                    <a:pt x="1214" y="1472"/>
                    <a:pt x="497" y="1274"/>
                    <a:pt x="0" y="1154"/>
                  </a:cubicBezTo>
                  <a:lnTo>
                    <a:pt x="0" y="1154"/>
                  </a:lnTo>
                  <a:cubicBezTo>
                    <a:pt x="477" y="1353"/>
                    <a:pt x="1194" y="1572"/>
                    <a:pt x="1691" y="1731"/>
                  </a:cubicBezTo>
                  <a:cubicBezTo>
                    <a:pt x="2977" y="2059"/>
                    <a:pt x="4305" y="2221"/>
                    <a:pt x="5633" y="2221"/>
                  </a:cubicBezTo>
                  <a:cubicBezTo>
                    <a:pt x="8498" y="2221"/>
                    <a:pt x="11366" y="1468"/>
                    <a:pt x="1382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712" name="Google Shape;712;p9"/>
          <p:cNvSpPr txBox="1"/>
          <p:nvPr>
            <p:ph type="title"/>
          </p:nvPr>
        </p:nvSpPr>
        <p:spPr>
          <a:xfrm>
            <a:off x="4743833" y="2207317"/>
            <a:ext cx="6497200" cy="1548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3500"/>
              <a:buNone/>
              <a:defRPr sz="866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
        <p:nvSpPr>
          <p:cNvPr id="713" name="Google Shape;713;p9"/>
          <p:cNvSpPr txBox="1"/>
          <p:nvPr>
            <p:ph type="subTitle" idx="1"/>
          </p:nvPr>
        </p:nvSpPr>
        <p:spPr>
          <a:xfrm>
            <a:off x="4743833" y="3755884"/>
            <a:ext cx="6497200" cy="8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714" name="Shape 714"/>
        <p:cNvGrpSpPr/>
        <p:nvPr/>
      </p:nvGrpSpPr>
      <p:grpSpPr>
        <a:xfrm>
          <a:off x="0" y="0"/>
          <a:ext cx="0" cy="0"/>
          <a:chOff x="0" y="0"/>
          <a:chExt cx="0" cy="0"/>
        </a:xfrm>
      </p:grpSpPr>
      <p:sp>
        <p:nvSpPr>
          <p:cNvPr id="715" name="Google Shape;715;p10"/>
          <p:cNvSpPr/>
          <p:nvPr>
            <p:ph type="pic" idx="2"/>
          </p:nvPr>
        </p:nvSpPr>
        <p:spPr>
          <a:xfrm>
            <a:off x="-33" y="-18300"/>
            <a:ext cx="12192000" cy="6876400"/>
          </a:xfrm>
          <a:prstGeom prst="rect">
            <a:avLst/>
          </a:prstGeom>
          <a:noFill/>
          <a:ln>
            <a:noFill/>
          </a:ln>
        </p:spPr>
      </p:sp>
      <p:sp>
        <p:nvSpPr>
          <p:cNvPr id="716" name="Google Shape;716;p10"/>
          <p:cNvSpPr txBox="1"/>
          <p:nvPr>
            <p:ph type="title"/>
          </p:nvPr>
        </p:nvSpPr>
        <p:spPr>
          <a:xfrm>
            <a:off x="960000" y="5352600"/>
            <a:ext cx="10272000" cy="763600"/>
          </a:xfrm>
          <a:prstGeom prst="rect">
            <a:avLst/>
          </a:prstGeom>
          <a:solidFill>
            <a:schemeClr val="lt2"/>
          </a:solidFill>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312" name="Shape 1312"/>
        <p:cNvGrpSpPr/>
        <p:nvPr/>
      </p:nvGrpSpPr>
      <p:grpSpPr>
        <a:xfrm>
          <a:off x="0" y="0"/>
          <a:ext cx="0" cy="0"/>
          <a:chOff x="0" y="0"/>
          <a:chExt cx="0" cy="0"/>
        </a:xfrm>
      </p:grpSpPr>
      <p:sp>
        <p:nvSpPr>
          <p:cNvPr id="1313" name="Google Shape;1313;p18"/>
          <p:cNvSpPr/>
          <p:nvPr/>
        </p:nvSpPr>
        <p:spPr>
          <a:xfrm rot="-5400000">
            <a:off x="9800913" y="-1150241"/>
            <a:ext cx="3083264" cy="3760221"/>
          </a:xfrm>
          <a:custGeom>
            <a:avLst/>
            <a:gdLst/>
            <a:ahLst/>
            <a:cxnLst/>
            <a:rect l="l" t="t" r="r" b="b"/>
            <a:pathLst>
              <a:path w="99782" h="121690" extrusionOk="0">
                <a:moveTo>
                  <a:pt x="79254" y="1"/>
                </a:moveTo>
                <a:cubicBezTo>
                  <a:pt x="74898" y="1"/>
                  <a:pt x="70544" y="853"/>
                  <a:pt x="66541" y="2572"/>
                </a:cubicBezTo>
                <a:cubicBezTo>
                  <a:pt x="57510" y="6431"/>
                  <a:pt x="50448" y="14627"/>
                  <a:pt x="47962" y="24155"/>
                </a:cubicBezTo>
                <a:cubicBezTo>
                  <a:pt x="45734" y="32709"/>
                  <a:pt x="47066" y="41740"/>
                  <a:pt x="46231" y="50533"/>
                </a:cubicBezTo>
                <a:cubicBezTo>
                  <a:pt x="45376" y="59346"/>
                  <a:pt x="41278" y="68934"/>
                  <a:pt x="32883" y="71699"/>
                </a:cubicBezTo>
                <a:cubicBezTo>
                  <a:pt x="28268" y="73191"/>
                  <a:pt x="23195" y="72336"/>
                  <a:pt x="18481" y="73390"/>
                </a:cubicBezTo>
                <a:cubicBezTo>
                  <a:pt x="9270" y="75439"/>
                  <a:pt x="2944" y="84570"/>
                  <a:pt x="1472" y="93899"/>
                </a:cubicBezTo>
                <a:cubicBezTo>
                  <a:pt x="0" y="103229"/>
                  <a:pt x="2467" y="112698"/>
                  <a:pt x="5431" y="121689"/>
                </a:cubicBezTo>
                <a:lnTo>
                  <a:pt x="99782" y="105457"/>
                </a:lnTo>
                <a:lnTo>
                  <a:pt x="94988" y="4004"/>
                </a:lnTo>
                <a:cubicBezTo>
                  <a:pt x="90203" y="1346"/>
                  <a:pt x="84727" y="1"/>
                  <a:pt x="7925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4" name="Google Shape;1314;p18"/>
          <p:cNvSpPr/>
          <p:nvPr/>
        </p:nvSpPr>
        <p:spPr>
          <a:xfrm rot="-5400000" flipH="1">
            <a:off x="-679128" y="4493177"/>
            <a:ext cx="3260191" cy="3935235"/>
          </a:xfrm>
          <a:custGeom>
            <a:avLst/>
            <a:gdLst/>
            <a:ahLst/>
            <a:cxnLst/>
            <a:rect l="l" t="t" r="r" b="b"/>
            <a:pathLst>
              <a:path w="123057" h="127025" extrusionOk="0">
                <a:moveTo>
                  <a:pt x="110444" y="1"/>
                </a:moveTo>
                <a:lnTo>
                  <a:pt x="2904" y="1791"/>
                </a:lnTo>
                <a:cubicBezTo>
                  <a:pt x="1412" y="8654"/>
                  <a:pt x="0" y="15617"/>
                  <a:pt x="318" y="22619"/>
                </a:cubicBezTo>
                <a:cubicBezTo>
                  <a:pt x="637" y="29641"/>
                  <a:pt x="2924" y="36803"/>
                  <a:pt x="7897" y="41756"/>
                </a:cubicBezTo>
                <a:cubicBezTo>
                  <a:pt x="15735" y="49514"/>
                  <a:pt x="28347" y="50250"/>
                  <a:pt x="37000" y="57113"/>
                </a:cubicBezTo>
                <a:cubicBezTo>
                  <a:pt x="49055" y="66701"/>
                  <a:pt x="49732" y="84465"/>
                  <a:pt x="56296" y="98430"/>
                </a:cubicBezTo>
                <a:cubicBezTo>
                  <a:pt x="61886" y="110306"/>
                  <a:pt x="72370" y="119815"/>
                  <a:pt x="84743" y="124211"/>
                </a:cubicBezTo>
                <a:cubicBezTo>
                  <a:pt x="90058" y="126091"/>
                  <a:pt x="95693" y="127024"/>
                  <a:pt x="101330" y="127024"/>
                </a:cubicBezTo>
                <a:cubicBezTo>
                  <a:pt x="108815" y="127024"/>
                  <a:pt x="116305" y="125379"/>
                  <a:pt x="123056" y="122122"/>
                </a:cubicBezTo>
                <a:lnTo>
                  <a:pt x="110444"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5" name="Google Shape;1315;p18"/>
          <p:cNvSpPr/>
          <p:nvPr/>
        </p:nvSpPr>
        <p:spPr>
          <a:xfrm rot="-5400000" flipH="1">
            <a:off x="-997976" y="-742055"/>
            <a:ext cx="3531159" cy="2943855"/>
          </a:xfrm>
          <a:custGeom>
            <a:avLst/>
            <a:gdLst/>
            <a:ahLst/>
            <a:cxnLst/>
            <a:rect l="l" t="t" r="r" b="b"/>
            <a:pathLst>
              <a:path w="77483" h="64596" extrusionOk="0">
                <a:moveTo>
                  <a:pt x="77343" y="0"/>
                </a:moveTo>
                <a:lnTo>
                  <a:pt x="0" y="1174"/>
                </a:lnTo>
                <a:lnTo>
                  <a:pt x="3959" y="64055"/>
                </a:lnTo>
                <a:cubicBezTo>
                  <a:pt x="5452" y="64420"/>
                  <a:pt x="6980" y="64596"/>
                  <a:pt x="8508" y="64596"/>
                </a:cubicBezTo>
                <a:cubicBezTo>
                  <a:pt x="15714" y="64596"/>
                  <a:pt x="22930" y="60693"/>
                  <a:pt x="26557" y="54407"/>
                </a:cubicBezTo>
                <a:cubicBezTo>
                  <a:pt x="31093" y="46549"/>
                  <a:pt x="31013" y="35071"/>
                  <a:pt x="39109" y="30993"/>
                </a:cubicBezTo>
                <a:cubicBezTo>
                  <a:pt x="41201" y="29935"/>
                  <a:pt x="43435" y="29604"/>
                  <a:pt x="45741" y="29604"/>
                </a:cubicBezTo>
                <a:cubicBezTo>
                  <a:pt x="49590" y="29604"/>
                  <a:pt x="53643" y="30525"/>
                  <a:pt x="57579" y="30525"/>
                </a:cubicBezTo>
                <a:cubicBezTo>
                  <a:pt x="58776" y="30525"/>
                  <a:pt x="59964" y="30440"/>
                  <a:pt x="61131" y="30217"/>
                </a:cubicBezTo>
                <a:cubicBezTo>
                  <a:pt x="67238" y="29044"/>
                  <a:pt x="72131" y="24070"/>
                  <a:pt x="74618" y="18361"/>
                </a:cubicBezTo>
                <a:cubicBezTo>
                  <a:pt x="77105" y="12632"/>
                  <a:pt x="77482" y="6227"/>
                  <a:pt x="773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6" name="Google Shape;1316;p18"/>
          <p:cNvSpPr/>
          <p:nvPr/>
        </p:nvSpPr>
        <p:spPr>
          <a:xfrm rot="-5556362">
            <a:off x="8805028" y="3087745"/>
            <a:ext cx="2620557" cy="6101860"/>
          </a:xfrm>
          <a:custGeom>
            <a:avLst/>
            <a:gdLst/>
            <a:ahLst/>
            <a:cxnLst/>
            <a:rect l="l" t="t" r="r" b="b"/>
            <a:pathLst>
              <a:path w="75096" h="174858" extrusionOk="0">
                <a:moveTo>
                  <a:pt x="2746" y="0"/>
                </a:moveTo>
                <a:lnTo>
                  <a:pt x="0" y="171535"/>
                </a:lnTo>
                <a:lnTo>
                  <a:pt x="67914" y="174857"/>
                </a:lnTo>
                <a:cubicBezTo>
                  <a:pt x="75095" y="165210"/>
                  <a:pt x="74857" y="151185"/>
                  <a:pt x="68789" y="140801"/>
                </a:cubicBezTo>
                <a:cubicBezTo>
                  <a:pt x="62702" y="130437"/>
                  <a:pt x="51602" y="123594"/>
                  <a:pt x="39865" y="120948"/>
                </a:cubicBezTo>
                <a:cubicBezTo>
                  <a:pt x="37399" y="120371"/>
                  <a:pt x="34832" y="119973"/>
                  <a:pt x="32684" y="118581"/>
                </a:cubicBezTo>
                <a:cubicBezTo>
                  <a:pt x="29442" y="116492"/>
                  <a:pt x="27890" y="112593"/>
                  <a:pt x="27154" y="108814"/>
                </a:cubicBezTo>
                <a:cubicBezTo>
                  <a:pt x="23275" y="88941"/>
                  <a:pt x="36981" y="69824"/>
                  <a:pt x="38174" y="49593"/>
                </a:cubicBezTo>
                <a:cubicBezTo>
                  <a:pt x="39467" y="27671"/>
                  <a:pt x="23911" y="5889"/>
                  <a:pt x="274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17" name="Google Shape;1317;p18"/>
          <p:cNvGrpSpPr/>
          <p:nvPr/>
        </p:nvGrpSpPr>
        <p:grpSpPr>
          <a:xfrm rot="5623301">
            <a:off x="11151720" y="1850979"/>
            <a:ext cx="1849431" cy="1936104"/>
            <a:chOff x="5529700" y="-2119675"/>
            <a:chExt cx="1549650" cy="1622275"/>
          </a:xfrm>
        </p:grpSpPr>
        <p:sp>
          <p:nvSpPr>
            <p:cNvPr id="1318" name="Google Shape;1318;p18"/>
            <p:cNvSpPr/>
            <p:nvPr/>
          </p:nvSpPr>
          <p:spPr>
            <a:xfrm>
              <a:off x="5563525" y="-1948100"/>
              <a:ext cx="1515825" cy="1450700"/>
            </a:xfrm>
            <a:custGeom>
              <a:avLst/>
              <a:gdLst/>
              <a:ahLst/>
              <a:cxnLst/>
              <a:rect l="l" t="t" r="r" b="b"/>
              <a:pathLst>
                <a:path w="60633" h="58028" extrusionOk="0">
                  <a:moveTo>
                    <a:pt x="21464" y="1"/>
                  </a:moveTo>
                  <a:lnTo>
                    <a:pt x="0" y="27632"/>
                  </a:lnTo>
                  <a:lnTo>
                    <a:pt x="39169" y="58028"/>
                  </a:lnTo>
                  <a:lnTo>
                    <a:pt x="60633" y="30397"/>
                  </a:lnTo>
                  <a:lnTo>
                    <a:pt x="21464"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9" name="Google Shape;1319;p18"/>
            <p:cNvSpPr/>
            <p:nvPr/>
          </p:nvSpPr>
          <p:spPr>
            <a:xfrm>
              <a:off x="5563525" y="-1948100"/>
              <a:ext cx="1515825" cy="1450700"/>
            </a:xfrm>
            <a:custGeom>
              <a:avLst/>
              <a:gdLst/>
              <a:ahLst/>
              <a:cxnLst/>
              <a:rect l="l" t="t" r="r" b="b"/>
              <a:pathLst>
                <a:path w="60633" h="58028" extrusionOk="0">
                  <a:moveTo>
                    <a:pt x="21464" y="1"/>
                  </a:moveTo>
                  <a:lnTo>
                    <a:pt x="0" y="27632"/>
                  </a:lnTo>
                  <a:lnTo>
                    <a:pt x="39169" y="58028"/>
                  </a:lnTo>
                  <a:lnTo>
                    <a:pt x="60633" y="30397"/>
                  </a:lnTo>
                  <a:lnTo>
                    <a:pt x="21464" y="1"/>
                  </a:lnTo>
                  <a:close/>
                </a:path>
              </a:pathLst>
            </a:custGeom>
            <a:solidFill>
              <a:srgbClr val="000000">
                <a:alpha val="15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0" name="Google Shape;1320;p18"/>
            <p:cNvSpPr/>
            <p:nvPr/>
          </p:nvSpPr>
          <p:spPr>
            <a:xfrm>
              <a:off x="5554575" y="-2037125"/>
              <a:ext cx="1515825" cy="1505425"/>
            </a:xfrm>
            <a:custGeom>
              <a:avLst/>
              <a:gdLst/>
              <a:ahLst/>
              <a:cxnLst/>
              <a:rect l="l" t="t" r="r" b="b"/>
              <a:pathLst>
                <a:path w="60633" h="60217" extrusionOk="0">
                  <a:moveTo>
                    <a:pt x="23175" y="1"/>
                  </a:moveTo>
                  <a:lnTo>
                    <a:pt x="0" y="29840"/>
                  </a:lnTo>
                  <a:lnTo>
                    <a:pt x="39169" y="60216"/>
                  </a:lnTo>
                  <a:lnTo>
                    <a:pt x="60633" y="32605"/>
                  </a:lnTo>
                  <a:lnTo>
                    <a:pt x="60335" y="28825"/>
                  </a:lnTo>
                  <a:lnTo>
                    <a:pt x="2317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1" name="Google Shape;1321;p18"/>
            <p:cNvSpPr/>
            <p:nvPr/>
          </p:nvSpPr>
          <p:spPr>
            <a:xfrm>
              <a:off x="6495474" y="-1301600"/>
              <a:ext cx="558028" cy="711181"/>
            </a:xfrm>
            <a:custGeom>
              <a:avLst/>
              <a:gdLst/>
              <a:ahLst/>
              <a:cxnLst/>
              <a:rect l="l" t="t" r="r" b="b"/>
              <a:pathLst>
                <a:path w="27632" h="35012" fill="none" extrusionOk="0">
                  <a:moveTo>
                    <a:pt x="27632" y="0"/>
                  </a:moveTo>
                  <a:lnTo>
                    <a:pt x="1" y="35012"/>
                  </a:lnTo>
                </a:path>
              </a:pathLst>
            </a:custGeom>
            <a:noFill/>
            <a:ln w="3975" cap="flat" cmpd="sng">
              <a:solidFill>
                <a:schemeClr val="accent2"/>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2" name="Google Shape;1322;p18"/>
            <p:cNvSpPr/>
            <p:nvPr/>
          </p:nvSpPr>
          <p:spPr>
            <a:xfrm>
              <a:off x="6500301" y="-1289067"/>
              <a:ext cx="557220" cy="710775"/>
            </a:xfrm>
            <a:custGeom>
              <a:avLst/>
              <a:gdLst/>
              <a:ahLst/>
              <a:cxnLst/>
              <a:rect l="l" t="t" r="r" b="b"/>
              <a:pathLst>
                <a:path w="27592" h="34992" fill="none" extrusionOk="0">
                  <a:moveTo>
                    <a:pt x="27592" y="0"/>
                  </a:moveTo>
                  <a:lnTo>
                    <a:pt x="1" y="34991"/>
                  </a:lnTo>
                </a:path>
              </a:pathLst>
            </a:custGeom>
            <a:noFill/>
            <a:ln w="3975" cap="flat" cmpd="sng">
              <a:solidFill>
                <a:schemeClr val="accent2"/>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3" name="Google Shape;1323;p18"/>
            <p:cNvSpPr/>
            <p:nvPr/>
          </p:nvSpPr>
          <p:spPr>
            <a:xfrm>
              <a:off x="6504724" y="-1276554"/>
              <a:ext cx="557220" cy="710389"/>
            </a:xfrm>
            <a:custGeom>
              <a:avLst/>
              <a:gdLst/>
              <a:ahLst/>
              <a:cxnLst/>
              <a:rect l="l" t="t" r="r" b="b"/>
              <a:pathLst>
                <a:path w="27592" h="34973" fill="none" extrusionOk="0">
                  <a:moveTo>
                    <a:pt x="27592" y="1"/>
                  </a:moveTo>
                  <a:lnTo>
                    <a:pt x="0" y="34972"/>
                  </a:lnTo>
                </a:path>
              </a:pathLst>
            </a:custGeom>
            <a:noFill/>
            <a:ln w="3975" cap="flat" cmpd="sng">
              <a:solidFill>
                <a:schemeClr val="accent2"/>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4" name="Google Shape;1324;p18"/>
            <p:cNvSpPr/>
            <p:nvPr/>
          </p:nvSpPr>
          <p:spPr>
            <a:xfrm>
              <a:off x="6508743" y="-1264834"/>
              <a:ext cx="558028" cy="710775"/>
            </a:xfrm>
            <a:custGeom>
              <a:avLst/>
              <a:gdLst/>
              <a:ahLst/>
              <a:cxnLst/>
              <a:rect l="l" t="t" r="r" b="b"/>
              <a:pathLst>
                <a:path w="27632" h="34992" fill="none" extrusionOk="0">
                  <a:moveTo>
                    <a:pt x="27631" y="1"/>
                  </a:moveTo>
                  <a:lnTo>
                    <a:pt x="0" y="34992"/>
                  </a:lnTo>
                </a:path>
              </a:pathLst>
            </a:custGeom>
            <a:noFill/>
            <a:ln w="3975" cap="flat" cmpd="sng">
              <a:solidFill>
                <a:schemeClr val="accent2"/>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5" name="Google Shape;1325;p18"/>
            <p:cNvSpPr/>
            <p:nvPr/>
          </p:nvSpPr>
          <p:spPr>
            <a:xfrm>
              <a:off x="6513166" y="-1252707"/>
              <a:ext cx="557220" cy="711181"/>
            </a:xfrm>
            <a:custGeom>
              <a:avLst/>
              <a:gdLst/>
              <a:ahLst/>
              <a:cxnLst/>
              <a:rect l="l" t="t" r="r" b="b"/>
              <a:pathLst>
                <a:path w="27592" h="35012" fill="none" extrusionOk="0">
                  <a:moveTo>
                    <a:pt x="27591" y="0"/>
                  </a:moveTo>
                  <a:lnTo>
                    <a:pt x="0" y="35012"/>
                  </a:lnTo>
                </a:path>
              </a:pathLst>
            </a:custGeom>
            <a:noFill/>
            <a:ln w="3975" cap="flat" cmpd="sng">
              <a:solidFill>
                <a:schemeClr val="accent2"/>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6" name="Google Shape;1326;p18"/>
            <p:cNvSpPr/>
            <p:nvPr/>
          </p:nvSpPr>
          <p:spPr>
            <a:xfrm>
              <a:off x="5545125" y="-2119675"/>
              <a:ext cx="1515350" cy="1451200"/>
            </a:xfrm>
            <a:custGeom>
              <a:avLst/>
              <a:gdLst/>
              <a:ahLst/>
              <a:cxnLst/>
              <a:rect l="l" t="t" r="r" b="b"/>
              <a:pathLst>
                <a:path w="60614" h="58048" extrusionOk="0">
                  <a:moveTo>
                    <a:pt x="21444" y="1"/>
                  </a:moveTo>
                  <a:lnTo>
                    <a:pt x="0" y="27632"/>
                  </a:lnTo>
                  <a:lnTo>
                    <a:pt x="39149" y="58048"/>
                  </a:lnTo>
                  <a:lnTo>
                    <a:pt x="60613" y="30417"/>
                  </a:lnTo>
                  <a:lnTo>
                    <a:pt x="21444"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8"/>
            <p:cNvSpPr/>
            <p:nvPr/>
          </p:nvSpPr>
          <p:spPr>
            <a:xfrm>
              <a:off x="5806200" y="-1885425"/>
              <a:ext cx="374025" cy="465000"/>
            </a:xfrm>
            <a:custGeom>
              <a:avLst/>
              <a:gdLst/>
              <a:ahLst/>
              <a:cxnLst/>
              <a:rect l="l" t="t" r="r" b="b"/>
              <a:pathLst>
                <a:path w="14961" h="18600" extrusionOk="0">
                  <a:moveTo>
                    <a:pt x="13627" y="0"/>
                  </a:moveTo>
                  <a:lnTo>
                    <a:pt x="1" y="17545"/>
                  </a:lnTo>
                  <a:lnTo>
                    <a:pt x="1334" y="18600"/>
                  </a:lnTo>
                  <a:lnTo>
                    <a:pt x="14960" y="1034"/>
                  </a:lnTo>
                  <a:lnTo>
                    <a:pt x="13627" y="0"/>
                  </a:lnTo>
                  <a:close/>
                </a:path>
              </a:pathLst>
            </a:custGeom>
            <a:solidFill>
              <a:srgbClr val="4C89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8" name="Google Shape;1328;p18"/>
            <p:cNvSpPr/>
            <p:nvPr/>
          </p:nvSpPr>
          <p:spPr>
            <a:xfrm>
              <a:off x="5713700" y="-1966500"/>
              <a:ext cx="1176675" cy="1111525"/>
            </a:xfrm>
            <a:custGeom>
              <a:avLst/>
              <a:gdLst/>
              <a:ahLst/>
              <a:cxnLst/>
              <a:rect l="l" t="t" r="r" b="b"/>
              <a:pathLst>
                <a:path w="47067" h="44461" extrusionOk="0">
                  <a:moveTo>
                    <a:pt x="17486" y="1"/>
                  </a:moveTo>
                  <a:cubicBezTo>
                    <a:pt x="15935" y="199"/>
                    <a:pt x="15079" y="339"/>
                    <a:pt x="13528" y="498"/>
                  </a:cubicBezTo>
                  <a:lnTo>
                    <a:pt x="1" y="17904"/>
                  </a:lnTo>
                  <a:cubicBezTo>
                    <a:pt x="200" y="19456"/>
                    <a:pt x="299" y="20331"/>
                    <a:pt x="498" y="21863"/>
                  </a:cubicBezTo>
                  <a:lnTo>
                    <a:pt x="29601" y="44461"/>
                  </a:lnTo>
                  <a:cubicBezTo>
                    <a:pt x="31133" y="44262"/>
                    <a:pt x="32008" y="44162"/>
                    <a:pt x="33540" y="43963"/>
                  </a:cubicBezTo>
                  <a:lnTo>
                    <a:pt x="47067" y="26557"/>
                  </a:lnTo>
                  <a:cubicBezTo>
                    <a:pt x="46868" y="25026"/>
                    <a:pt x="46768" y="24150"/>
                    <a:pt x="46569" y="22619"/>
                  </a:cubicBezTo>
                  <a:lnTo>
                    <a:pt x="17486" y="1"/>
                  </a:lnTo>
                  <a:close/>
                </a:path>
              </a:pathLst>
            </a:custGeom>
            <a:solidFill>
              <a:schemeClr val="lt2"/>
            </a:solidFill>
            <a:ln w="33825" cap="flat" cmpd="sng">
              <a:solidFill>
                <a:schemeClr val="accen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9" name="Google Shape;1329;p18"/>
            <p:cNvSpPr/>
            <p:nvPr/>
          </p:nvSpPr>
          <p:spPr>
            <a:xfrm>
              <a:off x="6256275" y="-1540800"/>
              <a:ext cx="374500" cy="465025"/>
            </a:xfrm>
            <a:custGeom>
              <a:avLst/>
              <a:gdLst/>
              <a:ahLst/>
              <a:cxnLst/>
              <a:rect l="l" t="t" r="r" b="b"/>
              <a:pathLst>
                <a:path w="14980" h="18601" extrusionOk="0">
                  <a:moveTo>
                    <a:pt x="13647" y="1"/>
                  </a:moveTo>
                  <a:lnTo>
                    <a:pt x="1" y="17566"/>
                  </a:lnTo>
                  <a:lnTo>
                    <a:pt x="1353" y="18600"/>
                  </a:lnTo>
                  <a:lnTo>
                    <a:pt x="14980" y="1035"/>
                  </a:lnTo>
                  <a:lnTo>
                    <a:pt x="1364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0" name="Google Shape;1330;p18"/>
            <p:cNvSpPr/>
            <p:nvPr/>
          </p:nvSpPr>
          <p:spPr>
            <a:xfrm>
              <a:off x="6318450" y="-1494050"/>
              <a:ext cx="374500" cy="464525"/>
            </a:xfrm>
            <a:custGeom>
              <a:avLst/>
              <a:gdLst/>
              <a:ahLst/>
              <a:cxnLst/>
              <a:rect l="l" t="t" r="r" b="b"/>
              <a:pathLst>
                <a:path w="14980" h="18581" extrusionOk="0">
                  <a:moveTo>
                    <a:pt x="13627" y="1"/>
                  </a:moveTo>
                  <a:lnTo>
                    <a:pt x="0" y="17546"/>
                  </a:lnTo>
                  <a:lnTo>
                    <a:pt x="1333" y="18580"/>
                  </a:lnTo>
                  <a:lnTo>
                    <a:pt x="14979" y="1035"/>
                  </a:lnTo>
                  <a:lnTo>
                    <a:pt x="1362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1" name="Google Shape;1331;p18"/>
            <p:cNvSpPr/>
            <p:nvPr/>
          </p:nvSpPr>
          <p:spPr>
            <a:xfrm>
              <a:off x="6380100" y="-1447300"/>
              <a:ext cx="374525" cy="465025"/>
            </a:xfrm>
            <a:custGeom>
              <a:avLst/>
              <a:gdLst/>
              <a:ahLst/>
              <a:cxnLst/>
              <a:rect l="l" t="t" r="r" b="b"/>
              <a:pathLst>
                <a:path w="14981" h="18601" extrusionOk="0">
                  <a:moveTo>
                    <a:pt x="13627" y="1"/>
                  </a:moveTo>
                  <a:lnTo>
                    <a:pt x="1" y="17566"/>
                  </a:lnTo>
                  <a:lnTo>
                    <a:pt x="1334" y="18600"/>
                  </a:lnTo>
                  <a:lnTo>
                    <a:pt x="14980" y="1035"/>
                  </a:lnTo>
                  <a:lnTo>
                    <a:pt x="1362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2" name="Google Shape;1332;p18"/>
            <p:cNvSpPr/>
            <p:nvPr/>
          </p:nvSpPr>
          <p:spPr>
            <a:xfrm>
              <a:off x="6442275" y="-1401050"/>
              <a:ext cx="374000" cy="465025"/>
            </a:xfrm>
            <a:custGeom>
              <a:avLst/>
              <a:gdLst/>
              <a:ahLst/>
              <a:cxnLst/>
              <a:rect l="l" t="t" r="r" b="b"/>
              <a:pathLst>
                <a:path w="14960" h="18601" extrusionOk="0">
                  <a:moveTo>
                    <a:pt x="13627" y="1"/>
                  </a:moveTo>
                  <a:lnTo>
                    <a:pt x="0" y="17566"/>
                  </a:lnTo>
                  <a:lnTo>
                    <a:pt x="1333" y="18600"/>
                  </a:lnTo>
                  <a:lnTo>
                    <a:pt x="14960" y="1035"/>
                  </a:lnTo>
                  <a:lnTo>
                    <a:pt x="1362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3" name="Google Shape;1333;p18"/>
            <p:cNvSpPr/>
            <p:nvPr/>
          </p:nvSpPr>
          <p:spPr>
            <a:xfrm>
              <a:off x="5529700" y="-1428400"/>
              <a:ext cx="1009575" cy="930500"/>
            </a:xfrm>
            <a:custGeom>
              <a:avLst/>
              <a:gdLst/>
              <a:ahLst/>
              <a:cxnLst/>
              <a:rect l="l" t="t" r="r" b="b"/>
              <a:pathLst>
                <a:path w="40383" h="37220" extrusionOk="0">
                  <a:moveTo>
                    <a:pt x="617" y="0"/>
                  </a:moveTo>
                  <a:lnTo>
                    <a:pt x="617" y="0"/>
                  </a:lnTo>
                  <a:cubicBezTo>
                    <a:pt x="0" y="2228"/>
                    <a:pt x="219" y="4695"/>
                    <a:pt x="1214" y="6804"/>
                  </a:cubicBezTo>
                  <a:lnTo>
                    <a:pt x="40383" y="37220"/>
                  </a:lnTo>
                  <a:cubicBezTo>
                    <a:pt x="39368" y="35131"/>
                    <a:pt x="39149" y="32664"/>
                    <a:pt x="39786" y="30397"/>
                  </a:cubicBezTo>
                  <a:lnTo>
                    <a:pt x="617"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4" name="Google Shape;1334;p18"/>
            <p:cNvSpPr/>
            <p:nvPr/>
          </p:nvSpPr>
          <p:spPr>
            <a:xfrm>
              <a:off x="5892250" y="-1786575"/>
              <a:ext cx="568450" cy="525900"/>
            </a:xfrm>
            <a:custGeom>
              <a:avLst/>
              <a:gdLst/>
              <a:ahLst/>
              <a:cxnLst/>
              <a:rect l="l" t="t" r="r" b="b"/>
              <a:pathLst>
                <a:path w="22738" h="21036" extrusionOk="0">
                  <a:moveTo>
                    <a:pt x="11393" y="1"/>
                  </a:moveTo>
                  <a:cubicBezTo>
                    <a:pt x="10785" y="1"/>
                    <a:pt x="10168" y="54"/>
                    <a:pt x="9549" y="164"/>
                  </a:cubicBezTo>
                  <a:cubicBezTo>
                    <a:pt x="3820" y="1158"/>
                    <a:pt x="0" y="6609"/>
                    <a:pt x="995" y="12338"/>
                  </a:cubicBezTo>
                  <a:cubicBezTo>
                    <a:pt x="1899" y="17446"/>
                    <a:pt x="6329" y="21035"/>
                    <a:pt x="11339" y="21035"/>
                  </a:cubicBezTo>
                  <a:cubicBezTo>
                    <a:pt x="11949" y="21035"/>
                    <a:pt x="12567" y="20982"/>
                    <a:pt x="13189" y="20872"/>
                  </a:cubicBezTo>
                  <a:cubicBezTo>
                    <a:pt x="18898" y="19858"/>
                    <a:pt x="22738" y="14407"/>
                    <a:pt x="21723" y="8698"/>
                  </a:cubicBezTo>
                  <a:cubicBezTo>
                    <a:pt x="20819" y="3590"/>
                    <a:pt x="16388" y="1"/>
                    <a:pt x="1139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5" name="Google Shape;1335;p18"/>
            <p:cNvSpPr/>
            <p:nvPr/>
          </p:nvSpPr>
          <p:spPr>
            <a:xfrm>
              <a:off x="5966850" y="-1717775"/>
              <a:ext cx="419250" cy="387950"/>
            </a:xfrm>
            <a:custGeom>
              <a:avLst/>
              <a:gdLst/>
              <a:ahLst/>
              <a:cxnLst/>
              <a:rect l="l" t="t" r="r" b="b"/>
              <a:pathLst>
                <a:path w="16770" h="15518" extrusionOk="0">
                  <a:moveTo>
                    <a:pt x="8383" y="1"/>
                  </a:moveTo>
                  <a:cubicBezTo>
                    <a:pt x="7941" y="1"/>
                    <a:pt x="7493" y="39"/>
                    <a:pt x="7042" y="117"/>
                  </a:cubicBezTo>
                  <a:cubicBezTo>
                    <a:pt x="2805" y="853"/>
                    <a:pt x="0" y="4892"/>
                    <a:pt x="736" y="9109"/>
                  </a:cubicBezTo>
                  <a:cubicBezTo>
                    <a:pt x="1392" y="12866"/>
                    <a:pt x="4668" y="15517"/>
                    <a:pt x="8357" y="15517"/>
                  </a:cubicBezTo>
                  <a:cubicBezTo>
                    <a:pt x="8809" y="15517"/>
                    <a:pt x="9267" y="15477"/>
                    <a:pt x="9728" y="15395"/>
                  </a:cubicBezTo>
                  <a:cubicBezTo>
                    <a:pt x="13945" y="14659"/>
                    <a:pt x="16770" y="10641"/>
                    <a:pt x="16014" y="6423"/>
                  </a:cubicBezTo>
                  <a:cubicBezTo>
                    <a:pt x="15356" y="2657"/>
                    <a:pt x="12080" y="1"/>
                    <a:pt x="838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6" name="Google Shape;1336;p18"/>
            <p:cNvSpPr/>
            <p:nvPr/>
          </p:nvSpPr>
          <p:spPr>
            <a:xfrm>
              <a:off x="5529700" y="-1428400"/>
              <a:ext cx="1009575" cy="930500"/>
            </a:xfrm>
            <a:custGeom>
              <a:avLst/>
              <a:gdLst/>
              <a:ahLst/>
              <a:cxnLst/>
              <a:rect l="l" t="t" r="r" b="b"/>
              <a:pathLst>
                <a:path w="40383" h="37220" extrusionOk="0">
                  <a:moveTo>
                    <a:pt x="617" y="0"/>
                  </a:moveTo>
                  <a:lnTo>
                    <a:pt x="617" y="0"/>
                  </a:lnTo>
                  <a:cubicBezTo>
                    <a:pt x="0" y="2228"/>
                    <a:pt x="219" y="4695"/>
                    <a:pt x="1214" y="6804"/>
                  </a:cubicBezTo>
                  <a:lnTo>
                    <a:pt x="40383" y="37220"/>
                  </a:lnTo>
                  <a:cubicBezTo>
                    <a:pt x="39368" y="35131"/>
                    <a:pt x="39149" y="32664"/>
                    <a:pt x="39786" y="30397"/>
                  </a:cubicBezTo>
                  <a:lnTo>
                    <a:pt x="617" y="0"/>
                  </a:lnTo>
                  <a:close/>
                </a:path>
              </a:pathLst>
            </a:custGeom>
            <a:solidFill>
              <a:srgbClr val="000000">
                <a:alpha val="15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18"/>
            <p:cNvSpPr/>
            <p:nvPr/>
          </p:nvSpPr>
          <p:spPr>
            <a:xfrm>
              <a:off x="5614250" y="-1319975"/>
              <a:ext cx="826550" cy="646525"/>
            </a:xfrm>
            <a:custGeom>
              <a:avLst/>
              <a:gdLst/>
              <a:ahLst/>
              <a:cxnLst/>
              <a:rect l="l" t="t" r="r" b="b"/>
              <a:pathLst>
                <a:path w="33062" h="25861" fill="none" extrusionOk="0">
                  <a:moveTo>
                    <a:pt x="0" y="0"/>
                  </a:moveTo>
                  <a:lnTo>
                    <a:pt x="33062" y="25861"/>
                  </a:lnTo>
                </a:path>
              </a:pathLst>
            </a:custGeom>
            <a:solidFill>
              <a:schemeClr val="accent2"/>
            </a:solidFill>
            <a:ln w="12425" cap="flat" cmpd="sng">
              <a:solidFill>
                <a:schemeClr val="accent2"/>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18"/>
            <p:cNvSpPr/>
            <p:nvPr/>
          </p:nvSpPr>
          <p:spPr>
            <a:xfrm>
              <a:off x="5609275" y="-1278700"/>
              <a:ext cx="827050" cy="647025"/>
            </a:xfrm>
            <a:custGeom>
              <a:avLst/>
              <a:gdLst/>
              <a:ahLst/>
              <a:cxnLst/>
              <a:rect l="l" t="t" r="r" b="b"/>
              <a:pathLst>
                <a:path w="33082" h="25881" fill="none" extrusionOk="0">
                  <a:moveTo>
                    <a:pt x="0" y="0"/>
                  </a:moveTo>
                  <a:lnTo>
                    <a:pt x="33082" y="25881"/>
                  </a:lnTo>
                </a:path>
              </a:pathLst>
            </a:custGeom>
            <a:solidFill>
              <a:schemeClr val="accent2"/>
            </a:solidFill>
            <a:ln w="12425" cap="flat" cmpd="sng">
              <a:solidFill>
                <a:schemeClr val="accent2"/>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1339" name="Google Shape;1339;p18"/>
          <p:cNvGrpSpPr/>
          <p:nvPr/>
        </p:nvGrpSpPr>
        <p:grpSpPr>
          <a:xfrm rot="-603571">
            <a:off x="-420345" y="4816013"/>
            <a:ext cx="1602679" cy="1951989"/>
            <a:chOff x="6158025" y="-351537"/>
            <a:chExt cx="2592050" cy="3157000"/>
          </a:xfrm>
        </p:grpSpPr>
        <p:sp>
          <p:nvSpPr>
            <p:cNvPr id="1340" name="Google Shape;1340;p18"/>
            <p:cNvSpPr/>
            <p:nvPr/>
          </p:nvSpPr>
          <p:spPr>
            <a:xfrm>
              <a:off x="6162500" y="-55637"/>
              <a:ext cx="2325000" cy="2861100"/>
            </a:xfrm>
            <a:custGeom>
              <a:avLst/>
              <a:gdLst/>
              <a:ahLst/>
              <a:cxnLst/>
              <a:rect l="l" t="t" r="r" b="b"/>
              <a:pathLst>
                <a:path w="93000" h="114444" extrusionOk="0">
                  <a:moveTo>
                    <a:pt x="68631" y="1"/>
                  </a:moveTo>
                  <a:lnTo>
                    <a:pt x="1" y="17188"/>
                  </a:lnTo>
                  <a:lnTo>
                    <a:pt x="24369" y="114444"/>
                  </a:lnTo>
                  <a:lnTo>
                    <a:pt x="92999" y="97236"/>
                  </a:lnTo>
                  <a:lnTo>
                    <a:pt x="6863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1" name="Google Shape;1341;p18"/>
            <p:cNvSpPr/>
            <p:nvPr/>
          </p:nvSpPr>
          <p:spPr>
            <a:xfrm>
              <a:off x="6162500" y="-55637"/>
              <a:ext cx="2325000" cy="2861100"/>
            </a:xfrm>
            <a:custGeom>
              <a:avLst/>
              <a:gdLst/>
              <a:ahLst/>
              <a:cxnLst/>
              <a:rect l="l" t="t" r="r" b="b"/>
              <a:pathLst>
                <a:path w="93000" h="114444" extrusionOk="0">
                  <a:moveTo>
                    <a:pt x="68631" y="1"/>
                  </a:moveTo>
                  <a:lnTo>
                    <a:pt x="1" y="17188"/>
                  </a:lnTo>
                  <a:lnTo>
                    <a:pt x="24369" y="114444"/>
                  </a:lnTo>
                  <a:lnTo>
                    <a:pt x="92999" y="97236"/>
                  </a:lnTo>
                  <a:lnTo>
                    <a:pt x="68631" y="1"/>
                  </a:lnTo>
                  <a:close/>
                </a:path>
              </a:pathLst>
            </a:custGeom>
            <a:solidFill>
              <a:srgbClr val="000000">
                <a:alpha val="100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2" name="Google Shape;1342;p18"/>
            <p:cNvSpPr/>
            <p:nvPr/>
          </p:nvSpPr>
          <p:spPr>
            <a:xfrm>
              <a:off x="6190350" y="-155587"/>
              <a:ext cx="2430925" cy="2895400"/>
            </a:xfrm>
            <a:custGeom>
              <a:avLst/>
              <a:gdLst/>
              <a:ahLst/>
              <a:cxnLst/>
              <a:rect l="l" t="t" r="r" b="b"/>
              <a:pathLst>
                <a:path w="97237" h="115816" extrusionOk="0">
                  <a:moveTo>
                    <a:pt x="74121" y="0"/>
                  </a:moveTo>
                  <a:lnTo>
                    <a:pt x="1" y="18580"/>
                  </a:lnTo>
                  <a:lnTo>
                    <a:pt x="24369" y="115816"/>
                  </a:lnTo>
                  <a:lnTo>
                    <a:pt x="92999" y="98609"/>
                  </a:lnTo>
                  <a:lnTo>
                    <a:pt x="97236" y="92243"/>
                  </a:lnTo>
                  <a:lnTo>
                    <a:pt x="74121"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3" name="Google Shape;1343;p18"/>
            <p:cNvSpPr/>
            <p:nvPr/>
          </p:nvSpPr>
          <p:spPr>
            <a:xfrm>
              <a:off x="6559375" y="2120638"/>
              <a:ext cx="2190700" cy="531150"/>
            </a:xfrm>
            <a:custGeom>
              <a:avLst/>
              <a:gdLst/>
              <a:ahLst/>
              <a:cxnLst/>
              <a:rect l="l" t="t" r="r" b="b"/>
              <a:pathLst>
                <a:path w="87628" h="21246" fill="none" extrusionOk="0">
                  <a:moveTo>
                    <a:pt x="87627" y="0"/>
                  </a:moveTo>
                  <a:lnTo>
                    <a:pt x="0" y="21246"/>
                  </a:lnTo>
                </a:path>
              </a:pathLst>
            </a:custGeom>
            <a:noFill/>
            <a:ln w="8450"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4" name="Google Shape;1344;p18"/>
            <p:cNvSpPr/>
            <p:nvPr/>
          </p:nvSpPr>
          <p:spPr>
            <a:xfrm>
              <a:off x="6549425" y="2150963"/>
              <a:ext cx="2190700" cy="531175"/>
            </a:xfrm>
            <a:custGeom>
              <a:avLst/>
              <a:gdLst/>
              <a:ahLst/>
              <a:cxnLst/>
              <a:rect l="l" t="t" r="r" b="b"/>
              <a:pathLst>
                <a:path w="87628" h="21247" fill="none" extrusionOk="0">
                  <a:moveTo>
                    <a:pt x="87628" y="1"/>
                  </a:moveTo>
                  <a:lnTo>
                    <a:pt x="0" y="21246"/>
                  </a:lnTo>
                </a:path>
              </a:pathLst>
            </a:custGeom>
            <a:noFill/>
            <a:ln w="8450"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5" name="Google Shape;1345;p18"/>
            <p:cNvSpPr/>
            <p:nvPr/>
          </p:nvSpPr>
          <p:spPr>
            <a:xfrm>
              <a:off x="6538975" y="2181813"/>
              <a:ext cx="2190700" cy="530650"/>
            </a:xfrm>
            <a:custGeom>
              <a:avLst/>
              <a:gdLst/>
              <a:ahLst/>
              <a:cxnLst/>
              <a:rect l="l" t="t" r="r" b="b"/>
              <a:pathLst>
                <a:path w="87628" h="21226" fill="none" extrusionOk="0">
                  <a:moveTo>
                    <a:pt x="87628" y="0"/>
                  </a:moveTo>
                  <a:lnTo>
                    <a:pt x="0" y="21226"/>
                  </a:lnTo>
                </a:path>
              </a:pathLst>
            </a:custGeom>
            <a:noFill/>
            <a:ln w="8450"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6" name="Google Shape;1346;p18"/>
            <p:cNvSpPr/>
            <p:nvPr/>
          </p:nvSpPr>
          <p:spPr>
            <a:xfrm>
              <a:off x="6529025" y="2212638"/>
              <a:ext cx="2190700" cy="531150"/>
            </a:xfrm>
            <a:custGeom>
              <a:avLst/>
              <a:gdLst/>
              <a:ahLst/>
              <a:cxnLst/>
              <a:rect l="l" t="t" r="r" b="b"/>
              <a:pathLst>
                <a:path w="87628" h="21246" fill="none" extrusionOk="0">
                  <a:moveTo>
                    <a:pt x="87628" y="1"/>
                  </a:moveTo>
                  <a:lnTo>
                    <a:pt x="1" y="21246"/>
                  </a:lnTo>
                </a:path>
              </a:pathLst>
            </a:custGeom>
            <a:noFill/>
            <a:ln w="8450"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7" name="Google Shape;1347;p18"/>
            <p:cNvSpPr/>
            <p:nvPr/>
          </p:nvSpPr>
          <p:spPr>
            <a:xfrm>
              <a:off x="6518575" y="2243463"/>
              <a:ext cx="2190225" cy="530675"/>
            </a:xfrm>
            <a:custGeom>
              <a:avLst/>
              <a:gdLst/>
              <a:ahLst/>
              <a:cxnLst/>
              <a:rect l="l" t="t" r="r" b="b"/>
              <a:pathLst>
                <a:path w="87609" h="21227" fill="none" extrusionOk="0">
                  <a:moveTo>
                    <a:pt x="87608" y="1"/>
                  </a:moveTo>
                  <a:lnTo>
                    <a:pt x="1" y="21226"/>
                  </a:lnTo>
                </a:path>
              </a:pathLst>
            </a:custGeom>
            <a:noFill/>
            <a:ln w="8450"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8" name="Google Shape;1348;p18"/>
            <p:cNvSpPr/>
            <p:nvPr/>
          </p:nvSpPr>
          <p:spPr>
            <a:xfrm>
              <a:off x="6346025" y="-351537"/>
              <a:ext cx="2324975" cy="2861100"/>
            </a:xfrm>
            <a:custGeom>
              <a:avLst/>
              <a:gdLst/>
              <a:ahLst/>
              <a:cxnLst/>
              <a:rect l="l" t="t" r="r" b="b"/>
              <a:pathLst>
                <a:path w="92999" h="114444" extrusionOk="0">
                  <a:moveTo>
                    <a:pt x="68610" y="1"/>
                  </a:moveTo>
                  <a:lnTo>
                    <a:pt x="0" y="17188"/>
                  </a:lnTo>
                  <a:lnTo>
                    <a:pt x="24369" y="114444"/>
                  </a:lnTo>
                  <a:lnTo>
                    <a:pt x="92998" y="97236"/>
                  </a:lnTo>
                  <a:lnTo>
                    <a:pt x="6861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9" name="Google Shape;1349;p18"/>
            <p:cNvSpPr/>
            <p:nvPr/>
          </p:nvSpPr>
          <p:spPr>
            <a:xfrm>
              <a:off x="6680700" y="-8387"/>
              <a:ext cx="1685950" cy="2197175"/>
            </a:xfrm>
            <a:custGeom>
              <a:avLst/>
              <a:gdLst/>
              <a:ahLst/>
              <a:cxnLst/>
              <a:rect l="l" t="t" r="r" b="b"/>
              <a:pathLst>
                <a:path w="67438" h="87887" extrusionOk="0">
                  <a:moveTo>
                    <a:pt x="39309" y="1"/>
                  </a:moveTo>
                  <a:lnTo>
                    <a:pt x="8057" y="7838"/>
                  </a:lnTo>
                  <a:cubicBezTo>
                    <a:pt x="9549" y="13786"/>
                    <a:pt x="5949" y="19794"/>
                    <a:pt x="1" y="21286"/>
                  </a:cubicBezTo>
                  <a:lnTo>
                    <a:pt x="14662" y="79830"/>
                  </a:lnTo>
                  <a:cubicBezTo>
                    <a:pt x="15571" y="79602"/>
                    <a:pt x="16481" y="79493"/>
                    <a:pt x="17377" y="79493"/>
                  </a:cubicBezTo>
                  <a:cubicBezTo>
                    <a:pt x="22346" y="79493"/>
                    <a:pt x="26865" y="82847"/>
                    <a:pt x="28129" y="87887"/>
                  </a:cubicBezTo>
                  <a:lnTo>
                    <a:pt x="59381" y="80049"/>
                  </a:lnTo>
                  <a:cubicBezTo>
                    <a:pt x="57889" y="74101"/>
                    <a:pt x="61489" y="68093"/>
                    <a:pt x="67437" y="66601"/>
                  </a:cubicBezTo>
                  <a:lnTo>
                    <a:pt x="52756" y="8057"/>
                  </a:lnTo>
                  <a:cubicBezTo>
                    <a:pt x="51851" y="8285"/>
                    <a:pt x="50943" y="8394"/>
                    <a:pt x="50049" y="8394"/>
                  </a:cubicBezTo>
                  <a:cubicBezTo>
                    <a:pt x="45092" y="8394"/>
                    <a:pt x="40573" y="5040"/>
                    <a:pt x="39309" y="1"/>
                  </a:cubicBezTo>
                  <a:close/>
                </a:path>
              </a:pathLst>
            </a:custGeom>
            <a:solidFill>
              <a:schemeClr val="lt1"/>
            </a:solidFill>
            <a:ln w="83550" cap="flat" cmpd="sng">
              <a:solidFill>
                <a:schemeClr val="accen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0" name="Google Shape;1350;p18"/>
            <p:cNvSpPr/>
            <p:nvPr/>
          </p:nvSpPr>
          <p:spPr>
            <a:xfrm>
              <a:off x="6158025" y="78138"/>
              <a:ext cx="797225" cy="2720875"/>
            </a:xfrm>
            <a:custGeom>
              <a:avLst/>
              <a:gdLst/>
              <a:ahLst/>
              <a:cxnLst/>
              <a:rect l="l" t="t" r="r" b="b"/>
              <a:pathLst>
                <a:path w="31889" h="108835" extrusionOk="0">
                  <a:moveTo>
                    <a:pt x="7520" y="1"/>
                  </a:moveTo>
                  <a:cubicBezTo>
                    <a:pt x="3721" y="2786"/>
                    <a:pt x="1015" y="6983"/>
                    <a:pt x="1" y="11579"/>
                  </a:cubicBezTo>
                  <a:lnTo>
                    <a:pt x="24369" y="108834"/>
                  </a:lnTo>
                  <a:cubicBezTo>
                    <a:pt x="25364" y="104239"/>
                    <a:pt x="28089" y="100042"/>
                    <a:pt x="31889" y="97257"/>
                  </a:cubicBezTo>
                  <a:lnTo>
                    <a:pt x="7520" y="1"/>
                  </a:lnTo>
                  <a:close/>
                </a:path>
              </a:pathLst>
            </a:custGeom>
            <a:solidFill>
              <a:srgbClr val="000000">
                <a:alpha val="100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1" name="Google Shape;1351;p18"/>
            <p:cNvSpPr/>
            <p:nvPr/>
          </p:nvSpPr>
          <p:spPr>
            <a:xfrm>
              <a:off x="6862225" y="282388"/>
              <a:ext cx="1323400" cy="1615800"/>
            </a:xfrm>
            <a:custGeom>
              <a:avLst/>
              <a:gdLst/>
              <a:ahLst/>
              <a:cxnLst/>
              <a:rect l="l" t="t" r="r" b="b"/>
              <a:pathLst>
                <a:path w="52936" h="64632" extrusionOk="0">
                  <a:moveTo>
                    <a:pt x="23810" y="0"/>
                  </a:moveTo>
                  <a:cubicBezTo>
                    <a:pt x="22065" y="0"/>
                    <a:pt x="20291" y="215"/>
                    <a:pt x="18521" y="663"/>
                  </a:cubicBezTo>
                  <a:cubicBezTo>
                    <a:pt x="6983" y="3548"/>
                    <a:pt x="1" y="15225"/>
                    <a:pt x="2885" y="26763"/>
                  </a:cubicBezTo>
                  <a:lnTo>
                    <a:pt x="8296" y="48346"/>
                  </a:lnTo>
                  <a:cubicBezTo>
                    <a:pt x="10741" y="58125"/>
                    <a:pt x="19516" y="64632"/>
                    <a:pt x="29160" y="64632"/>
                  </a:cubicBezTo>
                  <a:cubicBezTo>
                    <a:pt x="30894" y="64632"/>
                    <a:pt x="32656" y="64422"/>
                    <a:pt x="34415" y="63982"/>
                  </a:cubicBezTo>
                  <a:cubicBezTo>
                    <a:pt x="45953" y="61097"/>
                    <a:pt x="52935" y="49420"/>
                    <a:pt x="50051" y="37883"/>
                  </a:cubicBezTo>
                  <a:lnTo>
                    <a:pt x="44640" y="16299"/>
                  </a:lnTo>
                  <a:cubicBezTo>
                    <a:pt x="42198" y="6531"/>
                    <a:pt x="33440" y="0"/>
                    <a:pt x="2381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2" name="Google Shape;1352;p18"/>
            <p:cNvSpPr/>
            <p:nvPr/>
          </p:nvSpPr>
          <p:spPr>
            <a:xfrm>
              <a:off x="7809625" y="-93412"/>
              <a:ext cx="173575" cy="154150"/>
            </a:xfrm>
            <a:custGeom>
              <a:avLst/>
              <a:gdLst/>
              <a:ahLst/>
              <a:cxnLst/>
              <a:rect l="l" t="t" r="r" b="b"/>
              <a:pathLst>
                <a:path w="6943" h="6166" extrusionOk="0">
                  <a:moveTo>
                    <a:pt x="3477" y="1"/>
                  </a:moveTo>
                  <a:cubicBezTo>
                    <a:pt x="2181" y="1"/>
                    <a:pt x="987" y="819"/>
                    <a:pt x="557" y="2109"/>
                  </a:cubicBezTo>
                  <a:cubicBezTo>
                    <a:pt x="0" y="3720"/>
                    <a:pt x="876" y="5470"/>
                    <a:pt x="2507" y="6008"/>
                  </a:cubicBezTo>
                  <a:cubicBezTo>
                    <a:pt x="2829" y="6115"/>
                    <a:pt x="3156" y="6166"/>
                    <a:pt x="3478" y="6166"/>
                  </a:cubicBezTo>
                  <a:cubicBezTo>
                    <a:pt x="4769" y="6166"/>
                    <a:pt x="5976" y="5348"/>
                    <a:pt x="6406" y="4058"/>
                  </a:cubicBezTo>
                  <a:cubicBezTo>
                    <a:pt x="6943" y="2447"/>
                    <a:pt x="6068" y="696"/>
                    <a:pt x="4456" y="159"/>
                  </a:cubicBezTo>
                  <a:cubicBezTo>
                    <a:pt x="4131" y="52"/>
                    <a:pt x="3801" y="1"/>
                    <a:pt x="347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3" name="Google Shape;1353;p18"/>
            <p:cNvSpPr/>
            <p:nvPr/>
          </p:nvSpPr>
          <p:spPr>
            <a:xfrm>
              <a:off x="8322350" y="1838663"/>
              <a:ext cx="154200" cy="154175"/>
            </a:xfrm>
            <a:custGeom>
              <a:avLst/>
              <a:gdLst/>
              <a:ahLst/>
              <a:cxnLst/>
              <a:rect l="l" t="t" r="r" b="b"/>
              <a:pathLst>
                <a:path w="6168" h="6167" extrusionOk="0">
                  <a:moveTo>
                    <a:pt x="3084" y="0"/>
                  </a:moveTo>
                  <a:cubicBezTo>
                    <a:pt x="1373" y="0"/>
                    <a:pt x="1" y="1373"/>
                    <a:pt x="1" y="3084"/>
                  </a:cubicBezTo>
                  <a:cubicBezTo>
                    <a:pt x="1" y="4774"/>
                    <a:pt x="1373" y="6167"/>
                    <a:pt x="3084" y="6167"/>
                  </a:cubicBezTo>
                  <a:cubicBezTo>
                    <a:pt x="4795" y="6167"/>
                    <a:pt x="6167" y="4774"/>
                    <a:pt x="6167" y="3084"/>
                  </a:cubicBezTo>
                  <a:cubicBezTo>
                    <a:pt x="6167" y="1373"/>
                    <a:pt x="4795" y="0"/>
                    <a:pt x="308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4" name="Google Shape;1354;p18"/>
            <p:cNvSpPr/>
            <p:nvPr/>
          </p:nvSpPr>
          <p:spPr>
            <a:xfrm>
              <a:off x="6558875" y="185563"/>
              <a:ext cx="154175" cy="154200"/>
            </a:xfrm>
            <a:custGeom>
              <a:avLst/>
              <a:gdLst/>
              <a:ahLst/>
              <a:cxnLst/>
              <a:rect l="l" t="t" r="r" b="b"/>
              <a:pathLst>
                <a:path w="6167" h="6168" extrusionOk="0">
                  <a:moveTo>
                    <a:pt x="3084" y="1"/>
                  </a:moveTo>
                  <a:cubicBezTo>
                    <a:pt x="1373" y="1"/>
                    <a:pt x="0" y="1373"/>
                    <a:pt x="0" y="3084"/>
                  </a:cubicBezTo>
                  <a:cubicBezTo>
                    <a:pt x="0" y="4795"/>
                    <a:pt x="1373" y="6168"/>
                    <a:pt x="3084" y="6168"/>
                  </a:cubicBezTo>
                  <a:cubicBezTo>
                    <a:pt x="4774" y="6168"/>
                    <a:pt x="6167" y="4795"/>
                    <a:pt x="6167" y="3084"/>
                  </a:cubicBezTo>
                  <a:cubicBezTo>
                    <a:pt x="6167" y="1373"/>
                    <a:pt x="4774" y="1"/>
                    <a:pt x="308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5" name="Google Shape;1355;p18"/>
            <p:cNvSpPr/>
            <p:nvPr/>
          </p:nvSpPr>
          <p:spPr>
            <a:xfrm>
              <a:off x="7042250" y="2127588"/>
              <a:ext cx="154200" cy="154200"/>
            </a:xfrm>
            <a:custGeom>
              <a:avLst/>
              <a:gdLst/>
              <a:ahLst/>
              <a:cxnLst/>
              <a:rect l="l" t="t" r="r" b="b"/>
              <a:pathLst>
                <a:path w="6168" h="6168" extrusionOk="0">
                  <a:moveTo>
                    <a:pt x="3084" y="1"/>
                  </a:moveTo>
                  <a:cubicBezTo>
                    <a:pt x="1393" y="1"/>
                    <a:pt x="1" y="1374"/>
                    <a:pt x="1" y="3084"/>
                  </a:cubicBezTo>
                  <a:cubicBezTo>
                    <a:pt x="1" y="4795"/>
                    <a:pt x="1393" y="6168"/>
                    <a:pt x="3084" y="6168"/>
                  </a:cubicBezTo>
                  <a:cubicBezTo>
                    <a:pt x="4795" y="6168"/>
                    <a:pt x="6168" y="4795"/>
                    <a:pt x="6168" y="3084"/>
                  </a:cubicBezTo>
                  <a:cubicBezTo>
                    <a:pt x="6168" y="1374"/>
                    <a:pt x="4795" y="1"/>
                    <a:pt x="308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6" name="Google Shape;1356;p18"/>
            <p:cNvSpPr/>
            <p:nvPr/>
          </p:nvSpPr>
          <p:spPr>
            <a:xfrm>
              <a:off x="6982575" y="429813"/>
              <a:ext cx="1081700" cy="1320750"/>
            </a:xfrm>
            <a:custGeom>
              <a:avLst/>
              <a:gdLst/>
              <a:ahLst/>
              <a:cxnLst/>
              <a:rect l="l" t="t" r="r" b="b"/>
              <a:pathLst>
                <a:path w="43268" h="52830" extrusionOk="0">
                  <a:moveTo>
                    <a:pt x="19460" y="0"/>
                  </a:moveTo>
                  <a:cubicBezTo>
                    <a:pt x="18040" y="0"/>
                    <a:pt x="16597" y="173"/>
                    <a:pt x="15159" y="535"/>
                  </a:cubicBezTo>
                  <a:cubicBezTo>
                    <a:pt x="5730" y="2883"/>
                    <a:pt x="1" y="12431"/>
                    <a:pt x="2368" y="21860"/>
                  </a:cubicBezTo>
                  <a:lnTo>
                    <a:pt x="6804" y="39525"/>
                  </a:lnTo>
                  <a:cubicBezTo>
                    <a:pt x="8793" y="47499"/>
                    <a:pt x="15954" y="52830"/>
                    <a:pt x="23832" y="52830"/>
                  </a:cubicBezTo>
                  <a:cubicBezTo>
                    <a:pt x="25250" y="52830"/>
                    <a:pt x="26691" y="52657"/>
                    <a:pt x="28129" y="52296"/>
                  </a:cubicBezTo>
                  <a:cubicBezTo>
                    <a:pt x="37558" y="49929"/>
                    <a:pt x="43267" y="40380"/>
                    <a:pt x="40900" y="30971"/>
                  </a:cubicBezTo>
                  <a:lnTo>
                    <a:pt x="36484" y="13306"/>
                  </a:lnTo>
                  <a:cubicBezTo>
                    <a:pt x="34512" y="5318"/>
                    <a:pt x="27330" y="0"/>
                    <a:pt x="194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7" name="Google Shape;1357;p18"/>
            <p:cNvSpPr/>
            <p:nvPr/>
          </p:nvSpPr>
          <p:spPr>
            <a:xfrm>
              <a:off x="7105425" y="516788"/>
              <a:ext cx="843475" cy="1140875"/>
            </a:xfrm>
            <a:custGeom>
              <a:avLst/>
              <a:gdLst/>
              <a:ahLst/>
              <a:cxnLst/>
              <a:rect l="l" t="t" r="r" b="b"/>
              <a:pathLst>
                <a:path w="33739" h="45635" fill="none" extrusionOk="0">
                  <a:moveTo>
                    <a:pt x="11598" y="1850"/>
                  </a:moveTo>
                  <a:lnTo>
                    <a:pt x="11598" y="1850"/>
                  </a:lnTo>
                  <a:cubicBezTo>
                    <a:pt x="4317" y="3661"/>
                    <a:pt x="0" y="11339"/>
                    <a:pt x="1910" y="18978"/>
                  </a:cubicBezTo>
                  <a:lnTo>
                    <a:pt x="5491" y="33281"/>
                  </a:lnTo>
                  <a:cubicBezTo>
                    <a:pt x="7400" y="40920"/>
                    <a:pt x="14860" y="45634"/>
                    <a:pt x="22121" y="43824"/>
                  </a:cubicBezTo>
                  <a:lnTo>
                    <a:pt x="22121" y="43824"/>
                  </a:lnTo>
                  <a:cubicBezTo>
                    <a:pt x="29402" y="42014"/>
                    <a:pt x="33738" y="34315"/>
                    <a:pt x="31829" y="26696"/>
                  </a:cubicBezTo>
                  <a:lnTo>
                    <a:pt x="28248" y="12394"/>
                  </a:lnTo>
                  <a:cubicBezTo>
                    <a:pt x="26318" y="4735"/>
                    <a:pt x="18898" y="0"/>
                    <a:pt x="11598" y="1850"/>
                  </a:cubicBezTo>
                  <a:close/>
                </a:path>
              </a:pathLst>
            </a:custGeom>
            <a:solidFill>
              <a:schemeClr val="dk2"/>
            </a:solidFill>
            <a:ln w="27350" cap="flat" cmpd="sng">
              <a:solidFill>
                <a:srgbClr val="FAF0DF"/>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8" name="Google Shape;1358;p18"/>
            <p:cNvSpPr/>
            <p:nvPr/>
          </p:nvSpPr>
          <p:spPr>
            <a:xfrm>
              <a:off x="6158025" y="78138"/>
              <a:ext cx="797225" cy="2720875"/>
            </a:xfrm>
            <a:custGeom>
              <a:avLst/>
              <a:gdLst/>
              <a:ahLst/>
              <a:cxnLst/>
              <a:rect l="l" t="t" r="r" b="b"/>
              <a:pathLst>
                <a:path w="31889" h="108835" extrusionOk="0">
                  <a:moveTo>
                    <a:pt x="7520" y="1"/>
                  </a:moveTo>
                  <a:cubicBezTo>
                    <a:pt x="3721" y="2786"/>
                    <a:pt x="1015" y="6983"/>
                    <a:pt x="1" y="11579"/>
                  </a:cubicBezTo>
                  <a:lnTo>
                    <a:pt x="24369" y="108834"/>
                  </a:lnTo>
                  <a:cubicBezTo>
                    <a:pt x="25364" y="104239"/>
                    <a:pt x="28089" y="100042"/>
                    <a:pt x="31889" y="97257"/>
                  </a:cubicBezTo>
                  <a:lnTo>
                    <a:pt x="752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9" name="Google Shape;1359;p18"/>
            <p:cNvSpPr/>
            <p:nvPr/>
          </p:nvSpPr>
          <p:spPr>
            <a:xfrm>
              <a:off x="6320650" y="337263"/>
              <a:ext cx="481925" cy="2034050"/>
            </a:xfrm>
            <a:custGeom>
              <a:avLst/>
              <a:gdLst/>
              <a:ahLst/>
              <a:cxnLst/>
              <a:rect l="l" t="t" r="r" b="b"/>
              <a:pathLst>
                <a:path w="19277" h="81362" fill="none" extrusionOk="0">
                  <a:moveTo>
                    <a:pt x="1" y="0"/>
                  </a:moveTo>
                  <a:lnTo>
                    <a:pt x="19277" y="81361"/>
                  </a:lnTo>
                </a:path>
              </a:pathLst>
            </a:custGeom>
            <a:solidFill>
              <a:schemeClr val="lt1"/>
            </a:solidFill>
            <a:ln w="24875" cap="flat" cmpd="sng">
              <a:solidFill>
                <a:schemeClr val="dk2"/>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0" name="Google Shape;1360;p18"/>
            <p:cNvSpPr/>
            <p:nvPr/>
          </p:nvSpPr>
          <p:spPr>
            <a:xfrm>
              <a:off x="6260975" y="396938"/>
              <a:ext cx="481925" cy="2034050"/>
            </a:xfrm>
            <a:custGeom>
              <a:avLst/>
              <a:gdLst/>
              <a:ahLst/>
              <a:cxnLst/>
              <a:rect l="l" t="t" r="r" b="b"/>
              <a:pathLst>
                <a:path w="19277" h="81362" fill="none" extrusionOk="0">
                  <a:moveTo>
                    <a:pt x="0" y="0"/>
                  </a:moveTo>
                  <a:lnTo>
                    <a:pt x="19276" y="81361"/>
                  </a:lnTo>
                </a:path>
              </a:pathLst>
            </a:custGeom>
            <a:solidFill>
              <a:schemeClr val="lt1"/>
            </a:solidFill>
            <a:ln w="24875" cap="flat" cmpd="sng">
              <a:solidFill>
                <a:schemeClr val="dk2"/>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1361" name="Google Shape;1361;p18"/>
          <p:cNvGrpSpPr/>
          <p:nvPr/>
        </p:nvGrpSpPr>
        <p:grpSpPr>
          <a:xfrm>
            <a:off x="10904264" y="5775496"/>
            <a:ext cx="1287747" cy="1304045"/>
            <a:chOff x="-164575" y="3031625"/>
            <a:chExt cx="624150" cy="632050"/>
          </a:xfrm>
        </p:grpSpPr>
        <p:sp>
          <p:nvSpPr>
            <p:cNvPr id="1362" name="Google Shape;1362;p18"/>
            <p:cNvSpPr/>
            <p:nvPr/>
          </p:nvSpPr>
          <p:spPr>
            <a:xfrm>
              <a:off x="-69600" y="3106800"/>
              <a:ext cx="314825" cy="364425"/>
            </a:xfrm>
            <a:custGeom>
              <a:avLst/>
              <a:gdLst/>
              <a:ahLst/>
              <a:cxnLst/>
              <a:rect l="l" t="t" r="r" b="b"/>
              <a:pathLst>
                <a:path w="12593" h="14577" extrusionOk="0">
                  <a:moveTo>
                    <a:pt x="2842" y="0"/>
                  </a:moveTo>
                  <a:cubicBezTo>
                    <a:pt x="2083" y="0"/>
                    <a:pt x="1328" y="265"/>
                    <a:pt x="836" y="810"/>
                  </a:cubicBezTo>
                  <a:cubicBezTo>
                    <a:pt x="239" y="1446"/>
                    <a:pt x="40" y="2381"/>
                    <a:pt x="1" y="3277"/>
                  </a:cubicBezTo>
                  <a:cubicBezTo>
                    <a:pt x="1" y="4291"/>
                    <a:pt x="200" y="5306"/>
                    <a:pt x="597" y="6221"/>
                  </a:cubicBezTo>
                  <a:cubicBezTo>
                    <a:pt x="1314" y="7892"/>
                    <a:pt x="2646" y="9205"/>
                    <a:pt x="4059" y="10358"/>
                  </a:cubicBezTo>
                  <a:cubicBezTo>
                    <a:pt x="5252" y="11353"/>
                    <a:pt x="6565" y="12248"/>
                    <a:pt x="7898" y="13004"/>
                  </a:cubicBezTo>
                  <a:cubicBezTo>
                    <a:pt x="8637" y="13447"/>
                    <a:pt x="10165" y="14577"/>
                    <a:pt x="11159" y="14577"/>
                  </a:cubicBezTo>
                  <a:cubicBezTo>
                    <a:pt x="11236" y="14577"/>
                    <a:pt x="11310" y="14570"/>
                    <a:pt x="11379" y="14556"/>
                  </a:cubicBezTo>
                  <a:cubicBezTo>
                    <a:pt x="12593" y="14277"/>
                    <a:pt x="11618" y="12447"/>
                    <a:pt x="11399" y="11731"/>
                  </a:cubicBezTo>
                  <a:cubicBezTo>
                    <a:pt x="10623" y="9344"/>
                    <a:pt x="9629" y="7016"/>
                    <a:pt x="8435" y="4808"/>
                  </a:cubicBezTo>
                  <a:cubicBezTo>
                    <a:pt x="7659" y="3396"/>
                    <a:pt x="6764" y="1944"/>
                    <a:pt x="5451" y="989"/>
                  </a:cubicBezTo>
                  <a:cubicBezTo>
                    <a:pt x="4775" y="452"/>
                    <a:pt x="3979" y="94"/>
                    <a:pt x="3144" y="14"/>
                  </a:cubicBezTo>
                  <a:cubicBezTo>
                    <a:pt x="3043" y="5"/>
                    <a:pt x="2943" y="0"/>
                    <a:pt x="284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3" name="Google Shape;1363;p18"/>
            <p:cNvSpPr/>
            <p:nvPr/>
          </p:nvSpPr>
          <p:spPr>
            <a:xfrm>
              <a:off x="21425" y="3226500"/>
              <a:ext cx="438150" cy="437175"/>
            </a:xfrm>
            <a:custGeom>
              <a:avLst/>
              <a:gdLst/>
              <a:ahLst/>
              <a:cxnLst/>
              <a:rect l="l" t="t" r="r" b="b"/>
              <a:pathLst>
                <a:path w="17526" h="17487" extrusionOk="0">
                  <a:moveTo>
                    <a:pt x="0" y="0"/>
                  </a:moveTo>
                  <a:cubicBezTo>
                    <a:pt x="1015" y="1831"/>
                    <a:pt x="2188" y="3561"/>
                    <a:pt x="3461" y="5252"/>
                  </a:cubicBezTo>
                  <a:cubicBezTo>
                    <a:pt x="3780" y="5650"/>
                    <a:pt x="4098" y="6068"/>
                    <a:pt x="4416" y="6466"/>
                  </a:cubicBezTo>
                  <a:lnTo>
                    <a:pt x="5451" y="7659"/>
                  </a:lnTo>
                  <a:lnTo>
                    <a:pt x="6505" y="8793"/>
                  </a:lnTo>
                  <a:lnTo>
                    <a:pt x="7599" y="9927"/>
                  </a:lnTo>
                  <a:lnTo>
                    <a:pt x="8733" y="11021"/>
                  </a:lnTo>
                  <a:lnTo>
                    <a:pt x="9887" y="12055"/>
                  </a:lnTo>
                  <a:lnTo>
                    <a:pt x="11080" y="13070"/>
                  </a:lnTo>
                  <a:cubicBezTo>
                    <a:pt x="11478" y="13408"/>
                    <a:pt x="11876" y="13726"/>
                    <a:pt x="12314" y="14045"/>
                  </a:cubicBezTo>
                  <a:cubicBezTo>
                    <a:pt x="13965" y="15318"/>
                    <a:pt x="15715" y="16491"/>
                    <a:pt x="17525" y="17486"/>
                  </a:cubicBezTo>
                  <a:cubicBezTo>
                    <a:pt x="15894" y="16213"/>
                    <a:pt x="14243" y="14940"/>
                    <a:pt x="12672" y="13607"/>
                  </a:cubicBezTo>
                  <a:cubicBezTo>
                    <a:pt x="12274" y="13249"/>
                    <a:pt x="11916" y="12891"/>
                    <a:pt x="11518" y="12573"/>
                  </a:cubicBezTo>
                  <a:lnTo>
                    <a:pt x="10364" y="11538"/>
                  </a:lnTo>
                  <a:lnTo>
                    <a:pt x="9210" y="10464"/>
                  </a:lnTo>
                  <a:lnTo>
                    <a:pt x="8116" y="9370"/>
                  </a:lnTo>
                  <a:lnTo>
                    <a:pt x="7042" y="8276"/>
                  </a:lnTo>
                  <a:lnTo>
                    <a:pt x="5968" y="7162"/>
                  </a:lnTo>
                  <a:lnTo>
                    <a:pt x="4914" y="6008"/>
                  </a:lnTo>
                  <a:cubicBezTo>
                    <a:pt x="4595" y="5610"/>
                    <a:pt x="4237" y="5252"/>
                    <a:pt x="3899" y="4854"/>
                  </a:cubicBezTo>
                  <a:cubicBezTo>
                    <a:pt x="2566" y="3283"/>
                    <a:pt x="1273" y="1632"/>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4" name="Google Shape;1364;p18"/>
            <p:cNvSpPr/>
            <p:nvPr/>
          </p:nvSpPr>
          <p:spPr>
            <a:xfrm>
              <a:off x="-164575" y="3346675"/>
              <a:ext cx="415775" cy="270550"/>
            </a:xfrm>
            <a:custGeom>
              <a:avLst/>
              <a:gdLst/>
              <a:ahLst/>
              <a:cxnLst/>
              <a:rect l="l" t="t" r="r" b="b"/>
              <a:pathLst>
                <a:path w="16631" h="10822" extrusionOk="0">
                  <a:moveTo>
                    <a:pt x="2907" y="1"/>
                  </a:moveTo>
                  <a:cubicBezTo>
                    <a:pt x="2538" y="1"/>
                    <a:pt x="2175" y="62"/>
                    <a:pt x="1830" y="206"/>
                  </a:cubicBezTo>
                  <a:cubicBezTo>
                    <a:pt x="617" y="743"/>
                    <a:pt x="0" y="2156"/>
                    <a:pt x="120" y="3469"/>
                  </a:cubicBezTo>
                  <a:cubicBezTo>
                    <a:pt x="279" y="4762"/>
                    <a:pt x="1015" y="5935"/>
                    <a:pt x="1930" y="6870"/>
                  </a:cubicBezTo>
                  <a:cubicBezTo>
                    <a:pt x="3780" y="8760"/>
                    <a:pt x="6246" y="9954"/>
                    <a:pt x="8833" y="10491"/>
                  </a:cubicBezTo>
                  <a:cubicBezTo>
                    <a:pt x="9975" y="10717"/>
                    <a:pt x="11136" y="10821"/>
                    <a:pt x="12294" y="10821"/>
                  </a:cubicBezTo>
                  <a:cubicBezTo>
                    <a:pt x="13274" y="10821"/>
                    <a:pt x="14252" y="10747"/>
                    <a:pt x="15218" y="10610"/>
                  </a:cubicBezTo>
                  <a:cubicBezTo>
                    <a:pt x="16630" y="10411"/>
                    <a:pt x="16332" y="9874"/>
                    <a:pt x="15337" y="9218"/>
                  </a:cubicBezTo>
                  <a:cubicBezTo>
                    <a:pt x="14343" y="8522"/>
                    <a:pt x="13348" y="7805"/>
                    <a:pt x="12453" y="6990"/>
                  </a:cubicBezTo>
                  <a:cubicBezTo>
                    <a:pt x="9966" y="4782"/>
                    <a:pt x="7977" y="1897"/>
                    <a:pt x="4953" y="505"/>
                  </a:cubicBezTo>
                  <a:cubicBezTo>
                    <a:pt x="4316" y="219"/>
                    <a:pt x="3602" y="1"/>
                    <a:pt x="290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5" name="Google Shape;1365;p18"/>
            <p:cNvSpPr/>
            <p:nvPr/>
          </p:nvSpPr>
          <p:spPr>
            <a:xfrm>
              <a:off x="-75575" y="3461225"/>
              <a:ext cx="460550" cy="156650"/>
            </a:xfrm>
            <a:custGeom>
              <a:avLst/>
              <a:gdLst/>
              <a:ahLst/>
              <a:cxnLst/>
              <a:rect l="l" t="t" r="r" b="b"/>
              <a:pathLst>
                <a:path w="18422" h="6266" extrusionOk="0">
                  <a:moveTo>
                    <a:pt x="1" y="1"/>
                  </a:moveTo>
                  <a:lnTo>
                    <a:pt x="1" y="1"/>
                  </a:lnTo>
                  <a:cubicBezTo>
                    <a:pt x="1274" y="1095"/>
                    <a:pt x="2627" y="2030"/>
                    <a:pt x="4119" y="2786"/>
                  </a:cubicBezTo>
                  <a:cubicBezTo>
                    <a:pt x="4477" y="2985"/>
                    <a:pt x="4855" y="3164"/>
                    <a:pt x="5213" y="3363"/>
                  </a:cubicBezTo>
                  <a:lnTo>
                    <a:pt x="6347" y="3880"/>
                  </a:lnTo>
                  <a:cubicBezTo>
                    <a:pt x="6705" y="4059"/>
                    <a:pt x="7103" y="4218"/>
                    <a:pt x="7481" y="4357"/>
                  </a:cubicBezTo>
                  <a:lnTo>
                    <a:pt x="8654" y="4775"/>
                  </a:lnTo>
                  <a:lnTo>
                    <a:pt x="9848" y="5153"/>
                  </a:lnTo>
                  <a:lnTo>
                    <a:pt x="11041" y="5471"/>
                  </a:lnTo>
                  <a:lnTo>
                    <a:pt x="12255" y="5750"/>
                  </a:lnTo>
                  <a:cubicBezTo>
                    <a:pt x="12653" y="5849"/>
                    <a:pt x="13070" y="5909"/>
                    <a:pt x="13468" y="5969"/>
                  </a:cubicBezTo>
                  <a:cubicBezTo>
                    <a:pt x="14696" y="6161"/>
                    <a:pt x="15923" y="6265"/>
                    <a:pt x="17151" y="6265"/>
                  </a:cubicBezTo>
                  <a:cubicBezTo>
                    <a:pt x="17574" y="6265"/>
                    <a:pt x="17998" y="6253"/>
                    <a:pt x="18422" y="6227"/>
                  </a:cubicBezTo>
                  <a:cubicBezTo>
                    <a:pt x="16770" y="6008"/>
                    <a:pt x="15159" y="5750"/>
                    <a:pt x="13568" y="5412"/>
                  </a:cubicBezTo>
                  <a:cubicBezTo>
                    <a:pt x="13170" y="5312"/>
                    <a:pt x="12772" y="5233"/>
                    <a:pt x="12374" y="5133"/>
                  </a:cubicBezTo>
                  <a:lnTo>
                    <a:pt x="11220" y="4835"/>
                  </a:lnTo>
                  <a:lnTo>
                    <a:pt x="10047" y="4477"/>
                  </a:lnTo>
                  <a:lnTo>
                    <a:pt x="8873" y="4119"/>
                  </a:lnTo>
                  <a:lnTo>
                    <a:pt x="7739" y="3721"/>
                  </a:lnTo>
                  <a:cubicBezTo>
                    <a:pt x="7321" y="3562"/>
                    <a:pt x="6963" y="3422"/>
                    <a:pt x="6585" y="3263"/>
                  </a:cubicBezTo>
                  <a:lnTo>
                    <a:pt x="5471" y="2786"/>
                  </a:lnTo>
                  <a:cubicBezTo>
                    <a:pt x="5093" y="2627"/>
                    <a:pt x="4716" y="2467"/>
                    <a:pt x="4338" y="2288"/>
                  </a:cubicBezTo>
                  <a:cubicBezTo>
                    <a:pt x="2846" y="1592"/>
                    <a:pt x="1413" y="816"/>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6" name="Google Shape;1366;p18"/>
            <p:cNvSpPr/>
            <p:nvPr/>
          </p:nvSpPr>
          <p:spPr>
            <a:xfrm>
              <a:off x="200950" y="3031625"/>
              <a:ext cx="201925" cy="447125"/>
            </a:xfrm>
            <a:custGeom>
              <a:avLst/>
              <a:gdLst/>
              <a:ahLst/>
              <a:cxnLst/>
              <a:rect l="l" t="t" r="r" b="b"/>
              <a:pathLst>
                <a:path w="8077" h="17885" extrusionOk="0">
                  <a:moveTo>
                    <a:pt x="4761" y="1"/>
                  </a:moveTo>
                  <a:cubicBezTo>
                    <a:pt x="4018" y="1"/>
                    <a:pt x="3255" y="261"/>
                    <a:pt x="2666" y="714"/>
                  </a:cubicBezTo>
                  <a:cubicBezTo>
                    <a:pt x="1612" y="1509"/>
                    <a:pt x="1015" y="2743"/>
                    <a:pt x="677" y="4016"/>
                  </a:cubicBezTo>
                  <a:cubicBezTo>
                    <a:pt x="0" y="6542"/>
                    <a:pt x="239" y="9307"/>
                    <a:pt x="1154" y="11774"/>
                  </a:cubicBezTo>
                  <a:cubicBezTo>
                    <a:pt x="1890" y="13783"/>
                    <a:pt x="3004" y="15633"/>
                    <a:pt x="4377" y="17284"/>
                  </a:cubicBezTo>
                  <a:cubicBezTo>
                    <a:pt x="4718" y="17702"/>
                    <a:pt x="4970" y="17885"/>
                    <a:pt x="5156" y="17885"/>
                  </a:cubicBezTo>
                  <a:cubicBezTo>
                    <a:pt x="5456" y="17885"/>
                    <a:pt x="5581" y="17405"/>
                    <a:pt x="5630" y="16668"/>
                  </a:cubicBezTo>
                  <a:cubicBezTo>
                    <a:pt x="5690" y="15474"/>
                    <a:pt x="5789" y="14261"/>
                    <a:pt x="6028" y="13067"/>
                  </a:cubicBezTo>
                  <a:cubicBezTo>
                    <a:pt x="6625" y="9805"/>
                    <a:pt x="8077" y="6602"/>
                    <a:pt x="7679" y="3300"/>
                  </a:cubicBezTo>
                  <a:cubicBezTo>
                    <a:pt x="7560" y="2225"/>
                    <a:pt x="7182" y="1111"/>
                    <a:pt x="6326" y="475"/>
                  </a:cubicBezTo>
                  <a:cubicBezTo>
                    <a:pt x="5872" y="149"/>
                    <a:pt x="5322" y="1"/>
                    <a:pt x="476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7" name="Google Shape;1367;p18"/>
            <p:cNvSpPr/>
            <p:nvPr/>
          </p:nvSpPr>
          <p:spPr>
            <a:xfrm>
              <a:off x="278525" y="3136975"/>
              <a:ext cx="114400" cy="474475"/>
            </a:xfrm>
            <a:custGeom>
              <a:avLst/>
              <a:gdLst/>
              <a:ahLst/>
              <a:cxnLst/>
              <a:rect l="l" t="t" r="r" b="b"/>
              <a:pathLst>
                <a:path w="4576" h="18979" extrusionOk="0">
                  <a:moveTo>
                    <a:pt x="359" y="1"/>
                  </a:moveTo>
                  <a:cubicBezTo>
                    <a:pt x="80" y="1632"/>
                    <a:pt x="1" y="3283"/>
                    <a:pt x="80" y="4954"/>
                  </a:cubicBezTo>
                  <a:cubicBezTo>
                    <a:pt x="100" y="5372"/>
                    <a:pt x="120" y="5770"/>
                    <a:pt x="160" y="6187"/>
                  </a:cubicBezTo>
                  <a:lnTo>
                    <a:pt x="279" y="7441"/>
                  </a:lnTo>
                  <a:cubicBezTo>
                    <a:pt x="359" y="7838"/>
                    <a:pt x="398" y="8256"/>
                    <a:pt x="478" y="8654"/>
                  </a:cubicBezTo>
                  <a:lnTo>
                    <a:pt x="717" y="9868"/>
                  </a:lnTo>
                  <a:lnTo>
                    <a:pt x="1015" y="11081"/>
                  </a:lnTo>
                  <a:lnTo>
                    <a:pt x="1373" y="12275"/>
                  </a:lnTo>
                  <a:lnTo>
                    <a:pt x="1771" y="13448"/>
                  </a:lnTo>
                  <a:cubicBezTo>
                    <a:pt x="1910" y="13846"/>
                    <a:pt x="2069" y="14244"/>
                    <a:pt x="2209" y="14622"/>
                  </a:cubicBezTo>
                  <a:cubicBezTo>
                    <a:pt x="2865" y="16134"/>
                    <a:pt x="3641" y="17606"/>
                    <a:pt x="4576" y="18978"/>
                  </a:cubicBezTo>
                  <a:cubicBezTo>
                    <a:pt x="3900" y="17447"/>
                    <a:pt x="3283" y="15935"/>
                    <a:pt x="2766" y="14403"/>
                  </a:cubicBezTo>
                  <a:cubicBezTo>
                    <a:pt x="2646" y="14005"/>
                    <a:pt x="2507" y="13607"/>
                    <a:pt x="2388" y="13229"/>
                  </a:cubicBezTo>
                  <a:lnTo>
                    <a:pt x="2049" y="12056"/>
                  </a:lnTo>
                  <a:lnTo>
                    <a:pt x="1711" y="10882"/>
                  </a:lnTo>
                  <a:lnTo>
                    <a:pt x="1453" y="9688"/>
                  </a:lnTo>
                  <a:lnTo>
                    <a:pt x="1194" y="8495"/>
                  </a:lnTo>
                  <a:lnTo>
                    <a:pt x="975" y="7301"/>
                  </a:lnTo>
                  <a:lnTo>
                    <a:pt x="796" y="6108"/>
                  </a:lnTo>
                  <a:cubicBezTo>
                    <a:pt x="756" y="5690"/>
                    <a:pt x="697" y="5292"/>
                    <a:pt x="657" y="4894"/>
                  </a:cubicBezTo>
                  <a:cubicBezTo>
                    <a:pt x="478" y="3283"/>
                    <a:pt x="398" y="1632"/>
                    <a:pt x="3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1368" name="Google Shape;1368;p18"/>
          <p:cNvGrpSpPr/>
          <p:nvPr/>
        </p:nvGrpSpPr>
        <p:grpSpPr>
          <a:xfrm rot="-4511166" flipH="1">
            <a:off x="-215056" y="88920"/>
            <a:ext cx="1516491" cy="930945"/>
            <a:chOff x="3635425" y="69650"/>
            <a:chExt cx="965800" cy="592825"/>
          </a:xfrm>
        </p:grpSpPr>
        <p:sp>
          <p:nvSpPr>
            <p:cNvPr id="1369" name="Google Shape;1369;p18"/>
            <p:cNvSpPr/>
            <p:nvPr/>
          </p:nvSpPr>
          <p:spPr>
            <a:xfrm>
              <a:off x="3741350" y="90400"/>
              <a:ext cx="859875" cy="436675"/>
            </a:xfrm>
            <a:custGeom>
              <a:avLst/>
              <a:gdLst/>
              <a:ahLst/>
              <a:cxnLst/>
              <a:rect l="l" t="t" r="r" b="b"/>
              <a:pathLst>
                <a:path w="34395" h="17467" fill="none" extrusionOk="0">
                  <a:moveTo>
                    <a:pt x="0" y="17467"/>
                  </a:moveTo>
                  <a:cubicBezTo>
                    <a:pt x="10464" y="9848"/>
                    <a:pt x="21723" y="2746"/>
                    <a:pt x="34395" y="1"/>
                  </a:cubicBezTo>
                </a:path>
              </a:pathLst>
            </a:custGeom>
            <a:solidFill>
              <a:schemeClr val="dk1"/>
            </a:solidFill>
            <a:ln w="10450" cap="flat" cmpd="sng">
              <a:solidFill>
                <a:srgbClr val="282922"/>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0" name="Google Shape;1370;p18"/>
            <p:cNvSpPr/>
            <p:nvPr/>
          </p:nvSpPr>
          <p:spPr>
            <a:xfrm>
              <a:off x="3783125" y="468375"/>
              <a:ext cx="70150" cy="192650"/>
            </a:xfrm>
            <a:custGeom>
              <a:avLst/>
              <a:gdLst/>
              <a:ahLst/>
              <a:cxnLst/>
              <a:rect l="l" t="t" r="r" b="b"/>
              <a:pathLst>
                <a:path w="2806" h="7706" extrusionOk="0">
                  <a:moveTo>
                    <a:pt x="2805" y="0"/>
                  </a:moveTo>
                  <a:cubicBezTo>
                    <a:pt x="2805" y="1"/>
                    <a:pt x="279" y="5471"/>
                    <a:pt x="140" y="6167"/>
                  </a:cubicBezTo>
                  <a:cubicBezTo>
                    <a:pt x="0" y="6843"/>
                    <a:pt x="418" y="7520"/>
                    <a:pt x="1114" y="7679"/>
                  </a:cubicBezTo>
                  <a:cubicBezTo>
                    <a:pt x="1204" y="7697"/>
                    <a:pt x="1294" y="7706"/>
                    <a:pt x="1382" y="7706"/>
                  </a:cubicBezTo>
                  <a:cubicBezTo>
                    <a:pt x="1976" y="7706"/>
                    <a:pt x="2505" y="7310"/>
                    <a:pt x="2626" y="6704"/>
                  </a:cubicBezTo>
                  <a:cubicBezTo>
                    <a:pt x="2785" y="6008"/>
                    <a:pt x="2805" y="1"/>
                    <a:pt x="280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1" name="Google Shape;1371;p18"/>
            <p:cNvSpPr/>
            <p:nvPr/>
          </p:nvSpPr>
          <p:spPr>
            <a:xfrm>
              <a:off x="3865675" y="221850"/>
              <a:ext cx="70150" cy="192825"/>
            </a:xfrm>
            <a:custGeom>
              <a:avLst/>
              <a:gdLst/>
              <a:ahLst/>
              <a:cxnLst/>
              <a:rect l="l" t="t" r="r" b="b"/>
              <a:pathLst>
                <a:path w="2806" h="7713" extrusionOk="0">
                  <a:moveTo>
                    <a:pt x="1396" y="1"/>
                  </a:moveTo>
                  <a:cubicBezTo>
                    <a:pt x="813" y="1"/>
                    <a:pt x="299" y="395"/>
                    <a:pt x="180" y="1009"/>
                  </a:cubicBezTo>
                  <a:cubicBezTo>
                    <a:pt x="20" y="1685"/>
                    <a:pt x="0" y="7713"/>
                    <a:pt x="0" y="7713"/>
                  </a:cubicBezTo>
                  <a:cubicBezTo>
                    <a:pt x="0" y="7713"/>
                    <a:pt x="2507" y="2242"/>
                    <a:pt x="2666" y="1546"/>
                  </a:cubicBezTo>
                  <a:cubicBezTo>
                    <a:pt x="2805" y="850"/>
                    <a:pt x="2388" y="174"/>
                    <a:pt x="1691" y="34"/>
                  </a:cubicBezTo>
                  <a:cubicBezTo>
                    <a:pt x="1592" y="12"/>
                    <a:pt x="1493" y="1"/>
                    <a:pt x="139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2" name="Google Shape;1372;p18"/>
            <p:cNvSpPr/>
            <p:nvPr/>
          </p:nvSpPr>
          <p:spPr>
            <a:xfrm>
              <a:off x="3874125" y="464400"/>
              <a:ext cx="125350" cy="170850"/>
            </a:xfrm>
            <a:custGeom>
              <a:avLst/>
              <a:gdLst/>
              <a:ahLst/>
              <a:cxnLst/>
              <a:rect l="l" t="t" r="r" b="b"/>
              <a:pathLst>
                <a:path w="5014" h="6834" extrusionOk="0">
                  <a:moveTo>
                    <a:pt x="1" y="0"/>
                  </a:moveTo>
                  <a:cubicBezTo>
                    <a:pt x="1" y="1"/>
                    <a:pt x="2089" y="5650"/>
                    <a:pt x="2487" y="6247"/>
                  </a:cubicBezTo>
                  <a:cubicBezTo>
                    <a:pt x="2731" y="6631"/>
                    <a:pt x="3147" y="6834"/>
                    <a:pt x="3573" y="6834"/>
                  </a:cubicBezTo>
                  <a:cubicBezTo>
                    <a:pt x="3808" y="6834"/>
                    <a:pt x="4045" y="6772"/>
                    <a:pt x="4258" y="6644"/>
                  </a:cubicBezTo>
                  <a:cubicBezTo>
                    <a:pt x="4835" y="6266"/>
                    <a:pt x="5014" y="5471"/>
                    <a:pt x="4636" y="4874"/>
                  </a:cubicBezTo>
                  <a:cubicBezTo>
                    <a:pt x="4258" y="4277"/>
                    <a:pt x="1" y="1"/>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3" name="Google Shape;1373;p18"/>
            <p:cNvSpPr/>
            <p:nvPr/>
          </p:nvSpPr>
          <p:spPr>
            <a:xfrm>
              <a:off x="3719475" y="247575"/>
              <a:ext cx="125825" cy="171100"/>
            </a:xfrm>
            <a:custGeom>
              <a:avLst/>
              <a:gdLst/>
              <a:ahLst/>
              <a:cxnLst/>
              <a:rect l="l" t="t" r="r" b="b"/>
              <a:pathLst>
                <a:path w="5033" h="6844" extrusionOk="0">
                  <a:moveTo>
                    <a:pt x="1459" y="1"/>
                  </a:moveTo>
                  <a:cubicBezTo>
                    <a:pt x="1225" y="1"/>
                    <a:pt x="988" y="65"/>
                    <a:pt x="776" y="199"/>
                  </a:cubicBezTo>
                  <a:cubicBezTo>
                    <a:pt x="179" y="577"/>
                    <a:pt x="0" y="1373"/>
                    <a:pt x="398" y="1969"/>
                  </a:cubicBezTo>
                  <a:cubicBezTo>
                    <a:pt x="776" y="2566"/>
                    <a:pt x="5033" y="6843"/>
                    <a:pt x="5033" y="6843"/>
                  </a:cubicBezTo>
                  <a:cubicBezTo>
                    <a:pt x="5033" y="6843"/>
                    <a:pt x="2944" y="1194"/>
                    <a:pt x="2546" y="597"/>
                  </a:cubicBezTo>
                  <a:cubicBezTo>
                    <a:pt x="2303" y="212"/>
                    <a:pt x="1885" y="1"/>
                    <a:pt x="145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4" name="Google Shape;1374;p18"/>
            <p:cNvSpPr/>
            <p:nvPr/>
          </p:nvSpPr>
          <p:spPr>
            <a:xfrm>
              <a:off x="3660775" y="456425"/>
              <a:ext cx="175575" cy="120425"/>
            </a:xfrm>
            <a:custGeom>
              <a:avLst/>
              <a:gdLst/>
              <a:ahLst/>
              <a:cxnLst/>
              <a:rect l="l" t="t" r="r" b="b"/>
              <a:pathLst>
                <a:path w="7023" h="4817" extrusionOk="0">
                  <a:moveTo>
                    <a:pt x="7023" y="1"/>
                  </a:moveTo>
                  <a:cubicBezTo>
                    <a:pt x="7022" y="1"/>
                    <a:pt x="1373" y="2090"/>
                    <a:pt x="777" y="2487"/>
                  </a:cubicBezTo>
                  <a:cubicBezTo>
                    <a:pt x="180" y="2865"/>
                    <a:pt x="1" y="3661"/>
                    <a:pt x="379" y="4258"/>
                  </a:cubicBezTo>
                  <a:cubicBezTo>
                    <a:pt x="621" y="4614"/>
                    <a:pt x="1033" y="4816"/>
                    <a:pt x="1456" y="4816"/>
                  </a:cubicBezTo>
                  <a:cubicBezTo>
                    <a:pt x="1693" y="4816"/>
                    <a:pt x="1934" y="4752"/>
                    <a:pt x="2149" y="4616"/>
                  </a:cubicBezTo>
                  <a:cubicBezTo>
                    <a:pt x="2746" y="4258"/>
                    <a:pt x="7023" y="1"/>
                    <a:pt x="702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5" name="Google Shape;1375;p18"/>
            <p:cNvSpPr/>
            <p:nvPr/>
          </p:nvSpPr>
          <p:spPr>
            <a:xfrm>
              <a:off x="3883075" y="305750"/>
              <a:ext cx="175075" cy="120875"/>
            </a:xfrm>
            <a:custGeom>
              <a:avLst/>
              <a:gdLst/>
              <a:ahLst/>
              <a:cxnLst/>
              <a:rect l="l" t="t" r="r" b="b"/>
              <a:pathLst>
                <a:path w="7003" h="4835" extrusionOk="0">
                  <a:moveTo>
                    <a:pt x="5549" y="0"/>
                  </a:moveTo>
                  <a:cubicBezTo>
                    <a:pt x="5315" y="0"/>
                    <a:pt x="5081" y="64"/>
                    <a:pt x="4874" y="199"/>
                  </a:cubicBezTo>
                  <a:cubicBezTo>
                    <a:pt x="4278" y="577"/>
                    <a:pt x="1" y="4834"/>
                    <a:pt x="1" y="4834"/>
                  </a:cubicBezTo>
                  <a:cubicBezTo>
                    <a:pt x="1" y="4834"/>
                    <a:pt x="5630" y="2746"/>
                    <a:pt x="6247" y="2348"/>
                  </a:cubicBezTo>
                  <a:cubicBezTo>
                    <a:pt x="6824" y="1970"/>
                    <a:pt x="7003" y="1174"/>
                    <a:pt x="6645" y="577"/>
                  </a:cubicBezTo>
                  <a:cubicBezTo>
                    <a:pt x="6389" y="207"/>
                    <a:pt x="5969" y="0"/>
                    <a:pt x="554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6" name="Google Shape;1376;p18"/>
            <p:cNvSpPr/>
            <p:nvPr/>
          </p:nvSpPr>
          <p:spPr>
            <a:xfrm>
              <a:off x="3886075" y="447475"/>
              <a:ext cx="195950" cy="67350"/>
            </a:xfrm>
            <a:custGeom>
              <a:avLst/>
              <a:gdLst/>
              <a:ahLst/>
              <a:cxnLst/>
              <a:rect l="l" t="t" r="r" b="b"/>
              <a:pathLst>
                <a:path w="7838" h="2694" extrusionOk="0">
                  <a:moveTo>
                    <a:pt x="0" y="1"/>
                  </a:moveTo>
                  <a:cubicBezTo>
                    <a:pt x="0" y="1"/>
                    <a:pt x="5471" y="2527"/>
                    <a:pt x="6167" y="2666"/>
                  </a:cubicBezTo>
                  <a:cubicBezTo>
                    <a:pt x="6257" y="2684"/>
                    <a:pt x="6346" y="2693"/>
                    <a:pt x="6435" y="2693"/>
                  </a:cubicBezTo>
                  <a:cubicBezTo>
                    <a:pt x="7029" y="2693"/>
                    <a:pt x="7557" y="2298"/>
                    <a:pt x="7679" y="1692"/>
                  </a:cubicBezTo>
                  <a:cubicBezTo>
                    <a:pt x="7838" y="995"/>
                    <a:pt x="7420" y="339"/>
                    <a:pt x="6724" y="180"/>
                  </a:cubicBezTo>
                  <a:cubicBezTo>
                    <a:pt x="6028" y="21"/>
                    <a:pt x="0" y="1"/>
                    <a:pt x="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7" name="Google Shape;1377;p18"/>
            <p:cNvSpPr/>
            <p:nvPr/>
          </p:nvSpPr>
          <p:spPr>
            <a:xfrm>
              <a:off x="3636900" y="368075"/>
              <a:ext cx="195975" cy="67000"/>
            </a:xfrm>
            <a:custGeom>
              <a:avLst/>
              <a:gdLst/>
              <a:ahLst/>
              <a:cxnLst/>
              <a:rect l="l" t="t" r="r" b="b"/>
              <a:pathLst>
                <a:path w="7839" h="2680" extrusionOk="0">
                  <a:moveTo>
                    <a:pt x="1357" y="0"/>
                  </a:moveTo>
                  <a:cubicBezTo>
                    <a:pt x="778" y="0"/>
                    <a:pt x="276" y="392"/>
                    <a:pt x="140" y="989"/>
                  </a:cubicBezTo>
                  <a:cubicBezTo>
                    <a:pt x="1" y="1685"/>
                    <a:pt x="419" y="2361"/>
                    <a:pt x="1115" y="2520"/>
                  </a:cubicBezTo>
                  <a:cubicBezTo>
                    <a:pt x="1811" y="2660"/>
                    <a:pt x="7839" y="2680"/>
                    <a:pt x="7839" y="2680"/>
                  </a:cubicBezTo>
                  <a:cubicBezTo>
                    <a:pt x="7839" y="2680"/>
                    <a:pt x="2368" y="173"/>
                    <a:pt x="1652" y="34"/>
                  </a:cubicBezTo>
                  <a:cubicBezTo>
                    <a:pt x="1552" y="11"/>
                    <a:pt x="1453" y="0"/>
                    <a:pt x="135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8" name="Google Shape;1378;p18"/>
            <p:cNvSpPr/>
            <p:nvPr/>
          </p:nvSpPr>
          <p:spPr>
            <a:xfrm>
              <a:off x="3713500" y="464400"/>
              <a:ext cx="130325" cy="166675"/>
            </a:xfrm>
            <a:custGeom>
              <a:avLst/>
              <a:gdLst/>
              <a:ahLst/>
              <a:cxnLst/>
              <a:rect l="l" t="t" r="r" b="b"/>
              <a:pathLst>
                <a:path w="5213" h="6667" extrusionOk="0">
                  <a:moveTo>
                    <a:pt x="5212" y="0"/>
                  </a:moveTo>
                  <a:cubicBezTo>
                    <a:pt x="5212" y="1"/>
                    <a:pt x="816" y="4098"/>
                    <a:pt x="398" y="4675"/>
                  </a:cubicBezTo>
                  <a:cubicBezTo>
                    <a:pt x="0" y="5252"/>
                    <a:pt x="140" y="6048"/>
                    <a:pt x="716" y="6445"/>
                  </a:cubicBezTo>
                  <a:cubicBezTo>
                    <a:pt x="934" y="6596"/>
                    <a:pt x="1180" y="6666"/>
                    <a:pt x="1425" y="6666"/>
                  </a:cubicBezTo>
                  <a:cubicBezTo>
                    <a:pt x="1828" y="6666"/>
                    <a:pt x="2227" y="6474"/>
                    <a:pt x="2487" y="6127"/>
                  </a:cubicBezTo>
                  <a:cubicBezTo>
                    <a:pt x="2885" y="5550"/>
                    <a:pt x="5212" y="1"/>
                    <a:pt x="521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9" name="Google Shape;1379;p18"/>
            <p:cNvSpPr/>
            <p:nvPr/>
          </p:nvSpPr>
          <p:spPr>
            <a:xfrm>
              <a:off x="3875625" y="251850"/>
              <a:ext cx="130325" cy="166825"/>
            </a:xfrm>
            <a:custGeom>
              <a:avLst/>
              <a:gdLst/>
              <a:ahLst/>
              <a:cxnLst/>
              <a:rect l="l" t="t" r="r" b="b"/>
              <a:pathLst>
                <a:path w="5213" h="6673" extrusionOk="0">
                  <a:moveTo>
                    <a:pt x="3770" y="0"/>
                  </a:moveTo>
                  <a:cubicBezTo>
                    <a:pt x="3367" y="0"/>
                    <a:pt x="2971" y="190"/>
                    <a:pt x="2726" y="545"/>
                  </a:cubicBezTo>
                  <a:cubicBezTo>
                    <a:pt x="2328" y="1122"/>
                    <a:pt x="0" y="6672"/>
                    <a:pt x="0" y="6672"/>
                  </a:cubicBezTo>
                  <a:cubicBezTo>
                    <a:pt x="0" y="6672"/>
                    <a:pt x="4397" y="2554"/>
                    <a:pt x="4814" y="1977"/>
                  </a:cubicBezTo>
                  <a:cubicBezTo>
                    <a:pt x="5212" y="1420"/>
                    <a:pt x="5073" y="625"/>
                    <a:pt x="4496" y="227"/>
                  </a:cubicBezTo>
                  <a:cubicBezTo>
                    <a:pt x="4275" y="74"/>
                    <a:pt x="4021" y="0"/>
                    <a:pt x="377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0" name="Google Shape;1380;p18"/>
            <p:cNvSpPr/>
            <p:nvPr/>
          </p:nvSpPr>
          <p:spPr>
            <a:xfrm>
              <a:off x="3858700" y="468875"/>
              <a:ext cx="68175" cy="193600"/>
            </a:xfrm>
            <a:custGeom>
              <a:avLst/>
              <a:gdLst/>
              <a:ahLst/>
              <a:cxnLst/>
              <a:rect l="l" t="t" r="r" b="b"/>
              <a:pathLst>
                <a:path w="2727" h="7744" extrusionOk="0">
                  <a:moveTo>
                    <a:pt x="220" y="0"/>
                  </a:moveTo>
                  <a:cubicBezTo>
                    <a:pt x="220" y="0"/>
                    <a:pt x="1" y="6008"/>
                    <a:pt x="120" y="6704"/>
                  </a:cubicBezTo>
                  <a:cubicBezTo>
                    <a:pt x="243" y="7316"/>
                    <a:pt x="749" y="7744"/>
                    <a:pt x="1343" y="7744"/>
                  </a:cubicBezTo>
                  <a:cubicBezTo>
                    <a:pt x="1425" y="7744"/>
                    <a:pt x="1508" y="7735"/>
                    <a:pt x="1592" y="7719"/>
                  </a:cubicBezTo>
                  <a:cubicBezTo>
                    <a:pt x="2289" y="7599"/>
                    <a:pt x="2726" y="6963"/>
                    <a:pt x="2647" y="6266"/>
                  </a:cubicBezTo>
                  <a:cubicBezTo>
                    <a:pt x="2507" y="5570"/>
                    <a:pt x="220" y="0"/>
                    <a:pt x="2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1" name="Google Shape;1381;p18"/>
            <p:cNvSpPr/>
            <p:nvPr/>
          </p:nvSpPr>
          <p:spPr>
            <a:xfrm>
              <a:off x="3791575" y="220225"/>
              <a:ext cx="69150" cy="193975"/>
            </a:xfrm>
            <a:custGeom>
              <a:avLst/>
              <a:gdLst/>
              <a:ahLst/>
              <a:cxnLst/>
              <a:rect l="l" t="t" r="r" b="b"/>
              <a:pathLst>
                <a:path w="2766" h="7759" extrusionOk="0">
                  <a:moveTo>
                    <a:pt x="1402" y="0"/>
                  </a:moveTo>
                  <a:cubicBezTo>
                    <a:pt x="1327" y="0"/>
                    <a:pt x="1251" y="7"/>
                    <a:pt x="1174" y="20"/>
                  </a:cubicBezTo>
                  <a:cubicBezTo>
                    <a:pt x="438" y="139"/>
                    <a:pt x="0" y="796"/>
                    <a:pt x="120" y="1492"/>
                  </a:cubicBezTo>
                  <a:cubicBezTo>
                    <a:pt x="259" y="2188"/>
                    <a:pt x="2547" y="7758"/>
                    <a:pt x="2547" y="7758"/>
                  </a:cubicBezTo>
                  <a:cubicBezTo>
                    <a:pt x="2547" y="7758"/>
                    <a:pt x="2766" y="1731"/>
                    <a:pt x="2646" y="1034"/>
                  </a:cubicBezTo>
                  <a:cubicBezTo>
                    <a:pt x="2522" y="415"/>
                    <a:pt x="2005" y="0"/>
                    <a:pt x="140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2" name="Google Shape;1382;p18"/>
            <p:cNvSpPr/>
            <p:nvPr/>
          </p:nvSpPr>
          <p:spPr>
            <a:xfrm>
              <a:off x="3635425" y="442425"/>
              <a:ext cx="196450" cy="64250"/>
            </a:xfrm>
            <a:custGeom>
              <a:avLst/>
              <a:gdLst/>
              <a:ahLst/>
              <a:cxnLst/>
              <a:rect l="l" t="t" r="r" b="b"/>
              <a:pathLst>
                <a:path w="7858" h="2570" extrusionOk="0">
                  <a:moveTo>
                    <a:pt x="2308" y="0"/>
                  </a:moveTo>
                  <a:cubicBezTo>
                    <a:pt x="1739" y="0"/>
                    <a:pt x="1311" y="12"/>
                    <a:pt x="1154" y="44"/>
                  </a:cubicBezTo>
                  <a:cubicBezTo>
                    <a:pt x="458" y="163"/>
                    <a:pt x="0" y="800"/>
                    <a:pt x="120" y="1496"/>
                  </a:cubicBezTo>
                  <a:cubicBezTo>
                    <a:pt x="243" y="2151"/>
                    <a:pt x="793" y="2570"/>
                    <a:pt x="1375" y="2570"/>
                  </a:cubicBezTo>
                  <a:cubicBezTo>
                    <a:pt x="1447" y="2570"/>
                    <a:pt x="1519" y="2563"/>
                    <a:pt x="1592" y="2550"/>
                  </a:cubicBezTo>
                  <a:cubicBezTo>
                    <a:pt x="2288" y="2431"/>
                    <a:pt x="7858" y="143"/>
                    <a:pt x="7858" y="143"/>
                  </a:cubicBezTo>
                  <a:cubicBezTo>
                    <a:pt x="7858" y="143"/>
                    <a:pt x="4257" y="0"/>
                    <a:pt x="23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3" name="Google Shape;1383;p18"/>
            <p:cNvSpPr/>
            <p:nvPr/>
          </p:nvSpPr>
          <p:spPr>
            <a:xfrm>
              <a:off x="3886550" y="376375"/>
              <a:ext cx="196475" cy="64075"/>
            </a:xfrm>
            <a:custGeom>
              <a:avLst/>
              <a:gdLst/>
              <a:ahLst/>
              <a:cxnLst/>
              <a:rect l="l" t="t" r="r" b="b"/>
              <a:pathLst>
                <a:path w="7859" h="2563" extrusionOk="0">
                  <a:moveTo>
                    <a:pt x="6495" y="1"/>
                  </a:moveTo>
                  <a:cubicBezTo>
                    <a:pt x="6420" y="1"/>
                    <a:pt x="6344" y="7"/>
                    <a:pt x="6267" y="20"/>
                  </a:cubicBezTo>
                  <a:cubicBezTo>
                    <a:pt x="5571" y="139"/>
                    <a:pt x="1" y="2427"/>
                    <a:pt x="1" y="2427"/>
                  </a:cubicBezTo>
                  <a:cubicBezTo>
                    <a:pt x="1" y="2427"/>
                    <a:pt x="3722" y="2562"/>
                    <a:pt x="5654" y="2562"/>
                  </a:cubicBezTo>
                  <a:cubicBezTo>
                    <a:pt x="6182" y="2562"/>
                    <a:pt x="6576" y="2552"/>
                    <a:pt x="6725" y="2527"/>
                  </a:cubicBezTo>
                  <a:cubicBezTo>
                    <a:pt x="7421" y="2407"/>
                    <a:pt x="7859" y="1751"/>
                    <a:pt x="7739" y="1054"/>
                  </a:cubicBezTo>
                  <a:cubicBezTo>
                    <a:pt x="7633" y="417"/>
                    <a:pt x="7102" y="1"/>
                    <a:pt x="649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4" name="Google Shape;1384;p18"/>
            <p:cNvSpPr/>
            <p:nvPr/>
          </p:nvSpPr>
          <p:spPr>
            <a:xfrm>
              <a:off x="3882575" y="456925"/>
              <a:ext cx="170625" cy="126500"/>
            </a:xfrm>
            <a:custGeom>
              <a:avLst/>
              <a:gdLst/>
              <a:ahLst/>
              <a:cxnLst/>
              <a:rect l="l" t="t" r="r" b="b"/>
              <a:pathLst>
                <a:path w="6825" h="5060" extrusionOk="0">
                  <a:moveTo>
                    <a:pt x="1" y="1"/>
                  </a:moveTo>
                  <a:cubicBezTo>
                    <a:pt x="1" y="1"/>
                    <a:pt x="4099" y="4437"/>
                    <a:pt x="4676" y="4835"/>
                  </a:cubicBezTo>
                  <a:cubicBezTo>
                    <a:pt x="4888" y="4986"/>
                    <a:pt x="5135" y="5060"/>
                    <a:pt x="5381" y="5060"/>
                  </a:cubicBezTo>
                  <a:cubicBezTo>
                    <a:pt x="5781" y="5060"/>
                    <a:pt x="6180" y="4866"/>
                    <a:pt x="6426" y="4497"/>
                  </a:cubicBezTo>
                  <a:cubicBezTo>
                    <a:pt x="6824" y="3940"/>
                    <a:pt x="6685" y="3164"/>
                    <a:pt x="6108" y="2746"/>
                  </a:cubicBezTo>
                  <a:cubicBezTo>
                    <a:pt x="5531" y="2348"/>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5" name="Google Shape;1385;p18"/>
            <p:cNvSpPr/>
            <p:nvPr/>
          </p:nvSpPr>
          <p:spPr>
            <a:xfrm>
              <a:off x="3665250" y="299725"/>
              <a:ext cx="171100" cy="126400"/>
            </a:xfrm>
            <a:custGeom>
              <a:avLst/>
              <a:gdLst/>
              <a:ahLst/>
              <a:cxnLst/>
              <a:rect l="l" t="t" r="r" b="b"/>
              <a:pathLst>
                <a:path w="6844" h="5056" extrusionOk="0">
                  <a:moveTo>
                    <a:pt x="1455" y="1"/>
                  </a:moveTo>
                  <a:cubicBezTo>
                    <a:pt x="1048" y="1"/>
                    <a:pt x="646" y="193"/>
                    <a:pt x="399" y="540"/>
                  </a:cubicBezTo>
                  <a:cubicBezTo>
                    <a:pt x="1" y="1117"/>
                    <a:pt x="160" y="1912"/>
                    <a:pt x="737" y="2310"/>
                  </a:cubicBezTo>
                  <a:cubicBezTo>
                    <a:pt x="1294" y="2708"/>
                    <a:pt x="6844" y="5055"/>
                    <a:pt x="6844" y="5055"/>
                  </a:cubicBezTo>
                  <a:cubicBezTo>
                    <a:pt x="6844" y="5055"/>
                    <a:pt x="2746" y="639"/>
                    <a:pt x="2169" y="222"/>
                  </a:cubicBezTo>
                  <a:cubicBezTo>
                    <a:pt x="1951" y="71"/>
                    <a:pt x="1702" y="1"/>
                    <a:pt x="14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6" name="Google Shape;1386;p18"/>
            <p:cNvSpPr/>
            <p:nvPr/>
          </p:nvSpPr>
          <p:spPr>
            <a:xfrm>
              <a:off x="3793075" y="382575"/>
              <a:ext cx="133300" cy="117275"/>
            </a:xfrm>
            <a:custGeom>
              <a:avLst/>
              <a:gdLst/>
              <a:ahLst/>
              <a:cxnLst/>
              <a:rect l="l" t="t" r="r" b="b"/>
              <a:pathLst>
                <a:path w="5332" h="4691" extrusionOk="0">
                  <a:moveTo>
                    <a:pt x="2669" y="0"/>
                  </a:moveTo>
                  <a:cubicBezTo>
                    <a:pt x="2240" y="0"/>
                    <a:pt x="1804" y="119"/>
                    <a:pt x="1413" y="369"/>
                  </a:cubicBezTo>
                  <a:cubicBezTo>
                    <a:pt x="318" y="1065"/>
                    <a:pt x="0" y="2497"/>
                    <a:pt x="696" y="3591"/>
                  </a:cubicBezTo>
                  <a:cubicBezTo>
                    <a:pt x="1134" y="4299"/>
                    <a:pt x="1896" y="4690"/>
                    <a:pt x="2675" y="4690"/>
                  </a:cubicBezTo>
                  <a:cubicBezTo>
                    <a:pt x="3101" y="4690"/>
                    <a:pt x="3532" y="4574"/>
                    <a:pt x="3919" y="4328"/>
                  </a:cubicBezTo>
                  <a:cubicBezTo>
                    <a:pt x="5013" y="3631"/>
                    <a:pt x="5331" y="2179"/>
                    <a:pt x="4635" y="1085"/>
                  </a:cubicBezTo>
                  <a:cubicBezTo>
                    <a:pt x="4188" y="383"/>
                    <a:pt x="3438" y="0"/>
                    <a:pt x="266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7" name="Google Shape;1387;p18"/>
            <p:cNvSpPr/>
            <p:nvPr/>
          </p:nvSpPr>
          <p:spPr>
            <a:xfrm>
              <a:off x="4119300" y="154075"/>
              <a:ext cx="281525" cy="399950"/>
            </a:xfrm>
            <a:custGeom>
              <a:avLst/>
              <a:gdLst/>
              <a:ahLst/>
              <a:cxnLst/>
              <a:rect l="l" t="t" r="r" b="b"/>
              <a:pathLst>
                <a:path w="11261" h="15998" extrusionOk="0">
                  <a:moveTo>
                    <a:pt x="11260" y="0"/>
                  </a:moveTo>
                  <a:lnTo>
                    <a:pt x="11260" y="0"/>
                  </a:lnTo>
                  <a:cubicBezTo>
                    <a:pt x="8177" y="1552"/>
                    <a:pt x="5372" y="3143"/>
                    <a:pt x="3124" y="5849"/>
                  </a:cubicBezTo>
                  <a:cubicBezTo>
                    <a:pt x="1353" y="7957"/>
                    <a:pt x="120" y="10603"/>
                    <a:pt x="21" y="13368"/>
                  </a:cubicBezTo>
                  <a:cubicBezTo>
                    <a:pt x="1" y="14025"/>
                    <a:pt x="41" y="14721"/>
                    <a:pt x="419" y="15298"/>
                  </a:cubicBezTo>
                  <a:cubicBezTo>
                    <a:pt x="696" y="15706"/>
                    <a:pt x="1188" y="15997"/>
                    <a:pt x="1666" y="15997"/>
                  </a:cubicBezTo>
                  <a:cubicBezTo>
                    <a:pt x="1839" y="15997"/>
                    <a:pt x="2010" y="15959"/>
                    <a:pt x="2169" y="15875"/>
                  </a:cubicBezTo>
                  <a:cubicBezTo>
                    <a:pt x="2487" y="15695"/>
                    <a:pt x="2686" y="15377"/>
                    <a:pt x="2865" y="15079"/>
                  </a:cubicBezTo>
                  <a:cubicBezTo>
                    <a:pt x="4775" y="11697"/>
                    <a:pt x="4695" y="7420"/>
                    <a:pt x="6864" y="4178"/>
                  </a:cubicBezTo>
                  <a:cubicBezTo>
                    <a:pt x="7998" y="2467"/>
                    <a:pt x="9669" y="1253"/>
                    <a:pt x="1126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8" name="Google Shape;1388;p18"/>
            <p:cNvSpPr/>
            <p:nvPr/>
          </p:nvSpPr>
          <p:spPr>
            <a:xfrm>
              <a:off x="4182475" y="143125"/>
              <a:ext cx="238725" cy="251675"/>
            </a:xfrm>
            <a:custGeom>
              <a:avLst/>
              <a:gdLst/>
              <a:ahLst/>
              <a:cxnLst/>
              <a:rect l="l" t="t" r="r" b="b"/>
              <a:pathLst>
                <a:path w="9549" h="10067" extrusionOk="0">
                  <a:moveTo>
                    <a:pt x="9549" y="0"/>
                  </a:moveTo>
                  <a:cubicBezTo>
                    <a:pt x="5630" y="1453"/>
                    <a:pt x="2347" y="4576"/>
                    <a:pt x="637" y="8395"/>
                  </a:cubicBezTo>
                  <a:cubicBezTo>
                    <a:pt x="438" y="8873"/>
                    <a:pt x="159" y="9569"/>
                    <a:pt x="0" y="10066"/>
                  </a:cubicBezTo>
                  <a:cubicBezTo>
                    <a:pt x="199" y="9589"/>
                    <a:pt x="537" y="8893"/>
                    <a:pt x="776" y="8455"/>
                  </a:cubicBezTo>
                  <a:cubicBezTo>
                    <a:pt x="2686" y="4775"/>
                    <a:pt x="5849" y="1811"/>
                    <a:pt x="954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9" name="Google Shape;1389;p18"/>
            <p:cNvSpPr/>
            <p:nvPr/>
          </p:nvSpPr>
          <p:spPr>
            <a:xfrm>
              <a:off x="3937300" y="69650"/>
              <a:ext cx="472475" cy="140675"/>
            </a:xfrm>
            <a:custGeom>
              <a:avLst/>
              <a:gdLst/>
              <a:ahLst/>
              <a:cxnLst/>
              <a:rect l="l" t="t" r="r" b="b"/>
              <a:pathLst>
                <a:path w="18899" h="5627" extrusionOk="0">
                  <a:moveTo>
                    <a:pt x="1338" y="0"/>
                  </a:moveTo>
                  <a:cubicBezTo>
                    <a:pt x="1154" y="0"/>
                    <a:pt x="975" y="25"/>
                    <a:pt x="816" y="95"/>
                  </a:cubicBezTo>
                  <a:cubicBezTo>
                    <a:pt x="219" y="373"/>
                    <a:pt x="0" y="1169"/>
                    <a:pt x="199" y="1825"/>
                  </a:cubicBezTo>
                  <a:cubicBezTo>
                    <a:pt x="398" y="2462"/>
                    <a:pt x="895" y="2939"/>
                    <a:pt x="1432" y="3337"/>
                  </a:cubicBezTo>
                  <a:cubicBezTo>
                    <a:pt x="3581" y="4925"/>
                    <a:pt x="6332" y="5627"/>
                    <a:pt x="9027" y="5627"/>
                  </a:cubicBezTo>
                  <a:cubicBezTo>
                    <a:pt x="9101" y="5627"/>
                    <a:pt x="9176" y="5626"/>
                    <a:pt x="9250" y="5625"/>
                  </a:cubicBezTo>
                  <a:cubicBezTo>
                    <a:pt x="12771" y="5565"/>
                    <a:pt x="15775" y="4372"/>
                    <a:pt x="18898" y="2939"/>
                  </a:cubicBezTo>
                  <a:lnTo>
                    <a:pt x="18898" y="2939"/>
                  </a:lnTo>
                  <a:cubicBezTo>
                    <a:pt x="17185" y="3351"/>
                    <a:pt x="15486" y="3791"/>
                    <a:pt x="13726" y="3791"/>
                  </a:cubicBezTo>
                  <a:cubicBezTo>
                    <a:pt x="13443" y="3791"/>
                    <a:pt x="13158" y="3780"/>
                    <a:pt x="12871" y="3755"/>
                  </a:cubicBezTo>
                  <a:cubicBezTo>
                    <a:pt x="9011" y="3417"/>
                    <a:pt x="5709" y="672"/>
                    <a:pt x="1890" y="55"/>
                  </a:cubicBezTo>
                  <a:cubicBezTo>
                    <a:pt x="1711" y="25"/>
                    <a:pt x="1522" y="0"/>
                    <a:pt x="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0" name="Google Shape;1390;p18"/>
            <p:cNvSpPr/>
            <p:nvPr/>
          </p:nvSpPr>
          <p:spPr>
            <a:xfrm>
              <a:off x="4085500" y="134175"/>
              <a:ext cx="345650" cy="55525"/>
            </a:xfrm>
            <a:custGeom>
              <a:avLst/>
              <a:gdLst/>
              <a:ahLst/>
              <a:cxnLst/>
              <a:rect l="l" t="t" r="r" b="b"/>
              <a:pathLst>
                <a:path w="13826" h="2221" extrusionOk="0">
                  <a:moveTo>
                    <a:pt x="13825" y="0"/>
                  </a:moveTo>
                  <a:lnTo>
                    <a:pt x="13825" y="0"/>
                  </a:lnTo>
                  <a:cubicBezTo>
                    <a:pt x="11191" y="1254"/>
                    <a:pt x="8267" y="1910"/>
                    <a:pt x="5343" y="1910"/>
                  </a:cubicBezTo>
                  <a:cubicBezTo>
                    <a:pt x="4139" y="1910"/>
                    <a:pt x="2935" y="1798"/>
                    <a:pt x="1751" y="1572"/>
                  </a:cubicBezTo>
                  <a:cubicBezTo>
                    <a:pt x="1214" y="1472"/>
                    <a:pt x="497" y="1274"/>
                    <a:pt x="0" y="1154"/>
                  </a:cubicBezTo>
                  <a:lnTo>
                    <a:pt x="0" y="1154"/>
                  </a:lnTo>
                  <a:cubicBezTo>
                    <a:pt x="477" y="1353"/>
                    <a:pt x="1194" y="1572"/>
                    <a:pt x="1691" y="1731"/>
                  </a:cubicBezTo>
                  <a:cubicBezTo>
                    <a:pt x="2977" y="2059"/>
                    <a:pt x="4305" y="2221"/>
                    <a:pt x="5633" y="2221"/>
                  </a:cubicBezTo>
                  <a:cubicBezTo>
                    <a:pt x="8498" y="2221"/>
                    <a:pt x="11366" y="1468"/>
                    <a:pt x="1382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1391" name="Google Shape;1391;p18"/>
          <p:cNvSpPr txBox="1"/>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92" name="Google Shape;1392;p18"/>
          <p:cNvSpPr txBox="1"/>
          <p:nvPr>
            <p:ph type="subTitle" idx="1"/>
          </p:nvPr>
        </p:nvSpPr>
        <p:spPr>
          <a:xfrm>
            <a:off x="6620132" y="3466433"/>
            <a:ext cx="39412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93" name="Google Shape;1393;p18"/>
          <p:cNvSpPr txBox="1"/>
          <p:nvPr>
            <p:ph type="subTitle" idx="2"/>
          </p:nvPr>
        </p:nvSpPr>
        <p:spPr>
          <a:xfrm>
            <a:off x="1630667" y="3466433"/>
            <a:ext cx="39412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94" name="Google Shape;1394;p18"/>
          <p:cNvSpPr txBox="1"/>
          <p:nvPr>
            <p:ph type="subTitle" idx="3"/>
          </p:nvPr>
        </p:nvSpPr>
        <p:spPr>
          <a:xfrm>
            <a:off x="1630667" y="2721233"/>
            <a:ext cx="3941200" cy="74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3200" b="1">
                <a:solidFill>
                  <a:schemeClr val="dk1"/>
                </a:solidFill>
                <a:latin typeface="Encode Sans Expanded" panose="00000505000000000000"/>
                <a:ea typeface="Encode Sans Expanded" panose="00000505000000000000"/>
                <a:cs typeface="Encode Sans Expanded" panose="00000505000000000000"/>
                <a:sym typeface="Encode Sans Expanded" panose="00000505000000000000"/>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p:txBody>
      </p:sp>
      <p:sp>
        <p:nvSpPr>
          <p:cNvPr id="1395" name="Google Shape;1395;p18"/>
          <p:cNvSpPr txBox="1"/>
          <p:nvPr>
            <p:ph type="subTitle" idx="4"/>
          </p:nvPr>
        </p:nvSpPr>
        <p:spPr>
          <a:xfrm>
            <a:off x="6620133" y="2721233"/>
            <a:ext cx="3941200" cy="745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3200" b="1">
                <a:solidFill>
                  <a:schemeClr val="dk1"/>
                </a:solidFill>
                <a:latin typeface="Encode Sans Expanded" panose="00000505000000000000"/>
                <a:ea typeface="Encode Sans Expanded" panose="00000505000000000000"/>
                <a:cs typeface="Encode Sans Expanded" panose="00000505000000000000"/>
                <a:sym typeface="Encode Sans Expanded" panose="00000505000000000000"/>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434" name="Shape 434"/>
        <p:cNvGrpSpPr/>
        <p:nvPr/>
      </p:nvGrpSpPr>
      <p:grpSpPr>
        <a:xfrm>
          <a:off x="0" y="0"/>
          <a:ext cx="0" cy="0"/>
          <a:chOff x="0" y="0"/>
          <a:chExt cx="0" cy="0"/>
        </a:xfrm>
      </p:grpSpPr>
      <p:sp>
        <p:nvSpPr>
          <p:cNvPr id="435" name="Google Shape;435;p7"/>
          <p:cNvSpPr/>
          <p:nvPr/>
        </p:nvSpPr>
        <p:spPr>
          <a:xfrm rot="10800000" flipH="1">
            <a:off x="-278165" y="4404425"/>
            <a:ext cx="3255577" cy="2714108"/>
          </a:xfrm>
          <a:custGeom>
            <a:avLst/>
            <a:gdLst/>
            <a:ahLst/>
            <a:cxnLst/>
            <a:rect l="l" t="t" r="r" b="b"/>
            <a:pathLst>
              <a:path w="77483" h="64596" extrusionOk="0">
                <a:moveTo>
                  <a:pt x="77343" y="0"/>
                </a:moveTo>
                <a:lnTo>
                  <a:pt x="0" y="1174"/>
                </a:lnTo>
                <a:lnTo>
                  <a:pt x="3959" y="64055"/>
                </a:lnTo>
                <a:cubicBezTo>
                  <a:pt x="5452" y="64420"/>
                  <a:pt x="6980" y="64596"/>
                  <a:pt x="8508" y="64596"/>
                </a:cubicBezTo>
                <a:cubicBezTo>
                  <a:pt x="15714" y="64596"/>
                  <a:pt x="22930" y="60693"/>
                  <a:pt x="26557" y="54407"/>
                </a:cubicBezTo>
                <a:cubicBezTo>
                  <a:pt x="31093" y="46549"/>
                  <a:pt x="31013" y="35071"/>
                  <a:pt x="39109" y="30993"/>
                </a:cubicBezTo>
                <a:cubicBezTo>
                  <a:pt x="41201" y="29935"/>
                  <a:pt x="43435" y="29604"/>
                  <a:pt x="45741" y="29604"/>
                </a:cubicBezTo>
                <a:cubicBezTo>
                  <a:pt x="49590" y="29604"/>
                  <a:pt x="53643" y="30525"/>
                  <a:pt x="57579" y="30525"/>
                </a:cubicBezTo>
                <a:cubicBezTo>
                  <a:pt x="58776" y="30525"/>
                  <a:pt x="59964" y="30440"/>
                  <a:pt x="61131" y="30217"/>
                </a:cubicBezTo>
                <a:cubicBezTo>
                  <a:pt x="67238" y="29044"/>
                  <a:pt x="72131" y="24070"/>
                  <a:pt x="74618" y="18361"/>
                </a:cubicBezTo>
                <a:cubicBezTo>
                  <a:pt x="77105" y="12632"/>
                  <a:pt x="77482" y="6227"/>
                  <a:pt x="773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6" name="Google Shape;436;p7"/>
          <p:cNvGrpSpPr/>
          <p:nvPr/>
        </p:nvGrpSpPr>
        <p:grpSpPr>
          <a:xfrm rot="-2700000" flipH="1">
            <a:off x="66917" y="6027117"/>
            <a:ext cx="1567779" cy="782339"/>
            <a:chOff x="5351150" y="1861950"/>
            <a:chExt cx="1036450" cy="517200"/>
          </a:xfrm>
        </p:grpSpPr>
        <p:sp>
          <p:nvSpPr>
            <p:cNvPr id="437" name="Google Shape;437;p7"/>
            <p:cNvSpPr/>
            <p:nvPr/>
          </p:nvSpPr>
          <p:spPr>
            <a:xfrm>
              <a:off x="5429725" y="2107025"/>
              <a:ext cx="957875" cy="126850"/>
            </a:xfrm>
            <a:custGeom>
              <a:avLst/>
              <a:gdLst/>
              <a:ahLst/>
              <a:cxnLst/>
              <a:rect l="l" t="t" r="r" b="b"/>
              <a:pathLst>
                <a:path w="38315" h="5074" fill="none" extrusionOk="0">
                  <a:moveTo>
                    <a:pt x="1" y="538"/>
                  </a:moveTo>
                  <a:cubicBezTo>
                    <a:pt x="12951" y="1"/>
                    <a:pt x="26259" y="339"/>
                    <a:pt x="38314" y="5074"/>
                  </a:cubicBezTo>
                </a:path>
              </a:pathLst>
            </a:custGeom>
            <a:solidFill>
              <a:schemeClr val="dk1"/>
            </a:solidFill>
            <a:ln w="10450" cap="flat" cmpd="sng">
              <a:solidFill>
                <a:schemeClr val="dk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7"/>
            <p:cNvSpPr/>
            <p:nvPr/>
          </p:nvSpPr>
          <p:spPr>
            <a:xfrm>
              <a:off x="5401400" y="2134375"/>
              <a:ext cx="153675" cy="145650"/>
            </a:xfrm>
            <a:custGeom>
              <a:avLst/>
              <a:gdLst/>
              <a:ahLst/>
              <a:cxnLst/>
              <a:rect l="l" t="t" r="r" b="b"/>
              <a:pathLst>
                <a:path w="6147" h="5826" extrusionOk="0">
                  <a:moveTo>
                    <a:pt x="6147" y="1"/>
                  </a:moveTo>
                  <a:cubicBezTo>
                    <a:pt x="6146" y="1"/>
                    <a:pt x="1034" y="3144"/>
                    <a:pt x="537" y="3641"/>
                  </a:cubicBezTo>
                  <a:cubicBezTo>
                    <a:pt x="40" y="4139"/>
                    <a:pt x="0" y="4934"/>
                    <a:pt x="497" y="5432"/>
                  </a:cubicBezTo>
                  <a:cubicBezTo>
                    <a:pt x="766" y="5690"/>
                    <a:pt x="1105" y="5825"/>
                    <a:pt x="1438" y="5825"/>
                  </a:cubicBezTo>
                  <a:cubicBezTo>
                    <a:pt x="1746" y="5825"/>
                    <a:pt x="2049" y="5710"/>
                    <a:pt x="2288" y="5471"/>
                  </a:cubicBezTo>
                  <a:cubicBezTo>
                    <a:pt x="2785" y="4974"/>
                    <a:pt x="6147" y="1"/>
                    <a:pt x="614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7"/>
            <p:cNvSpPr/>
            <p:nvPr/>
          </p:nvSpPr>
          <p:spPr>
            <a:xfrm>
              <a:off x="5596350" y="1949750"/>
              <a:ext cx="153675" cy="145875"/>
            </a:xfrm>
            <a:custGeom>
              <a:avLst/>
              <a:gdLst/>
              <a:ahLst/>
              <a:cxnLst/>
              <a:rect l="l" t="t" r="r" b="b"/>
              <a:pathLst>
                <a:path w="6147" h="5835" extrusionOk="0">
                  <a:moveTo>
                    <a:pt x="4735" y="1"/>
                  </a:moveTo>
                  <a:cubicBezTo>
                    <a:pt x="4418" y="1"/>
                    <a:pt x="4103" y="120"/>
                    <a:pt x="3859" y="364"/>
                  </a:cubicBezTo>
                  <a:cubicBezTo>
                    <a:pt x="3362" y="861"/>
                    <a:pt x="0" y="5834"/>
                    <a:pt x="0" y="5834"/>
                  </a:cubicBezTo>
                  <a:cubicBezTo>
                    <a:pt x="0" y="5834"/>
                    <a:pt x="5112" y="2671"/>
                    <a:pt x="5610" y="2174"/>
                  </a:cubicBezTo>
                  <a:cubicBezTo>
                    <a:pt x="6107" y="1677"/>
                    <a:pt x="6147" y="881"/>
                    <a:pt x="5650" y="384"/>
                  </a:cubicBezTo>
                  <a:cubicBezTo>
                    <a:pt x="5396" y="130"/>
                    <a:pt x="5065" y="1"/>
                    <a:pt x="473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7"/>
            <p:cNvSpPr/>
            <p:nvPr/>
          </p:nvSpPr>
          <p:spPr>
            <a:xfrm>
              <a:off x="5539650" y="2142850"/>
              <a:ext cx="64675" cy="196450"/>
            </a:xfrm>
            <a:custGeom>
              <a:avLst/>
              <a:gdLst/>
              <a:ahLst/>
              <a:cxnLst/>
              <a:rect l="l" t="t" r="r" b="b"/>
              <a:pathLst>
                <a:path w="2587" h="7858" extrusionOk="0">
                  <a:moveTo>
                    <a:pt x="1413" y="0"/>
                  </a:moveTo>
                  <a:cubicBezTo>
                    <a:pt x="1413" y="0"/>
                    <a:pt x="20" y="5869"/>
                    <a:pt x="20" y="6565"/>
                  </a:cubicBezTo>
                  <a:cubicBezTo>
                    <a:pt x="0" y="7261"/>
                    <a:pt x="577" y="7838"/>
                    <a:pt x="1273" y="7858"/>
                  </a:cubicBezTo>
                  <a:cubicBezTo>
                    <a:pt x="1970" y="7858"/>
                    <a:pt x="2566" y="7321"/>
                    <a:pt x="2566" y="6624"/>
                  </a:cubicBezTo>
                  <a:cubicBezTo>
                    <a:pt x="2586" y="5928"/>
                    <a:pt x="1413" y="0"/>
                    <a:pt x="141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7"/>
            <p:cNvSpPr/>
            <p:nvPr/>
          </p:nvSpPr>
          <p:spPr>
            <a:xfrm>
              <a:off x="5547100" y="1891175"/>
              <a:ext cx="64675" cy="196500"/>
            </a:xfrm>
            <a:custGeom>
              <a:avLst/>
              <a:gdLst/>
              <a:ahLst/>
              <a:cxnLst/>
              <a:rect l="l" t="t" r="r" b="b"/>
              <a:pathLst>
                <a:path w="2587" h="7860" extrusionOk="0">
                  <a:moveTo>
                    <a:pt x="1276" y="1"/>
                  </a:moveTo>
                  <a:cubicBezTo>
                    <a:pt x="597" y="1"/>
                    <a:pt x="60" y="532"/>
                    <a:pt x="21" y="1235"/>
                  </a:cubicBezTo>
                  <a:cubicBezTo>
                    <a:pt x="1" y="1931"/>
                    <a:pt x="1174" y="7859"/>
                    <a:pt x="1174" y="7859"/>
                  </a:cubicBezTo>
                  <a:cubicBezTo>
                    <a:pt x="1174" y="7859"/>
                    <a:pt x="2567" y="1991"/>
                    <a:pt x="2567" y="1294"/>
                  </a:cubicBezTo>
                  <a:cubicBezTo>
                    <a:pt x="2587" y="598"/>
                    <a:pt x="2010" y="21"/>
                    <a:pt x="1314" y="1"/>
                  </a:cubicBezTo>
                  <a:cubicBezTo>
                    <a:pt x="1301" y="1"/>
                    <a:pt x="1289" y="1"/>
                    <a:pt x="127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7"/>
            <p:cNvSpPr/>
            <p:nvPr/>
          </p:nvSpPr>
          <p:spPr>
            <a:xfrm>
              <a:off x="5351150" y="2079175"/>
              <a:ext cx="197475" cy="63700"/>
            </a:xfrm>
            <a:custGeom>
              <a:avLst/>
              <a:gdLst/>
              <a:ahLst/>
              <a:cxnLst/>
              <a:rect l="l" t="t" r="r" b="b"/>
              <a:pathLst>
                <a:path w="7899" h="2548" extrusionOk="0">
                  <a:moveTo>
                    <a:pt x="1299" y="0"/>
                  </a:moveTo>
                  <a:cubicBezTo>
                    <a:pt x="618" y="0"/>
                    <a:pt x="60" y="570"/>
                    <a:pt x="41" y="1254"/>
                  </a:cubicBezTo>
                  <a:cubicBezTo>
                    <a:pt x="1" y="1950"/>
                    <a:pt x="558" y="2547"/>
                    <a:pt x="1274" y="2547"/>
                  </a:cubicBezTo>
                  <a:cubicBezTo>
                    <a:pt x="1280" y="2547"/>
                    <a:pt x="1286" y="2547"/>
                    <a:pt x="1293" y="2547"/>
                  </a:cubicBezTo>
                  <a:cubicBezTo>
                    <a:pt x="2070" y="2547"/>
                    <a:pt x="7898" y="1393"/>
                    <a:pt x="7898" y="1393"/>
                  </a:cubicBezTo>
                  <a:cubicBezTo>
                    <a:pt x="7898" y="1393"/>
                    <a:pt x="2030" y="1"/>
                    <a:pt x="1334" y="1"/>
                  </a:cubicBezTo>
                  <a:cubicBezTo>
                    <a:pt x="1322" y="1"/>
                    <a:pt x="1310" y="0"/>
                    <a:pt x="129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7"/>
            <p:cNvSpPr/>
            <p:nvPr/>
          </p:nvSpPr>
          <p:spPr>
            <a:xfrm>
              <a:off x="5603300" y="2086650"/>
              <a:ext cx="196975" cy="63700"/>
            </a:xfrm>
            <a:custGeom>
              <a:avLst/>
              <a:gdLst/>
              <a:ahLst/>
              <a:cxnLst/>
              <a:rect l="l" t="t" r="r" b="b"/>
              <a:pathLst>
                <a:path w="7879" h="2548" extrusionOk="0">
                  <a:moveTo>
                    <a:pt x="6586" y="0"/>
                  </a:moveTo>
                  <a:cubicBezTo>
                    <a:pt x="5810" y="0"/>
                    <a:pt x="1" y="1154"/>
                    <a:pt x="1" y="1154"/>
                  </a:cubicBezTo>
                  <a:cubicBezTo>
                    <a:pt x="1" y="1154"/>
                    <a:pt x="5869" y="2547"/>
                    <a:pt x="6565" y="2547"/>
                  </a:cubicBezTo>
                  <a:cubicBezTo>
                    <a:pt x="6577" y="2547"/>
                    <a:pt x="6589" y="2547"/>
                    <a:pt x="6600" y="2547"/>
                  </a:cubicBezTo>
                  <a:cubicBezTo>
                    <a:pt x="7261" y="2547"/>
                    <a:pt x="7819" y="1997"/>
                    <a:pt x="7858" y="1313"/>
                  </a:cubicBezTo>
                  <a:cubicBezTo>
                    <a:pt x="7878" y="617"/>
                    <a:pt x="7321" y="40"/>
                    <a:pt x="6605" y="0"/>
                  </a:cubicBezTo>
                  <a:cubicBezTo>
                    <a:pt x="6599" y="0"/>
                    <a:pt x="6593" y="0"/>
                    <a:pt x="658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7"/>
            <p:cNvSpPr/>
            <p:nvPr/>
          </p:nvSpPr>
          <p:spPr>
            <a:xfrm>
              <a:off x="5594850" y="2135375"/>
              <a:ext cx="149225" cy="150350"/>
            </a:xfrm>
            <a:custGeom>
              <a:avLst/>
              <a:gdLst/>
              <a:ahLst/>
              <a:cxnLst/>
              <a:rect l="l" t="t" r="r" b="b"/>
              <a:pathLst>
                <a:path w="5969" h="6014" extrusionOk="0">
                  <a:moveTo>
                    <a:pt x="0" y="1"/>
                  </a:moveTo>
                  <a:lnTo>
                    <a:pt x="0" y="1"/>
                  </a:lnTo>
                  <a:cubicBezTo>
                    <a:pt x="1" y="1"/>
                    <a:pt x="3163" y="5133"/>
                    <a:pt x="3661" y="5630"/>
                  </a:cubicBezTo>
                  <a:cubicBezTo>
                    <a:pt x="3914" y="5884"/>
                    <a:pt x="4245" y="6013"/>
                    <a:pt x="4575" y="6013"/>
                  </a:cubicBezTo>
                  <a:cubicBezTo>
                    <a:pt x="4892" y="6013"/>
                    <a:pt x="5207" y="5894"/>
                    <a:pt x="5451" y="5650"/>
                  </a:cubicBezTo>
                  <a:cubicBezTo>
                    <a:pt x="5948" y="5153"/>
                    <a:pt x="5968" y="4357"/>
                    <a:pt x="5471" y="3860"/>
                  </a:cubicBezTo>
                  <a:cubicBezTo>
                    <a:pt x="4974" y="3363"/>
                    <a:pt x="1" y="1"/>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7"/>
            <p:cNvSpPr/>
            <p:nvPr/>
          </p:nvSpPr>
          <p:spPr>
            <a:xfrm>
              <a:off x="5407350" y="1944275"/>
              <a:ext cx="149225" cy="150350"/>
            </a:xfrm>
            <a:custGeom>
              <a:avLst/>
              <a:gdLst/>
              <a:ahLst/>
              <a:cxnLst/>
              <a:rect l="l" t="t" r="r" b="b"/>
              <a:pathLst>
                <a:path w="5969" h="6014" extrusionOk="0">
                  <a:moveTo>
                    <a:pt x="1394" y="1"/>
                  </a:moveTo>
                  <a:cubicBezTo>
                    <a:pt x="1077" y="1"/>
                    <a:pt x="762" y="120"/>
                    <a:pt x="518" y="364"/>
                  </a:cubicBezTo>
                  <a:cubicBezTo>
                    <a:pt x="21" y="861"/>
                    <a:pt x="1" y="1657"/>
                    <a:pt x="498" y="2154"/>
                  </a:cubicBezTo>
                  <a:cubicBezTo>
                    <a:pt x="995" y="2652"/>
                    <a:pt x="5969" y="6014"/>
                    <a:pt x="5969" y="6014"/>
                  </a:cubicBezTo>
                  <a:cubicBezTo>
                    <a:pt x="5969" y="6014"/>
                    <a:pt x="2806" y="881"/>
                    <a:pt x="2308" y="384"/>
                  </a:cubicBezTo>
                  <a:cubicBezTo>
                    <a:pt x="2055" y="130"/>
                    <a:pt x="1723" y="1"/>
                    <a:pt x="139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7"/>
            <p:cNvSpPr/>
            <p:nvPr/>
          </p:nvSpPr>
          <p:spPr>
            <a:xfrm>
              <a:off x="5360600" y="2124950"/>
              <a:ext cx="189025" cy="91975"/>
            </a:xfrm>
            <a:custGeom>
              <a:avLst/>
              <a:gdLst/>
              <a:ahLst/>
              <a:cxnLst/>
              <a:rect l="l" t="t" r="r" b="b"/>
              <a:pathLst>
                <a:path w="7561" h="3679" extrusionOk="0">
                  <a:moveTo>
                    <a:pt x="7560" y="0"/>
                  </a:moveTo>
                  <a:cubicBezTo>
                    <a:pt x="7560" y="0"/>
                    <a:pt x="1612" y="955"/>
                    <a:pt x="976" y="1213"/>
                  </a:cubicBezTo>
                  <a:cubicBezTo>
                    <a:pt x="319" y="1452"/>
                    <a:pt x="1" y="2208"/>
                    <a:pt x="260" y="2865"/>
                  </a:cubicBezTo>
                  <a:cubicBezTo>
                    <a:pt x="456" y="3364"/>
                    <a:pt x="929" y="3679"/>
                    <a:pt x="1424" y="3679"/>
                  </a:cubicBezTo>
                  <a:cubicBezTo>
                    <a:pt x="1580" y="3679"/>
                    <a:pt x="1738" y="3647"/>
                    <a:pt x="1891" y="3581"/>
                  </a:cubicBezTo>
                  <a:cubicBezTo>
                    <a:pt x="2547" y="3322"/>
                    <a:pt x="7560" y="0"/>
                    <a:pt x="75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7"/>
            <p:cNvSpPr/>
            <p:nvPr/>
          </p:nvSpPr>
          <p:spPr>
            <a:xfrm>
              <a:off x="5601800" y="2013000"/>
              <a:ext cx="189025" cy="92075"/>
            </a:xfrm>
            <a:custGeom>
              <a:avLst/>
              <a:gdLst/>
              <a:ahLst/>
              <a:cxnLst/>
              <a:rect l="l" t="t" r="r" b="b"/>
              <a:pathLst>
                <a:path w="7561" h="3683" extrusionOk="0">
                  <a:moveTo>
                    <a:pt x="6157" y="1"/>
                  </a:moveTo>
                  <a:cubicBezTo>
                    <a:pt x="5996" y="1"/>
                    <a:pt x="5831" y="33"/>
                    <a:pt x="5670" y="102"/>
                  </a:cubicBezTo>
                  <a:cubicBezTo>
                    <a:pt x="5034" y="340"/>
                    <a:pt x="1" y="3682"/>
                    <a:pt x="1" y="3682"/>
                  </a:cubicBezTo>
                  <a:cubicBezTo>
                    <a:pt x="1" y="3682"/>
                    <a:pt x="5949" y="2708"/>
                    <a:pt x="6585" y="2449"/>
                  </a:cubicBezTo>
                  <a:cubicBezTo>
                    <a:pt x="7242" y="2210"/>
                    <a:pt x="7560" y="1454"/>
                    <a:pt x="7321" y="818"/>
                  </a:cubicBezTo>
                  <a:cubicBezTo>
                    <a:pt x="7111" y="307"/>
                    <a:pt x="6652" y="1"/>
                    <a:pt x="61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7"/>
            <p:cNvSpPr/>
            <p:nvPr/>
          </p:nvSpPr>
          <p:spPr>
            <a:xfrm>
              <a:off x="5462550" y="2140350"/>
              <a:ext cx="101975" cy="182250"/>
            </a:xfrm>
            <a:custGeom>
              <a:avLst/>
              <a:gdLst/>
              <a:ahLst/>
              <a:cxnLst/>
              <a:rect l="l" t="t" r="r" b="b"/>
              <a:pathLst>
                <a:path w="4079" h="7290" extrusionOk="0">
                  <a:moveTo>
                    <a:pt x="4079" y="1"/>
                  </a:moveTo>
                  <a:cubicBezTo>
                    <a:pt x="4079" y="1"/>
                    <a:pt x="538" y="4874"/>
                    <a:pt x="279" y="5531"/>
                  </a:cubicBezTo>
                  <a:cubicBezTo>
                    <a:pt x="1" y="6167"/>
                    <a:pt x="279" y="6923"/>
                    <a:pt x="916" y="7182"/>
                  </a:cubicBezTo>
                  <a:cubicBezTo>
                    <a:pt x="1088" y="7255"/>
                    <a:pt x="1267" y="7290"/>
                    <a:pt x="1443" y="7290"/>
                  </a:cubicBezTo>
                  <a:cubicBezTo>
                    <a:pt x="1936" y="7290"/>
                    <a:pt x="2401" y="7015"/>
                    <a:pt x="2607" y="6545"/>
                  </a:cubicBezTo>
                  <a:cubicBezTo>
                    <a:pt x="2885" y="5889"/>
                    <a:pt x="4079" y="1"/>
                    <a:pt x="40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7"/>
            <p:cNvSpPr/>
            <p:nvPr/>
          </p:nvSpPr>
          <p:spPr>
            <a:xfrm>
              <a:off x="5586900" y="1906700"/>
              <a:ext cx="101975" cy="182950"/>
            </a:xfrm>
            <a:custGeom>
              <a:avLst/>
              <a:gdLst/>
              <a:ahLst/>
              <a:cxnLst/>
              <a:rect l="l" t="t" r="r" b="b"/>
              <a:pathLst>
                <a:path w="4079" h="7318" extrusionOk="0">
                  <a:moveTo>
                    <a:pt x="2636" y="1"/>
                  </a:moveTo>
                  <a:cubicBezTo>
                    <a:pt x="2149" y="1"/>
                    <a:pt x="1692" y="290"/>
                    <a:pt x="1472" y="773"/>
                  </a:cubicBezTo>
                  <a:cubicBezTo>
                    <a:pt x="1194" y="1409"/>
                    <a:pt x="0" y="7318"/>
                    <a:pt x="0" y="7318"/>
                  </a:cubicBezTo>
                  <a:cubicBezTo>
                    <a:pt x="0" y="7318"/>
                    <a:pt x="3541" y="2444"/>
                    <a:pt x="3800" y="1787"/>
                  </a:cubicBezTo>
                  <a:cubicBezTo>
                    <a:pt x="4078" y="1151"/>
                    <a:pt x="3800" y="395"/>
                    <a:pt x="3163" y="116"/>
                  </a:cubicBezTo>
                  <a:cubicBezTo>
                    <a:pt x="2990" y="38"/>
                    <a:pt x="2811" y="1"/>
                    <a:pt x="26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7"/>
            <p:cNvSpPr/>
            <p:nvPr/>
          </p:nvSpPr>
          <p:spPr>
            <a:xfrm>
              <a:off x="5363100" y="2005875"/>
              <a:ext cx="187000" cy="97700"/>
            </a:xfrm>
            <a:custGeom>
              <a:avLst/>
              <a:gdLst/>
              <a:ahLst/>
              <a:cxnLst/>
              <a:rect l="l" t="t" r="r" b="b"/>
              <a:pathLst>
                <a:path w="7480" h="3908" extrusionOk="0">
                  <a:moveTo>
                    <a:pt x="1446" y="0"/>
                  </a:moveTo>
                  <a:cubicBezTo>
                    <a:pt x="959" y="0"/>
                    <a:pt x="504" y="275"/>
                    <a:pt x="299" y="745"/>
                  </a:cubicBezTo>
                  <a:cubicBezTo>
                    <a:pt x="0" y="1401"/>
                    <a:pt x="299" y="2177"/>
                    <a:pt x="955" y="2455"/>
                  </a:cubicBezTo>
                  <a:cubicBezTo>
                    <a:pt x="1592" y="2714"/>
                    <a:pt x="7480" y="3908"/>
                    <a:pt x="7480" y="3908"/>
                  </a:cubicBezTo>
                  <a:cubicBezTo>
                    <a:pt x="7480" y="3908"/>
                    <a:pt x="2606" y="387"/>
                    <a:pt x="1970" y="108"/>
                  </a:cubicBezTo>
                  <a:cubicBezTo>
                    <a:pt x="1798" y="35"/>
                    <a:pt x="1620" y="0"/>
                    <a:pt x="144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7"/>
            <p:cNvSpPr/>
            <p:nvPr/>
          </p:nvSpPr>
          <p:spPr>
            <a:xfrm>
              <a:off x="5601300" y="2125925"/>
              <a:ext cx="187025" cy="98000"/>
            </a:xfrm>
            <a:custGeom>
              <a:avLst/>
              <a:gdLst/>
              <a:ahLst/>
              <a:cxnLst/>
              <a:rect l="l" t="t" r="r" b="b"/>
              <a:pathLst>
                <a:path w="7481" h="3920" extrusionOk="0">
                  <a:moveTo>
                    <a:pt x="1" y="1"/>
                  </a:moveTo>
                  <a:cubicBezTo>
                    <a:pt x="1" y="1"/>
                    <a:pt x="4875" y="3542"/>
                    <a:pt x="5511" y="3820"/>
                  </a:cubicBezTo>
                  <a:cubicBezTo>
                    <a:pt x="5680" y="3887"/>
                    <a:pt x="5855" y="3919"/>
                    <a:pt x="6025" y="3919"/>
                  </a:cubicBezTo>
                  <a:cubicBezTo>
                    <a:pt x="6517" y="3919"/>
                    <a:pt x="6975" y="3651"/>
                    <a:pt x="7182" y="3164"/>
                  </a:cubicBezTo>
                  <a:cubicBezTo>
                    <a:pt x="7481" y="2527"/>
                    <a:pt x="7182" y="1771"/>
                    <a:pt x="6546" y="1473"/>
                  </a:cubicBezTo>
                  <a:cubicBezTo>
                    <a:pt x="5889" y="1194"/>
                    <a:pt x="1" y="1"/>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7"/>
            <p:cNvSpPr/>
            <p:nvPr/>
          </p:nvSpPr>
          <p:spPr>
            <a:xfrm>
              <a:off x="5585900" y="2140850"/>
              <a:ext cx="96000" cy="185025"/>
            </a:xfrm>
            <a:custGeom>
              <a:avLst/>
              <a:gdLst/>
              <a:ahLst/>
              <a:cxnLst/>
              <a:rect l="l" t="t" r="r" b="b"/>
              <a:pathLst>
                <a:path w="3840" h="7401" extrusionOk="0">
                  <a:moveTo>
                    <a:pt x="0" y="1"/>
                  </a:moveTo>
                  <a:cubicBezTo>
                    <a:pt x="0" y="1"/>
                    <a:pt x="955" y="5949"/>
                    <a:pt x="1214" y="6605"/>
                  </a:cubicBezTo>
                  <a:cubicBezTo>
                    <a:pt x="1399" y="7098"/>
                    <a:pt x="1894" y="7400"/>
                    <a:pt x="2404" y="7400"/>
                  </a:cubicBezTo>
                  <a:cubicBezTo>
                    <a:pt x="2552" y="7400"/>
                    <a:pt x="2702" y="7375"/>
                    <a:pt x="2845" y="7321"/>
                  </a:cubicBezTo>
                  <a:cubicBezTo>
                    <a:pt x="3521" y="7063"/>
                    <a:pt x="3840" y="6326"/>
                    <a:pt x="3581" y="5670"/>
                  </a:cubicBezTo>
                  <a:cubicBezTo>
                    <a:pt x="3322" y="5033"/>
                    <a:pt x="1" y="1"/>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7"/>
            <p:cNvSpPr/>
            <p:nvPr/>
          </p:nvSpPr>
          <p:spPr>
            <a:xfrm>
              <a:off x="5469525" y="1903875"/>
              <a:ext cx="96500" cy="184775"/>
            </a:xfrm>
            <a:custGeom>
              <a:avLst/>
              <a:gdLst/>
              <a:ahLst/>
              <a:cxnLst/>
              <a:rect l="l" t="t" r="r" b="b"/>
              <a:pathLst>
                <a:path w="3860" h="7391" extrusionOk="0">
                  <a:moveTo>
                    <a:pt x="1457" y="0"/>
                  </a:moveTo>
                  <a:cubicBezTo>
                    <a:pt x="1302" y="0"/>
                    <a:pt x="1145" y="29"/>
                    <a:pt x="995" y="90"/>
                  </a:cubicBezTo>
                  <a:cubicBezTo>
                    <a:pt x="319" y="349"/>
                    <a:pt x="0" y="1085"/>
                    <a:pt x="279" y="1721"/>
                  </a:cubicBezTo>
                  <a:cubicBezTo>
                    <a:pt x="518" y="2378"/>
                    <a:pt x="3860" y="7391"/>
                    <a:pt x="3860" y="7391"/>
                  </a:cubicBezTo>
                  <a:cubicBezTo>
                    <a:pt x="3860" y="7391"/>
                    <a:pt x="2885" y="1463"/>
                    <a:pt x="2626" y="806"/>
                  </a:cubicBezTo>
                  <a:cubicBezTo>
                    <a:pt x="2444" y="305"/>
                    <a:pt x="1959" y="0"/>
                    <a:pt x="14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7"/>
            <p:cNvSpPr/>
            <p:nvPr/>
          </p:nvSpPr>
          <p:spPr>
            <a:xfrm>
              <a:off x="5516775" y="2056300"/>
              <a:ext cx="117875" cy="116925"/>
            </a:xfrm>
            <a:custGeom>
              <a:avLst/>
              <a:gdLst/>
              <a:ahLst/>
              <a:cxnLst/>
              <a:rect l="l" t="t" r="r" b="b"/>
              <a:pathLst>
                <a:path w="4715" h="4677" extrusionOk="0">
                  <a:moveTo>
                    <a:pt x="2370" y="1"/>
                  </a:moveTo>
                  <a:cubicBezTo>
                    <a:pt x="1094" y="1"/>
                    <a:pt x="40" y="1008"/>
                    <a:pt x="20" y="2288"/>
                  </a:cubicBezTo>
                  <a:cubicBezTo>
                    <a:pt x="0" y="3582"/>
                    <a:pt x="1015" y="4656"/>
                    <a:pt x="2308" y="4676"/>
                  </a:cubicBezTo>
                  <a:cubicBezTo>
                    <a:pt x="2332" y="4676"/>
                    <a:pt x="2356" y="4677"/>
                    <a:pt x="2380" y="4677"/>
                  </a:cubicBezTo>
                  <a:cubicBezTo>
                    <a:pt x="3640" y="4677"/>
                    <a:pt x="4675" y="3657"/>
                    <a:pt x="4695" y="2388"/>
                  </a:cubicBezTo>
                  <a:cubicBezTo>
                    <a:pt x="4715" y="1095"/>
                    <a:pt x="3700" y="41"/>
                    <a:pt x="2407" y="1"/>
                  </a:cubicBezTo>
                  <a:cubicBezTo>
                    <a:pt x="2395" y="1"/>
                    <a:pt x="2382" y="1"/>
                    <a:pt x="237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7"/>
            <p:cNvSpPr/>
            <p:nvPr/>
          </p:nvSpPr>
          <p:spPr>
            <a:xfrm>
              <a:off x="5747025" y="2166800"/>
              <a:ext cx="438650" cy="212350"/>
            </a:xfrm>
            <a:custGeom>
              <a:avLst/>
              <a:gdLst/>
              <a:ahLst/>
              <a:cxnLst/>
              <a:rect l="l" t="t" r="r" b="b"/>
              <a:pathLst>
                <a:path w="17546" h="8494" extrusionOk="0">
                  <a:moveTo>
                    <a:pt x="12816" y="0"/>
                  </a:moveTo>
                  <a:cubicBezTo>
                    <a:pt x="11060" y="0"/>
                    <a:pt x="9310" y="187"/>
                    <a:pt x="7520" y="713"/>
                  </a:cubicBezTo>
                  <a:cubicBezTo>
                    <a:pt x="4874" y="1489"/>
                    <a:pt x="2368" y="3001"/>
                    <a:pt x="756" y="5229"/>
                  </a:cubicBezTo>
                  <a:cubicBezTo>
                    <a:pt x="359" y="5786"/>
                    <a:pt x="1" y="6383"/>
                    <a:pt x="1" y="7059"/>
                  </a:cubicBezTo>
                  <a:cubicBezTo>
                    <a:pt x="1" y="7715"/>
                    <a:pt x="458" y="8412"/>
                    <a:pt x="1134" y="8491"/>
                  </a:cubicBezTo>
                  <a:cubicBezTo>
                    <a:pt x="1156" y="8492"/>
                    <a:pt x="1178" y="8493"/>
                    <a:pt x="1200" y="8493"/>
                  </a:cubicBezTo>
                  <a:cubicBezTo>
                    <a:pt x="1521" y="8493"/>
                    <a:pt x="1871" y="8362"/>
                    <a:pt x="2169" y="8213"/>
                  </a:cubicBezTo>
                  <a:cubicBezTo>
                    <a:pt x="5650" y="6482"/>
                    <a:pt x="7958" y="2881"/>
                    <a:pt x="11558" y="1389"/>
                  </a:cubicBezTo>
                  <a:cubicBezTo>
                    <a:pt x="13468" y="594"/>
                    <a:pt x="15497" y="514"/>
                    <a:pt x="17546" y="335"/>
                  </a:cubicBezTo>
                  <a:cubicBezTo>
                    <a:pt x="15944" y="148"/>
                    <a:pt x="14378" y="0"/>
                    <a:pt x="1281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7"/>
            <p:cNvSpPr/>
            <p:nvPr/>
          </p:nvSpPr>
          <p:spPr>
            <a:xfrm>
              <a:off x="5870850" y="2168025"/>
              <a:ext cx="338200" cy="86750"/>
            </a:xfrm>
            <a:custGeom>
              <a:avLst/>
              <a:gdLst/>
              <a:ahLst/>
              <a:cxnLst/>
              <a:rect l="l" t="t" r="r" b="b"/>
              <a:pathLst>
                <a:path w="13528" h="3470" extrusionOk="0">
                  <a:moveTo>
                    <a:pt x="9986" y="0"/>
                  </a:moveTo>
                  <a:cubicBezTo>
                    <a:pt x="6995" y="0"/>
                    <a:pt x="4000" y="841"/>
                    <a:pt x="1453" y="2435"/>
                  </a:cubicBezTo>
                  <a:cubicBezTo>
                    <a:pt x="1035" y="2693"/>
                    <a:pt x="399" y="3151"/>
                    <a:pt x="1" y="3469"/>
                  </a:cubicBezTo>
                  <a:cubicBezTo>
                    <a:pt x="438" y="3191"/>
                    <a:pt x="1075" y="2793"/>
                    <a:pt x="1533" y="2554"/>
                  </a:cubicBezTo>
                  <a:cubicBezTo>
                    <a:pt x="4393" y="1007"/>
                    <a:pt x="7634" y="233"/>
                    <a:pt x="10879" y="233"/>
                  </a:cubicBezTo>
                  <a:cubicBezTo>
                    <a:pt x="11764" y="233"/>
                    <a:pt x="12650" y="290"/>
                    <a:pt x="13528" y="406"/>
                  </a:cubicBezTo>
                  <a:cubicBezTo>
                    <a:pt x="12367" y="134"/>
                    <a:pt x="11177" y="0"/>
                    <a:pt x="998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7"/>
            <p:cNvSpPr/>
            <p:nvPr/>
          </p:nvSpPr>
          <p:spPr>
            <a:xfrm>
              <a:off x="5820625" y="1861950"/>
              <a:ext cx="378475" cy="310250"/>
            </a:xfrm>
            <a:custGeom>
              <a:avLst/>
              <a:gdLst/>
              <a:ahLst/>
              <a:cxnLst/>
              <a:rect l="l" t="t" r="r" b="b"/>
              <a:pathLst>
                <a:path w="15139" h="12410" extrusionOk="0">
                  <a:moveTo>
                    <a:pt x="1491" y="0"/>
                  </a:moveTo>
                  <a:cubicBezTo>
                    <a:pt x="902" y="0"/>
                    <a:pt x="362" y="513"/>
                    <a:pt x="200" y="1091"/>
                  </a:cubicBezTo>
                  <a:cubicBezTo>
                    <a:pt x="1" y="1747"/>
                    <a:pt x="180" y="2444"/>
                    <a:pt x="398" y="3060"/>
                  </a:cubicBezTo>
                  <a:cubicBezTo>
                    <a:pt x="1314" y="5646"/>
                    <a:pt x="3303" y="7775"/>
                    <a:pt x="5630" y="9267"/>
                  </a:cubicBezTo>
                  <a:cubicBezTo>
                    <a:pt x="8574" y="11196"/>
                    <a:pt x="11737" y="11853"/>
                    <a:pt x="15139" y="12410"/>
                  </a:cubicBezTo>
                  <a:cubicBezTo>
                    <a:pt x="13229" y="11694"/>
                    <a:pt x="11300" y="11037"/>
                    <a:pt x="9668" y="9744"/>
                  </a:cubicBezTo>
                  <a:cubicBezTo>
                    <a:pt x="6665" y="7337"/>
                    <a:pt x="5451" y="3199"/>
                    <a:pt x="2587" y="574"/>
                  </a:cubicBezTo>
                  <a:cubicBezTo>
                    <a:pt x="2308" y="315"/>
                    <a:pt x="2010" y="96"/>
                    <a:pt x="1672" y="17"/>
                  </a:cubicBezTo>
                  <a:cubicBezTo>
                    <a:pt x="1611" y="6"/>
                    <a:pt x="1551" y="0"/>
                    <a:pt x="14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7"/>
            <p:cNvSpPr/>
            <p:nvPr/>
          </p:nvSpPr>
          <p:spPr>
            <a:xfrm>
              <a:off x="5919100" y="2008575"/>
              <a:ext cx="303375" cy="168100"/>
            </a:xfrm>
            <a:custGeom>
              <a:avLst/>
              <a:gdLst/>
              <a:ahLst/>
              <a:cxnLst/>
              <a:rect l="l" t="t" r="r" b="b"/>
              <a:pathLst>
                <a:path w="12135" h="6724" extrusionOk="0">
                  <a:moveTo>
                    <a:pt x="0" y="0"/>
                  </a:moveTo>
                  <a:cubicBezTo>
                    <a:pt x="259" y="418"/>
                    <a:pt x="756" y="1015"/>
                    <a:pt x="1094" y="1413"/>
                  </a:cubicBezTo>
                  <a:cubicBezTo>
                    <a:pt x="3879" y="4536"/>
                    <a:pt x="7957" y="6525"/>
                    <a:pt x="12135" y="6724"/>
                  </a:cubicBezTo>
                  <a:cubicBezTo>
                    <a:pt x="8316" y="6147"/>
                    <a:pt x="4695" y="4476"/>
                    <a:pt x="1850" y="1910"/>
                  </a:cubicBezTo>
                  <a:cubicBezTo>
                    <a:pt x="1234" y="1373"/>
                    <a:pt x="518" y="617"/>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459" name="Google Shape;459;p7"/>
          <p:cNvSpPr/>
          <p:nvPr/>
        </p:nvSpPr>
        <p:spPr>
          <a:xfrm rot="-5400000" flipH="1">
            <a:off x="-503801" y="-222465"/>
            <a:ext cx="3190233" cy="2659632"/>
          </a:xfrm>
          <a:custGeom>
            <a:avLst/>
            <a:gdLst/>
            <a:ahLst/>
            <a:cxnLst/>
            <a:rect l="l" t="t" r="r" b="b"/>
            <a:pathLst>
              <a:path w="77483" h="64596" extrusionOk="0">
                <a:moveTo>
                  <a:pt x="77343" y="0"/>
                </a:moveTo>
                <a:lnTo>
                  <a:pt x="0" y="1174"/>
                </a:lnTo>
                <a:lnTo>
                  <a:pt x="3959" y="64055"/>
                </a:lnTo>
                <a:cubicBezTo>
                  <a:pt x="5452" y="64420"/>
                  <a:pt x="6980" y="64596"/>
                  <a:pt x="8508" y="64596"/>
                </a:cubicBezTo>
                <a:cubicBezTo>
                  <a:pt x="15714" y="64596"/>
                  <a:pt x="22930" y="60693"/>
                  <a:pt x="26557" y="54407"/>
                </a:cubicBezTo>
                <a:cubicBezTo>
                  <a:pt x="31093" y="46549"/>
                  <a:pt x="31013" y="35071"/>
                  <a:pt x="39109" y="30993"/>
                </a:cubicBezTo>
                <a:cubicBezTo>
                  <a:pt x="41201" y="29935"/>
                  <a:pt x="43435" y="29604"/>
                  <a:pt x="45741" y="29604"/>
                </a:cubicBezTo>
                <a:cubicBezTo>
                  <a:pt x="49590" y="29604"/>
                  <a:pt x="53643" y="30525"/>
                  <a:pt x="57579" y="30525"/>
                </a:cubicBezTo>
                <a:cubicBezTo>
                  <a:pt x="58776" y="30525"/>
                  <a:pt x="59964" y="30440"/>
                  <a:pt x="61131" y="30217"/>
                </a:cubicBezTo>
                <a:cubicBezTo>
                  <a:pt x="67238" y="29044"/>
                  <a:pt x="72131" y="24070"/>
                  <a:pt x="74618" y="18361"/>
                </a:cubicBezTo>
                <a:cubicBezTo>
                  <a:pt x="77105" y="12632"/>
                  <a:pt x="77482" y="6227"/>
                  <a:pt x="773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7"/>
          <p:cNvSpPr/>
          <p:nvPr/>
        </p:nvSpPr>
        <p:spPr>
          <a:xfrm flipH="1">
            <a:off x="7193205" y="-912400"/>
            <a:ext cx="5134428" cy="8682781"/>
          </a:xfrm>
          <a:custGeom>
            <a:avLst/>
            <a:gdLst/>
            <a:ahLst/>
            <a:cxnLst/>
            <a:rect l="l" t="t" r="r" b="b"/>
            <a:pathLst>
              <a:path w="38692" h="107620" extrusionOk="0">
                <a:moveTo>
                  <a:pt x="1" y="0"/>
                </a:moveTo>
                <a:lnTo>
                  <a:pt x="1" y="107620"/>
                </a:lnTo>
                <a:lnTo>
                  <a:pt x="26915" y="107620"/>
                </a:lnTo>
                <a:cubicBezTo>
                  <a:pt x="24290" y="104815"/>
                  <a:pt x="23872" y="100478"/>
                  <a:pt x="24886" y="96778"/>
                </a:cubicBezTo>
                <a:cubicBezTo>
                  <a:pt x="25921" y="93078"/>
                  <a:pt x="28189" y="89876"/>
                  <a:pt x="30436" y="86752"/>
                </a:cubicBezTo>
                <a:cubicBezTo>
                  <a:pt x="32704" y="83649"/>
                  <a:pt x="35052" y="80526"/>
                  <a:pt x="36305" y="76886"/>
                </a:cubicBezTo>
                <a:cubicBezTo>
                  <a:pt x="38692" y="70023"/>
                  <a:pt x="36742" y="62165"/>
                  <a:pt x="32525" y="56237"/>
                </a:cubicBezTo>
                <a:cubicBezTo>
                  <a:pt x="29024" y="51284"/>
                  <a:pt x="23872" y="46907"/>
                  <a:pt x="23335" y="40880"/>
                </a:cubicBezTo>
                <a:cubicBezTo>
                  <a:pt x="22857" y="35628"/>
                  <a:pt x="26100" y="30794"/>
                  <a:pt x="26816" y="25562"/>
                </a:cubicBezTo>
                <a:cubicBezTo>
                  <a:pt x="27751" y="18779"/>
                  <a:pt x="24230" y="11916"/>
                  <a:pt x="18978" y="7500"/>
                </a:cubicBezTo>
                <a:cubicBezTo>
                  <a:pt x="13727" y="3084"/>
                  <a:pt x="6724" y="1373"/>
                  <a:pt x="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1" name="Google Shape;461;p7"/>
          <p:cNvGrpSpPr/>
          <p:nvPr/>
        </p:nvGrpSpPr>
        <p:grpSpPr>
          <a:xfrm rot="1667846">
            <a:off x="11629643" y="5821547"/>
            <a:ext cx="827881" cy="1193453"/>
            <a:chOff x="3563300" y="2901850"/>
            <a:chExt cx="712675" cy="1027375"/>
          </a:xfrm>
        </p:grpSpPr>
        <p:sp>
          <p:nvSpPr>
            <p:cNvPr id="462" name="Google Shape;462;p7"/>
            <p:cNvSpPr/>
            <p:nvPr/>
          </p:nvSpPr>
          <p:spPr>
            <a:xfrm>
              <a:off x="3563300" y="2901850"/>
              <a:ext cx="232775" cy="228700"/>
            </a:xfrm>
            <a:custGeom>
              <a:avLst/>
              <a:gdLst/>
              <a:ahLst/>
              <a:cxnLst/>
              <a:rect l="l" t="t" r="r" b="b"/>
              <a:pathLst>
                <a:path w="9311" h="9148" extrusionOk="0">
                  <a:moveTo>
                    <a:pt x="1874" y="1"/>
                  </a:moveTo>
                  <a:cubicBezTo>
                    <a:pt x="1302" y="1"/>
                    <a:pt x="757" y="187"/>
                    <a:pt x="438" y="653"/>
                  </a:cubicBezTo>
                  <a:cubicBezTo>
                    <a:pt x="1" y="1230"/>
                    <a:pt x="100" y="2065"/>
                    <a:pt x="438" y="2722"/>
                  </a:cubicBezTo>
                  <a:cubicBezTo>
                    <a:pt x="896" y="3657"/>
                    <a:pt x="1731" y="4373"/>
                    <a:pt x="2627" y="4950"/>
                  </a:cubicBezTo>
                  <a:cubicBezTo>
                    <a:pt x="4676" y="6621"/>
                    <a:pt x="7321" y="7337"/>
                    <a:pt x="9311" y="9147"/>
                  </a:cubicBezTo>
                  <a:cubicBezTo>
                    <a:pt x="8037" y="7436"/>
                    <a:pt x="7520" y="5308"/>
                    <a:pt x="6366" y="3478"/>
                  </a:cubicBezTo>
                  <a:cubicBezTo>
                    <a:pt x="5511" y="2125"/>
                    <a:pt x="4437" y="772"/>
                    <a:pt x="2925" y="195"/>
                  </a:cubicBezTo>
                  <a:cubicBezTo>
                    <a:pt x="2597" y="73"/>
                    <a:pt x="2230" y="1"/>
                    <a:pt x="187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7"/>
            <p:cNvSpPr/>
            <p:nvPr/>
          </p:nvSpPr>
          <p:spPr>
            <a:xfrm>
              <a:off x="4130250" y="3368575"/>
              <a:ext cx="145725" cy="319450"/>
            </a:xfrm>
            <a:custGeom>
              <a:avLst/>
              <a:gdLst/>
              <a:ahLst/>
              <a:cxnLst/>
              <a:rect l="l" t="t" r="r" b="b"/>
              <a:pathLst>
                <a:path w="5829" h="12778" extrusionOk="0">
                  <a:moveTo>
                    <a:pt x="3219" y="0"/>
                  </a:moveTo>
                  <a:cubicBezTo>
                    <a:pt x="3053" y="0"/>
                    <a:pt x="2887" y="27"/>
                    <a:pt x="2726" y="86"/>
                  </a:cubicBezTo>
                  <a:cubicBezTo>
                    <a:pt x="1890" y="385"/>
                    <a:pt x="1492" y="1320"/>
                    <a:pt x="1353" y="2195"/>
                  </a:cubicBezTo>
                  <a:cubicBezTo>
                    <a:pt x="1055" y="3945"/>
                    <a:pt x="1254" y="5736"/>
                    <a:pt x="1274" y="7486"/>
                  </a:cubicBezTo>
                  <a:cubicBezTo>
                    <a:pt x="1293" y="9555"/>
                    <a:pt x="597" y="10948"/>
                    <a:pt x="0" y="12778"/>
                  </a:cubicBezTo>
                  <a:cubicBezTo>
                    <a:pt x="2686" y="11942"/>
                    <a:pt x="4576" y="7785"/>
                    <a:pt x="5272" y="5338"/>
                  </a:cubicBezTo>
                  <a:cubicBezTo>
                    <a:pt x="5670" y="3886"/>
                    <a:pt x="5829" y="2255"/>
                    <a:pt x="4974" y="1021"/>
                  </a:cubicBezTo>
                  <a:cubicBezTo>
                    <a:pt x="4575" y="447"/>
                    <a:pt x="3894" y="0"/>
                    <a:pt x="321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7"/>
            <p:cNvSpPr/>
            <p:nvPr/>
          </p:nvSpPr>
          <p:spPr>
            <a:xfrm>
              <a:off x="3796550" y="3558600"/>
              <a:ext cx="320800" cy="155950"/>
            </a:xfrm>
            <a:custGeom>
              <a:avLst/>
              <a:gdLst/>
              <a:ahLst/>
              <a:cxnLst/>
              <a:rect l="l" t="t" r="r" b="b"/>
              <a:pathLst>
                <a:path w="12832" h="6238" extrusionOk="0">
                  <a:moveTo>
                    <a:pt x="1839" y="0"/>
                  </a:moveTo>
                  <a:cubicBezTo>
                    <a:pt x="1465" y="0"/>
                    <a:pt x="1105" y="92"/>
                    <a:pt x="796" y="323"/>
                  </a:cubicBezTo>
                  <a:cubicBezTo>
                    <a:pt x="100" y="820"/>
                    <a:pt x="0" y="1875"/>
                    <a:pt x="319" y="2710"/>
                  </a:cubicBezTo>
                  <a:cubicBezTo>
                    <a:pt x="876" y="4103"/>
                    <a:pt x="2308" y="4898"/>
                    <a:pt x="3720" y="5356"/>
                  </a:cubicBezTo>
                  <a:cubicBezTo>
                    <a:pt x="5085" y="5800"/>
                    <a:pt x="7081" y="6237"/>
                    <a:pt x="8959" y="6237"/>
                  </a:cubicBezTo>
                  <a:cubicBezTo>
                    <a:pt x="10448" y="6237"/>
                    <a:pt x="11863" y="5962"/>
                    <a:pt x="12831" y="5197"/>
                  </a:cubicBezTo>
                  <a:cubicBezTo>
                    <a:pt x="11001" y="4660"/>
                    <a:pt x="9430" y="4461"/>
                    <a:pt x="7739" y="3267"/>
                  </a:cubicBezTo>
                  <a:cubicBezTo>
                    <a:pt x="6286" y="2273"/>
                    <a:pt x="4934" y="1079"/>
                    <a:pt x="3303" y="363"/>
                  </a:cubicBezTo>
                  <a:cubicBezTo>
                    <a:pt x="2850" y="159"/>
                    <a:pt x="2333" y="0"/>
                    <a:pt x="18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7"/>
            <p:cNvSpPr/>
            <p:nvPr/>
          </p:nvSpPr>
          <p:spPr>
            <a:xfrm>
              <a:off x="4054150" y="3170200"/>
              <a:ext cx="120375" cy="326875"/>
            </a:xfrm>
            <a:custGeom>
              <a:avLst/>
              <a:gdLst/>
              <a:ahLst/>
              <a:cxnLst/>
              <a:rect l="l" t="t" r="r" b="b"/>
              <a:pathLst>
                <a:path w="4815" h="13075" extrusionOk="0">
                  <a:moveTo>
                    <a:pt x="2163" y="1"/>
                  </a:moveTo>
                  <a:cubicBezTo>
                    <a:pt x="1941" y="1"/>
                    <a:pt x="1720" y="45"/>
                    <a:pt x="1513" y="144"/>
                  </a:cubicBezTo>
                  <a:cubicBezTo>
                    <a:pt x="717" y="502"/>
                    <a:pt x="419" y="1496"/>
                    <a:pt x="339" y="2372"/>
                  </a:cubicBezTo>
                  <a:cubicBezTo>
                    <a:pt x="200" y="4142"/>
                    <a:pt x="558" y="5913"/>
                    <a:pt x="757" y="7663"/>
                  </a:cubicBezTo>
                  <a:cubicBezTo>
                    <a:pt x="995" y="9732"/>
                    <a:pt x="419" y="11184"/>
                    <a:pt x="1" y="13074"/>
                  </a:cubicBezTo>
                  <a:cubicBezTo>
                    <a:pt x="2587" y="11900"/>
                    <a:pt x="4079" y="7623"/>
                    <a:pt x="4536" y="5117"/>
                  </a:cubicBezTo>
                  <a:cubicBezTo>
                    <a:pt x="4815" y="3645"/>
                    <a:pt x="4795" y="1994"/>
                    <a:pt x="3840" y="860"/>
                  </a:cubicBezTo>
                  <a:cubicBezTo>
                    <a:pt x="3443" y="360"/>
                    <a:pt x="2795" y="1"/>
                    <a:pt x="216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7"/>
            <p:cNvSpPr/>
            <p:nvPr/>
          </p:nvSpPr>
          <p:spPr>
            <a:xfrm>
              <a:off x="3714000" y="3392275"/>
              <a:ext cx="327750" cy="140750"/>
            </a:xfrm>
            <a:custGeom>
              <a:avLst/>
              <a:gdLst/>
              <a:ahLst/>
              <a:cxnLst/>
              <a:rect l="l" t="t" r="r" b="b"/>
              <a:pathLst>
                <a:path w="13110" h="5630" extrusionOk="0">
                  <a:moveTo>
                    <a:pt x="1902" y="1"/>
                  </a:moveTo>
                  <a:cubicBezTo>
                    <a:pt x="1447" y="1"/>
                    <a:pt x="1016" y="113"/>
                    <a:pt x="677" y="411"/>
                  </a:cubicBezTo>
                  <a:cubicBezTo>
                    <a:pt x="0" y="968"/>
                    <a:pt x="0" y="2063"/>
                    <a:pt x="398" y="2838"/>
                  </a:cubicBezTo>
                  <a:cubicBezTo>
                    <a:pt x="1074" y="4151"/>
                    <a:pt x="2586" y="4828"/>
                    <a:pt x="4019" y="5186"/>
                  </a:cubicBezTo>
                  <a:cubicBezTo>
                    <a:pt x="5092" y="5426"/>
                    <a:pt x="6546" y="5629"/>
                    <a:pt x="8020" y="5629"/>
                  </a:cubicBezTo>
                  <a:cubicBezTo>
                    <a:pt x="9960" y="5629"/>
                    <a:pt x="11933" y="5277"/>
                    <a:pt x="13109" y="4191"/>
                  </a:cubicBezTo>
                  <a:cubicBezTo>
                    <a:pt x="11220" y="3833"/>
                    <a:pt x="9648" y="3753"/>
                    <a:pt x="7858" y="2739"/>
                  </a:cubicBezTo>
                  <a:cubicBezTo>
                    <a:pt x="6306" y="1844"/>
                    <a:pt x="4854" y="809"/>
                    <a:pt x="3183" y="232"/>
                  </a:cubicBezTo>
                  <a:cubicBezTo>
                    <a:pt x="2770" y="98"/>
                    <a:pt x="2325" y="1"/>
                    <a:pt x="190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7"/>
            <p:cNvSpPr/>
            <p:nvPr/>
          </p:nvSpPr>
          <p:spPr>
            <a:xfrm>
              <a:off x="3928325" y="3013225"/>
              <a:ext cx="104975" cy="306300"/>
            </a:xfrm>
            <a:custGeom>
              <a:avLst/>
              <a:gdLst/>
              <a:ahLst/>
              <a:cxnLst/>
              <a:rect l="l" t="t" r="r" b="b"/>
              <a:pathLst>
                <a:path w="4199" h="12252" extrusionOk="0">
                  <a:moveTo>
                    <a:pt x="1607" y="1"/>
                  </a:moveTo>
                  <a:cubicBezTo>
                    <a:pt x="1352" y="1"/>
                    <a:pt x="1102" y="61"/>
                    <a:pt x="876" y="196"/>
                  </a:cubicBezTo>
                  <a:cubicBezTo>
                    <a:pt x="180" y="614"/>
                    <a:pt x="1" y="1549"/>
                    <a:pt x="1" y="2365"/>
                  </a:cubicBezTo>
                  <a:cubicBezTo>
                    <a:pt x="21" y="3996"/>
                    <a:pt x="558" y="5587"/>
                    <a:pt x="876" y="7218"/>
                  </a:cubicBezTo>
                  <a:cubicBezTo>
                    <a:pt x="1274" y="9069"/>
                    <a:pt x="876" y="10501"/>
                    <a:pt x="657" y="12251"/>
                  </a:cubicBezTo>
                  <a:cubicBezTo>
                    <a:pt x="2945" y="10958"/>
                    <a:pt x="3900" y="6860"/>
                    <a:pt x="4099" y="4533"/>
                  </a:cubicBezTo>
                  <a:cubicBezTo>
                    <a:pt x="4198" y="3160"/>
                    <a:pt x="4059" y="1609"/>
                    <a:pt x="3084" y="654"/>
                  </a:cubicBezTo>
                  <a:cubicBezTo>
                    <a:pt x="2694" y="264"/>
                    <a:pt x="2140" y="1"/>
                    <a:pt x="160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7"/>
            <p:cNvSpPr/>
            <p:nvPr/>
          </p:nvSpPr>
          <p:spPr>
            <a:xfrm>
              <a:off x="3622475" y="3250475"/>
              <a:ext cx="310350" cy="118175"/>
            </a:xfrm>
            <a:custGeom>
              <a:avLst/>
              <a:gdLst/>
              <a:ahLst/>
              <a:cxnLst/>
              <a:rect l="l" t="t" r="r" b="b"/>
              <a:pathLst>
                <a:path w="12414" h="4727" extrusionOk="0">
                  <a:moveTo>
                    <a:pt x="1997" y="0"/>
                  </a:moveTo>
                  <a:cubicBezTo>
                    <a:pt x="1452" y="0"/>
                    <a:pt x="924" y="129"/>
                    <a:pt x="578" y="513"/>
                  </a:cubicBezTo>
                  <a:cubicBezTo>
                    <a:pt x="1" y="1110"/>
                    <a:pt x="100" y="2065"/>
                    <a:pt x="558" y="2761"/>
                  </a:cubicBezTo>
                  <a:cubicBezTo>
                    <a:pt x="1294" y="3935"/>
                    <a:pt x="2766" y="4412"/>
                    <a:pt x="4139" y="4591"/>
                  </a:cubicBezTo>
                  <a:cubicBezTo>
                    <a:pt x="4742" y="4673"/>
                    <a:pt x="5468" y="4726"/>
                    <a:pt x="6242" y="4726"/>
                  </a:cubicBezTo>
                  <a:cubicBezTo>
                    <a:pt x="8481" y="4726"/>
                    <a:pt x="11128" y="4284"/>
                    <a:pt x="12414" y="2821"/>
                  </a:cubicBezTo>
                  <a:cubicBezTo>
                    <a:pt x="10644" y="2662"/>
                    <a:pt x="9171" y="2741"/>
                    <a:pt x="7441" y="1966"/>
                  </a:cubicBezTo>
                  <a:cubicBezTo>
                    <a:pt x="5949" y="1329"/>
                    <a:pt x="4477" y="474"/>
                    <a:pt x="2885" y="96"/>
                  </a:cubicBezTo>
                  <a:cubicBezTo>
                    <a:pt x="2603" y="39"/>
                    <a:pt x="2298" y="0"/>
                    <a:pt x="199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7"/>
            <p:cNvSpPr/>
            <p:nvPr/>
          </p:nvSpPr>
          <p:spPr>
            <a:xfrm>
              <a:off x="3821425" y="2928275"/>
              <a:ext cx="89525" cy="256475"/>
            </a:xfrm>
            <a:custGeom>
              <a:avLst/>
              <a:gdLst/>
              <a:ahLst/>
              <a:cxnLst/>
              <a:rect l="l" t="t" r="r" b="b"/>
              <a:pathLst>
                <a:path w="3581" h="10259" extrusionOk="0">
                  <a:moveTo>
                    <a:pt x="1364" y="1"/>
                  </a:moveTo>
                  <a:cubicBezTo>
                    <a:pt x="1129" y="1"/>
                    <a:pt x="899" y="60"/>
                    <a:pt x="696" y="193"/>
                  </a:cubicBezTo>
                  <a:cubicBezTo>
                    <a:pt x="119" y="571"/>
                    <a:pt x="0" y="1327"/>
                    <a:pt x="20" y="2023"/>
                  </a:cubicBezTo>
                  <a:cubicBezTo>
                    <a:pt x="100" y="3395"/>
                    <a:pt x="577" y="4708"/>
                    <a:pt x="895" y="6041"/>
                  </a:cubicBezTo>
                  <a:cubicBezTo>
                    <a:pt x="1273" y="7593"/>
                    <a:pt x="995" y="8766"/>
                    <a:pt x="875" y="10258"/>
                  </a:cubicBezTo>
                  <a:cubicBezTo>
                    <a:pt x="2725" y="9144"/>
                    <a:pt x="3461" y="5703"/>
                    <a:pt x="3541" y="3714"/>
                  </a:cubicBezTo>
                  <a:cubicBezTo>
                    <a:pt x="3581" y="2580"/>
                    <a:pt x="3402" y="1307"/>
                    <a:pt x="2566" y="511"/>
                  </a:cubicBezTo>
                  <a:cubicBezTo>
                    <a:pt x="2244" y="201"/>
                    <a:pt x="1796" y="1"/>
                    <a:pt x="136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7"/>
            <p:cNvSpPr/>
            <p:nvPr/>
          </p:nvSpPr>
          <p:spPr>
            <a:xfrm>
              <a:off x="3574250" y="3135025"/>
              <a:ext cx="259625" cy="96000"/>
            </a:xfrm>
            <a:custGeom>
              <a:avLst/>
              <a:gdLst/>
              <a:ahLst/>
              <a:cxnLst/>
              <a:rect l="l" t="t" r="r" b="b"/>
              <a:pathLst>
                <a:path w="10385" h="3840" extrusionOk="0">
                  <a:moveTo>
                    <a:pt x="1654" y="1"/>
                  </a:moveTo>
                  <a:cubicBezTo>
                    <a:pt x="1193" y="1"/>
                    <a:pt x="741" y="121"/>
                    <a:pt x="438" y="477"/>
                  </a:cubicBezTo>
                  <a:cubicBezTo>
                    <a:pt x="0" y="974"/>
                    <a:pt x="100" y="1789"/>
                    <a:pt x="498" y="2366"/>
                  </a:cubicBezTo>
                  <a:cubicBezTo>
                    <a:pt x="1154" y="3301"/>
                    <a:pt x="2387" y="3659"/>
                    <a:pt x="3521" y="3779"/>
                  </a:cubicBezTo>
                  <a:cubicBezTo>
                    <a:pt x="3900" y="3817"/>
                    <a:pt x="4335" y="3840"/>
                    <a:pt x="4802" y="3840"/>
                  </a:cubicBezTo>
                  <a:cubicBezTo>
                    <a:pt x="6759" y="3840"/>
                    <a:pt x="9260" y="3438"/>
                    <a:pt x="10384" y="2088"/>
                  </a:cubicBezTo>
                  <a:cubicBezTo>
                    <a:pt x="8892" y="1988"/>
                    <a:pt x="7699" y="2108"/>
                    <a:pt x="6207" y="1511"/>
                  </a:cubicBezTo>
                  <a:cubicBezTo>
                    <a:pt x="4934" y="994"/>
                    <a:pt x="3700" y="357"/>
                    <a:pt x="2348" y="79"/>
                  </a:cubicBezTo>
                  <a:cubicBezTo>
                    <a:pt x="2126" y="32"/>
                    <a:pt x="1889" y="1"/>
                    <a:pt x="16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7"/>
            <p:cNvSpPr/>
            <p:nvPr/>
          </p:nvSpPr>
          <p:spPr>
            <a:xfrm>
              <a:off x="3659300" y="2992750"/>
              <a:ext cx="512750" cy="936475"/>
            </a:xfrm>
            <a:custGeom>
              <a:avLst/>
              <a:gdLst/>
              <a:ahLst/>
              <a:cxnLst/>
              <a:rect l="l" t="t" r="r" b="b"/>
              <a:pathLst>
                <a:path w="20510" h="37459" extrusionOk="0">
                  <a:moveTo>
                    <a:pt x="0" y="1"/>
                  </a:moveTo>
                  <a:lnTo>
                    <a:pt x="0" y="1"/>
                  </a:lnTo>
                  <a:cubicBezTo>
                    <a:pt x="2566" y="2587"/>
                    <a:pt x="4993" y="5272"/>
                    <a:pt x="7281" y="8097"/>
                  </a:cubicBezTo>
                  <a:cubicBezTo>
                    <a:pt x="14104" y="16532"/>
                    <a:pt x="19216" y="26578"/>
                    <a:pt x="20509" y="37459"/>
                  </a:cubicBezTo>
                  <a:cubicBezTo>
                    <a:pt x="19813" y="22679"/>
                    <a:pt x="10921" y="9450"/>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7"/>
            <p:cNvSpPr/>
            <p:nvPr/>
          </p:nvSpPr>
          <p:spPr>
            <a:xfrm>
              <a:off x="3831350" y="3005200"/>
              <a:ext cx="42800" cy="186500"/>
            </a:xfrm>
            <a:custGeom>
              <a:avLst/>
              <a:gdLst/>
              <a:ahLst/>
              <a:cxnLst/>
              <a:rect l="l" t="t" r="r" b="b"/>
              <a:pathLst>
                <a:path w="1712" h="7460" extrusionOk="0">
                  <a:moveTo>
                    <a:pt x="1473" y="0"/>
                  </a:moveTo>
                  <a:lnTo>
                    <a:pt x="1473" y="0"/>
                  </a:lnTo>
                  <a:cubicBezTo>
                    <a:pt x="1373" y="2507"/>
                    <a:pt x="1373" y="5272"/>
                    <a:pt x="1" y="7460"/>
                  </a:cubicBezTo>
                  <a:cubicBezTo>
                    <a:pt x="1692" y="5391"/>
                    <a:pt x="1712" y="2527"/>
                    <a:pt x="147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7"/>
            <p:cNvSpPr/>
            <p:nvPr/>
          </p:nvSpPr>
          <p:spPr>
            <a:xfrm>
              <a:off x="3934800" y="3132000"/>
              <a:ext cx="55725" cy="193500"/>
            </a:xfrm>
            <a:custGeom>
              <a:avLst/>
              <a:gdLst/>
              <a:ahLst/>
              <a:cxnLst/>
              <a:rect l="l" t="t" r="r" b="b"/>
              <a:pathLst>
                <a:path w="2229" h="7740" extrusionOk="0">
                  <a:moveTo>
                    <a:pt x="2189" y="1"/>
                  </a:moveTo>
                  <a:cubicBezTo>
                    <a:pt x="1890" y="2627"/>
                    <a:pt x="1691" y="5571"/>
                    <a:pt x="1" y="7739"/>
                  </a:cubicBezTo>
                  <a:cubicBezTo>
                    <a:pt x="1990" y="5710"/>
                    <a:pt x="2229" y="2686"/>
                    <a:pt x="218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7"/>
            <p:cNvSpPr/>
            <p:nvPr/>
          </p:nvSpPr>
          <p:spPr>
            <a:xfrm>
              <a:off x="4046700" y="3277225"/>
              <a:ext cx="78600" cy="222825"/>
            </a:xfrm>
            <a:custGeom>
              <a:avLst/>
              <a:gdLst/>
              <a:ahLst/>
              <a:cxnLst/>
              <a:rect l="l" t="t" r="r" b="b"/>
              <a:pathLst>
                <a:path w="3144" h="8913" extrusionOk="0">
                  <a:moveTo>
                    <a:pt x="3024" y="0"/>
                  </a:moveTo>
                  <a:cubicBezTo>
                    <a:pt x="2805" y="3163"/>
                    <a:pt x="2328" y="6565"/>
                    <a:pt x="0" y="8912"/>
                  </a:cubicBezTo>
                  <a:cubicBezTo>
                    <a:pt x="2606" y="6804"/>
                    <a:pt x="3143" y="3163"/>
                    <a:pt x="302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7"/>
            <p:cNvSpPr/>
            <p:nvPr/>
          </p:nvSpPr>
          <p:spPr>
            <a:xfrm>
              <a:off x="4124275" y="3492575"/>
              <a:ext cx="74625" cy="193475"/>
            </a:xfrm>
            <a:custGeom>
              <a:avLst/>
              <a:gdLst/>
              <a:ahLst/>
              <a:cxnLst/>
              <a:rect l="l" t="t" r="r" b="b"/>
              <a:pathLst>
                <a:path w="2985" h="7739" extrusionOk="0">
                  <a:moveTo>
                    <a:pt x="2985" y="0"/>
                  </a:moveTo>
                  <a:lnTo>
                    <a:pt x="2985" y="0"/>
                  </a:lnTo>
                  <a:cubicBezTo>
                    <a:pt x="2567" y="2725"/>
                    <a:pt x="2070" y="5689"/>
                    <a:pt x="1" y="7738"/>
                  </a:cubicBezTo>
                  <a:cubicBezTo>
                    <a:pt x="2308" y="5948"/>
                    <a:pt x="2905" y="2785"/>
                    <a:pt x="298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7"/>
            <p:cNvSpPr/>
            <p:nvPr/>
          </p:nvSpPr>
          <p:spPr>
            <a:xfrm>
              <a:off x="3648850" y="3192675"/>
              <a:ext cx="177075" cy="20025"/>
            </a:xfrm>
            <a:custGeom>
              <a:avLst/>
              <a:gdLst/>
              <a:ahLst/>
              <a:cxnLst/>
              <a:rect l="l" t="t" r="r" b="b"/>
              <a:pathLst>
                <a:path w="7083" h="801" extrusionOk="0">
                  <a:moveTo>
                    <a:pt x="7082" y="1"/>
                  </a:moveTo>
                  <a:lnTo>
                    <a:pt x="7082" y="1"/>
                  </a:lnTo>
                  <a:cubicBezTo>
                    <a:pt x="5654" y="370"/>
                    <a:pt x="4180" y="564"/>
                    <a:pt x="2708" y="564"/>
                  </a:cubicBezTo>
                  <a:cubicBezTo>
                    <a:pt x="1801" y="564"/>
                    <a:pt x="895" y="491"/>
                    <a:pt x="0" y="339"/>
                  </a:cubicBezTo>
                  <a:lnTo>
                    <a:pt x="0" y="339"/>
                  </a:lnTo>
                  <a:cubicBezTo>
                    <a:pt x="986" y="647"/>
                    <a:pt x="2027" y="801"/>
                    <a:pt x="3069" y="801"/>
                  </a:cubicBezTo>
                  <a:cubicBezTo>
                    <a:pt x="4446" y="801"/>
                    <a:pt x="5825" y="533"/>
                    <a:pt x="708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7" name="Google Shape;477;p7"/>
            <p:cNvSpPr/>
            <p:nvPr/>
          </p:nvSpPr>
          <p:spPr>
            <a:xfrm>
              <a:off x="3783125" y="3319500"/>
              <a:ext cx="154200" cy="25750"/>
            </a:xfrm>
            <a:custGeom>
              <a:avLst/>
              <a:gdLst/>
              <a:ahLst/>
              <a:cxnLst/>
              <a:rect l="l" t="t" r="r" b="b"/>
              <a:pathLst>
                <a:path w="6168" h="1030" extrusionOk="0">
                  <a:moveTo>
                    <a:pt x="6167" y="0"/>
                  </a:moveTo>
                  <a:cubicBezTo>
                    <a:pt x="4796" y="541"/>
                    <a:pt x="3356" y="811"/>
                    <a:pt x="1904" y="811"/>
                  </a:cubicBezTo>
                  <a:cubicBezTo>
                    <a:pt x="1270" y="811"/>
                    <a:pt x="634" y="759"/>
                    <a:pt x="0" y="657"/>
                  </a:cubicBezTo>
                  <a:lnTo>
                    <a:pt x="0" y="657"/>
                  </a:lnTo>
                  <a:cubicBezTo>
                    <a:pt x="745" y="907"/>
                    <a:pt x="1530" y="1030"/>
                    <a:pt x="2318" y="1030"/>
                  </a:cubicBezTo>
                  <a:cubicBezTo>
                    <a:pt x="3656" y="1030"/>
                    <a:pt x="5002" y="677"/>
                    <a:pt x="616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8" name="Google Shape;478;p7"/>
            <p:cNvSpPr/>
            <p:nvPr/>
          </p:nvSpPr>
          <p:spPr>
            <a:xfrm>
              <a:off x="3847275" y="3489575"/>
              <a:ext cx="196950" cy="21325"/>
            </a:xfrm>
            <a:custGeom>
              <a:avLst/>
              <a:gdLst/>
              <a:ahLst/>
              <a:cxnLst/>
              <a:rect l="l" t="t" r="r" b="b"/>
              <a:pathLst>
                <a:path w="7878" h="853" extrusionOk="0">
                  <a:moveTo>
                    <a:pt x="0" y="1"/>
                  </a:moveTo>
                  <a:lnTo>
                    <a:pt x="0" y="1"/>
                  </a:lnTo>
                  <a:cubicBezTo>
                    <a:pt x="1349" y="566"/>
                    <a:pt x="2817" y="852"/>
                    <a:pt x="4287" y="852"/>
                  </a:cubicBezTo>
                  <a:cubicBezTo>
                    <a:pt x="5505" y="852"/>
                    <a:pt x="6724" y="656"/>
                    <a:pt x="7878" y="259"/>
                  </a:cubicBezTo>
                  <a:lnTo>
                    <a:pt x="7878" y="259"/>
                  </a:lnTo>
                  <a:cubicBezTo>
                    <a:pt x="6768" y="486"/>
                    <a:pt x="5648" y="596"/>
                    <a:pt x="4530" y="596"/>
                  </a:cubicBezTo>
                  <a:cubicBezTo>
                    <a:pt x="3004" y="596"/>
                    <a:pt x="1482" y="391"/>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9" name="Google Shape;479;p7"/>
            <p:cNvSpPr/>
            <p:nvPr/>
          </p:nvSpPr>
          <p:spPr>
            <a:xfrm>
              <a:off x="3914400" y="3664625"/>
              <a:ext cx="204425" cy="36850"/>
            </a:xfrm>
            <a:custGeom>
              <a:avLst/>
              <a:gdLst/>
              <a:ahLst/>
              <a:cxnLst/>
              <a:rect l="l" t="t" r="r" b="b"/>
              <a:pathLst>
                <a:path w="8177" h="1474" extrusionOk="0">
                  <a:moveTo>
                    <a:pt x="1" y="1"/>
                  </a:moveTo>
                  <a:lnTo>
                    <a:pt x="1" y="1"/>
                  </a:lnTo>
                  <a:cubicBezTo>
                    <a:pt x="1465" y="973"/>
                    <a:pt x="3234" y="1473"/>
                    <a:pt x="4997" y="1473"/>
                  </a:cubicBezTo>
                  <a:cubicBezTo>
                    <a:pt x="6083" y="1473"/>
                    <a:pt x="7168" y="1283"/>
                    <a:pt x="8177" y="896"/>
                  </a:cubicBezTo>
                  <a:lnTo>
                    <a:pt x="8177" y="896"/>
                  </a:lnTo>
                  <a:cubicBezTo>
                    <a:pt x="7232" y="1137"/>
                    <a:pt x="6263" y="1257"/>
                    <a:pt x="5296" y="1257"/>
                  </a:cubicBezTo>
                  <a:cubicBezTo>
                    <a:pt x="3472" y="1257"/>
                    <a:pt x="1652" y="833"/>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480" name="Google Shape;480;p7"/>
          <p:cNvGrpSpPr/>
          <p:nvPr/>
        </p:nvGrpSpPr>
        <p:grpSpPr>
          <a:xfrm rot="5721994">
            <a:off x="-326196" y="6198313"/>
            <a:ext cx="1047785" cy="643149"/>
            <a:chOff x="3635425" y="69650"/>
            <a:chExt cx="965800" cy="592825"/>
          </a:xfrm>
        </p:grpSpPr>
        <p:sp>
          <p:nvSpPr>
            <p:cNvPr id="481" name="Google Shape;481;p7"/>
            <p:cNvSpPr/>
            <p:nvPr/>
          </p:nvSpPr>
          <p:spPr>
            <a:xfrm>
              <a:off x="3741350" y="90400"/>
              <a:ext cx="859875" cy="436675"/>
            </a:xfrm>
            <a:custGeom>
              <a:avLst/>
              <a:gdLst/>
              <a:ahLst/>
              <a:cxnLst/>
              <a:rect l="l" t="t" r="r" b="b"/>
              <a:pathLst>
                <a:path w="34395" h="17467" fill="none" extrusionOk="0">
                  <a:moveTo>
                    <a:pt x="0" y="17467"/>
                  </a:moveTo>
                  <a:cubicBezTo>
                    <a:pt x="10464" y="9848"/>
                    <a:pt x="21723" y="2746"/>
                    <a:pt x="34395" y="1"/>
                  </a:cubicBezTo>
                </a:path>
              </a:pathLst>
            </a:custGeom>
            <a:solidFill>
              <a:schemeClr val="dk1"/>
            </a:solidFill>
            <a:ln w="10450" cap="flat" cmpd="sng">
              <a:solidFill>
                <a:srgbClr val="282922"/>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 name="Google Shape;482;p7"/>
            <p:cNvSpPr/>
            <p:nvPr/>
          </p:nvSpPr>
          <p:spPr>
            <a:xfrm>
              <a:off x="3783125" y="468375"/>
              <a:ext cx="70150" cy="192650"/>
            </a:xfrm>
            <a:custGeom>
              <a:avLst/>
              <a:gdLst/>
              <a:ahLst/>
              <a:cxnLst/>
              <a:rect l="l" t="t" r="r" b="b"/>
              <a:pathLst>
                <a:path w="2806" h="7706" extrusionOk="0">
                  <a:moveTo>
                    <a:pt x="2805" y="0"/>
                  </a:moveTo>
                  <a:cubicBezTo>
                    <a:pt x="2805" y="1"/>
                    <a:pt x="279" y="5471"/>
                    <a:pt x="140" y="6167"/>
                  </a:cubicBezTo>
                  <a:cubicBezTo>
                    <a:pt x="0" y="6843"/>
                    <a:pt x="418" y="7520"/>
                    <a:pt x="1114" y="7679"/>
                  </a:cubicBezTo>
                  <a:cubicBezTo>
                    <a:pt x="1204" y="7697"/>
                    <a:pt x="1294" y="7706"/>
                    <a:pt x="1382" y="7706"/>
                  </a:cubicBezTo>
                  <a:cubicBezTo>
                    <a:pt x="1976" y="7706"/>
                    <a:pt x="2505" y="7310"/>
                    <a:pt x="2626" y="6704"/>
                  </a:cubicBezTo>
                  <a:cubicBezTo>
                    <a:pt x="2785" y="6008"/>
                    <a:pt x="2805" y="1"/>
                    <a:pt x="280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7"/>
            <p:cNvSpPr/>
            <p:nvPr/>
          </p:nvSpPr>
          <p:spPr>
            <a:xfrm>
              <a:off x="3865675" y="221850"/>
              <a:ext cx="70150" cy="192825"/>
            </a:xfrm>
            <a:custGeom>
              <a:avLst/>
              <a:gdLst/>
              <a:ahLst/>
              <a:cxnLst/>
              <a:rect l="l" t="t" r="r" b="b"/>
              <a:pathLst>
                <a:path w="2806" h="7713" extrusionOk="0">
                  <a:moveTo>
                    <a:pt x="1396" y="1"/>
                  </a:moveTo>
                  <a:cubicBezTo>
                    <a:pt x="813" y="1"/>
                    <a:pt x="299" y="395"/>
                    <a:pt x="180" y="1009"/>
                  </a:cubicBezTo>
                  <a:cubicBezTo>
                    <a:pt x="20" y="1685"/>
                    <a:pt x="0" y="7713"/>
                    <a:pt x="0" y="7713"/>
                  </a:cubicBezTo>
                  <a:cubicBezTo>
                    <a:pt x="0" y="7713"/>
                    <a:pt x="2507" y="2242"/>
                    <a:pt x="2666" y="1546"/>
                  </a:cubicBezTo>
                  <a:cubicBezTo>
                    <a:pt x="2805" y="850"/>
                    <a:pt x="2388" y="174"/>
                    <a:pt x="1691" y="34"/>
                  </a:cubicBezTo>
                  <a:cubicBezTo>
                    <a:pt x="1592" y="12"/>
                    <a:pt x="1493" y="1"/>
                    <a:pt x="139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7"/>
            <p:cNvSpPr/>
            <p:nvPr/>
          </p:nvSpPr>
          <p:spPr>
            <a:xfrm>
              <a:off x="3874125" y="464400"/>
              <a:ext cx="125350" cy="170850"/>
            </a:xfrm>
            <a:custGeom>
              <a:avLst/>
              <a:gdLst/>
              <a:ahLst/>
              <a:cxnLst/>
              <a:rect l="l" t="t" r="r" b="b"/>
              <a:pathLst>
                <a:path w="5014" h="6834" extrusionOk="0">
                  <a:moveTo>
                    <a:pt x="1" y="0"/>
                  </a:moveTo>
                  <a:cubicBezTo>
                    <a:pt x="1" y="1"/>
                    <a:pt x="2089" y="5650"/>
                    <a:pt x="2487" y="6247"/>
                  </a:cubicBezTo>
                  <a:cubicBezTo>
                    <a:pt x="2731" y="6631"/>
                    <a:pt x="3147" y="6834"/>
                    <a:pt x="3573" y="6834"/>
                  </a:cubicBezTo>
                  <a:cubicBezTo>
                    <a:pt x="3808" y="6834"/>
                    <a:pt x="4045" y="6772"/>
                    <a:pt x="4258" y="6644"/>
                  </a:cubicBezTo>
                  <a:cubicBezTo>
                    <a:pt x="4835" y="6266"/>
                    <a:pt x="5014" y="5471"/>
                    <a:pt x="4636" y="4874"/>
                  </a:cubicBezTo>
                  <a:cubicBezTo>
                    <a:pt x="4258" y="4277"/>
                    <a:pt x="1" y="1"/>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7"/>
            <p:cNvSpPr/>
            <p:nvPr/>
          </p:nvSpPr>
          <p:spPr>
            <a:xfrm>
              <a:off x="3719475" y="247575"/>
              <a:ext cx="125825" cy="171100"/>
            </a:xfrm>
            <a:custGeom>
              <a:avLst/>
              <a:gdLst/>
              <a:ahLst/>
              <a:cxnLst/>
              <a:rect l="l" t="t" r="r" b="b"/>
              <a:pathLst>
                <a:path w="5033" h="6844" extrusionOk="0">
                  <a:moveTo>
                    <a:pt x="1459" y="1"/>
                  </a:moveTo>
                  <a:cubicBezTo>
                    <a:pt x="1225" y="1"/>
                    <a:pt x="988" y="65"/>
                    <a:pt x="776" y="199"/>
                  </a:cubicBezTo>
                  <a:cubicBezTo>
                    <a:pt x="179" y="577"/>
                    <a:pt x="0" y="1373"/>
                    <a:pt x="398" y="1969"/>
                  </a:cubicBezTo>
                  <a:cubicBezTo>
                    <a:pt x="776" y="2566"/>
                    <a:pt x="5033" y="6843"/>
                    <a:pt x="5033" y="6843"/>
                  </a:cubicBezTo>
                  <a:cubicBezTo>
                    <a:pt x="5033" y="6843"/>
                    <a:pt x="2944" y="1194"/>
                    <a:pt x="2546" y="597"/>
                  </a:cubicBezTo>
                  <a:cubicBezTo>
                    <a:pt x="2303" y="212"/>
                    <a:pt x="1885" y="1"/>
                    <a:pt x="145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7"/>
            <p:cNvSpPr/>
            <p:nvPr/>
          </p:nvSpPr>
          <p:spPr>
            <a:xfrm>
              <a:off x="3660775" y="456425"/>
              <a:ext cx="175575" cy="120425"/>
            </a:xfrm>
            <a:custGeom>
              <a:avLst/>
              <a:gdLst/>
              <a:ahLst/>
              <a:cxnLst/>
              <a:rect l="l" t="t" r="r" b="b"/>
              <a:pathLst>
                <a:path w="7023" h="4817" extrusionOk="0">
                  <a:moveTo>
                    <a:pt x="7023" y="1"/>
                  </a:moveTo>
                  <a:cubicBezTo>
                    <a:pt x="7022" y="1"/>
                    <a:pt x="1373" y="2090"/>
                    <a:pt x="777" y="2487"/>
                  </a:cubicBezTo>
                  <a:cubicBezTo>
                    <a:pt x="180" y="2865"/>
                    <a:pt x="1" y="3661"/>
                    <a:pt x="379" y="4258"/>
                  </a:cubicBezTo>
                  <a:cubicBezTo>
                    <a:pt x="621" y="4614"/>
                    <a:pt x="1033" y="4816"/>
                    <a:pt x="1456" y="4816"/>
                  </a:cubicBezTo>
                  <a:cubicBezTo>
                    <a:pt x="1693" y="4816"/>
                    <a:pt x="1934" y="4752"/>
                    <a:pt x="2149" y="4616"/>
                  </a:cubicBezTo>
                  <a:cubicBezTo>
                    <a:pt x="2746" y="4258"/>
                    <a:pt x="7023" y="1"/>
                    <a:pt x="702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7"/>
            <p:cNvSpPr/>
            <p:nvPr/>
          </p:nvSpPr>
          <p:spPr>
            <a:xfrm>
              <a:off x="3883075" y="305750"/>
              <a:ext cx="175075" cy="120875"/>
            </a:xfrm>
            <a:custGeom>
              <a:avLst/>
              <a:gdLst/>
              <a:ahLst/>
              <a:cxnLst/>
              <a:rect l="l" t="t" r="r" b="b"/>
              <a:pathLst>
                <a:path w="7003" h="4835" extrusionOk="0">
                  <a:moveTo>
                    <a:pt x="5549" y="0"/>
                  </a:moveTo>
                  <a:cubicBezTo>
                    <a:pt x="5315" y="0"/>
                    <a:pt x="5081" y="64"/>
                    <a:pt x="4874" y="199"/>
                  </a:cubicBezTo>
                  <a:cubicBezTo>
                    <a:pt x="4278" y="577"/>
                    <a:pt x="1" y="4834"/>
                    <a:pt x="1" y="4834"/>
                  </a:cubicBezTo>
                  <a:cubicBezTo>
                    <a:pt x="1" y="4834"/>
                    <a:pt x="5630" y="2746"/>
                    <a:pt x="6247" y="2348"/>
                  </a:cubicBezTo>
                  <a:cubicBezTo>
                    <a:pt x="6824" y="1970"/>
                    <a:pt x="7003" y="1174"/>
                    <a:pt x="6645" y="577"/>
                  </a:cubicBezTo>
                  <a:cubicBezTo>
                    <a:pt x="6389" y="207"/>
                    <a:pt x="5969" y="0"/>
                    <a:pt x="554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7"/>
            <p:cNvSpPr/>
            <p:nvPr/>
          </p:nvSpPr>
          <p:spPr>
            <a:xfrm>
              <a:off x="3886075" y="447475"/>
              <a:ext cx="195950" cy="67350"/>
            </a:xfrm>
            <a:custGeom>
              <a:avLst/>
              <a:gdLst/>
              <a:ahLst/>
              <a:cxnLst/>
              <a:rect l="l" t="t" r="r" b="b"/>
              <a:pathLst>
                <a:path w="7838" h="2694" extrusionOk="0">
                  <a:moveTo>
                    <a:pt x="0" y="1"/>
                  </a:moveTo>
                  <a:cubicBezTo>
                    <a:pt x="0" y="1"/>
                    <a:pt x="5471" y="2527"/>
                    <a:pt x="6167" y="2666"/>
                  </a:cubicBezTo>
                  <a:cubicBezTo>
                    <a:pt x="6257" y="2684"/>
                    <a:pt x="6346" y="2693"/>
                    <a:pt x="6435" y="2693"/>
                  </a:cubicBezTo>
                  <a:cubicBezTo>
                    <a:pt x="7029" y="2693"/>
                    <a:pt x="7557" y="2298"/>
                    <a:pt x="7679" y="1692"/>
                  </a:cubicBezTo>
                  <a:cubicBezTo>
                    <a:pt x="7838" y="995"/>
                    <a:pt x="7420" y="339"/>
                    <a:pt x="6724" y="180"/>
                  </a:cubicBezTo>
                  <a:cubicBezTo>
                    <a:pt x="6028" y="21"/>
                    <a:pt x="0" y="1"/>
                    <a:pt x="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7"/>
            <p:cNvSpPr/>
            <p:nvPr/>
          </p:nvSpPr>
          <p:spPr>
            <a:xfrm>
              <a:off x="3636900" y="368075"/>
              <a:ext cx="195975" cy="67000"/>
            </a:xfrm>
            <a:custGeom>
              <a:avLst/>
              <a:gdLst/>
              <a:ahLst/>
              <a:cxnLst/>
              <a:rect l="l" t="t" r="r" b="b"/>
              <a:pathLst>
                <a:path w="7839" h="2680" extrusionOk="0">
                  <a:moveTo>
                    <a:pt x="1357" y="0"/>
                  </a:moveTo>
                  <a:cubicBezTo>
                    <a:pt x="778" y="0"/>
                    <a:pt x="276" y="392"/>
                    <a:pt x="140" y="989"/>
                  </a:cubicBezTo>
                  <a:cubicBezTo>
                    <a:pt x="1" y="1685"/>
                    <a:pt x="419" y="2361"/>
                    <a:pt x="1115" y="2520"/>
                  </a:cubicBezTo>
                  <a:cubicBezTo>
                    <a:pt x="1811" y="2660"/>
                    <a:pt x="7839" y="2680"/>
                    <a:pt x="7839" y="2680"/>
                  </a:cubicBezTo>
                  <a:cubicBezTo>
                    <a:pt x="7839" y="2680"/>
                    <a:pt x="2368" y="173"/>
                    <a:pt x="1652" y="34"/>
                  </a:cubicBezTo>
                  <a:cubicBezTo>
                    <a:pt x="1552" y="11"/>
                    <a:pt x="1453" y="0"/>
                    <a:pt x="135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7"/>
            <p:cNvSpPr/>
            <p:nvPr/>
          </p:nvSpPr>
          <p:spPr>
            <a:xfrm>
              <a:off x="3713500" y="464400"/>
              <a:ext cx="130325" cy="166675"/>
            </a:xfrm>
            <a:custGeom>
              <a:avLst/>
              <a:gdLst/>
              <a:ahLst/>
              <a:cxnLst/>
              <a:rect l="l" t="t" r="r" b="b"/>
              <a:pathLst>
                <a:path w="5213" h="6667" extrusionOk="0">
                  <a:moveTo>
                    <a:pt x="5212" y="0"/>
                  </a:moveTo>
                  <a:cubicBezTo>
                    <a:pt x="5212" y="1"/>
                    <a:pt x="816" y="4098"/>
                    <a:pt x="398" y="4675"/>
                  </a:cubicBezTo>
                  <a:cubicBezTo>
                    <a:pt x="0" y="5252"/>
                    <a:pt x="140" y="6048"/>
                    <a:pt x="716" y="6445"/>
                  </a:cubicBezTo>
                  <a:cubicBezTo>
                    <a:pt x="934" y="6596"/>
                    <a:pt x="1180" y="6666"/>
                    <a:pt x="1425" y="6666"/>
                  </a:cubicBezTo>
                  <a:cubicBezTo>
                    <a:pt x="1828" y="6666"/>
                    <a:pt x="2227" y="6474"/>
                    <a:pt x="2487" y="6127"/>
                  </a:cubicBezTo>
                  <a:cubicBezTo>
                    <a:pt x="2885" y="5550"/>
                    <a:pt x="5212" y="1"/>
                    <a:pt x="521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7"/>
            <p:cNvSpPr/>
            <p:nvPr/>
          </p:nvSpPr>
          <p:spPr>
            <a:xfrm>
              <a:off x="3875625" y="251850"/>
              <a:ext cx="130325" cy="166825"/>
            </a:xfrm>
            <a:custGeom>
              <a:avLst/>
              <a:gdLst/>
              <a:ahLst/>
              <a:cxnLst/>
              <a:rect l="l" t="t" r="r" b="b"/>
              <a:pathLst>
                <a:path w="5213" h="6673" extrusionOk="0">
                  <a:moveTo>
                    <a:pt x="3770" y="0"/>
                  </a:moveTo>
                  <a:cubicBezTo>
                    <a:pt x="3367" y="0"/>
                    <a:pt x="2971" y="190"/>
                    <a:pt x="2726" y="545"/>
                  </a:cubicBezTo>
                  <a:cubicBezTo>
                    <a:pt x="2328" y="1122"/>
                    <a:pt x="0" y="6672"/>
                    <a:pt x="0" y="6672"/>
                  </a:cubicBezTo>
                  <a:cubicBezTo>
                    <a:pt x="0" y="6672"/>
                    <a:pt x="4397" y="2554"/>
                    <a:pt x="4814" y="1977"/>
                  </a:cubicBezTo>
                  <a:cubicBezTo>
                    <a:pt x="5212" y="1420"/>
                    <a:pt x="5073" y="625"/>
                    <a:pt x="4496" y="227"/>
                  </a:cubicBezTo>
                  <a:cubicBezTo>
                    <a:pt x="4275" y="74"/>
                    <a:pt x="4021" y="0"/>
                    <a:pt x="377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7"/>
            <p:cNvSpPr/>
            <p:nvPr/>
          </p:nvSpPr>
          <p:spPr>
            <a:xfrm>
              <a:off x="3858700" y="468875"/>
              <a:ext cx="68175" cy="193600"/>
            </a:xfrm>
            <a:custGeom>
              <a:avLst/>
              <a:gdLst/>
              <a:ahLst/>
              <a:cxnLst/>
              <a:rect l="l" t="t" r="r" b="b"/>
              <a:pathLst>
                <a:path w="2727" h="7744" extrusionOk="0">
                  <a:moveTo>
                    <a:pt x="220" y="0"/>
                  </a:moveTo>
                  <a:cubicBezTo>
                    <a:pt x="220" y="0"/>
                    <a:pt x="1" y="6008"/>
                    <a:pt x="120" y="6704"/>
                  </a:cubicBezTo>
                  <a:cubicBezTo>
                    <a:pt x="243" y="7316"/>
                    <a:pt x="749" y="7744"/>
                    <a:pt x="1343" y="7744"/>
                  </a:cubicBezTo>
                  <a:cubicBezTo>
                    <a:pt x="1425" y="7744"/>
                    <a:pt x="1508" y="7735"/>
                    <a:pt x="1592" y="7719"/>
                  </a:cubicBezTo>
                  <a:cubicBezTo>
                    <a:pt x="2289" y="7599"/>
                    <a:pt x="2726" y="6963"/>
                    <a:pt x="2647" y="6266"/>
                  </a:cubicBezTo>
                  <a:cubicBezTo>
                    <a:pt x="2507" y="5570"/>
                    <a:pt x="220" y="0"/>
                    <a:pt x="2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7"/>
            <p:cNvSpPr/>
            <p:nvPr/>
          </p:nvSpPr>
          <p:spPr>
            <a:xfrm>
              <a:off x="3791575" y="220225"/>
              <a:ext cx="69150" cy="193975"/>
            </a:xfrm>
            <a:custGeom>
              <a:avLst/>
              <a:gdLst/>
              <a:ahLst/>
              <a:cxnLst/>
              <a:rect l="l" t="t" r="r" b="b"/>
              <a:pathLst>
                <a:path w="2766" h="7759" extrusionOk="0">
                  <a:moveTo>
                    <a:pt x="1402" y="0"/>
                  </a:moveTo>
                  <a:cubicBezTo>
                    <a:pt x="1327" y="0"/>
                    <a:pt x="1251" y="7"/>
                    <a:pt x="1174" y="20"/>
                  </a:cubicBezTo>
                  <a:cubicBezTo>
                    <a:pt x="438" y="139"/>
                    <a:pt x="0" y="796"/>
                    <a:pt x="120" y="1492"/>
                  </a:cubicBezTo>
                  <a:cubicBezTo>
                    <a:pt x="259" y="2188"/>
                    <a:pt x="2547" y="7758"/>
                    <a:pt x="2547" y="7758"/>
                  </a:cubicBezTo>
                  <a:cubicBezTo>
                    <a:pt x="2547" y="7758"/>
                    <a:pt x="2766" y="1731"/>
                    <a:pt x="2646" y="1034"/>
                  </a:cubicBezTo>
                  <a:cubicBezTo>
                    <a:pt x="2522" y="415"/>
                    <a:pt x="2005" y="0"/>
                    <a:pt x="140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7"/>
            <p:cNvSpPr/>
            <p:nvPr/>
          </p:nvSpPr>
          <p:spPr>
            <a:xfrm>
              <a:off x="3635425" y="442425"/>
              <a:ext cx="196450" cy="64250"/>
            </a:xfrm>
            <a:custGeom>
              <a:avLst/>
              <a:gdLst/>
              <a:ahLst/>
              <a:cxnLst/>
              <a:rect l="l" t="t" r="r" b="b"/>
              <a:pathLst>
                <a:path w="7858" h="2570" extrusionOk="0">
                  <a:moveTo>
                    <a:pt x="2308" y="0"/>
                  </a:moveTo>
                  <a:cubicBezTo>
                    <a:pt x="1739" y="0"/>
                    <a:pt x="1311" y="12"/>
                    <a:pt x="1154" y="44"/>
                  </a:cubicBezTo>
                  <a:cubicBezTo>
                    <a:pt x="458" y="163"/>
                    <a:pt x="0" y="800"/>
                    <a:pt x="120" y="1496"/>
                  </a:cubicBezTo>
                  <a:cubicBezTo>
                    <a:pt x="243" y="2151"/>
                    <a:pt x="793" y="2570"/>
                    <a:pt x="1375" y="2570"/>
                  </a:cubicBezTo>
                  <a:cubicBezTo>
                    <a:pt x="1447" y="2570"/>
                    <a:pt x="1519" y="2563"/>
                    <a:pt x="1592" y="2550"/>
                  </a:cubicBezTo>
                  <a:cubicBezTo>
                    <a:pt x="2288" y="2431"/>
                    <a:pt x="7858" y="143"/>
                    <a:pt x="7858" y="143"/>
                  </a:cubicBezTo>
                  <a:cubicBezTo>
                    <a:pt x="7858" y="143"/>
                    <a:pt x="4257" y="0"/>
                    <a:pt x="23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7"/>
            <p:cNvSpPr/>
            <p:nvPr/>
          </p:nvSpPr>
          <p:spPr>
            <a:xfrm>
              <a:off x="3886550" y="376375"/>
              <a:ext cx="196475" cy="64075"/>
            </a:xfrm>
            <a:custGeom>
              <a:avLst/>
              <a:gdLst/>
              <a:ahLst/>
              <a:cxnLst/>
              <a:rect l="l" t="t" r="r" b="b"/>
              <a:pathLst>
                <a:path w="7859" h="2563" extrusionOk="0">
                  <a:moveTo>
                    <a:pt x="6495" y="1"/>
                  </a:moveTo>
                  <a:cubicBezTo>
                    <a:pt x="6420" y="1"/>
                    <a:pt x="6344" y="7"/>
                    <a:pt x="6267" y="20"/>
                  </a:cubicBezTo>
                  <a:cubicBezTo>
                    <a:pt x="5571" y="139"/>
                    <a:pt x="1" y="2427"/>
                    <a:pt x="1" y="2427"/>
                  </a:cubicBezTo>
                  <a:cubicBezTo>
                    <a:pt x="1" y="2427"/>
                    <a:pt x="3722" y="2562"/>
                    <a:pt x="5654" y="2562"/>
                  </a:cubicBezTo>
                  <a:cubicBezTo>
                    <a:pt x="6182" y="2562"/>
                    <a:pt x="6576" y="2552"/>
                    <a:pt x="6725" y="2527"/>
                  </a:cubicBezTo>
                  <a:cubicBezTo>
                    <a:pt x="7421" y="2407"/>
                    <a:pt x="7859" y="1751"/>
                    <a:pt x="7739" y="1054"/>
                  </a:cubicBezTo>
                  <a:cubicBezTo>
                    <a:pt x="7633" y="417"/>
                    <a:pt x="7102" y="1"/>
                    <a:pt x="649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7"/>
            <p:cNvSpPr/>
            <p:nvPr/>
          </p:nvSpPr>
          <p:spPr>
            <a:xfrm>
              <a:off x="3882575" y="456925"/>
              <a:ext cx="170625" cy="126500"/>
            </a:xfrm>
            <a:custGeom>
              <a:avLst/>
              <a:gdLst/>
              <a:ahLst/>
              <a:cxnLst/>
              <a:rect l="l" t="t" r="r" b="b"/>
              <a:pathLst>
                <a:path w="6825" h="5060" extrusionOk="0">
                  <a:moveTo>
                    <a:pt x="1" y="1"/>
                  </a:moveTo>
                  <a:cubicBezTo>
                    <a:pt x="1" y="1"/>
                    <a:pt x="4099" y="4437"/>
                    <a:pt x="4676" y="4835"/>
                  </a:cubicBezTo>
                  <a:cubicBezTo>
                    <a:pt x="4888" y="4986"/>
                    <a:pt x="5135" y="5060"/>
                    <a:pt x="5381" y="5060"/>
                  </a:cubicBezTo>
                  <a:cubicBezTo>
                    <a:pt x="5781" y="5060"/>
                    <a:pt x="6180" y="4866"/>
                    <a:pt x="6426" y="4497"/>
                  </a:cubicBezTo>
                  <a:cubicBezTo>
                    <a:pt x="6824" y="3940"/>
                    <a:pt x="6685" y="3164"/>
                    <a:pt x="6108" y="2746"/>
                  </a:cubicBezTo>
                  <a:cubicBezTo>
                    <a:pt x="5531" y="2348"/>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7"/>
            <p:cNvSpPr/>
            <p:nvPr/>
          </p:nvSpPr>
          <p:spPr>
            <a:xfrm>
              <a:off x="3665250" y="299725"/>
              <a:ext cx="171100" cy="126400"/>
            </a:xfrm>
            <a:custGeom>
              <a:avLst/>
              <a:gdLst/>
              <a:ahLst/>
              <a:cxnLst/>
              <a:rect l="l" t="t" r="r" b="b"/>
              <a:pathLst>
                <a:path w="6844" h="5056" extrusionOk="0">
                  <a:moveTo>
                    <a:pt x="1455" y="1"/>
                  </a:moveTo>
                  <a:cubicBezTo>
                    <a:pt x="1048" y="1"/>
                    <a:pt x="646" y="193"/>
                    <a:pt x="399" y="540"/>
                  </a:cubicBezTo>
                  <a:cubicBezTo>
                    <a:pt x="1" y="1117"/>
                    <a:pt x="160" y="1912"/>
                    <a:pt x="737" y="2310"/>
                  </a:cubicBezTo>
                  <a:cubicBezTo>
                    <a:pt x="1294" y="2708"/>
                    <a:pt x="6844" y="5055"/>
                    <a:pt x="6844" y="5055"/>
                  </a:cubicBezTo>
                  <a:cubicBezTo>
                    <a:pt x="6844" y="5055"/>
                    <a:pt x="2746" y="639"/>
                    <a:pt x="2169" y="222"/>
                  </a:cubicBezTo>
                  <a:cubicBezTo>
                    <a:pt x="1951" y="71"/>
                    <a:pt x="1702" y="1"/>
                    <a:pt x="14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7"/>
            <p:cNvSpPr/>
            <p:nvPr/>
          </p:nvSpPr>
          <p:spPr>
            <a:xfrm>
              <a:off x="3793075" y="382575"/>
              <a:ext cx="133300" cy="117275"/>
            </a:xfrm>
            <a:custGeom>
              <a:avLst/>
              <a:gdLst/>
              <a:ahLst/>
              <a:cxnLst/>
              <a:rect l="l" t="t" r="r" b="b"/>
              <a:pathLst>
                <a:path w="5332" h="4691" extrusionOk="0">
                  <a:moveTo>
                    <a:pt x="2669" y="0"/>
                  </a:moveTo>
                  <a:cubicBezTo>
                    <a:pt x="2240" y="0"/>
                    <a:pt x="1804" y="119"/>
                    <a:pt x="1413" y="369"/>
                  </a:cubicBezTo>
                  <a:cubicBezTo>
                    <a:pt x="318" y="1065"/>
                    <a:pt x="0" y="2497"/>
                    <a:pt x="696" y="3591"/>
                  </a:cubicBezTo>
                  <a:cubicBezTo>
                    <a:pt x="1134" y="4299"/>
                    <a:pt x="1896" y="4690"/>
                    <a:pt x="2675" y="4690"/>
                  </a:cubicBezTo>
                  <a:cubicBezTo>
                    <a:pt x="3101" y="4690"/>
                    <a:pt x="3532" y="4574"/>
                    <a:pt x="3919" y="4328"/>
                  </a:cubicBezTo>
                  <a:cubicBezTo>
                    <a:pt x="5013" y="3631"/>
                    <a:pt x="5331" y="2179"/>
                    <a:pt x="4635" y="1085"/>
                  </a:cubicBezTo>
                  <a:cubicBezTo>
                    <a:pt x="4188" y="383"/>
                    <a:pt x="3438" y="0"/>
                    <a:pt x="266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7"/>
            <p:cNvSpPr/>
            <p:nvPr/>
          </p:nvSpPr>
          <p:spPr>
            <a:xfrm>
              <a:off x="4119300" y="154075"/>
              <a:ext cx="281525" cy="399950"/>
            </a:xfrm>
            <a:custGeom>
              <a:avLst/>
              <a:gdLst/>
              <a:ahLst/>
              <a:cxnLst/>
              <a:rect l="l" t="t" r="r" b="b"/>
              <a:pathLst>
                <a:path w="11261" h="15998" extrusionOk="0">
                  <a:moveTo>
                    <a:pt x="11260" y="0"/>
                  </a:moveTo>
                  <a:lnTo>
                    <a:pt x="11260" y="0"/>
                  </a:lnTo>
                  <a:cubicBezTo>
                    <a:pt x="8177" y="1552"/>
                    <a:pt x="5372" y="3143"/>
                    <a:pt x="3124" y="5849"/>
                  </a:cubicBezTo>
                  <a:cubicBezTo>
                    <a:pt x="1353" y="7957"/>
                    <a:pt x="120" y="10603"/>
                    <a:pt x="21" y="13368"/>
                  </a:cubicBezTo>
                  <a:cubicBezTo>
                    <a:pt x="1" y="14025"/>
                    <a:pt x="41" y="14721"/>
                    <a:pt x="419" y="15298"/>
                  </a:cubicBezTo>
                  <a:cubicBezTo>
                    <a:pt x="696" y="15706"/>
                    <a:pt x="1188" y="15997"/>
                    <a:pt x="1666" y="15997"/>
                  </a:cubicBezTo>
                  <a:cubicBezTo>
                    <a:pt x="1839" y="15997"/>
                    <a:pt x="2010" y="15959"/>
                    <a:pt x="2169" y="15875"/>
                  </a:cubicBezTo>
                  <a:cubicBezTo>
                    <a:pt x="2487" y="15695"/>
                    <a:pt x="2686" y="15377"/>
                    <a:pt x="2865" y="15079"/>
                  </a:cubicBezTo>
                  <a:cubicBezTo>
                    <a:pt x="4775" y="11697"/>
                    <a:pt x="4695" y="7420"/>
                    <a:pt x="6864" y="4178"/>
                  </a:cubicBezTo>
                  <a:cubicBezTo>
                    <a:pt x="7998" y="2467"/>
                    <a:pt x="9669" y="1253"/>
                    <a:pt x="1126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7"/>
            <p:cNvSpPr/>
            <p:nvPr/>
          </p:nvSpPr>
          <p:spPr>
            <a:xfrm>
              <a:off x="4182475" y="143125"/>
              <a:ext cx="238725" cy="251675"/>
            </a:xfrm>
            <a:custGeom>
              <a:avLst/>
              <a:gdLst/>
              <a:ahLst/>
              <a:cxnLst/>
              <a:rect l="l" t="t" r="r" b="b"/>
              <a:pathLst>
                <a:path w="9549" h="10067" extrusionOk="0">
                  <a:moveTo>
                    <a:pt x="9549" y="0"/>
                  </a:moveTo>
                  <a:cubicBezTo>
                    <a:pt x="5630" y="1453"/>
                    <a:pt x="2347" y="4576"/>
                    <a:pt x="637" y="8395"/>
                  </a:cubicBezTo>
                  <a:cubicBezTo>
                    <a:pt x="438" y="8873"/>
                    <a:pt x="159" y="9569"/>
                    <a:pt x="0" y="10066"/>
                  </a:cubicBezTo>
                  <a:cubicBezTo>
                    <a:pt x="199" y="9589"/>
                    <a:pt x="537" y="8893"/>
                    <a:pt x="776" y="8455"/>
                  </a:cubicBezTo>
                  <a:cubicBezTo>
                    <a:pt x="2686" y="4775"/>
                    <a:pt x="5849" y="1811"/>
                    <a:pt x="954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7"/>
            <p:cNvSpPr/>
            <p:nvPr/>
          </p:nvSpPr>
          <p:spPr>
            <a:xfrm>
              <a:off x="3937300" y="69650"/>
              <a:ext cx="472475" cy="140675"/>
            </a:xfrm>
            <a:custGeom>
              <a:avLst/>
              <a:gdLst/>
              <a:ahLst/>
              <a:cxnLst/>
              <a:rect l="l" t="t" r="r" b="b"/>
              <a:pathLst>
                <a:path w="18899" h="5627" extrusionOk="0">
                  <a:moveTo>
                    <a:pt x="1338" y="0"/>
                  </a:moveTo>
                  <a:cubicBezTo>
                    <a:pt x="1154" y="0"/>
                    <a:pt x="975" y="25"/>
                    <a:pt x="816" y="95"/>
                  </a:cubicBezTo>
                  <a:cubicBezTo>
                    <a:pt x="219" y="373"/>
                    <a:pt x="0" y="1169"/>
                    <a:pt x="199" y="1825"/>
                  </a:cubicBezTo>
                  <a:cubicBezTo>
                    <a:pt x="398" y="2462"/>
                    <a:pt x="895" y="2939"/>
                    <a:pt x="1432" y="3337"/>
                  </a:cubicBezTo>
                  <a:cubicBezTo>
                    <a:pt x="3581" y="4925"/>
                    <a:pt x="6332" y="5627"/>
                    <a:pt x="9027" y="5627"/>
                  </a:cubicBezTo>
                  <a:cubicBezTo>
                    <a:pt x="9101" y="5627"/>
                    <a:pt x="9176" y="5626"/>
                    <a:pt x="9250" y="5625"/>
                  </a:cubicBezTo>
                  <a:cubicBezTo>
                    <a:pt x="12771" y="5565"/>
                    <a:pt x="15775" y="4372"/>
                    <a:pt x="18898" y="2939"/>
                  </a:cubicBezTo>
                  <a:lnTo>
                    <a:pt x="18898" y="2939"/>
                  </a:lnTo>
                  <a:cubicBezTo>
                    <a:pt x="17185" y="3351"/>
                    <a:pt x="15486" y="3791"/>
                    <a:pt x="13726" y="3791"/>
                  </a:cubicBezTo>
                  <a:cubicBezTo>
                    <a:pt x="13443" y="3791"/>
                    <a:pt x="13158" y="3780"/>
                    <a:pt x="12871" y="3755"/>
                  </a:cubicBezTo>
                  <a:cubicBezTo>
                    <a:pt x="9011" y="3417"/>
                    <a:pt x="5709" y="672"/>
                    <a:pt x="1890" y="55"/>
                  </a:cubicBezTo>
                  <a:cubicBezTo>
                    <a:pt x="1711" y="25"/>
                    <a:pt x="1522" y="0"/>
                    <a:pt x="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4085500" y="134175"/>
              <a:ext cx="345650" cy="55525"/>
            </a:xfrm>
            <a:custGeom>
              <a:avLst/>
              <a:gdLst/>
              <a:ahLst/>
              <a:cxnLst/>
              <a:rect l="l" t="t" r="r" b="b"/>
              <a:pathLst>
                <a:path w="13826" h="2221" extrusionOk="0">
                  <a:moveTo>
                    <a:pt x="13825" y="0"/>
                  </a:moveTo>
                  <a:lnTo>
                    <a:pt x="13825" y="0"/>
                  </a:lnTo>
                  <a:cubicBezTo>
                    <a:pt x="11191" y="1254"/>
                    <a:pt x="8267" y="1910"/>
                    <a:pt x="5343" y="1910"/>
                  </a:cubicBezTo>
                  <a:cubicBezTo>
                    <a:pt x="4139" y="1910"/>
                    <a:pt x="2935" y="1798"/>
                    <a:pt x="1751" y="1572"/>
                  </a:cubicBezTo>
                  <a:cubicBezTo>
                    <a:pt x="1214" y="1472"/>
                    <a:pt x="497" y="1274"/>
                    <a:pt x="0" y="1154"/>
                  </a:cubicBezTo>
                  <a:lnTo>
                    <a:pt x="0" y="1154"/>
                  </a:lnTo>
                  <a:cubicBezTo>
                    <a:pt x="477" y="1353"/>
                    <a:pt x="1194" y="1572"/>
                    <a:pt x="1691" y="1731"/>
                  </a:cubicBezTo>
                  <a:cubicBezTo>
                    <a:pt x="2977" y="2059"/>
                    <a:pt x="4305" y="2221"/>
                    <a:pt x="5633" y="2221"/>
                  </a:cubicBezTo>
                  <a:cubicBezTo>
                    <a:pt x="8498" y="2221"/>
                    <a:pt x="11366" y="1468"/>
                    <a:pt x="1382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03" name="Google Shape;503;p7"/>
          <p:cNvGrpSpPr/>
          <p:nvPr/>
        </p:nvGrpSpPr>
        <p:grpSpPr>
          <a:xfrm>
            <a:off x="-452625" y="-492333"/>
            <a:ext cx="1287740" cy="1440065"/>
            <a:chOff x="2180275" y="-47850"/>
            <a:chExt cx="812625" cy="908750"/>
          </a:xfrm>
        </p:grpSpPr>
        <p:sp>
          <p:nvSpPr>
            <p:cNvPr id="504" name="Google Shape;504;p7"/>
            <p:cNvSpPr/>
            <p:nvPr/>
          </p:nvSpPr>
          <p:spPr>
            <a:xfrm>
              <a:off x="2722850" y="650400"/>
              <a:ext cx="270050" cy="184225"/>
            </a:xfrm>
            <a:custGeom>
              <a:avLst/>
              <a:gdLst/>
              <a:ahLst/>
              <a:cxnLst/>
              <a:rect l="l" t="t" r="r" b="b"/>
              <a:pathLst>
                <a:path w="10802" h="7369" extrusionOk="0">
                  <a:moveTo>
                    <a:pt x="0" y="0"/>
                  </a:moveTo>
                  <a:lnTo>
                    <a:pt x="0" y="0"/>
                  </a:lnTo>
                  <a:cubicBezTo>
                    <a:pt x="1572" y="1393"/>
                    <a:pt x="2566" y="3362"/>
                    <a:pt x="4078" y="4894"/>
                  </a:cubicBezTo>
                  <a:cubicBezTo>
                    <a:pt x="5232" y="6047"/>
                    <a:pt x="6565" y="7102"/>
                    <a:pt x="8196" y="7340"/>
                  </a:cubicBezTo>
                  <a:cubicBezTo>
                    <a:pt x="8329" y="7359"/>
                    <a:pt x="8467" y="7368"/>
                    <a:pt x="8608" y="7368"/>
                  </a:cubicBezTo>
                  <a:cubicBezTo>
                    <a:pt x="9392" y="7368"/>
                    <a:pt x="10236" y="7074"/>
                    <a:pt x="10523" y="6366"/>
                  </a:cubicBezTo>
                  <a:cubicBezTo>
                    <a:pt x="10802" y="5689"/>
                    <a:pt x="10523" y="4914"/>
                    <a:pt x="10086" y="4357"/>
                  </a:cubicBezTo>
                  <a:cubicBezTo>
                    <a:pt x="9429" y="3521"/>
                    <a:pt x="8435" y="3004"/>
                    <a:pt x="7460" y="2626"/>
                  </a:cubicBezTo>
                  <a:cubicBezTo>
                    <a:pt x="5093" y="1452"/>
                    <a:pt x="2347" y="1333"/>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7"/>
            <p:cNvSpPr/>
            <p:nvPr/>
          </p:nvSpPr>
          <p:spPr>
            <a:xfrm>
              <a:off x="2184750" y="178425"/>
              <a:ext cx="114900" cy="331200"/>
            </a:xfrm>
            <a:custGeom>
              <a:avLst/>
              <a:gdLst/>
              <a:ahLst/>
              <a:cxnLst/>
              <a:rect l="l" t="t" r="r" b="b"/>
              <a:pathLst>
                <a:path w="4596" h="13248" extrusionOk="0">
                  <a:moveTo>
                    <a:pt x="3561" y="1"/>
                  </a:moveTo>
                  <a:lnTo>
                    <a:pt x="3561" y="1"/>
                  </a:lnTo>
                  <a:cubicBezTo>
                    <a:pt x="1134" y="1433"/>
                    <a:pt x="199" y="5889"/>
                    <a:pt x="80" y="8435"/>
                  </a:cubicBezTo>
                  <a:cubicBezTo>
                    <a:pt x="0" y="9927"/>
                    <a:pt x="219" y="11559"/>
                    <a:pt x="1293" y="12593"/>
                  </a:cubicBezTo>
                  <a:cubicBezTo>
                    <a:pt x="1711" y="12984"/>
                    <a:pt x="2299" y="13247"/>
                    <a:pt x="2863" y="13247"/>
                  </a:cubicBezTo>
                  <a:cubicBezTo>
                    <a:pt x="3158" y="13247"/>
                    <a:pt x="3447" y="13175"/>
                    <a:pt x="3700" y="13011"/>
                  </a:cubicBezTo>
                  <a:cubicBezTo>
                    <a:pt x="4456" y="12533"/>
                    <a:pt x="4595" y="11519"/>
                    <a:pt x="4576" y="10643"/>
                  </a:cubicBezTo>
                  <a:cubicBezTo>
                    <a:pt x="4496" y="8873"/>
                    <a:pt x="3879" y="7182"/>
                    <a:pt x="3481" y="5451"/>
                  </a:cubicBezTo>
                  <a:cubicBezTo>
                    <a:pt x="3004" y="3442"/>
                    <a:pt x="3382" y="1911"/>
                    <a:pt x="356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2285700" y="120125"/>
              <a:ext cx="335225" cy="124025"/>
            </a:xfrm>
            <a:custGeom>
              <a:avLst/>
              <a:gdLst/>
              <a:ahLst/>
              <a:cxnLst/>
              <a:rect l="l" t="t" r="r" b="b"/>
              <a:pathLst>
                <a:path w="13409" h="4961" extrusionOk="0">
                  <a:moveTo>
                    <a:pt x="7144" y="1"/>
                  </a:moveTo>
                  <a:cubicBezTo>
                    <a:pt x="4625" y="1"/>
                    <a:pt x="1445" y="499"/>
                    <a:pt x="0" y="2214"/>
                  </a:cubicBezTo>
                  <a:cubicBezTo>
                    <a:pt x="1930" y="2333"/>
                    <a:pt x="3482" y="2214"/>
                    <a:pt x="5411" y="2969"/>
                  </a:cubicBezTo>
                  <a:cubicBezTo>
                    <a:pt x="7042" y="3646"/>
                    <a:pt x="8634" y="4521"/>
                    <a:pt x="10384" y="4859"/>
                  </a:cubicBezTo>
                  <a:cubicBezTo>
                    <a:pt x="10668" y="4920"/>
                    <a:pt x="10977" y="4960"/>
                    <a:pt x="11284" y="4960"/>
                  </a:cubicBezTo>
                  <a:cubicBezTo>
                    <a:pt x="11881" y="4960"/>
                    <a:pt x="12470" y="4809"/>
                    <a:pt x="12851" y="4362"/>
                  </a:cubicBezTo>
                  <a:cubicBezTo>
                    <a:pt x="13408" y="3725"/>
                    <a:pt x="13289" y="2651"/>
                    <a:pt x="12791" y="1935"/>
                  </a:cubicBezTo>
                  <a:cubicBezTo>
                    <a:pt x="11956" y="722"/>
                    <a:pt x="10365" y="244"/>
                    <a:pt x="8892" y="85"/>
                  </a:cubicBezTo>
                  <a:cubicBezTo>
                    <a:pt x="8378" y="33"/>
                    <a:pt x="7782" y="1"/>
                    <a:pt x="714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7"/>
            <p:cNvSpPr/>
            <p:nvPr/>
          </p:nvSpPr>
          <p:spPr>
            <a:xfrm>
              <a:off x="2320025" y="350000"/>
              <a:ext cx="123350" cy="331575"/>
            </a:xfrm>
            <a:custGeom>
              <a:avLst/>
              <a:gdLst/>
              <a:ahLst/>
              <a:cxnLst/>
              <a:rect l="l" t="t" r="r" b="b"/>
              <a:pathLst>
                <a:path w="4934" h="13263" extrusionOk="0">
                  <a:moveTo>
                    <a:pt x="2825" y="1"/>
                  </a:moveTo>
                  <a:cubicBezTo>
                    <a:pt x="557" y="1652"/>
                    <a:pt x="0" y="6168"/>
                    <a:pt x="139" y="8734"/>
                  </a:cubicBezTo>
                  <a:cubicBezTo>
                    <a:pt x="179" y="10226"/>
                    <a:pt x="557" y="11837"/>
                    <a:pt x="1731" y="12732"/>
                  </a:cubicBezTo>
                  <a:cubicBezTo>
                    <a:pt x="2127" y="13059"/>
                    <a:pt x="2654" y="13262"/>
                    <a:pt x="3163" y="13262"/>
                  </a:cubicBezTo>
                  <a:cubicBezTo>
                    <a:pt x="3521" y="13262"/>
                    <a:pt x="3870" y="13161"/>
                    <a:pt x="4158" y="12931"/>
                  </a:cubicBezTo>
                  <a:cubicBezTo>
                    <a:pt x="4854" y="12394"/>
                    <a:pt x="4933" y="11360"/>
                    <a:pt x="4794" y="10504"/>
                  </a:cubicBezTo>
                  <a:cubicBezTo>
                    <a:pt x="4555" y="8734"/>
                    <a:pt x="3800" y="7122"/>
                    <a:pt x="3243" y="5432"/>
                  </a:cubicBezTo>
                  <a:cubicBezTo>
                    <a:pt x="2586" y="3482"/>
                    <a:pt x="2825" y="1911"/>
                    <a:pt x="282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7"/>
            <p:cNvSpPr/>
            <p:nvPr/>
          </p:nvSpPr>
          <p:spPr>
            <a:xfrm>
              <a:off x="2402075" y="272875"/>
              <a:ext cx="337700" cy="117250"/>
            </a:xfrm>
            <a:custGeom>
              <a:avLst/>
              <a:gdLst/>
              <a:ahLst/>
              <a:cxnLst/>
              <a:rect l="l" t="t" r="r" b="b"/>
              <a:pathLst>
                <a:path w="13508" h="4690" extrusionOk="0">
                  <a:moveTo>
                    <a:pt x="8437" y="1"/>
                  </a:moveTo>
                  <a:cubicBezTo>
                    <a:pt x="5877" y="1"/>
                    <a:pt x="1566" y="685"/>
                    <a:pt x="0" y="2967"/>
                  </a:cubicBezTo>
                  <a:cubicBezTo>
                    <a:pt x="975" y="2937"/>
                    <a:pt x="1840" y="2857"/>
                    <a:pt x="2711" y="2857"/>
                  </a:cubicBezTo>
                  <a:cubicBezTo>
                    <a:pt x="3581" y="2857"/>
                    <a:pt x="4456" y="2937"/>
                    <a:pt x="5451" y="3225"/>
                  </a:cubicBezTo>
                  <a:cubicBezTo>
                    <a:pt x="7162" y="3762"/>
                    <a:pt x="8813" y="4458"/>
                    <a:pt x="10583" y="4657"/>
                  </a:cubicBezTo>
                  <a:cubicBezTo>
                    <a:pt x="10759" y="4678"/>
                    <a:pt x="10943" y="4690"/>
                    <a:pt x="11128" y="4690"/>
                  </a:cubicBezTo>
                  <a:cubicBezTo>
                    <a:pt x="11842" y="4690"/>
                    <a:pt x="12579" y="4510"/>
                    <a:pt x="12990" y="3941"/>
                  </a:cubicBezTo>
                  <a:cubicBezTo>
                    <a:pt x="13507" y="3205"/>
                    <a:pt x="13289" y="2171"/>
                    <a:pt x="12712" y="1494"/>
                  </a:cubicBezTo>
                  <a:cubicBezTo>
                    <a:pt x="11777" y="361"/>
                    <a:pt x="10146" y="22"/>
                    <a:pt x="8654" y="2"/>
                  </a:cubicBezTo>
                  <a:cubicBezTo>
                    <a:pt x="8583" y="1"/>
                    <a:pt x="8511" y="1"/>
                    <a:pt x="843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7"/>
            <p:cNvSpPr/>
            <p:nvPr/>
          </p:nvSpPr>
          <p:spPr>
            <a:xfrm>
              <a:off x="2485625" y="498700"/>
              <a:ext cx="125350" cy="304650"/>
            </a:xfrm>
            <a:custGeom>
              <a:avLst/>
              <a:gdLst/>
              <a:ahLst/>
              <a:cxnLst/>
              <a:rect l="l" t="t" r="r" b="b"/>
              <a:pathLst>
                <a:path w="5014" h="12186" extrusionOk="0">
                  <a:moveTo>
                    <a:pt x="1990" y="1"/>
                  </a:moveTo>
                  <a:cubicBezTo>
                    <a:pt x="80" y="1712"/>
                    <a:pt x="0" y="5949"/>
                    <a:pt x="319" y="8276"/>
                  </a:cubicBezTo>
                  <a:cubicBezTo>
                    <a:pt x="517" y="9649"/>
                    <a:pt x="995" y="11081"/>
                    <a:pt x="2169" y="11837"/>
                  </a:cubicBezTo>
                  <a:cubicBezTo>
                    <a:pt x="2531" y="12054"/>
                    <a:pt x="2964" y="12186"/>
                    <a:pt x="3379" y="12186"/>
                  </a:cubicBezTo>
                  <a:cubicBezTo>
                    <a:pt x="3762" y="12186"/>
                    <a:pt x="4130" y="12075"/>
                    <a:pt x="4416" y="11817"/>
                  </a:cubicBezTo>
                  <a:cubicBezTo>
                    <a:pt x="5013" y="11240"/>
                    <a:pt x="4993" y="10285"/>
                    <a:pt x="4794" y="9490"/>
                  </a:cubicBezTo>
                  <a:cubicBezTo>
                    <a:pt x="4416" y="7898"/>
                    <a:pt x="3561" y="6466"/>
                    <a:pt x="2885" y="4974"/>
                  </a:cubicBezTo>
                  <a:cubicBezTo>
                    <a:pt x="2089" y="3223"/>
                    <a:pt x="2149" y="1791"/>
                    <a:pt x="199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7"/>
            <p:cNvSpPr/>
            <p:nvPr/>
          </p:nvSpPr>
          <p:spPr>
            <a:xfrm>
              <a:off x="2546300" y="405125"/>
              <a:ext cx="312325" cy="103550"/>
            </a:xfrm>
            <a:custGeom>
              <a:avLst/>
              <a:gdLst/>
              <a:ahLst/>
              <a:cxnLst/>
              <a:rect l="l" t="t" r="r" b="b"/>
              <a:pathLst>
                <a:path w="12493" h="4142" extrusionOk="0">
                  <a:moveTo>
                    <a:pt x="8551" y="0"/>
                  </a:moveTo>
                  <a:cubicBezTo>
                    <a:pt x="8271" y="0"/>
                    <a:pt x="7992" y="16"/>
                    <a:pt x="7719" y="44"/>
                  </a:cubicBezTo>
                  <a:cubicBezTo>
                    <a:pt x="5371" y="243"/>
                    <a:pt x="1273" y="1277"/>
                    <a:pt x="0" y="3545"/>
                  </a:cubicBezTo>
                  <a:cubicBezTo>
                    <a:pt x="1260" y="3389"/>
                    <a:pt x="2329" y="3143"/>
                    <a:pt x="3522" y="3143"/>
                  </a:cubicBezTo>
                  <a:cubicBezTo>
                    <a:pt x="4005" y="3143"/>
                    <a:pt x="4508" y="3183"/>
                    <a:pt x="5053" y="3286"/>
                  </a:cubicBezTo>
                  <a:cubicBezTo>
                    <a:pt x="6664" y="3624"/>
                    <a:pt x="8256" y="4142"/>
                    <a:pt x="9907" y="4142"/>
                  </a:cubicBezTo>
                  <a:cubicBezTo>
                    <a:pt x="10722" y="4142"/>
                    <a:pt x="11637" y="3943"/>
                    <a:pt x="12075" y="3246"/>
                  </a:cubicBezTo>
                  <a:cubicBezTo>
                    <a:pt x="12493" y="2550"/>
                    <a:pt x="12175" y="1595"/>
                    <a:pt x="11598" y="1038"/>
                  </a:cubicBezTo>
                  <a:cubicBezTo>
                    <a:pt x="10817" y="258"/>
                    <a:pt x="9679" y="0"/>
                    <a:pt x="855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7"/>
            <p:cNvSpPr/>
            <p:nvPr/>
          </p:nvSpPr>
          <p:spPr>
            <a:xfrm>
              <a:off x="2624875" y="606625"/>
              <a:ext cx="109925" cy="254275"/>
            </a:xfrm>
            <a:custGeom>
              <a:avLst/>
              <a:gdLst/>
              <a:ahLst/>
              <a:cxnLst/>
              <a:rect l="l" t="t" r="r" b="b"/>
              <a:pathLst>
                <a:path w="4397" h="10171" extrusionOk="0">
                  <a:moveTo>
                    <a:pt x="1552" y="1"/>
                  </a:moveTo>
                  <a:cubicBezTo>
                    <a:pt x="0" y="1532"/>
                    <a:pt x="40" y="5053"/>
                    <a:pt x="398" y="7003"/>
                  </a:cubicBezTo>
                  <a:cubicBezTo>
                    <a:pt x="597" y="8137"/>
                    <a:pt x="1035" y="9330"/>
                    <a:pt x="2029" y="9907"/>
                  </a:cubicBezTo>
                  <a:cubicBezTo>
                    <a:pt x="2321" y="10072"/>
                    <a:pt x="2669" y="10171"/>
                    <a:pt x="3002" y="10171"/>
                  </a:cubicBezTo>
                  <a:cubicBezTo>
                    <a:pt x="3352" y="10171"/>
                    <a:pt x="3685" y="10062"/>
                    <a:pt x="3919" y="9808"/>
                  </a:cubicBezTo>
                  <a:cubicBezTo>
                    <a:pt x="4397" y="9310"/>
                    <a:pt x="4357" y="8534"/>
                    <a:pt x="4178" y="7858"/>
                  </a:cubicBezTo>
                  <a:cubicBezTo>
                    <a:pt x="3800" y="6545"/>
                    <a:pt x="3044" y="5372"/>
                    <a:pt x="2447" y="4138"/>
                  </a:cubicBezTo>
                  <a:cubicBezTo>
                    <a:pt x="1731" y="2686"/>
                    <a:pt x="1751" y="1492"/>
                    <a:pt x="155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2673100" y="522750"/>
              <a:ext cx="259125" cy="85400"/>
            </a:xfrm>
            <a:custGeom>
              <a:avLst/>
              <a:gdLst/>
              <a:ahLst/>
              <a:cxnLst/>
              <a:rect l="l" t="t" r="r" b="b"/>
              <a:pathLst>
                <a:path w="10365" h="3416" extrusionOk="0">
                  <a:moveTo>
                    <a:pt x="7162" y="0"/>
                  </a:moveTo>
                  <a:cubicBezTo>
                    <a:pt x="6881" y="0"/>
                    <a:pt x="6600" y="20"/>
                    <a:pt x="6327" y="53"/>
                  </a:cubicBezTo>
                  <a:cubicBezTo>
                    <a:pt x="4357" y="312"/>
                    <a:pt x="976" y="1267"/>
                    <a:pt x="1" y="3196"/>
                  </a:cubicBezTo>
                  <a:cubicBezTo>
                    <a:pt x="1131" y="3013"/>
                    <a:pt x="2061" y="2760"/>
                    <a:pt x="3162" y="2760"/>
                  </a:cubicBezTo>
                  <a:cubicBezTo>
                    <a:pt x="3495" y="2760"/>
                    <a:pt x="3844" y="2783"/>
                    <a:pt x="4218" y="2838"/>
                  </a:cubicBezTo>
                  <a:cubicBezTo>
                    <a:pt x="5536" y="3052"/>
                    <a:pt x="6855" y="3416"/>
                    <a:pt x="8191" y="3416"/>
                  </a:cubicBezTo>
                  <a:cubicBezTo>
                    <a:pt x="8226" y="3416"/>
                    <a:pt x="8261" y="3416"/>
                    <a:pt x="8296" y="3415"/>
                  </a:cubicBezTo>
                  <a:cubicBezTo>
                    <a:pt x="8953" y="3395"/>
                    <a:pt x="9728" y="3216"/>
                    <a:pt x="10047" y="2619"/>
                  </a:cubicBezTo>
                  <a:cubicBezTo>
                    <a:pt x="10365" y="2023"/>
                    <a:pt x="10067" y="1247"/>
                    <a:pt x="9569" y="769"/>
                  </a:cubicBezTo>
                  <a:cubicBezTo>
                    <a:pt x="8935" y="196"/>
                    <a:pt x="8049" y="0"/>
                    <a:pt x="716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7"/>
            <p:cNvSpPr/>
            <p:nvPr/>
          </p:nvSpPr>
          <p:spPr>
            <a:xfrm>
              <a:off x="2180275" y="-47850"/>
              <a:ext cx="706200" cy="802700"/>
            </a:xfrm>
            <a:custGeom>
              <a:avLst/>
              <a:gdLst/>
              <a:ahLst/>
              <a:cxnLst/>
              <a:rect l="l" t="t" r="r" b="b"/>
              <a:pathLst>
                <a:path w="28248" h="32108" extrusionOk="0">
                  <a:moveTo>
                    <a:pt x="0" y="1"/>
                  </a:moveTo>
                  <a:lnTo>
                    <a:pt x="0" y="1"/>
                  </a:lnTo>
                  <a:cubicBezTo>
                    <a:pt x="3939" y="14304"/>
                    <a:pt x="15497" y="25264"/>
                    <a:pt x="28248" y="32108"/>
                  </a:cubicBezTo>
                  <a:cubicBezTo>
                    <a:pt x="25164" y="30138"/>
                    <a:pt x="22181" y="28049"/>
                    <a:pt x="19356" y="25782"/>
                  </a:cubicBezTo>
                  <a:cubicBezTo>
                    <a:pt x="10842" y="19058"/>
                    <a:pt x="3660" y="10345"/>
                    <a:pt x="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7"/>
            <p:cNvSpPr/>
            <p:nvPr/>
          </p:nvSpPr>
          <p:spPr>
            <a:xfrm>
              <a:off x="2644750" y="598675"/>
              <a:ext cx="34350" cy="189500"/>
            </a:xfrm>
            <a:custGeom>
              <a:avLst/>
              <a:gdLst/>
              <a:ahLst/>
              <a:cxnLst/>
              <a:rect l="l" t="t" r="r" b="b"/>
              <a:pathLst>
                <a:path w="1374" h="7580" extrusionOk="0">
                  <a:moveTo>
                    <a:pt x="1175" y="0"/>
                  </a:moveTo>
                  <a:lnTo>
                    <a:pt x="1175" y="0"/>
                  </a:lnTo>
                  <a:cubicBezTo>
                    <a:pt x="1" y="2367"/>
                    <a:pt x="598" y="5172"/>
                    <a:pt x="1374" y="7579"/>
                  </a:cubicBezTo>
                  <a:cubicBezTo>
                    <a:pt x="916" y="5113"/>
                    <a:pt x="299" y="2447"/>
                    <a:pt x="117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2506500" y="490750"/>
              <a:ext cx="37325" cy="200450"/>
            </a:xfrm>
            <a:custGeom>
              <a:avLst/>
              <a:gdLst/>
              <a:ahLst/>
              <a:cxnLst/>
              <a:rect l="l" t="t" r="r" b="b"/>
              <a:pathLst>
                <a:path w="1493" h="8018" extrusionOk="0">
                  <a:moveTo>
                    <a:pt x="1493" y="1"/>
                  </a:moveTo>
                  <a:cubicBezTo>
                    <a:pt x="1" y="2408"/>
                    <a:pt x="438" y="5411"/>
                    <a:pt x="1055" y="8017"/>
                  </a:cubicBezTo>
                  <a:cubicBezTo>
                    <a:pt x="757" y="5391"/>
                    <a:pt x="339" y="2487"/>
                    <a:pt x="149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7"/>
            <p:cNvSpPr/>
            <p:nvPr/>
          </p:nvSpPr>
          <p:spPr>
            <a:xfrm>
              <a:off x="2344875" y="344550"/>
              <a:ext cx="51750" cy="233750"/>
            </a:xfrm>
            <a:custGeom>
              <a:avLst/>
              <a:gdLst/>
              <a:ahLst/>
              <a:cxnLst/>
              <a:rect l="l" t="t" r="r" b="b"/>
              <a:pathLst>
                <a:path w="2070" h="9350" extrusionOk="0">
                  <a:moveTo>
                    <a:pt x="2069" y="0"/>
                  </a:moveTo>
                  <a:lnTo>
                    <a:pt x="2069" y="0"/>
                  </a:lnTo>
                  <a:cubicBezTo>
                    <a:pt x="1" y="2626"/>
                    <a:pt x="259" y="6286"/>
                    <a:pt x="1055" y="9350"/>
                  </a:cubicBezTo>
                  <a:cubicBezTo>
                    <a:pt x="578" y="6207"/>
                    <a:pt x="279" y="2785"/>
                    <a:pt x="206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7"/>
            <p:cNvSpPr/>
            <p:nvPr/>
          </p:nvSpPr>
          <p:spPr>
            <a:xfrm>
              <a:off x="2233975" y="179425"/>
              <a:ext cx="46275" cy="205425"/>
            </a:xfrm>
            <a:custGeom>
              <a:avLst/>
              <a:gdLst/>
              <a:ahLst/>
              <a:cxnLst/>
              <a:rect l="l" t="t" r="r" b="b"/>
              <a:pathLst>
                <a:path w="1851" h="8217" extrusionOk="0">
                  <a:moveTo>
                    <a:pt x="1851" y="1"/>
                  </a:moveTo>
                  <a:lnTo>
                    <a:pt x="1851" y="1"/>
                  </a:lnTo>
                  <a:cubicBezTo>
                    <a:pt x="1" y="2268"/>
                    <a:pt x="120" y="5491"/>
                    <a:pt x="617" y="8216"/>
                  </a:cubicBezTo>
                  <a:cubicBezTo>
                    <a:pt x="438" y="5451"/>
                    <a:pt x="299" y="2447"/>
                    <a:pt x="185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2679575" y="548575"/>
              <a:ext cx="170600" cy="47625"/>
            </a:xfrm>
            <a:custGeom>
              <a:avLst/>
              <a:gdLst/>
              <a:ahLst/>
              <a:cxnLst/>
              <a:rect l="l" t="t" r="r" b="b"/>
              <a:pathLst>
                <a:path w="6824" h="1905" extrusionOk="0">
                  <a:moveTo>
                    <a:pt x="6004" y="1"/>
                  </a:moveTo>
                  <a:cubicBezTo>
                    <a:pt x="3892" y="1"/>
                    <a:pt x="1744" y="672"/>
                    <a:pt x="0" y="1905"/>
                  </a:cubicBezTo>
                  <a:cubicBezTo>
                    <a:pt x="2129" y="791"/>
                    <a:pt x="4456" y="174"/>
                    <a:pt x="6824" y="35"/>
                  </a:cubicBezTo>
                  <a:cubicBezTo>
                    <a:pt x="6552" y="12"/>
                    <a:pt x="6278" y="1"/>
                    <a:pt x="600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7"/>
            <p:cNvSpPr/>
            <p:nvPr/>
          </p:nvSpPr>
          <p:spPr>
            <a:xfrm>
              <a:off x="2542800" y="445700"/>
              <a:ext cx="146750" cy="50550"/>
            </a:xfrm>
            <a:custGeom>
              <a:avLst/>
              <a:gdLst/>
              <a:ahLst/>
              <a:cxnLst/>
              <a:rect l="l" t="t" r="r" b="b"/>
              <a:pathLst>
                <a:path w="5870" h="2022" extrusionOk="0">
                  <a:moveTo>
                    <a:pt x="5185" y="0"/>
                  </a:moveTo>
                  <a:cubicBezTo>
                    <a:pt x="3289" y="0"/>
                    <a:pt x="1368" y="726"/>
                    <a:pt x="1" y="2021"/>
                  </a:cubicBezTo>
                  <a:cubicBezTo>
                    <a:pt x="1771" y="848"/>
                    <a:pt x="3781" y="151"/>
                    <a:pt x="5869" y="32"/>
                  </a:cubicBezTo>
                  <a:cubicBezTo>
                    <a:pt x="5642" y="11"/>
                    <a:pt x="5414" y="0"/>
                    <a:pt x="518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2400575" y="307375"/>
              <a:ext cx="192975" cy="40175"/>
            </a:xfrm>
            <a:custGeom>
              <a:avLst/>
              <a:gdLst/>
              <a:ahLst/>
              <a:cxnLst/>
              <a:rect l="l" t="t" r="r" b="b"/>
              <a:pathLst>
                <a:path w="7719" h="1607" extrusionOk="0">
                  <a:moveTo>
                    <a:pt x="5779" y="1"/>
                  </a:moveTo>
                  <a:cubicBezTo>
                    <a:pt x="3758" y="1"/>
                    <a:pt x="1731" y="553"/>
                    <a:pt x="1" y="1606"/>
                  </a:cubicBezTo>
                  <a:cubicBezTo>
                    <a:pt x="2114" y="646"/>
                    <a:pt x="4427" y="145"/>
                    <a:pt x="6751" y="145"/>
                  </a:cubicBezTo>
                  <a:cubicBezTo>
                    <a:pt x="7074" y="145"/>
                    <a:pt x="7397" y="155"/>
                    <a:pt x="7719" y="174"/>
                  </a:cubicBezTo>
                  <a:cubicBezTo>
                    <a:pt x="7079" y="58"/>
                    <a:pt x="6429" y="1"/>
                    <a:pt x="577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7"/>
            <p:cNvSpPr/>
            <p:nvPr/>
          </p:nvSpPr>
          <p:spPr>
            <a:xfrm>
              <a:off x="2286200" y="139775"/>
              <a:ext cx="203425" cy="37200"/>
            </a:xfrm>
            <a:custGeom>
              <a:avLst/>
              <a:gdLst/>
              <a:ahLst/>
              <a:cxnLst/>
              <a:rect l="l" t="t" r="r" b="b"/>
              <a:pathLst>
                <a:path w="8137" h="1488" extrusionOk="0">
                  <a:moveTo>
                    <a:pt x="4952" y="1"/>
                  </a:moveTo>
                  <a:cubicBezTo>
                    <a:pt x="3197" y="1"/>
                    <a:pt x="1436" y="506"/>
                    <a:pt x="0" y="1487"/>
                  </a:cubicBezTo>
                  <a:cubicBezTo>
                    <a:pt x="1633" y="664"/>
                    <a:pt x="3455" y="236"/>
                    <a:pt x="5285" y="236"/>
                  </a:cubicBezTo>
                  <a:cubicBezTo>
                    <a:pt x="6242" y="236"/>
                    <a:pt x="7201" y="353"/>
                    <a:pt x="8136" y="592"/>
                  </a:cubicBezTo>
                  <a:cubicBezTo>
                    <a:pt x="7130" y="196"/>
                    <a:pt x="6042" y="1"/>
                    <a:pt x="495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522" name="Google Shape;522;p7"/>
          <p:cNvSpPr txBox="1"/>
          <p:nvPr>
            <p:ph type="title"/>
          </p:nvPr>
        </p:nvSpPr>
        <p:spPr>
          <a:xfrm>
            <a:off x="960000" y="1387033"/>
            <a:ext cx="6043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23" name="Google Shape;523;p7"/>
          <p:cNvSpPr txBox="1"/>
          <p:nvPr>
            <p:ph type="subTitle" idx="1"/>
          </p:nvPr>
        </p:nvSpPr>
        <p:spPr>
          <a:xfrm>
            <a:off x="960000" y="2406567"/>
            <a:ext cx="6043600" cy="306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3.xml"/><Relationship Id="rId7" Type="http://schemas.openxmlformats.org/officeDocument/2006/relationships/image" Target="../media/image31.pn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emf"/><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36.png"/><Relationship Id="rId3" Type="http://schemas.openxmlformats.org/officeDocument/2006/relationships/image" Target="../media/image35.emf"/><Relationship Id="rId2" Type="http://schemas.openxmlformats.org/officeDocument/2006/relationships/image" Target="../media/image24.jpeg"/><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7.png"/><Relationship Id="rId2" Type="http://schemas.openxmlformats.org/officeDocument/2006/relationships/image" Target="../media/image35.emf"/><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8.jpeg"/><Relationship Id="rId2" Type="http://schemas.openxmlformats.org/officeDocument/2006/relationships/image" Target="../media/image35.emf"/><Relationship Id="rId1" Type="http://schemas.openxmlformats.org/officeDocument/2006/relationships/image" Target="../media/image24.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9.jpeg"/><Relationship Id="rId2" Type="http://schemas.openxmlformats.org/officeDocument/2006/relationships/image" Target="../media/image35.emf"/><Relationship Id="rId1" Type="http://schemas.openxmlformats.org/officeDocument/2006/relationships/image" Target="../media/image24.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0.jpeg"/><Relationship Id="rId2" Type="http://schemas.openxmlformats.org/officeDocument/2006/relationships/image" Target="../media/image35.emf"/><Relationship Id="rId1" Type="http://schemas.openxmlformats.org/officeDocument/2006/relationships/image" Target="../media/image24.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1.png"/><Relationship Id="rId2" Type="http://schemas.openxmlformats.org/officeDocument/2006/relationships/image" Target="../media/image35.emf"/><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2.jpeg"/><Relationship Id="rId2" Type="http://schemas.openxmlformats.org/officeDocument/2006/relationships/image" Target="../media/image35.emf"/><Relationship Id="rId1" Type="http://schemas.openxmlformats.org/officeDocument/2006/relationships/image" Target="../media/image24.jpe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35.emf"/><Relationship Id="rId2" Type="http://schemas.openxmlformats.org/officeDocument/2006/relationships/image" Target="../media/image44.svg"/><Relationship Id="rId1" Type="http://schemas.openxmlformats.org/officeDocument/2006/relationships/image" Target="../media/image43.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 Id="rId3" Type="http://schemas.openxmlformats.org/officeDocument/2006/relationships/image" Target="../media/image35.emf"/><Relationship Id="rId2" Type="http://schemas.openxmlformats.org/officeDocument/2006/relationships/image" Target="../media/image44.svg"/><Relationship Id="rId1"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 Id="rId3" Type="http://schemas.microsoft.com/office/2007/relationships/media" Target="../media/media3.mp4"/><Relationship Id="rId2" Type="http://schemas.openxmlformats.org/officeDocument/2006/relationships/video" Target="NULL" TargetMode="External"/><Relationship Id="rId1"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52.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9" Type="http://schemas.openxmlformats.org/officeDocument/2006/relationships/image" Target="../media/image11.png"/><Relationship Id="rId8" Type="http://schemas.microsoft.com/office/2007/relationships/media" Target="../media/media1.wma"/><Relationship Id="rId7" Type="http://schemas.openxmlformats.org/officeDocument/2006/relationships/audio" Target="../media/media1.wma"/><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GIF"/><Relationship Id="rId3" Type="http://schemas.openxmlformats.org/officeDocument/2006/relationships/image" Target="../media/image7.GIF"/><Relationship Id="rId20" Type="http://schemas.openxmlformats.org/officeDocument/2006/relationships/slideLayout" Target="../slideLayouts/slideLayout7.xml"/><Relationship Id="rId2" Type="http://schemas.openxmlformats.org/officeDocument/2006/relationships/image" Target="../media/image6.GIF"/><Relationship Id="rId19" Type="http://schemas.openxmlformats.org/officeDocument/2006/relationships/image" Target="../media/image17.png"/><Relationship Id="rId18" Type="http://schemas.openxmlformats.org/officeDocument/2006/relationships/slide" Target="slide6.xml"/><Relationship Id="rId17" Type="http://schemas.openxmlformats.org/officeDocument/2006/relationships/image" Target="../media/image16.png"/><Relationship Id="rId16" Type="http://schemas.openxmlformats.org/officeDocument/2006/relationships/image" Target="../media/image15.png"/><Relationship Id="rId15" Type="http://schemas.openxmlformats.org/officeDocument/2006/relationships/slide" Target="slide5.xml"/><Relationship Id="rId14" Type="http://schemas.openxmlformats.org/officeDocument/2006/relationships/image" Target="../media/image14.png"/><Relationship Id="rId13" Type="http://schemas.openxmlformats.org/officeDocument/2006/relationships/slide" Target="slide7.xml"/><Relationship Id="rId12" Type="http://schemas.openxmlformats.org/officeDocument/2006/relationships/image" Target="../media/image13.png"/><Relationship Id="rId11" Type="http://schemas.openxmlformats.org/officeDocument/2006/relationships/image" Target="../media/image12.png"/><Relationship Id="rId10" Type="http://schemas.openxmlformats.org/officeDocument/2006/relationships/slide" Target="slide8.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21.png"/><Relationship Id="rId7" Type="http://schemas.microsoft.com/office/2007/relationships/media" Target="../media/media2.mp4"/><Relationship Id="rId6"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2.png"/><Relationship Id="rId2" Type="http://schemas.openxmlformats.org/officeDocument/2006/relationships/slide" Target="slide3.xml"/><Relationship Id="rId11" Type="http://schemas.openxmlformats.org/officeDocument/2006/relationships/slideLayout" Target="../slideLayouts/slideLayout2.xml"/><Relationship Id="rId10" Type="http://schemas.openxmlformats.org/officeDocument/2006/relationships/audio" Target="../media/audio2.wav"/><Relationship Id="rId1" Type="http://schemas.openxmlformats.org/officeDocument/2006/relationships/image" Target="../media/image18.png"/></Relationships>
</file>

<file path=ppt/slides/_rels/slide5.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21.png"/><Relationship Id="rId7" Type="http://schemas.microsoft.com/office/2007/relationships/media" Target="../media/media2.mp4"/><Relationship Id="rId6"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slide" Target="slide3.xml"/><Relationship Id="rId3" Type="http://schemas.openxmlformats.org/officeDocument/2006/relationships/image" Target="../media/image20.png"/><Relationship Id="rId2" Type="http://schemas.openxmlformats.org/officeDocument/2006/relationships/image" Target="../media/image19.png"/><Relationship Id="rId11" Type="http://schemas.openxmlformats.org/officeDocument/2006/relationships/slideLayout" Target="../slideLayouts/slideLayout2.xml"/><Relationship Id="rId10" Type="http://schemas.openxmlformats.org/officeDocument/2006/relationships/audio" Target="../media/audio2.wav"/><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21.png"/><Relationship Id="rId7" Type="http://schemas.microsoft.com/office/2007/relationships/media" Target="../media/media2.mp4"/><Relationship Id="rId6"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slide" Target="slide3.xml"/><Relationship Id="rId3" Type="http://schemas.openxmlformats.org/officeDocument/2006/relationships/image" Target="../media/image20.png"/><Relationship Id="rId2" Type="http://schemas.openxmlformats.org/officeDocument/2006/relationships/image" Target="../media/image19.png"/><Relationship Id="rId11" Type="http://schemas.openxmlformats.org/officeDocument/2006/relationships/slideLayout" Target="../slideLayouts/slideLayout2.xml"/><Relationship Id="rId10" Type="http://schemas.openxmlformats.org/officeDocument/2006/relationships/audio" Target="../media/audio2.wav"/><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21.png"/><Relationship Id="rId7" Type="http://schemas.microsoft.com/office/2007/relationships/media" Target="../media/media2.mp4"/><Relationship Id="rId6"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slide" Target="slide3.xml"/><Relationship Id="rId3" Type="http://schemas.openxmlformats.org/officeDocument/2006/relationships/image" Target="../media/image20.png"/><Relationship Id="rId2" Type="http://schemas.openxmlformats.org/officeDocument/2006/relationships/image" Target="../media/image19.png"/><Relationship Id="rId11" Type="http://schemas.openxmlformats.org/officeDocument/2006/relationships/slideLayout" Target="../slideLayouts/slideLayout2.xml"/><Relationship Id="rId10" Type="http://schemas.openxmlformats.org/officeDocument/2006/relationships/audio" Target="../media/audio2.wav"/><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9" name="Rectangle 10"/>
          <p:cNvSpPr/>
          <p:nvPr/>
        </p:nvSpPr>
        <p:spPr>
          <a:xfrm>
            <a:off x="2113280" y="2270125"/>
            <a:ext cx="7618095" cy="3180715"/>
          </a:xfrm>
          <a:prstGeom prst="rect">
            <a:avLst/>
          </a:prstGeom>
          <a:noFill/>
          <a:ln>
            <a:noFill/>
          </a:ln>
          <a:scene3d>
            <a:camera prst="obliqueTopLeft"/>
            <a:lightRig rig="threePt" dir="t"/>
          </a:scene3d>
        </p:spPr>
        <p:txBody>
          <a:bodyPr wrap="square">
            <a:prstTxWarp prst="textArchUp">
              <a:avLst>
                <a:gd name="adj" fmla="val 10793424"/>
              </a:avLst>
            </a:prstTxWarp>
            <a:noAutofit/>
            <a:scene3d>
              <a:camera prst="obliqueTopLeft"/>
              <a:lightRig rig="threePt" dir="t"/>
            </a:scene3d>
            <a:sp3d extrusionH="57150">
              <a:bevelT w="38100" h="38100" prst="relaxedInset"/>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4800" b="1" spc="50" dirty="0">
              <a:ln w="11430">
                <a:no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charset="0"/>
              <a:cs typeface="Times New Roman" panose="02020603050405020304" charset="0"/>
            </a:endParaRPr>
          </a:p>
        </p:txBody>
      </p:sp>
      <p:pic>
        <p:nvPicPr>
          <p:cNvPr id="14" name="Picture 13"/>
          <p:cNvPicPr>
            <a:picLocks noChangeAspect="1"/>
          </p:cNvPicPr>
          <p:nvPr/>
        </p:nvPicPr>
        <p:blipFill>
          <a:blip r:embed="rId1"/>
          <a:srcRect l="8130" t="8399" r="8746" b="18684"/>
          <a:stretch>
            <a:fillRect/>
          </a:stretch>
        </p:blipFill>
        <p:spPr>
          <a:xfrm>
            <a:off x="0" y="0"/>
            <a:ext cx="12192000" cy="6858000"/>
          </a:xfrm>
          <a:prstGeom prst="rect">
            <a:avLst/>
          </a:prstGeom>
        </p:spPr>
      </p:pic>
      <p:sp>
        <p:nvSpPr>
          <p:cNvPr id="15" name="Google Shape;149;p33"/>
          <p:cNvSpPr txBox="1"/>
          <p:nvPr/>
        </p:nvSpPr>
        <p:spPr>
          <a:xfrm>
            <a:off x="490855" y="720725"/>
            <a:ext cx="8242300" cy="2052320"/>
          </a:xfrm>
          <a:prstGeom prst="rect">
            <a:avLst/>
          </a:prstGeom>
          <a:noFill/>
          <a:ln>
            <a:noFill/>
          </a:ln>
        </p:spPr>
        <p:txBody>
          <a:bodyPr wrap="square" lIns="91425" tIns="91425" rIns="91425" bIns="91425" anchor="b" anchorCtr="0">
            <a:prstTxWarp prst="textWave2">
              <a:avLst/>
            </a:prstTxWarp>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200"/>
              <a:buFont typeface="Patrick Hand SC" panose="00000500000000000000"/>
              <a:buNone/>
              <a:defRPr sz="7500" b="1" i="0" u="none" strike="noStrike" cap="none">
                <a:solidFill>
                  <a:schemeClr val="dk1"/>
                </a:solidFill>
                <a:latin typeface="Patrick Hand SC" panose="00000500000000000000"/>
                <a:ea typeface="Patrick Hand SC" panose="00000500000000000000"/>
                <a:cs typeface="Patrick Hand SC" panose="00000500000000000000"/>
                <a:sym typeface="Patrick Hand SC" panose="00000500000000000000"/>
              </a:defRPr>
            </a:lvl1pPr>
            <a:lvl2pPr marR="0" lvl="1" algn="ctr" rtl="0">
              <a:lnSpc>
                <a:spcPct val="100000"/>
              </a:lnSpc>
              <a:spcBef>
                <a:spcPts val="0"/>
              </a:spcBef>
              <a:spcAft>
                <a:spcPts val="0"/>
              </a:spcAft>
              <a:buClr>
                <a:schemeClr val="dk1"/>
              </a:buClr>
              <a:buSzPts val="5200"/>
              <a:buFont typeface="Patrick Hand SC" panose="00000500000000000000"/>
              <a:buNone/>
              <a:defRPr sz="5200" b="1" i="0" u="none" strike="noStrike" cap="none">
                <a:solidFill>
                  <a:schemeClr val="dk1"/>
                </a:solidFill>
                <a:latin typeface="Patrick Hand SC" panose="00000500000000000000"/>
                <a:ea typeface="Patrick Hand SC" panose="00000500000000000000"/>
                <a:cs typeface="Patrick Hand SC" panose="00000500000000000000"/>
                <a:sym typeface="Patrick Hand SC" panose="00000500000000000000"/>
              </a:defRPr>
            </a:lvl2pPr>
            <a:lvl3pPr marR="0" lvl="2" algn="ctr" rtl="0">
              <a:lnSpc>
                <a:spcPct val="100000"/>
              </a:lnSpc>
              <a:spcBef>
                <a:spcPts val="0"/>
              </a:spcBef>
              <a:spcAft>
                <a:spcPts val="0"/>
              </a:spcAft>
              <a:buClr>
                <a:schemeClr val="dk1"/>
              </a:buClr>
              <a:buSzPts val="5200"/>
              <a:buFont typeface="Patrick Hand SC" panose="00000500000000000000"/>
              <a:buNone/>
              <a:defRPr sz="5200" b="1" i="0" u="none" strike="noStrike" cap="none">
                <a:solidFill>
                  <a:schemeClr val="dk1"/>
                </a:solidFill>
                <a:latin typeface="Patrick Hand SC" panose="00000500000000000000"/>
                <a:ea typeface="Patrick Hand SC" panose="00000500000000000000"/>
                <a:cs typeface="Patrick Hand SC" panose="00000500000000000000"/>
                <a:sym typeface="Patrick Hand SC" panose="00000500000000000000"/>
              </a:defRPr>
            </a:lvl3pPr>
            <a:lvl4pPr marR="0" lvl="3" algn="ctr" rtl="0">
              <a:lnSpc>
                <a:spcPct val="100000"/>
              </a:lnSpc>
              <a:spcBef>
                <a:spcPts val="0"/>
              </a:spcBef>
              <a:spcAft>
                <a:spcPts val="0"/>
              </a:spcAft>
              <a:buClr>
                <a:schemeClr val="dk1"/>
              </a:buClr>
              <a:buSzPts val="5200"/>
              <a:buFont typeface="Patrick Hand SC" panose="00000500000000000000"/>
              <a:buNone/>
              <a:defRPr sz="5200" b="1" i="0" u="none" strike="noStrike" cap="none">
                <a:solidFill>
                  <a:schemeClr val="dk1"/>
                </a:solidFill>
                <a:latin typeface="Patrick Hand SC" panose="00000500000000000000"/>
                <a:ea typeface="Patrick Hand SC" panose="00000500000000000000"/>
                <a:cs typeface="Patrick Hand SC" panose="00000500000000000000"/>
                <a:sym typeface="Patrick Hand SC" panose="00000500000000000000"/>
              </a:defRPr>
            </a:lvl4pPr>
            <a:lvl5pPr marR="0" lvl="4" algn="ctr" rtl="0">
              <a:lnSpc>
                <a:spcPct val="100000"/>
              </a:lnSpc>
              <a:spcBef>
                <a:spcPts val="0"/>
              </a:spcBef>
              <a:spcAft>
                <a:spcPts val="0"/>
              </a:spcAft>
              <a:buClr>
                <a:schemeClr val="dk1"/>
              </a:buClr>
              <a:buSzPts val="5200"/>
              <a:buFont typeface="Patrick Hand SC" panose="00000500000000000000"/>
              <a:buNone/>
              <a:defRPr sz="5200" b="1" i="0" u="none" strike="noStrike" cap="none">
                <a:solidFill>
                  <a:schemeClr val="dk1"/>
                </a:solidFill>
                <a:latin typeface="Patrick Hand SC" panose="00000500000000000000"/>
                <a:ea typeface="Patrick Hand SC" panose="00000500000000000000"/>
                <a:cs typeface="Patrick Hand SC" panose="00000500000000000000"/>
                <a:sym typeface="Patrick Hand SC" panose="00000500000000000000"/>
              </a:defRPr>
            </a:lvl5pPr>
            <a:lvl6pPr marR="0" lvl="5" algn="ctr" rtl="0">
              <a:lnSpc>
                <a:spcPct val="100000"/>
              </a:lnSpc>
              <a:spcBef>
                <a:spcPts val="0"/>
              </a:spcBef>
              <a:spcAft>
                <a:spcPts val="0"/>
              </a:spcAft>
              <a:buClr>
                <a:schemeClr val="dk1"/>
              </a:buClr>
              <a:buSzPts val="5200"/>
              <a:buFont typeface="Patrick Hand SC" panose="00000500000000000000"/>
              <a:buNone/>
              <a:defRPr sz="5200" b="1" i="0" u="none" strike="noStrike" cap="none">
                <a:solidFill>
                  <a:schemeClr val="dk1"/>
                </a:solidFill>
                <a:latin typeface="Patrick Hand SC" panose="00000500000000000000"/>
                <a:ea typeface="Patrick Hand SC" panose="00000500000000000000"/>
                <a:cs typeface="Patrick Hand SC" panose="00000500000000000000"/>
                <a:sym typeface="Patrick Hand SC" panose="00000500000000000000"/>
              </a:defRPr>
            </a:lvl6pPr>
            <a:lvl7pPr marR="0" lvl="6" algn="ctr" rtl="0">
              <a:lnSpc>
                <a:spcPct val="100000"/>
              </a:lnSpc>
              <a:spcBef>
                <a:spcPts val="0"/>
              </a:spcBef>
              <a:spcAft>
                <a:spcPts val="0"/>
              </a:spcAft>
              <a:buClr>
                <a:schemeClr val="dk1"/>
              </a:buClr>
              <a:buSzPts val="5200"/>
              <a:buFont typeface="Patrick Hand SC" panose="00000500000000000000"/>
              <a:buNone/>
              <a:defRPr sz="5200" b="1" i="0" u="none" strike="noStrike" cap="none">
                <a:solidFill>
                  <a:schemeClr val="dk1"/>
                </a:solidFill>
                <a:latin typeface="Patrick Hand SC" panose="00000500000000000000"/>
                <a:ea typeface="Patrick Hand SC" panose="00000500000000000000"/>
                <a:cs typeface="Patrick Hand SC" panose="00000500000000000000"/>
                <a:sym typeface="Patrick Hand SC" panose="00000500000000000000"/>
              </a:defRPr>
            </a:lvl7pPr>
            <a:lvl8pPr marR="0" lvl="7" algn="ctr" rtl="0">
              <a:lnSpc>
                <a:spcPct val="100000"/>
              </a:lnSpc>
              <a:spcBef>
                <a:spcPts val="0"/>
              </a:spcBef>
              <a:spcAft>
                <a:spcPts val="0"/>
              </a:spcAft>
              <a:buClr>
                <a:schemeClr val="dk1"/>
              </a:buClr>
              <a:buSzPts val="5200"/>
              <a:buFont typeface="Patrick Hand SC" panose="00000500000000000000"/>
              <a:buNone/>
              <a:defRPr sz="5200" b="1" i="0" u="none" strike="noStrike" cap="none">
                <a:solidFill>
                  <a:schemeClr val="dk1"/>
                </a:solidFill>
                <a:latin typeface="Patrick Hand SC" panose="00000500000000000000"/>
                <a:ea typeface="Patrick Hand SC" panose="00000500000000000000"/>
                <a:cs typeface="Patrick Hand SC" panose="00000500000000000000"/>
                <a:sym typeface="Patrick Hand SC" panose="00000500000000000000"/>
              </a:defRPr>
            </a:lvl8pPr>
            <a:lvl9pPr marR="0" lvl="8" algn="ctr" rtl="0">
              <a:lnSpc>
                <a:spcPct val="100000"/>
              </a:lnSpc>
              <a:spcBef>
                <a:spcPts val="0"/>
              </a:spcBef>
              <a:spcAft>
                <a:spcPts val="0"/>
              </a:spcAft>
              <a:buClr>
                <a:schemeClr val="dk1"/>
              </a:buClr>
              <a:buSzPts val="5200"/>
              <a:buFont typeface="Patrick Hand SC" panose="00000500000000000000"/>
              <a:buNone/>
              <a:defRPr sz="5200" b="1" i="0" u="none" strike="noStrike" cap="none">
                <a:solidFill>
                  <a:schemeClr val="dk1"/>
                </a:solidFill>
                <a:latin typeface="Patrick Hand SC" panose="00000500000000000000"/>
                <a:ea typeface="Patrick Hand SC" panose="00000500000000000000"/>
                <a:cs typeface="Patrick Hand SC" panose="00000500000000000000"/>
                <a:sym typeface="Patrick Hand SC" panose="00000500000000000000"/>
              </a:defRPr>
            </a:lvl9pPr>
          </a:lstStyle>
          <a:p>
            <a:pPr marL="0" lvl="0" indent="0" algn="ctr" rtl="0">
              <a:spcBef>
                <a:spcPts val="0"/>
              </a:spcBef>
              <a:spcAft>
                <a:spcPts val="0"/>
              </a:spcAft>
              <a:buNone/>
            </a:pPr>
            <a:endParaRPr lang="en-US" altLang="en-GB" sz="5400">
              <a:solidFill>
                <a:srgbClr val="FF0000"/>
              </a:solidFill>
              <a:latin typeface="Times New Roman" panose="02020603050405020304" charset="0"/>
              <a:cs typeface="Times New Roman" panose="02020603050405020304" charset="0"/>
            </a:endParaRPr>
          </a:p>
        </p:txBody>
      </p:sp>
      <p:sp>
        <p:nvSpPr>
          <p:cNvPr id="16" name="Rectangle 10"/>
          <p:cNvSpPr/>
          <p:nvPr/>
        </p:nvSpPr>
        <p:spPr>
          <a:xfrm>
            <a:off x="876935" y="3006725"/>
            <a:ext cx="10090785" cy="3180715"/>
          </a:xfrm>
          <a:prstGeom prst="rect">
            <a:avLst/>
          </a:prstGeom>
          <a:noFill/>
          <a:ln>
            <a:noFill/>
          </a:ln>
          <a:scene3d>
            <a:camera prst="obliqueTopLeft"/>
            <a:lightRig rig="threePt" dir="t"/>
          </a:scene3d>
        </p:spPr>
        <p:txBody>
          <a:bodyPr wrap="square">
            <a:prstTxWarp prst="textArchUp">
              <a:avLst>
                <a:gd name="adj" fmla="val 10793424"/>
              </a:avLst>
            </a:prstTxWarp>
            <a:noAutofit/>
            <a:scene3d>
              <a:camera prst="obliqueTopLeft"/>
              <a:lightRig rig="threePt" dir="t"/>
            </a:scene3d>
            <a:sp3d extrusionH="57150">
              <a:bevelT w="38100" h="38100" prst="relaxedInset"/>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b="1" dirty="0">
                <a:ln w="6600">
                  <a:noFill/>
                  <a:prstDash val="solid"/>
                </a:ln>
                <a:solidFill>
                  <a:srgbClr val="FF0000"/>
                </a:solidFill>
                <a:effectLst>
                  <a:outerShdw dist="38100" dir="2700000" algn="tl" rotWithShape="0">
                    <a:schemeClr val="accent2"/>
                  </a:outerShdw>
                </a:effectLst>
                <a:latin typeface="Times New Roman" panose="02020603050405020304" charset="0"/>
                <a:cs typeface="Times New Roman" panose="02020603050405020304" charset="0"/>
              </a:rPr>
              <a:t>CHÀO MỪNG QUÝ THẦY CÔ</a:t>
            </a:r>
            <a:endParaRPr lang="en-US" sz="6600" b="1" dirty="0">
              <a:ln w="6600">
                <a:noFill/>
                <a:prstDash val="solid"/>
              </a:ln>
              <a:solidFill>
                <a:srgbClr val="FF0000"/>
              </a:solidFill>
              <a:effectLst>
                <a:outerShdw dist="38100" dir="2700000" algn="tl" rotWithShape="0">
                  <a:schemeClr val="accent2"/>
                </a:outerShdw>
              </a:effectLst>
              <a:latin typeface="Times New Roman" panose="02020603050405020304" charset="0"/>
              <a:cs typeface="Times New Roman" panose="02020603050405020304" charset="0"/>
            </a:endParaRPr>
          </a:p>
          <a:p>
            <a:pPr algn="ctr"/>
            <a:r>
              <a:rPr lang="en-US" sz="6600" b="1" dirty="0">
                <a:ln w="6600">
                  <a:noFill/>
                  <a:prstDash val="solid"/>
                </a:ln>
                <a:solidFill>
                  <a:srgbClr val="FF0000"/>
                </a:solidFill>
                <a:effectLst>
                  <a:outerShdw dist="38100" dir="2700000" algn="tl" rotWithShape="0">
                    <a:schemeClr val="accent2"/>
                  </a:outerShdw>
                </a:effectLst>
                <a:latin typeface="Times New Roman" panose="02020603050405020304" charset="0"/>
                <a:cs typeface="Times New Roman" panose="02020603050405020304" charset="0"/>
              </a:rPr>
              <a:t> VỀ DỰ GIỜ LỚP 4C </a:t>
            </a:r>
            <a:endParaRPr lang="en-US" sz="6600" b="1" dirty="0">
              <a:ln w="6600">
                <a:noFill/>
                <a:prstDash val="solid"/>
              </a:ln>
              <a:solidFill>
                <a:srgbClr val="FF0000"/>
              </a:solidFill>
              <a:effectLst>
                <a:outerShdw dist="38100" dir="2700000" algn="tl" rotWithShape="0">
                  <a:schemeClr val="accent2"/>
                </a:outerShdw>
              </a:effectLst>
              <a:latin typeface="Times New Roman" panose="02020603050405020304" charset="0"/>
              <a:cs typeface="Times New Roman" panose="02020603050405020304" charset="0"/>
            </a:endParaRPr>
          </a:p>
          <a:p>
            <a:pPr algn="ctr"/>
            <a:endParaRPr lang="en-US" sz="6600" b="1" spc="50" dirty="0">
              <a:ln w="6600">
                <a:noFill/>
                <a:prstDash val="solid"/>
              </a:ln>
              <a:solidFill>
                <a:srgbClr val="FF0000"/>
              </a:solidFill>
              <a:effectLst>
                <a:outerShdw dist="38100" dir="2700000" algn="tl" rotWithShape="0">
                  <a:schemeClr val="accent2"/>
                </a:outerShdw>
              </a:effectLst>
              <a:latin typeface="Times New Roman" panose="02020603050405020304" charset="0"/>
              <a:cs typeface="Times New Roman" panose="02020603050405020304" charset="0"/>
            </a:endParaRPr>
          </a:p>
        </p:txBody>
      </p:sp>
      <p:sp>
        <p:nvSpPr>
          <p:cNvPr id="17" name="TextBox 9"/>
          <p:cNvSpPr txBox="1"/>
          <p:nvPr/>
        </p:nvSpPr>
        <p:spPr>
          <a:xfrm>
            <a:off x="3333750" y="5457190"/>
            <a:ext cx="5525135" cy="485775"/>
          </a:xfrm>
          <a:prstGeom prst="rect">
            <a:avLst/>
          </a:prstGeom>
          <a:noFill/>
        </p:spPr>
        <p:txBody>
          <a:bodyPr wrap="square">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1" u="none" strike="noStrike" kern="1200" cap="none" spc="50" normalizeH="0" baseline="0" noProof="0" dirty="0">
                <a:ln w="11430"/>
                <a:solidFill>
                  <a:srgbClr val="00B050"/>
                </a:solidFill>
                <a:effectLst>
                  <a:reflection blurRad="6350" stA="60000" endA="900" endPos="58000" dir="5400000" sy="-100000" algn="bl" rotWithShape="0"/>
                </a:effectLst>
                <a:uLnTx/>
                <a:uFillTx/>
                <a:latin typeface="Times New Roman" panose="02020603050405020304" charset="0"/>
                <a:ea typeface="+mn-ea"/>
                <a:cs typeface="Times New Roman" panose="02020603050405020304" charset="0"/>
              </a:rPr>
              <a:t>GV: Trần Thị Hồng</a:t>
            </a:r>
            <a:endParaRPr kumimoji="0" lang="vi-VN" sz="3200" b="1" i="1" u="none" strike="noStrike" kern="1200" cap="none" spc="50" normalizeH="0" baseline="0" noProof="0" dirty="0">
              <a:ln w="11430"/>
              <a:solidFill>
                <a:srgbClr val="00B050"/>
              </a:solidFill>
              <a:effectLst>
                <a:reflection blurRad="6350" stA="60000" endA="900" endPos="58000" dir="5400000" sy="-100000" algn="bl" rotWithShape="0"/>
              </a:effectLst>
              <a:uLnTx/>
              <a:uFillTx/>
              <a:latin typeface="Times New Roman" panose="02020603050405020304" charset="0"/>
              <a:cs typeface="Times New Roman" panose="0202060305040502030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1" u="none" strike="noStrike" kern="1200" cap="none" spc="50" normalizeH="0" baseline="0" noProof="0" dirty="0">
                <a:ln w="11430"/>
                <a:solidFill>
                  <a:srgbClr val="00B050"/>
                </a:solidFill>
                <a:effectLst>
                  <a:reflection blurRad="6350" stA="60000" endA="900" endPos="58000" dir="5400000" sy="-100000" algn="bl" rotWithShape="0"/>
                </a:effectLst>
                <a:uLnTx/>
                <a:uFillTx/>
                <a:latin typeface="Times New Roman" panose="02020603050405020304" charset="0"/>
                <a:ea typeface="+mn-ea"/>
                <a:cs typeface="Times New Roman" panose="02020603050405020304" charset="0"/>
              </a:rPr>
              <a:t>  </a:t>
            </a:r>
            <a:endParaRPr kumimoji="0" lang="en-US" sz="3200" b="1" i="1" u="none" strike="noStrike" kern="1200" cap="none" spc="50" normalizeH="0" baseline="0" noProof="0" dirty="0">
              <a:ln w="11430"/>
              <a:solidFill>
                <a:srgbClr val="00B050"/>
              </a:solidFill>
              <a:effectLst>
                <a:reflection blurRad="6350" stA="60000" endA="900" endPos="58000" dir="5400000" sy="-100000" algn="bl" rotWithShape="0"/>
              </a:effectLst>
              <a:uLnTx/>
              <a:uFillTx/>
              <a:latin typeface="Times New Roman" panose="02020603050405020304" charset="0"/>
              <a:ea typeface="+mn-ea"/>
              <a:cs typeface="Times New Roman" panose="02020603050405020304" charset="0"/>
            </a:endParaRPr>
          </a:p>
        </p:txBody>
      </p:sp>
      <p:sp>
        <p:nvSpPr>
          <p:cNvPr id="18" name="TextBox 8"/>
          <p:cNvSpPr txBox="1"/>
          <p:nvPr/>
        </p:nvSpPr>
        <p:spPr>
          <a:xfrm>
            <a:off x="1372235" y="3108325"/>
            <a:ext cx="9295765" cy="641350"/>
          </a:xfrm>
          <a:prstGeom prst="rect">
            <a:avLst/>
          </a:prstGeom>
          <a:noFill/>
        </p:spPr>
        <p:txBody>
          <a:bodyPr wrap="square">
            <a:no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sz="4400" b="1" kern="0" noProof="0" dirty="0">
                <a:ln w="38100">
                  <a:noFill/>
                  <a:prstDash val="solid"/>
                </a:ln>
                <a:solidFill>
                  <a:schemeClr val="tx1"/>
                </a:solidFill>
                <a:latin typeface="Times New Roman" panose="02020603050405020304" charset="0"/>
                <a:cs typeface="Times New Roman" panose="02020603050405020304" charset="0"/>
              </a:rPr>
              <a:t>TIẾNG VIỆT</a:t>
            </a:r>
            <a:endParaRPr kumimoji="0" lang="vi-VN" sz="4400" b="1" i="0" u="none" strike="noStrike" kern="0" cap="none" spc="0" normalizeH="0" baseline="0" noProof="0" dirty="0">
              <a:ln w="38100">
                <a:noFill/>
                <a:prstDash val="solid"/>
              </a:ln>
              <a:solidFill>
                <a:schemeClr val="tx1"/>
              </a:solidFill>
              <a:effectLst/>
              <a:uLnTx/>
              <a:uFillTx/>
              <a:latin typeface="Times New Roman" panose="02020603050405020304" charset="0"/>
              <a:cs typeface="Times New Roman" panose="0202060305040502030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vi-VN" sz="4400" b="1" i="0" u="none" strike="noStrike" kern="0" cap="none" spc="0" normalizeH="0" baseline="0" noProof="0" dirty="0">
                <a:ln w="38100">
                  <a:noFill/>
                  <a:prstDash val="solid"/>
                </a:ln>
                <a:solidFill>
                  <a:srgbClr val="0070C0"/>
                </a:solidFill>
                <a:effectLst/>
                <a:uLnTx/>
                <a:uFillTx/>
                <a:latin typeface="Times New Roman" panose="02020603050405020304" charset="0"/>
                <a:cs typeface="Times New Roman" panose="02020603050405020304" charset="0"/>
              </a:rPr>
              <a:t>Bài đọc 3: Sự thật là thước đo chân lí</a:t>
            </a:r>
            <a:endParaRPr kumimoji="0" lang="en-US" altLang="vi-VN" sz="4400" b="1" i="0" u="none" strike="noStrike" kern="0" cap="none" spc="0" normalizeH="0" baseline="0" noProof="0" dirty="0">
              <a:ln w="38100">
                <a:noFill/>
                <a:prstDash val="solid"/>
              </a:ln>
              <a:solidFill>
                <a:srgbClr val="0070C0"/>
              </a:solidFill>
              <a:effectLst/>
              <a:uLnTx/>
              <a:uFillTx/>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3028" name="Shape 3028"/>
        <p:cNvGrpSpPr/>
        <p:nvPr/>
      </p:nvGrpSpPr>
      <p:grpSpPr>
        <a:xfrm>
          <a:off x="0" y="0"/>
          <a:ext cx="0" cy="0"/>
          <a:chOff x="0" y="0"/>
          <a:chExt cx="0" cy="0"/>
        </a:xfrm>
      </p:grpSpPr>
      <p:grpSp>
        <p:nvGrpSpPr>
          <p:cNvPr id="3032" name="Google Shape;3032;p39"/>
          <p:cNvGrpSpPr/>
          <p:nvPr/>
        </p:nvGrpSpPr>
        <p:grpSpPr>
          <a:xfrm flipH="1">
            <a:off x="9760939" y="2808625"/>
            <a:ext cx="1724857" cy="2629649"/>
            <a:chOff x="6069587" y="2106469"/>
            <a:chExt cx="1293643" cy="1972237"/>
          </a:xfrm>
        </p:grpSpPr>
        <p:sp>
          <p:nvSpPr>
            <p:cNvPr id="3033" name="Google Shape;3033;p39"/>
            <p:cNvSpPr/>
            <p:nvPr/>
          </p:nvSpPr>
          <p:spPr>
            <a:xfrm>
              <a:off x="6263481" y="2301621"/>
              <a:ext cx="984182" cy="131640"/>
            </a:xfrm>
            <a:custGeom>
              <a:avLst/>
              <a:gdLst/>
              <a:ahLst/>
              <a:cxnLst/>
              <a:rect l="l" t="t" r="r" b="b"/>
              <a:pathLst>
                <a:path w="30496" h="4079" extrusionOk="0">
                  <a:moveTo>
                    <a:pt x="0" y="1"/>
                  </a:moveTo>
                  <a:lnTo>
                    <a:pt x="0" y="4079"/>
                  </a:lnTo>
                  <a:lnTo>
                    <a:pt x="30496" y="4079"/>
                  </a:lnTo>
                  <a:lnTo>
                    <a:pt x="3049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4" name="Google Shape;3034;p39"/>
            <p:cNvSpPr/>
            <p:nvPr/>
          </p:nvSpPr>
          <p:spPr>
            <a:xfrm>
              <a:off x="7162270" y="2301621"/>
              <a:ext cx="33402" cy="131640"/>
            </a:xfrm>
            <a:custGeom>
              <a:avLst/>
              <a:gdLst/>
              <a:ahLst/>
              <a:cxnLst/>
              <a:rect l="l" t="t" r="r" b="b"/>
              <a:pathLst>
                <a:path w="1035" h="4079" extrusionOk="0">
                  <a:moveTo>
                    <a:pt x="0" y="1"/>
                  </a:moveTo>
                  <a:lnTo>
                    <a:pt x="0" y="4079"/>
                  </a:lnTo>
                  <a:lnTo>
                    <a:pt x="1035" y="4079"/>
                  </a:lnTo>
                  <a:lnTo>
                    <a:pt x="1035"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5" name="Google Shape;3035;p39"/>
            <p:cNvSpPr/>
            <p:nvPr/>
          </p:nvSpPr>
          <p:spPr>
            <a:xfrm>
              <a:off x="7094207" y="2301621"/>
              <a:ext cx="34047" cy="131640"/>
            </a:xfrm>
            <a:custGeom>
              <a:avLst/>
              <a:gdLst/>
              <a:ahLst/>
              <a:cxnLst/>
              <a:rect l="l" t="t" r="r" b="b"/>
              <a:pathLst>
                <a:path w="1055" h="4079" extrusionOk="0">
                  <a:moveTo>
                    <a:pt x="1" y="1"/>
                  </a:moveTo>
                  <a:lnTo>
                    <a:pt x="1" y="4079"/>
                  </a:lnTo>
                  <a:lnTo>
                    <a:pt x="1055" y="4079"/>
                  </a:lnTo>
                  <a:lnTo>
                    <a:pt x="105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6" name="Google Shape;3036;p39"/>
            <p:cNvSpPr/>
            <p:nvPr/>
          </p:nvSpPr>
          <p:spPr>
            <a:xfrm>
              <a:off x="7026790" y="2301621"/>
              <a:ext cx="34080" cy="131640"/>
            </a:xfrm>
            <a:custGeom>
              <a:avLst/>
              <a:gdLst/>
              <a:ahLst/>
              <a:cxnLst/>
              <a:rect l="l" t="t" r="r" b="b"/>
              <a:pathLst>
                <a:path w="1056" h="4079" extrusionOk="0">
                  <a:moveTo>
                    <a:pt x="1" y="1"/>
                  </a:moveTo>
                  <a:lnTo>
                    <a:pt x="1" y="4079"/>
                  </a:lnTo>
                  <a:lnTo>
                    <a:pt x="1055" y="4079"/>
                  </a:lnTo>
                  <a:lnTo>
                    <a:pt x="1055"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7" name="Google Shape;3037;p39"/>
            <p:cNvSpPr/>
            <p:nvPr/>
          </p:nvSpPr>
          <p:spPr>
            <a:xfrm>
              <a:off x="6311631" y="2326019"/>
              <a:ext cx="677335" cy="80294"/>
            </a:xfrm>
            <a:custGeom>
              <a:avLst/>
              <a:gdLst/>
              <a:ahLst/>
              <a:cxnLst/>
              <a:rect l="l" t="t" r="r" b="b"/>
              <a:pathLst>
                <a:path w="20988" h="2488" extrusionOk="0">
                  <a:moveTo>
                    <a:pt x="1174" y="1"/>
                  </a:moveTo>
                  <a:cubicBezTo>
                    <a:pt x="1174" y="657"/>
                    <a:pt x="657" y="1175"/>
                    <a:pt x="0" y="1175"/>
                  </a:cubicBezTo>
                  <a:lnTo>
                    <a:pt x="0" y="1334"/>
                  </a:lnTo>
                  <a:cubicBezTo>
                    <a:pt x="657" y="1334"/>
                    <a:pt x="1174" y="1851"/>
                    <a:pt x="1174" y="2487"/>
                  </a:cubicBezTo>
                  <a:lnTo>
                    <a:pt x="19833" y="2487"/>
                  </a:lnTo>
                  <a:cubicBezTo>
                    <a:pt x="19833" y="1851"/>
                    <a:pt x="20351" y="1334"/>
                    <a:pt x="20987" y="1334"/>
                  </a:cubicBezTo>
                  <a:lnTo>
                    <a:pt x="20987" y="1175"/>
                  </a:lnTo>
                  <a:cubicBezTo>
                    <a:pt x="20351" y="1175"/>
                    <a:pt x="19833" y="657"/>
                    <a:pt x="1983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8" name="Google Shape;3038;p39"/>
            <p:cNvSpPr/>
            <p:nvPr/>
          </p:nvSpPr>
          <p:spPr>
            <a:xfrm>
              <a:off x="6377112" y="2380592"/>
              <a:ext cx="536078" cy="8391"/>
            </a:xfrm>
            <a:custGeom>
              <a:avLst/>
              <a:gdLst/>
              <a:ahLst/>
              <a:cxnLst/>
              <a:rect l="l" t="t" r="r" b="b"/>
              <a:pathLst>
                <a:path w="16611" h="260" extrusionOk="0">
                  <a:moveTo>
                    <a:pt x="120" y="1"/>
                  </a:moveTo>
                  <a:cubicBezTo>
                    <a:pt x="40" y="1"/>
                    <a:pt x="0" y="60"/>
                    <a:pt x="0" y="140"/>
                  </a:cubicBezTo>
                  <a:cubicBezTo>
                    <a:pt x="0" y="200"/>
                    <a:pt x="40" y="259"/>
                    <a:pt x="120" y="259"/>
                  </a:cubicBezTo>
                  <a:lnTo>
                    <a:pt x="16472" y="259"/>
                  </a:lnTo>
                  <a:cubicBezTo>
                    <a:pt x="16551" y="259"/>
                    <a:pt x="16611" y="200"/>
                    <a:pt x="16611" y="140"/>
                  </a:cubicBezTo>
                  <a:cubicBezTo>
                    <a:pt x="16611" y="60"/>
                    <a:pt x="16551" y="1"/>
                    <a:pt x="1647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39"/>
            <p:cNvSpPr/>
            <p:nvPr/>
          </p:nvSpPr>
          <p:spPr>
            <a:xfrm>
              <a:off x="6377112" y="2361971"/>
              <a:ext cx="536078" cy="8391"/>
            </a:xfrm>
            <a:custGeom>
              <a:avLst/>
              <a:gdLst/>
              <a:ahLst/>
              <a:cxnLst/>
              <a:rect l="l" t="t" r="r" b="b"/>
              <a:pathLst>
                <a:path w="16611" h="260" extrusionOk="0">
                  <a:moveTo>
                    <a:pt x="120" y="1"/>
                  </a:moveTo>
                  <a:cubicBezTo>
                    <a:pt x="40" y="1"/>
                    <a:pt x="0" y="80"/>
                    <a:pt x="0" y="140"/>
                  </a:cubicBezTo>
                  <a:cubicBezTo>
                    <a:pt x="0" y="220"/>
                    <a:pt x="40" y="259"/>
                    <a:pt x="120" y="259"/>
                  </a:cubicBezTo>
                  <a:lnTo>
                    <a:pt x="16472" y="259"/>
                  </a:lnTo>
                  <a:cubicBezTo>
                    <a:pt x="16551" y="259"/>
                    <a:pt x="16611" y="220"/>
                    <a:pt x="16611" y="140"/>
                  </a:cubicBezTo>
                  <a:cubicBezTo>
                    <a:pt x="16611" y="61"/>
                    <a:pt x="16551" y="1"/>
                    <a:pt x="1647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39"/>
            <p:cNvSpPr/>
            <p:nvPr/>
          </p:nvSpPr>
          <p:spPr>
            <a:xfrm>
              <a:off x="6377112" y="2344640"/>
              <a:ext cx="536078" cy="8391"/>
            </a:xfrm>
            <a:custGeom>
              <a:avLst/>
              <a:gdLst/>
              <a:ahLst/>
              <a:cxnLst/>
              <a:rect l="l" t="t" r="r" b="b"/>
              <a:pathLst>
                <a:path w="16611" h="260" extrusionOk="0">
                  <a:moveTo>
                    <a:pt x="120" y="1"/>
                  </a:moveTo>
                  <a:cubicBezTo>
                    <a:pt x="40" y="1"/>
                    <a:pt x="0" y="41"/>
                    <a:pt x="0" y="120"/>
                  </a:cubicBezTo>
                  <a:cubicBezTo>
                    <a:pt x="0" y="200"/>
                    <a:pt x="40" y="259"/>
                    <a:pt x="120" y="259"/>
                  </a:cubicBezTo>
                  <a:lnTo>
                    <a:pt x="16472" y="259"/>
                  </a:lnTo>
                  <a:cubicBezTo>
                    <a:pt x="16551" y="259"/>
                    <a:pt x="16611" y="200"/>
                    <a:pt x="16611" y="120"/>
                  </a:cubicBezTo>
                  <a:cubicBezTo>
                    <a:pt x="16611" y="41"/>
                    <a:pt x="16551" y="1"/>
                    <a:pt x="1647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39"/>
            <p:cNvSpPr/>
            <p:nvPr/>
          </p:nvSpPr>
          <p:spPr>
            <a:xfrm>
              <a:off x="6212135" y="2106469"/>
              <a:ext cx="1099750" cy="195830"/>
            </a:xfrm>
            <a:custGeom>
              <a:avLst/>
              <a:gdLst/>
              <a:ahLst/>
              <a:cxnLst/>
              <a:rect l="l" t="t" r="r" b="b"/>
              <a:pathLst>
                <a:path w="34077" h="6068" extrusionOk="0">
                  <a:moveTo>
                    <a:pt x="0" y="1"/>
                  </a:moveTo>
                  <a:lnTo>
                    <a:pt x="0" y="6068"/>
                  </a:lnTo>
                  <a:lnTo>
                    <a:pt x="34076" y="6068"/>
                  </a:lnTo>
                  <a:lnTo>
                    <a:pt x="3407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39"/>
            <p:cNvSpPr/>
            <p:nvPr/>
          </p:nvSpPr>
          <p:spPr>
            <a:xfrm>
              <a:off x="7141712" y="2162333"/>
              <a:ext cx="109178" cy="83489"/>
            </a:xfrm>
            <a:custGeom>
              <a:avLst/>
              <a:gdLst/>
              <a:ahLst/>
              <a:cxnLst/>
              <a:rect l="l" t="t" r="r" b="b"/>
              <a:pathLst>
                <a:path w="3383" h="2587" extrusionOk="0">
                  <a:moveTo>
                    <a:pt x="1692" y="0"/>
                  </a:moveTo>
                  <a:cubicBezTo>
                    <a:pt x="757" y="0"/>
                    <a:pt x="1" y="577"/>
                    <a:pt x="1" y="1293"/>
                  </a:cubicBezTo>
                  <a:cubicBezTo>
                    <a:pt x="1" y="2029"/>
                    <a:pt x="757" y="2586"/>
                    <a:pt x="1692" y="2586"/>
                  </a:cubicBezTo>
                  <a:cubicBezTo>
                    <a:pt x="2607" y="2586"/>
                    <a:pt x="3382" y="2009"/>
                    <a:pt x="3382" y="1293"/>
                  </a:cubicBezTo>
                  <a:cubicBezTo>
                    <a:pt x="3382" y="577"/>
                    <a:pt x="2626" y="0"/>
                    <a:pt x="169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39"/>
            <p:cNvSpPr/>
            <p:nvPr/>
          </p:nvSpPr>
          <p:spPr>
            <a:xfrm>
              <a:off x="7093562" y="2159751"/>
              <a:ext cx="16072" cy="88620"/>
            </a:xfrm>
            <a:custGeom>
              <a:avLst/>
              <a:gdLst/>
              <a:ahLst/>
              <a:cxnLst/>
              <a:rect l="l" t="t" r="r" b="b"/>
              <a:pathLst>
                <a:path w="498" h="2746" extrusionOk="0">
                  <a:moveTo>
                    <a:pt x="1" y="1"/>
                  </a:moveTo>
                  <a:lnTo>
                    <a:pt x="1" y="2746"/>
                  </a:lnTo>
                  <a:lnTo>
                    <a:pt x="498" y="2746"/>
                  </a:lnTo>
                  <a:lnTo>
                    <a:pt x="49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39"/>
            <p:cNvSpPr/>
            <p:nvPr/>
          </p:nvSpPr>
          <p:spPr>
            <a:xfrm>
              <a:off x="7058901" y="2159751"/>
              <a:ext cx="16072" cy="88620"/>
            </a:xfrm>
            <a:custGeom>
              <a:avLst/>
              <a:gdLst/>
              <a:ahLst/>
              <a:cxnLst/>
              <a:rect l="l" t="t" r="r" b="b"/>
              <a:pathLst>
                <a:path w="498" h="2746" extrusionOk="0">
                  <a:moveTo>
                    <a:pt x="1" y="1"/>
                  </a:moveTo>
                  <a:lnTo>
                    <a:pt x="1" y="2746"/>
                  </a:lnTo>
                  <a:lnTo>
                    <a:pt x="498" y="2746"/>
                  </a:lnTo>
                  <a:lnTo>
                    <a:pt x="49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39"/>
            <p:cNvSpPr/>
            <p:nvPr/>
          </p:nvSpPr>
          <p:spPr>
            <a:xfrm>
              <a:off x="7024240" y="2159751"/>
              <a:ext cx="16072" cy="88620"/>
            </a:xfrm>
            <a:custGeom>
              <a:avLst/>
              <a:gdLst/>
              <a:ahLst/>
              <a:cxnLst/>
              <a:rect l="l" t="t" r="r" b="b"/>
              <a:pathLst>
                <a:path w="498" h="2746" extrusionOk="0">
                  <a:moveTo>
                    <a:pt x="0" y="1"/>
                  </a:moveTo>
                  <a:lnTo>
                    <a:pt x="0" y="2746"/>
                  </a:lnTo>
                  <a:lnTo>
                    <a:pt x="498" y="2746"/>
                  </a:lnTo>
                  <a:lnTo>
                    <a:pt x="49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39"/>
            <p:cNvSpPr/>
            <p:nvPr/>
          </p:nvSpPr>
          <p:spPr>
            <a:xfrm>
              <a:off x="6989580" y="2159751"/>
              <a:ext cx="16072" cy="88620"/>
            </a:xfrm>
            <a:custGeom>
              <a:avLst/>
              <a:gdLst/>
              <a:ahLst/>
              <a:cxnLst/>
              <a:rect l="l" t="t" r="r" b="b"/>
              <a:pathLst>
                <a:path w="498" h="2746" extrusionOk="0">
                  <a:moveTo>
                    <a:pt x="0" y="1"/>
                  </a:moveTo>
                  <a:lnTo>
                    <a:pt x="0" y="2746"/>
                  </a:lnTo>
                  <a:lnTo>
                    <a:pt x="497" y="2746"/>
                  </a:lnTo>
                  <a:lnTo>
                    <a:pt x="49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39"/>
            <p:cNvSpPr/>
            <p:nvPr/>
          </p:nvSpPr>
          <p:spPr>
            <a:xfrm>
              <a:off x="6283393" y="2159751"/>
              <a:ext cx="670881" cy="88620"/>
            </a:xfrm>
            <a:custGeom>
              <a:avLst/>
              <a:gdLst/>
              <a:ahLst/>
              <a:cxnLst/>
              <a:rect l="l" t="t" r="r" b="b"/>
              <a:pathLst>
                <a:path w="20788" h="2746" extrusionOk="0">
                  <a:moveTo>
                    <a:pt x="0" y="1"/>
                  </a:moveTo>
                  <a:lnTo>
                    <a:pt x="0" y="2746"/>
                  </a:lnTo>
                  <a:lnTo>
                    <a:pt x="20788" y="2746"/>
                  </a:lnTo>
                  <a:lnTo>
                    <a:pt x="2078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39"/>
            <p:cNvSpPr/>
            <p:nvPr/>
          </p:nvSpPr>
          <p:spPr>
            <a:xfrm>
              <a:off x="7164174" y="2178372"/>
              <a:ext cx="65513" cy="51378"/>
            </a:xfrm>
            <a:custGeom>
              <a:avLst/>
              <a:gdLst/>
              <a:ahLst/>
              <a:cxnLst/>
              <a:rect l="l" t="t" r="r" b="b"/>
              <a:pathLst>
                <a:path w="2030" h="1592" extrusionOk="0">
                  <a:moveTo>
                    <a:pt x="1015" y="1"/>
                  </a:moveTo>
                  <a:cubicBezTo>
                    <a:pt x="458" y="1"/>
                    <a:pt x="1" y="359"/>
                    <a:pt x="1" y="796"/>
                  </a:cubicBezTo>
                  <a:cubicBezTo>
                    <a:pt x="1" y="1234"/>
                    <a:pt x="458" y="1592"/>
                    <a:pt x="1015" y="1592"/>
                  </a:cubicBezTo>
                  <a:cubicBezTo>
                    <a:pt x="1572" y="1592"/>
                    <a:pt x="2030" y="1234"/>
                    <a:pt x="2030" y="796"/>
                  </a:cubicBezTo>
                  <a:cubicBezTo>
                    <a:pt x="2030" y="359"/>
                    <a:pt x="1572" y="1"/>
                    <a:pt x="101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39"/>
            <p:cNvSpPr/>
            <p:nvPr/>
          </p:nvSpPr>
          <p:spPr>
            <a:xfrm>
              <a:off x="6212135" y="2582198"/>
              <a:ext cx="1099750" cy="270928"/>
            </a:xfrm>
            <a:custGeom>
              <a:avLst/>
              <a:gdLst/>
              <a:ahLst/>
              <a:cxnLst/>
              <a:rect l="l" t="t" r="r" b="b"/>
              <a:pathLst>
                <a:path w="34077" h="8395" extrusionOk="0">
                  <a:moveTo>
                    <a:pt x="0" y="0"/>
                  </a:moveTo>
                  <a:lnTo>
                    <a:pt x="0" y="8395"/>
                  </a:lnTo>
                  <a:lnTo>
                    <a:pt x="34076" y="8395"/>
                  </a:lnTo>
                  <a:lnTo>
                    <a:pt x="34076"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39"/>
            <p:cNvSpPr/>
            <p:nvPr/>
          </p:nvSpPr>
          <p:spPr>
            <a:xfrm>
              <a:off x="7239304" y="2582198"/>
              <a:ext cx="45601" cy="270928"/>
            </a:xfrm>
            <a:custGeom>
              <a:avLst/>
              <a:gdLst/>
              <a:ahLst/>
              <a:cxnLst/>
              <a:rect l="l" t="t" r="r" b="b"/>
              <a:pathLst>
                <a:path w="1413" h="8395" extrusionOk="0">
                  <a:moveTo>
                    <a:pt x="0" y="0"/>
                  </a:moveTo>
                  <a:lnTo>
                    <a:pt x="0" y="8395"/>
                  </a:lnTo>
                  <a:lnTo>
                    <a:pt x="1413" y="8395"/>
                  </a:lnTo>
                  <a:lnTo>
                    <a:pt x="1413" y="0"/>
                  </a:lnTo>
                  <a:close/>
                </a:path>
              </a:pathLst>
            </a:custGeom>
            <a:solidFill>
              <a:srgbClr val="EFCA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1" name="Google Shape;3051;p39"/>
            <p:cNvSpPr/>
            <p:nvPr/>
          </p:nvSpPr>
          <p:spPr>
            <a:xfrm>
              <a:off x="6212135" y="2582198"/>
              <a:ext cx="46246" cy="270928"/>
            </a:xfrm>
            <a:custGeom>
              <a:avLst/>
              <a:gdLst/>
              <a:ahLst/>
              <a:cxnLst/>
              <a:rect l="l" t="t" r="r" b="b"/>
              <a:pathLst>
                <a:path w="1433" h="8395" extrusionOk="0">
                  <a:moveTo>
                    <a:pt x="0" y="0"/>
                  </a:moveTo>
                  <a:lnTo>
                    <a:pt x="0" y="8395"/>
                  </a:lnTo>
                  <a:lnTo>
                    <a:pt x="1432" y="8395"/>
                  </a:lnTo>
                  <a:lnTo>
                    <a:pt x="1432" y="0"/>
                  </a:lnTo>
                  <a:close/>
                </a:path>
              </a:pathLst>
            </a:custGeom>
            <a:solidFill>
              <a:srgbClr val="EFCA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2" name="Google Shape;3052;p39"/>
            <p:cNvSpPr/>
            <p:nvPr/>
          </p:nvSpPr>
          <p:spPr>
            <a:xfrm>
              <a:off x="6331543" y="2656651"/>
              <a:ext cx="27625" cy="122022"/>
            </a:xfrm>
            <a:custGeom>
              <a:avLst/>
              <a:gdLst/>
              <a:ahLst/>
              <a:cxnLst/>
              <a:rect l="l" t="t" r="r" b="b"/>
              <a:pathLst>
                <a:path w="856" h="3781" extrusionOk="0">
                  <a:moveTo>
                    <a:pt x="0" y="1"/>
                  </a:moveTo>
                  <a:lnTo>
                    <a:pt x="0" y="3780"/>
                  </a:lnTo>
                  <a:lnTo>
                    <a:pt x="855" y="3780"/>
                  </a:lnTo>
                  <a:lnTo>
                    <a:pt x="855" y="1"/>
                  </a:lnTo>
                  <a:close/>
                </a:path>
              </a:pathLst>
            </a:custGeom>
            <a:solidFill>
              <a:srgbClr val="7797F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3" name="Google Shape;3053;p39"/>
            <p:cNvSpPr/>
            <p:nvPr/>
          </p:nvSpPr>
          <p:spPr>
            <a:xfrm>
              <a:off x="6390602" y="2656651"/>
              <a:ext cx="26980" cy="122022"/>
            </a:xfrm>
            <a:custGeom>
              <a:avLst/>
              <a:gdLst/>
              <a:ahLst/>
              <a:cxnLst/>
              <a:rect l="l" t="t" r="r" b="b"/>
              <a:pathLst>
                <a:path w="836" h="3781" extrusionOk="0">
                  <a:moveTo>
                    <a:pt x="0" y="1"/>
                  </a:moveTo>
                  <a:lnTo>
                    <a:pt x="0" y="3780"/>
                  </a:lnTo>
                  <a:lnTo>
                    <a:pt x="836" y="3780"/>
                  </a:lnTo>
                  <a:lnTo>
                    <a:pt x="836" y="1"/>
                  </a:lnTo>
                  <a:close/>
                </a:path>
              </a:pathLst>
            </a:custGeom>
            <a:solidFill>
              <a:srgbClr val="7797F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4" name="Google Shape;3054;p39"/>
            <p:cNvSpPr/>
            <p:nvPr/>
          </p:nvSpPr>
          <p:spPr>
            <a:xfrm>
              <a:off x="6448370" y="2656651"/>
              <a:ext cx="27012" cy="122022"/>
            </a:xfrm>
            <a:custGeom>
              <a:avLst/>
              <a:gdLst/>
              <a:ahLst/>
              <a:cxnLst/>
              <a:rect l="l" t="t" r="r" b="b"/>
              <a:pathLst>
                <a:path w="837" h="3781" extrusionOk="0">
                  <a:moveTo>
                    <a:pt x="1" y="1"/>
                  </a:moveTo>
                  <a:lnTo>
                    <a:pt x="1" y="3780"/>
                  </a:lnTo>
                  <a:lnTo>
                    <a:pt x="836" y="3780"/>
                  </a:lnTo>
                  <a:lnTo>
                    <a:pt x="836" y="1"/>
                  </a:lnTo>
                  <a:close/>
                </a:path>
              </a:pathLst>
            </a:custGeom>
            <a:solidFill>
              <a:srgbClr val="7797F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5" name="Google Shape;3055;p39"/>
            <p:cNvSpPr/>
            <p:nvPr/>
          </p:nvSpPr>
          <p:spPr>
            <a:xfrm>
              <a:off x="6506783" y="2656651"/>
              <a:ext cx="27658" cy="122022"/>
            </a:xfrm>
            <a:custGeom>
              <a:avLst/>
              <a:gdLst/>
              <a:ahLst/>
              <a:cxnLst/>
              <a:rect l="l" t="t" r="r" b="b"/>
              <a:pathLst>
                <a:path w="857" h="3781" extrusionOk="0">
                  <a:moveTo>
                    <a:pt x="1" y="1"/>
                  </a:moveTo>
                  <a:lnTo>
                    <a:pt x="1" y="3780"/>
                  </a:lnTo>
                  <a:lnTo>
                    <a:pt x="856" y="3780"/>
                  </a:lnTo>
                  <a:lnTo>
                    <a:pt x="856" y="1"/>
                  </a:lnTo>
                  <a:close/>
                </a:path>
              </a:pathLst>
            </a:custGeom>
            <a:solidFill>
              <a:srgbClr val="7797F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6" name="Google Shape;3056;p39"/>
            <p:cNvSpPr/>
            <p:nvPr/>
          </p:nvSpPr>
          <p:spPr>
            <a:xfrm>
              <a:off x="6569714" y="2656651"/>
              <a:ext cx="615049" cy="122022"/>
            </a:xfrm>
            <a:custGeom>
              <a:avLst/>
              <a:gdLst/>
              <a:ahLst/>
              <a:cxnLst/>
              <a:rect l="l" t="t" r="r" b="b"/>
              <a:pathLst>
                <a:path w="19058" h="3781" extrusionOk="0">
                  <a:moveTo>
                    <a:pt x="1890" y="1"/>
                  </a:moveTo>
                  <a:cubicBezTo>
                    <a:pt x="836" y="1"/>
                    <a:pt x="0" y="856"/>
                    <a:pt x="0" y="1890"/>
                  </a:cubicBezTo>
                  <a:cubicBezTo>
                    <a:pt x="0" y="2945"/>
                    <a:pt x="836" y="3780"/>
                    <a:pt x="1890" y="3780"/>
                  </a:cubicBezTo>
                  <a:lnTo>
                    <a:pt x="17168" y="3780"/>
                  </a:lnTo>
                  <a:cubicBezTo>
                    <a:pt x="18222" y="3780"/>
                    <a:pt x="19057" y="2945"/>
                    <a:pt x="19057" y="1890"/>
                  </a:cubicBezTo>
                  <a:cubicBezTo>
                    <a:pt x="19057" y="856"/>
                    <a:pt x="18222" y="1"/>
                    <a:pt x="1716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7" name="Google Shape;3057;p39"/>
            <p:cNvSpPr/>
            <p:nvPr/>
          </p:nvSpPr>
          <p:spPr>
            <a:xfrm>
              <a:off x="7092916" y="2691312"/>
              <a:ext cx="57187" cy="51410"/>
            </a:xfrm>
            <a:custGeom>
              <a:avLst/>
              <a:gdLst/>
              <a:ahLst/>
              <a:cxnLst/>
              <a:rect l="l" t="t" r="r" b="b"/>
              <a:pathLst>
                <a:path w="1772" h="1593" extrusionOk="0">
                  <a:moveTo>
                    <a:pt x="896" y="1"/>
                  </a:moveTo>
                  <a:cubicBezTo>
                    <a:pt x="399" y="1"/>
                    <a:pt x="1" y="359"/>
                    <a:pt x="1" y="797"/>
                  </a:cubicBezTo>
                  <a:cubicBezTo>
                    <a:pt x="1" y="1254"/>
                    <a:pt x="399" y="1592"/>
                    <a:pt x="896" y="1592"/>
                  </a:cubicBezTo>
                  <a:cubicBezTo>
                    <a:pt x="1393" y="1592"/>
                    <a:pt x="1771" y="1254"/>
                    <a:pt x="1771" y="797"/>
                  </a:cubicBezTo>
                  <a:cubicBezTo>
                    <a:pt x="1771" y="359"/>
                    <a:pt x="1393" y="1"/>
                    <a:pt x="896" y="1"/>
                  </a:cubicBezTo>
                  <a:close/>
                </a:path>
              </a:pathLst>
            </a:custGeom>
            <a:solidFill>
              <a:srgbClr val="7797F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39"/>
            <p:cNvSpPr/>
            <p:nvPr/>
          </p:nvSpPr>
          <p:spPr>
            <a:xfrm>
              <a:off x="6605020" y="2691312"/>
              <a:ext cx="57800" cy="51410"/>
            </a:xfrm>
            <a:custGeom>
              <a:avLst/>
              <a:gdLst/>
              <a:ahLst/>
              <a:cxnLst/>
              <a:rect l="l" t="t" r="r" b="b"/>
              <a:pathLst>
                <a:path w="1791" h="1593" extrusionOk="0">
                  <a:moveTo>
                    <a:pt x="896" y="1"/>
                  </a:moveTo>
                  <a:cubicBezTo>
                    <a:pt x="398" y="1"/>
                    <a:pt x="0" y="359"/>
                    <a:pt x="0" y="797"/>
                  </a:cubicBezTo>
                  <a:cubicBezTo>
                    <a:pt x="0" y="1234"/>
                    <a:pt x="398" y="1592"/>
                    <a:pt x="896" y="1592"/>
                  </a:cubicBezTo>
                  <a:cubicBezTo>
                    <a:pt x="1373" y="1592"/>
                    <a:pt x="1791" y="1234"/>
                    <a:pt x="1791" y="797"/>
                  </a:cubicBezTo>
                  <a:cubicBezTo>
                    <a:pt x="1791" y="359"/>
                    <a:pt x="1373" y="1"/>
                    <a:pt x="896" y="1"/>
                  </a:cubicBezTo>
                  <a:close/>
                </a:path>
              </a:pathLst>
            </a:custGeom>
            <a:solidFill>
              <a:srgbClr val="7797F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39"/>
            <p:cNvSpPr/>
            <p:nvPr/>
          </p:nvSpPr>
          <p:spPr>
            <a:xfrm>
              <a:off x="6168470" y="2440296"/>
              <a:ext cx="989959" cy="133576"/>
            </a:xfrm>
            <a:custGeom>
              <a:avLst/>
              <a:gdLst/>
              <a:ahLst/>
              <a:cxnLst/>
              <a:rect l="l" t="t" r="r" b="b"/>
              <a:pathLst>
                <a:path w="30675" h="4139" extrusionOk="0">
                  <a:moveTo>
                    <a:pt x="0" y="1"/>
                  </a:moveTo>
                  <a:lnTo>
                    <a:pt x="0" y="4138"/>
                  </a:lnTo>
                  <a:lnTo>
                    <a:pt x="30675" y="4138"/>
                  </a:lnTo>
                  <a:lnTo>
                    <a:pt x="3067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39"/>
            <p:cNvSpPr/>
            <p:nvPr/>
          </p:nvSpPr>
          <p:spPr>
            <a:xfrm>
              <a:off x="6167857" y="2536597"/>
              <a:ext cx="990652" cy="32"/>
            </a:xfrm>
            <a:custGeom>
              <a:avLst/>
              <a:gdLst/>
              <a:ahLst/>
              <a:cxnLst/>
              <a:rect l="l" t="t" r="r" b="b"/>
              <a:pathLst>
                <a:path w="42890" h="1" fill="none" extrusionOk="0">
                  <a:moveTo>
                    <a:pt x="42889" y="1"/>
                  </a:moveTo>
                  <a:lnTo>
                    <a:pt x="1" y="1"/>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39"/>
            <p:cNvSpPr/>
            <p:nvPr/>
          </p:nvSpPr>
          <p:spPr>
            <a:xfrm>
              <a:off x="6167857" y="2517976"/>
              <a:ext cx="990652" cy="32"/>
            </a:xfrm>
            <a:custGeom>
              <a:avLst/>
              <a:gdLst/>
              <a:ahLst/>
              <a:cxnLst/>
              <a:rect l="l" t="t" r="r" b="b"/>
              <a:pathLst>
                <a:path w="42890" h="1" fill="none" extrusionOk="0">
                  <a:moveTo>
                    <a:pt x="42889" y="1"/>
                  </a:moveTo>
                  <a:lnTo>
                    <a:pt x="1" y="1"/>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2" name="Google Shape;3062;p39"/>
            <p:cNvSpPr/>
            <p:nvPr/>
          </p:nvSpPr>
          <p:spPr>
            <a:xfrm>
              <a:off x="6167857" y="2499355"/>
              <a:ext cx="990652" cy="32"/>
            </a:xfrm>
            <a:custGeom>
              <a:avLst/>
              <a:gdLst/>
              <a:ahLst/>
              <a:cxnLst/>
              <a:rect l="l" t="t" r="r" b="b"/>
              <a:pathLst>
                <a:path w="42890" h="1" fill="none" extrusionOk="0">
                  <a:moveTo>
                    <a:pt x="42889" y="1"/>
                  </a:moveTo>
                  <a:lnTo>
                    <a:pt x="1" y="1"/>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3" name="Google Shape;3063;p39"/>
            <p:cNvSpPr/>
            <p:nvPr/>
          </p:nvSpPr>
          <p:spPr>
            <a:xfrm>
              <a:off x="6167857" y="2480120"/>
              <a:ext cx="990652" cy="32"/>
            </a:xfrm>
            <a:custGeom>
              <a:avLst/>
              <a:gdLst/>
              <a:ahLst/>
              <a:cxnLst/>
              <a:rect l="l" t="t" r="r" b="b"/>
              <a:pathLst>
                <a:path w="42890" h="1" fill="none" extrusionOk="0">
                  <a:moveTo>
                    <a:pt x="42889" y="0"/>
                  </a:moveTo>
                  <a:lnTo>
                    <a:pt x="1" y="0"/>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39"/>
            <p:cNvSpPr/>
            <p:nvPr/>
          </p:nvSpPr>
          <p:spPr>
            <a:xfrm>
              <a:off x="6139586" y="2559704"/>
              <a:ext cx="1050309" cy="21235"/>
            </a:xfrm>
            <a:custGeom>
              <a:avLst/>
              <a:gdLst/>
              <a:ahLst/>
              <a:cxnLst/>
              <a:rect l="l" t="t" r="r" b="b"/>
              <a:pathLst>
                <a:path w="32545" h="658" extrusionOk="0">
                  <a:moveTo>
                    <a:pt x="318" y="1"/>
                  </a:moveTo>
                  <a:cubicBezTo>
                    <a:pt x="139" y="1"/>
                    <a:pt x="0" y="160"/>
                    <a:pt x="0" y="319"/>
                  </a:cubicBezTo>
                  <a:cubicBezTo>
                    <a:pt x="0" y="498"/>
                    <a:pt x="139" y="657"/>
                    <a:pt x="318" y="657"/>
                  </a:cubicBezTo>
                  <a:lnTo>
                    <a:pt x="32226" y="657"/>
                  </a:lnTo>
                  <a:cubicBezTo>
                    <a:pt x="32385" y="657"/>
                    <a:pt x="32545" y="498"/>
                    <a:pt x="32545" y="319"/>
                  </a:cubicBezTo>
                  <a:cubicBezTo>
                    <a:pt x="32545" y="160"/>
                    <a:pt x="32385" y="1"/>
                    <a:pt x="3222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39"/>
            <p:cNvSpPr/>
            <p:nvPr/>
          </p:nvSpPr>
          <p:spPr>
            <a:xfrm>
              <a:off x="6139586" y="2433874"/>
              <a:ext cx="1050309" cy="20590"/>
            </a:xfrm>
            <a:custGeom>
              <a:avLst/>
              <a:gdLst/>
              <a:ahLst/>
              <a:cxnLst/>
              <a:rect l="l" t="t" r="r" b="b"/>
              <a:pathLst>
                <a:path w="32545" h="638" extrusionOk="0">
                  <a:moveTo>
                    <a:pt x="318" y="1"/>
                  </a:moveTo>
                  <a:cubicBezTo>
                    <a:pt x="139" y="1"/>
                    <a:pt x="0" y="140"/>
                    <a:pt x="0" y="319"/>
                  </a:cubicBezTo>
                  <a:cubicBezTo>
                    <a:pt x="0" y="498"/>
                    <a:pt x="139" y="637"/>
                    <a:pt x="318" y="637"/>
                  </a:cubicBezTo>
                  <a:lnTo>
                    <a:pt x="32226" y="637"/>
                  </a:lnTo>
                  <a:cubicBezTo>
                    <a:pt x="32385" y="637"/>
                    <a:pt x="32545" y="498"/>
                    <a:pt x="32545" y="319"/>
                  </a:cubicBezTo>
                  <a:cubicBezTo>
                    <a:pt x="32545" y="140"/>
                    <a:pt x="32385" y="1"/>
                    <a:pt x="3222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39"/>
            <p:cNvSpPr/>
            <p:nvPr/>
          </p:nvSpPr>
          <p:spPr>
            <a:xfrm>
              <a:off x="6143427" y="2974438"/>
              <a:ext cx="1154968" cy="207383"/>
            </a:xfrm>
            <a:custGeom>
              <a:avLst/>
              <a:gdLst/>
              <a:ahLst/>
              <a:cxnLst/>
              <a:rect l="l" t="t" r="r" b="b"/>
              <a:pathLst>
                <a:path w="35788" h="6426" extrusionOk="0">
                  <a:moveTo>
                    <a:pt x="1" y="1"/>
                  </a:moveTo>
                  <a:lnTo>
                    <a:pt x="1" y="6426"/>
                  </a:lnTo>
                  <a:lnTo>
                    <a:pt x="35787" y="6426"/>
                  </a:lnTo>
                  <a:lnTo>
                    <a:pt x="3578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39"/>
            <p:cNvSpPr/>
            <p:nvPr/>
          </p:nvSpPr>
          <p:spPr>
            <a:xfrm>
              <a:off x="7198221" y="2974438"/>
              <a:ext cx="39824" cy="207383"/>
            </a:xfrm>
            <a:custGeom>
              <a:avLst/>
              <a:gdLst/>
              <a:ahLst/>
              <a:cxnLst/>
              <a:rect l="l" t="t" r="r" b="b"/>
              <a:pathLst>
                <a:path w="1234" h="6426" extrusionOk="0">
                  <a:moveTo>
                    <a:pt x="0" y="1"/>
                  </a:moveTo>
                  <a:lnTo>
                    <a:pt x="0" y="6426"/>
                  </a:lnTo>
                  <a:lnTo>
                    <a:pt x="1234" y="6426"/>
                  </a:lnTo>
                  <a:lnTo>
                    <a:pt x="123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39"/>
            <p:cNvSpPr/>
            <p:nvPr/>
          </p:nvSpPr>
          <p:spPr>
            <a:xfrm>
              <a:off x="7118605" y="2974438"/>
              <a:ext cx="39179" cy="207383"/>
            </a:xfrm>
            <a:custGeom>
              <a:avLst/>
              <a:gdLst/>
              <a:ahLst/>
              <a:cxnLst/>
              <a:rect l="l" t="t" r="r" b="b"/>
              <a:pathLst>
                <a:path w="1214" h="6426" extrusionOk="0">
                  <a:moveTo>
                    <a:pt x="1" y="1"/>
                  </a:moveTo>
                  <a:lnTo>
                    <a:pt x="1" y="6426"/>
                  </a:lnTo>
                  <a:lnTo>
                    <a:pt x="1214" y="6426"/>
                  </a:lnTo>
                  <a:lnTo>
                    <a:pt x="121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39"/>
            <p:cNvSpPr/>
            <p:nvPr/>
          </p:nvSpPr>
          <p:spPr>
            <a:xfrm>
              <a:off x="7039634" y="2974438"/>
              <a:ext cx="39211" cy="207383"/>
            </a:xfrm>
            <a:custGeom>
              <a:avLst/>
              <a:gdLst/>
              <a:ahLst/>
              <a:cxnLst/>
              <a:rect l="l" t="t" r="r" b="b"/>
              <a:pathLst>
                <a:path w="1215" h="6426" extrusionOk="0">
                  <a:moveTo>
                    <a:pt x="1" y="1"/>
                  </a:moveTo>
                  <a:lnTo>
                    <a:pt x="1" y="6426"/>
                  </a:lnTo>
                  <a:lnTo>
                    <a:pt x="1214" y="6426"/>
                  </a:lnTo>
                  <a:lnTo>
                    <a:pt x="121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39"/>
            <p:cNvSpPr/>
            <p:nvPr/>
          </p:nvSpPr>
          <p:spPr>
            <a:xfrm>
              <a:off x="6200549" y="3014876"/>
              <a:ext cx="794194" cy="126508"/>
            </a:xfrm>
            <a:custGeom>
              <a:avLst/>
              <a:gdLst/>
              <a:ahLst/>
              <a:cxnLst/>
              <a:rect l="l" t="t" r="r" b="b"/>
              <a:pathLst>
                <a:path w="24609" h="3920" extrusionOk="0">
                  <a:moveTo>
                    <a:pt x="1592" y="1"/>
                  </a:moveTo>
                  <a:cubicBezTo>
                    <a:pt x="1592" y="876"/>
                    <a:pt x="896" y="1592"/>
                    <a:pt x="1" y="1592"/>
                  </a:cubicBezTo>
                  <a:lnTo>
                    <a:pt x="1" y="2328"/>
                  </a:lnTo>
                  <a:cubicBezTo>
                    <a:pt x="856" y="2328"/>
                    <a:pt x="1592" y="3044"/>
                    <a:pt x="1592" y="3920"/>
                  </a:cubicBezTo>
                  <a:lnTo>
                    <a:pt x="23017" y="3920"/>
                  </a:lnTo>
                  <a:cubicBezTo>
                    <a:pt x="23017" y="3044"/>
                    <a:pt x="23733" y="2328"/>
                    <a:pt x="24608" y="2328"/>
                  </a:cubicBezTo>
                  <a:lnTo>
                    <a:pt x="24608" y="1592"/>
                  </a:lnTo>
                  <a:cubicBezTo>
                    <a:pt x="23733" y="1592"/>
                    <a:pt x="23017" y="876"/>
                    <a:pt x="2301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39"/>
            <p:cNvSpPr/>
            <p:nvPr/>
          </p:nvSpPr>
          <p:spPr>
            <a:xfrm>
              <a:off x="6276325" y="3099623"/>
              <a:ext cx="629185" cy="12877"/>
            </a:xfrm>
            <a:custGeom>
              <a:avLst/>
              <a:gdLst/>
              <a:ahLst/>
              <a:cxnLst/>
              <a:rect l="l" t="t" r="r" b="b"/>
              <a:pathLst>
                <a:path w="19496" h="399" extrusionOk="0">
                  <a:moveTo>
                    <a:pt x="179" y="1"/>
                  </a:moveTo>
                  <a:cubicBezTo>
                    <a:pt x="80" y="1"/>
                    <a:pt x="0" y="80"/>
                    <a:pt x="0" y="180"/>
                  </a:cubicBezTo>
                  <a:lnTo>
                    <a:pt x="0" y="239"/>
                  </a:lnTo>
                  <a:cubicBezTo>
                    <a:pt x="0" y="339"/>
                    <a:pt x="80" y="398"/>
                    <a:pt x="179" y="398"/>
                  </a:cubicBezTo>
                  <a:lnTo>
                    <a:pt x="19336" y="398"/>
                  </a:lnTo>
                  <a:cubicBezTo>
                    <a:pt x="19435" y="398"/>
                    <a:pt x="19495" y="339"/>
                    <a:pt x="19495" y="239"/>
                  </a:cubicBezTo>
                  <a:lnTo>
                    <a:pt x="19495" y="180"/>
                  </a:lnTo>
                  <a:cubicBezTo>
                    <a:pt x="19495" y="80"/>
                    <a:pt x="19435" y="1"/>
                    <a:pt x="1933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39"/>
            <p:cNvSpPr/>
            <p:nvPr/>
          </p:nvSpPr>
          <p:spPr>
            <a:xfrm>
              <a:off x="6276325" y="3070739"/>
              <a:ext cx="629185" cy="12877"/>
            </a:xfrm>
            <a:custGeom>
              <a:avLst/>
              <a:gdLst/>
              <a:ahLst/>
              <a:cxnLst/>
              <a:rect l="l" t="t" r="r" b="b"/>
              <a:pathLst>
                <a:path w="19496" h="399" extrusionOk="0">
                  <a:moveTo>
                    <a:pt x="179" y="0"/>
                  </a:moveTo>
                  <a:cubicBezTo>
                    <a:pt x="80" y="0"/>
                    <a:pt x="0" y="80"/>
                    <a:pt x="0" y="179"/>
                  </a:cubicBezTo>
                  <a:lnTo>
                    <a:pt x="0" y="239"/>
                  </a:lnTo>
                  <a:cubicBezTo>
                    <a:pt x="0" y="319"/>
                    <a:pt x="80" y="398"/>
                    <a:pt x="179" y="398"/>
                  </a:cubicBezTo>
                  <a:lnTo>
                    <a:pt x="19336" y="398"/>
                  </a:lnTo>
                  <a:cubicBezTo>
                    <a:pt x="19435" y="398"/>
                    <a:pt x="19495" y="319"/>
                    <a:pt x="19495" y="239"/>
                  </a:cubicBezTo>
                  <a:lnTo>
                    <a:pt x="19495" y="179"/>
                  </a:lnTo>
                  <a:cubicBezTo>
                    <a:pt x="19495" y="80"/>
                    <a:pt x="19435" y="0"/>
                    <a:pt x="1933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39"/>
            <p:cNvSpPr/>
            <p:nvPr/>
          </p:nvSpPr>
          <p:spPr>
            <a:xfrm>
              <a:off x="6276325" y="3043146"/>
              <a:ext cx="629185" cy="12231"/>
            </a:xfrm>
            <a:custGeom>
              <a:avLst/>
              <a:gdLst/>
              <a:ahLst/>
              <a:cxnLst/>
              <a:rect l="l" t="t" r="r" b="b"/>
              <a:pathLst>
                <a:path w="19496" h="379" extrusionOk="0">
                  <a:moveTo>
                    <a:pt x="179" y="0"/>
                  </a:moveTo>
                  <a:cubicBezTo>
                    <a:pt x="80" y="0"/>
                    <a:pt x="0" y="60"/>
                    <a:pt x="0" y="159"/>
                  </a:cubicBezTo>
                  <a:lnTo>
                    <a:pt x="0" y="219"/>
                  </a:lnTo>
                  <a:cubicBezTo>
                    <a:pt x="0" y="318"/>
                    <a:pt x="80" y="378"/>
                    <a:pt x="179" y="378"/>
                  </a:cubicBezTo>
                  <a:lnTo>
                    <a:pt x="19336" y="378"/>
                  </a:lnTo>
                  <a:cubicBezTo>
                    <a:pt x="19435" y="378"/>
                    <a:pt x="19495" y="318"/>
                    <a:pt x="19495" y="219"/>
                  </a:cubicBezTo>
                  <a:lnTo>
                    <a:pt x="19495" y="159"/>
                  </a:lnTo>
                  <a:cubicBezTo>
                    <a:pt x="19495" y="60"/>
                    <a:pt x="19435" y="0"/>
                    <a:pt x="1933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39"/>
            <p:cNvSpPr/>
            <p:nvPr/>
          </p:nvSpPr>
          <p:spPr>
            <a:xfrm>
              <a:off x="6263481" y="2855675"/>
              <a:ext cx="1099750" cy="118795"/>
            </a:xfrm>
            <a:custGeom>
              <a:avLst/>
              <a:gdLst/>
              <a:ahLst/>
              <a:cxnLst/>
              <a:rect l="l" t="t" r="r" b="b"/>
              <a:pathLst>
                <a:path w="34077" h="3681" extrusionOk="0">
                  <a:moveTo>
                    <a:pt x="0" y="0"/>
                  </a:moveTo>
                  <a:lnTo>
                    <a:pt x="0" y="3681"/>
                  </a:lnTo>
                  <a:lnTo>
                    <a:pt x="34077" y="3681"/>
                  </a:lnTo>
                  <a:lnTo>
                    <a:pt x="3407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39"/>
            <p:cNvSpPr/>
            <p:nvPr/>
          </p:nvSpPr>
          <p:spPr>
            <a:xfrm>
              <a:off x="7193090" y="2889045"/>
              <a:ext cx="109146" cy="51410"/>
            </a:xfrm>
            <a:custGeom>
              <a:avLst/>
              <a:gdLst/>
              <a:ahLst/>
              <a:cxnLst/>
              <a:rect l="l" t="t" r="r" b="b"/>
              <a:pathLst>
                <a:path w="3382" h="1593" extrusionOk="0">
                  <a:moveTo>
                    <a:pt x="1691" y="1"/>
                  </a:moveTo>
                  <a:cubicBezTo>
                    <a:pt x="776" y="1"/>
                    <a:pt x="0" y="339"/>
                    <a:pt x="0" y="797"/>
                  </a:cubicBezTo>
                  <a:cubicBezTo>
                    <a:pt x="0" y="1234"/>
                    <a:pt x="776" y="1592"/>
                    <a:pt x="1691" y="1592"/>
                  </a:cubicBezTo>
                  <a:cubicBezTo>
                    <a:pt x="2606" y="1592"/>
                    <a:pt x="3382" y="1234"/>
                    <a:pt x="3382" y="797"/>
                  </a:cubicBezTo>
                  <a:cubicBezTo>
                    <a:pt x="3382" y="339"/>
                    <a:pt x="2606" y="1"/>
                    <a:pt x="169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39"/>
            <p:cNvSpPr/>
            <p:nvPr/>
          </p:nvSpPr>
          <p:spPr>
            <a:xfrm>
              <a:off x="7144939" y="2887786"/>
              <a:ext cx="16072" cy="53314"/>
            </a:xfrm>
            <a:custGeom>
              <a:avLst/>
              <a:gdLst/>
              <a:ahLst/>
              <a:cxnLst/>
              <a:rect l="l" t="t" r="r" b="b"/>
              <a:pathLst>
                <a:path w="498" h="1652" extrusionOk="0">
                  <a:moveTo>
                    <a:pt x="0" y="0"/>
                  </a:moveTo>
                  <a:lnTo>
                    <a:pt x="0" y="1651"/>
                  </a:lnTo>
                  <a:lnTo>
                    <a:pt x="497" y="1651"/>
                  </a:lnTo>
                  <a:lnTo>
                    <a:pt x="497"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39"/>
            <p:cNvSpPr/>
            <p:nvPr/>
          </p:nvSpPr>
          <p:spPr>
            <a:xfrm>
              <a:off x="7110246" y="2887786"/>
              <a:ext cx="16104" cy="53314"/>
            </a:xfrm>
            <a:custGeom>
              <a:avLst/>
              <a:gdLst/>
              <a:ahLst/>
              <a:cxnLst/>
              <a:rect l="l" t="t" r="r" b="b"/>
              <a:pathLst>
                <a:path w="499" h="1652" extrusionOk="0">
                  <a:moveTo>
                    <a:pt x="1" y="0"/>
                  </a:moveTo>
                  <a:lnTo>
                    <a:pt x="1" y="1651"/>
                  </a:lnTo>
                  <a:lnTo>
                    <a:pt x="498" y="1651"/>
                  </a:lnTo>
                  <a:lnTo>
                    <a:pt x="4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39"/>
            <p:cNvSpPr/>
            <p:nvPr/>
          </p:nvSpPr>
          <p:spPr>
            <a:xfrm>
              <a:off x="7075586" y="2887786"/>
              <a:ext cx="16072" cy="53314"/>
            </a:xfrm>
            <a:custGeom>
              <a:avLst/>
              <a:gdLst/>
              <a:ahLst/>
              <a:cxnLst/>
              <a:rect l="l" t="t" r="r" b="b"/>
              <a:pathLst>
                <a:path w="498" h="1652" extrusionOk="0">
                  <a:moveTo>
                    <a:pt x="1" y="0"/>
                  </a:moveTo>
                  <a:lnTo>
                    <a:pt x="1" y="1651"/>
                  </a:lnTo>
                  <a:lnTo>
                    <a:pt x="498" y="1651"/>
                  </a:lnTo>
                  <a:lnTo>
                    <a:pt x="4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39"/>
            <p:cNvSpPr/>
            <p:nvPr/>
          </p:nvSpPr>
          <p:spPr>
            <a:xfrm>
              <a:off x="7040925" y="2887786"/>
              <a:ext cx="16072" cy="53314"/>
            </a:xfrm>
            <a:custGeom>
              <a:avLst/>
              <a:gdLst/>
              <a:ahLst/>
              <a:cxnLst/>
              <a:rect l="l" t="t" r="r" b="b"/>
              <a:pathLst>
                <a:path w="498" h="1652" extrusionOk="0">
                  <a:moveTo>
                    <a:pt x="1" y="0"/>
                  </a:moveTo>
                  <a:lnTo>
                    <a:pt x="1" y="1651"/>
                  </a:lnTo>
                  <a:lnTo>
                    <a:pt x="498" y="1651"/>
                  </a:lnTo>
                  <a:lnTo>
                    <a:pt x="4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39"/>
            <p:cNvSpPr/>
            <p:nvPr/>
          </p:nvSpPr>
          <p:spPr>
            <a:xfrm>
              <a:off x="6335384" y="2887786"/>
              <a:ext cx="670913" cy="53314"/>
            </a:xfrm>
            <a:custGeom>
              <a:avLst/>
              <a:gdLst/>
              <a:ahLst/>
              <a:cxnLst/>
              <a:rect l="l" t="t" r="r" b="b"/>
              <a:pathLst>
                <a:path w="20789" h="1652" extrusionOk="0">
                  <a:moveTo>
                    <a:pt x="0" y="0"/>
                  </a:moveTo>
                  <a:lnTo>
                    <a:pt x="0" y="1651"/>
                  </a:lnTo>
                  <a:lnTo>
                    <a:pt x="20788" y="1651"/>
                  </a:lnTo>
                  <a:lnTo>
                    <a:pt x="2078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39"/>
            <p:cNvSpPr/>
            <p:nvPr/>
          </p:nvSpPr>
          <p:spPr>
            <a:xfrm>
              <a:off x="7214261" y="2899340"/>
              <a:ext cx="66159" cy="30207"/>
            </a:xfrm>
            <a:custGeom>
              <a:avLst/>
              <a:gdLst/>
              <a:ahLst/>
              <a:cxnLst/>
              <a:rect l="l" t="t" r="r" b="b"/>
              <a:pathLst>
                <a:path w="2050" h="936" extrusionOk="0">
                  <a:moveTo>
                    <a:pt x="1035" y="0"/>
                  </a:moveTo>
                  <a:cubicBezTo>
                    <a:pt x="478" y="0"/>
                    <a:pt x="1" y="199"/>
                    <a:pt x="1" y="478"/>
                  </a:cubicBezTo>
                  <a:cubicBezTo>
                    <a:pt x="1" y="736"/>
                    <a:pt x="478" y="935"/>
                    <a:pt x="1035" y="935"/>
                  </a:cubicBezTo>
                  <a:cubicBezTo>
                    <a:pt x="1572" y="935"/>
                    <a:pt x="2049" y="736"/>
                    <a:pt x="2049" y="478"/>
                  </a:cubicBezTo>
                  <a:cubicBezTo>
                    <a:pt x="2049" y="219"/>
                    <a:pt x="1572" y="0"/>
                    <a:pt x="103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2" name="Google Shape;3082;p39"/>
            <p:cNvSpPr/>
            <p:nvPr/>
          </p:nvSpPr>
          <p:spPr>
            <a:xfrm>
              <a:off x="6262835" y="3425769"/>
              <a:ext cx="1099750" cy="176563"/>
            </a:xfrm>
            <a:custGeom>
              <a:avLst/>
              <a:gdLst/>
              <a:ahLst/>
              <a:cxnLst/>
              <a:rect l="l" t="t" r="r" b="b"/>
              <a:pathLst>
                <a:path w="34077" h="5471" extrusionOk="0">
                  <a:moveTo>
                    <a:pt x="1" y="0"/>
                  </a:moveTo>
                  <a:lnTo>
                    <a:pt x="1" y="5471"/>
                  </a:lnTo>
                  <a:lnTo>
                    <a:pt x="34077" y="5471"/>
                  </a:lnTo>
                  <a:lnTo>
                    <a:pt x="34077" y="0"/>
                  </a:lnTo>
                  <a:close/>
                </a:path>
              </a:pathLst>
            </a:custGeom>
            <a:solidFill>
              <a:srgbClr val="E47E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3" name="Google Shape;3083;p39"/>
            <p:cNvSpPr/>
            <p:nvPr/>
          </p:nvSpPr>
          <p:spPr>
            <a:xfrm>
              <a:off x="6262835" y="3425769"/>
              <a:ext cx="45601" cy="176563"/>
            </a:xfrm>
            <a:custGeom>
              <a:avLst/>
              <a:gdLst/>
              <a:ahLst/>
              <a:cxnLst/>
              <a:rect l="l" t="t" r="r" b="b"/>
              <a:pathLst>
                <a:path w="1413" h="5471" extrusionOk="0">
                  <a:moveTo>
                    <a:pt x="1" y="0"/>
                  </a:moveTo>
                  <a:lnTo>
                    <a:pt x="1" y="5471"/>
                  </a:lnTo>
                  <a:lnTo>
                    <a:pt x="1413" y="5471"/>
                  </a:lnTo>
                  <a:lnTo>
                    <a:pt x="141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4" name="Google Shape;3084;p39"/>
            <p:cNvSpPr/>
            <p:nvPr/>
          </p:nvSpPr>
          <p:spPr>
            <a:xfrm>
              <a:off x="7317629" y="3425769"/>
              <a:ext cx="45601" cy="176563"/>
            </a:xfrm>
            <a:custGeom>
              <a:avLst/>
              <a:gdLst/>
              <a:ahLst/>
              <a:cxnLst/>
              <a:rect l="l" t="t" r="r" b="b"/>
              <a:pathLst>
                <a:path w="1413" h="5471" extrusionOk="0">
                  <a:moveTo>
                    <a:pt x="0" y="0"/>
                  </a:moveTo>
                  <a:lnTo>
                    <a:pt x="0" y="5471"/>
                  </a:lnTo>
                  <a:lnTo>
                    <a:pt x="1413" y="5471"/>
                  </a:lnTo>
                  <a:lnTo>
                    <a:pt x="141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5" name="Google Shape;3085;p39"/>
            <p:cNvSpPr/>
            <p:nvPr/>
          </p:nvSpPr>
          <p:spPr>
            <a:xfrm>
              <a:off x="6352714" y="3473920"/>
              <a:ext cx="27625" cy="78971"/>
            </a:xfrm>
            <a:custGeom>
              <a:avLst/>
              <a:gdLst/>
              <a:ahLst/>
              <a:cxnLst/>
              <a:rect l="l" t="t" r="r" b="b"/>
              <a:pathLst>
                <a:path w="856" h="2447" extrusionOk="0">
                  <a:moveTo>
                    <a:pt x="1" y="0"/>
                  </a:moveTo>
                  <a:lnTo>
                    <a:pt x="1" y="2447"/>
                  </a:lnTo>
                  <a:lnTo>
                    <a:pt x="856" y="2447"/>
                  </a:lnTo>
                  <a:lnTo>
                    <a:pt x="85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6" name="Google Shape;3086;p39"/>
            <p:cNvSpPr/>
            <p:nvPr/>
          </p:nvSpPr>
          <p:spPr>
            <a:xfrm>
              <a:off x="6410482" y="3473920"/>
              <a:ext cx="27658" cy="78971"/>
            </a:xfrm>
            <a:custGeom>
              <a:avLst/>
              <a:gdLst/>
              <a:ahLst/>
              <a:cxnLst/>
              <a:rect l="l" t="t" r="r" b="b"/>
              <a:pathLst>
                <a:path w="857" h="2447" extrusionOk="0">
                  <a:moveTo>
                    <a:pt x="1" y="0"/>
                  </a:moveTo>
                  <a:lnTo>
                    <a:pt x="1" y="2447"/>
                  </a:lnTo>
                  <a:lnTo>
                    <a:pt x="856" y="2447"/>
                  </a:lnTo>
                  <a:lnTo>
                    <a:pt x="85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7" name="Google Shape;3087;p39"/>
            <p:cNvSpPr/>
            <p:nvPr/>
          </p:nvSpPr>
          <p:spPr>
            <a:xfrm>
              <a:off x="6468927" y="3473920"/>
              <a:ext cx="27625" cy="78971"/>
            </a:xfrm>
            <a:custGeom>
              <a:avLst/>
              <a:gdLst/>
              <a:ahLst/>
              <a:cxnLst/>
              <a:rect l="l" t="t" r="r" b="b"/>
              <a:pathLst>
                <a:path w="856" h="2447" extrusionOk="0">
                  <a:moveTo>
                    <a:pt x="0" y="0"/>
                  </a:moveTo>
                  <a:lnTo>
                    <a:pt x="0" y="2447"/>
                  </a:lnTo>
                  <a:lnTo>
                    <a:pt x="856" y="2447"/>
                  </a:lnTo>
                  <a:lnTo>
                    <a:pt x="85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8" name="Google Shape;3088;p39"/>
            <p:cNvSpPr/>
            <p:nvPr/>
          </p:nvSpPr>
          <p:spPr>
            <a:xfrm>
              <a:off x="6527986" y="3473920"/>
              <a:ext cx="26980" cy="78971"/>
            </a:xfrm>
            <a:custGeom>
              <a:avLst/>
              <a:gdLst/>
              <a:ahLst/>
              <a:cxnLst/>
              <a:rect l="l" t="t" r="r" b="b"/>
              <a:pathLst>
                <a:path w="836" h="2447" extrusionOk="0">
                  <a:moveTo>
                    <a:pt x="0" y="0"/>
                  </a:moveTo>
                  <a:lnTo>
                    <a:pt x="0" y="2447"/>
                  </a:lnTo>
                  <a:lnTo>
                    <a:pt x="836" y="2447"/>
                  </a:lnTo>
                  <a:lnTo>
                    <a:pt x="83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9" name="Google Shape;3089;p39"/>
            <p:cNvSpPr/>
            <p:nvPr/>
          </p:nvSpPr>
          <p:spPr>
            <a:xfrm>
              <a:off x="7077522" y="3473920"/>
              <a:ext cx="26980" cy="78971"/>
            </a:xfrm>
            <a:custGeom>
              <a:avLst/>
              <a:gdLst/>
              <a:ahLst/>
              <a:cxnLst/>
              <a:rect l="l" t="t" r="r" b="b"/>
              <a:pathLst>
                <a:path w="836" h="2447" extrusionOk="0">
                  <a:moveTo>
                    <a:pt x="0" y="0"/>
                  </a:moveTo>
                  <a:lnTo>
                    <a:pt x="0" y="2447"/>
                  </a:lnTo>
                  <a:lnTo>
                    <a:pt x="836" y="2447"/>
                  </a:lnTo>
                  <a:lnTo>
                    <a:pt x="83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0" name="Google Shape;3090;p39"/>
            <p:cNvSpPr/>
            <p:nvPr/>
          </p:nvSpPr>
          <p:spPr>
            <a:xfrm>
              <a:off x="7135935" y="3473920"/>
              <a:ext cx="27625" cy="78971"/>
            </a:xfrm>
            <a:custGeom>
              <a:avLst/>
              <a:gdLst/>
              <a:ahLst/>
              <a:cxnLst/>
              <a:rect l="l" t="t" r="r" b="b"/>
              <a:pathLst>
                <a:path w="856" h="2447" extrusionOk="0">
                  <a:moveTo>
                    <a:pt x="1" y="0"/>
                  </a:moveTo>
                  <a:lnTo>
                    <a:pt x="1" y="2447"/>
                  </a:lnTo>
                  <a:lnTo>
                    <a:pt x="856" y="2447"/>
                  </a:lnTo>
                  <a:lnTo>
                    <a:pt x="85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1" name="Google Shape;3091;p39"/>
            <p:cNvSpPr/>
            <p:nvPr/>
          </p:nvSpPr>
          <p:spPr>
            <a:xfrm>
              <a:off x="7194349" y="3473920"/>
              <a:ext cx="27658" cy="78971"/>
            </a:xfrm>
            <a:custGeom>
              <a:avLst/>
              <a:gdLst/>
              <a:ahLst/>
              <a:cxnLst/>
              <a:rect l="l" t="t" r="r" b="b"/>
              <a:pathLst>
                <a:path w="857" h="2447" extrusionOk="0">
                  <a:moveTo>
                    <a:pt x="1" y="0"/>
                  </a:moveTo>
                  <a:lnTo>
                    <a:pt x="1" y="2447"/>
                  </a:lnTo>
                  <a:lnTo>
                    <a:pt x="856" y="2447"/>
                  </a:lnTo>
                  <a:lnTo>
                    <a:pt x="85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2" name="Google Shape;3092;p39"/>
            <p:cNvSpPr/>
            <p:nvPr/>
          </p:nvSpPr>
          <p:spPr>
            <a:xfrm>
              <a:off x="7252149" y="3473920"/>
              <a:ext cx="27625" cy="78971"/>
            </a:xfrm>
            <a:custGeom>
              <a:avLst/>
              <a:gdLst/>
              <a:ahLst/>
              <a:cxnLst/>
              <a:rect l="l" t="t" r="r" b="b"/>
              <a:pathLst>
                <a:path w="856" h="2447" extrusionOk="0">
                  <a:moveTo>
                    <a:pt x="0" y="0"/>
                  </a:moveTo>
                  <a:lnTo>
                    <a:pt x="0" y="2447"/>
                  </a:lnTo>
                  <a:lnTo>
                    <a:pt x="856" y="2447"/>
                  </a:lnTo>
                  <a:lnTo>
                    <a:pt x="85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3" name="Google Shape;3093;p39"/>
            <p:cNvSpPr/>
            <p:nvPr/>
          </p:nvSpPr>
          <p:spPr>
            <a:xfrm>
              <a:off x="6611443" y="3491250"/>
              <a:ext cx="412184" cy="44956"/>
            </a:xfrm>
            <a:custGeom>
              <a:avLst/>
              <a:gdLst/>
              <a:ahLst/>
              <a:cxnLst/>
              <a:rect l="l" t="t" r="r" b="b"/>
              <a:pathLst>
                <a:path w="12772" h="1393" extrusionOk="0">
                  <a:moveTo>
                    <a:pt x="697" y="0"/>
                  </a:moveTo>
                  <a:cubicBezTo>
                    <a:pt x="299" y="0"/>
                    <a:pt x="0" y="338"/>
                    <a:pt x="0" y="696"/>
                  </a:cubicBezTo>
                  <a:cubicBezTo>
                    <a:pt x="0" y="1094"/>
                    <a:pt x="319" y="1393"/>
                    <a:pt x="697" y="1393"/>
                  </a:cubicBezTo>
                  <a:lnTo>
                    <a:pt x="12075" y="1393"/>
                  </a:lnTo>
                  <a:cubicBezTo>
                    <a:pt x="12473" y="1393"/>
                    <a:pt x="12771" y="1074"/>
                    <a:pt x="12771" y="696"/>
                  </a:cubicBezTo>
                  <a:cubicBezTo>
                    <a:pt x="12771" y="338"/>
                    <a:pt x="12453" y="0"/>
                    <a:pt x="1207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4" name="Google Shape;3094;p39"/>
            <p:cNvSpPr/>
            <p:nvPr/>
          </p:nvSpPr>
          <p:spPr>
            <a:xfrm>
              <a:off x="6218525" y="3193343"/>
              <a:ext cx="990637" cy="220260"/>
            </a:xfrm>
            <a:custGeom>
              <a:avLst/>
              <a:gdLst/>
              <a:ahLst/>
              <a:cxnLst/>
              <a:rect l="l" t="t" r="r" b="b"/>
              <a:pathLst>
                <a:path w="30696" h="6825" extrusionOk="0">
                  <a:moveTo>
                    <a:pt x="1" y="1"/>
                  </a:moveTo>
                  <a:lnTo>
                    <a:pt x="1" y="6824"/>
                  </a:lnTo>
                  <a:lnTo>
                    <a:pt x="30695" y="6824"/>
                  </a:lnTo>
                  <a:lnTo>
                    <a:pt x="30695" y="1"/>
                  </a:lnTo>
                  <a:close/>
                </a:path>
              </a:pathLst>
            </a:custGeom>
            <a:solidFill>
              <a:srgbClr val="7797F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5" name="Google Shape;3095;p39"/>
            <p:cNvSpPr/>
            <p:nvPr/>
          </p:nvSpPr>
          <p:spPr>
            <a:xfrm>
              <a:off x="6219203" y="3384654"/>
              <a:ext cx="990018" cy="32"/>
            </a:xfrm>
            <a:custGeom>
              <a:avLst/>
              <a:gdLst/>
              <a:ahLst/>
              <a:cxnLst/>
              <a:rect l="l" t="t" r="r" b="b"/>
              <a:pathLst>
                <a:path w="42909" h="1" fill="none" extrusionOk="0">
                  <a:moveTo>
                    <a:pt x="42909" y="1"/>
                  </a:moveTo>
                  <a:lnTo>
                    <a:pt x="0" y="1"/>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6" name="Google Shape;3096;p39"/>
            <p:cNvSpPr/>
            <p:nvPr/>
          </p:nvSpPr>
          <p:spPr>
            <a:xfrm>
              <a:off x="6219203" y="3367324"/>
              <a:ext cx="990018" cy="32"/>
            </a:xfrm>
            <a:custGeom>
              <a:avLst/>
              <a:gdLst/>
              <a:ahLst/>
              <a:cxnLst/>
              <a:rect l="l" t="t" r="r" b="b"/>
              <a:pathLst>
                <a:path w="42909" h="1" fill="none" extrusionOk="0">
                  <a:moveTo>
                    <a:pt x="42909" y="1"/>
                  </a:moveTo>
                  <a:lnTo>
                    <a:pt x="0" y="1"/>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7" name="Google Shape;3097;p39"/>
            <p:cNvSpPr/>
            <p:nvPr/>
          </p:nvSpPr>
          <p:spPr>
            <a:xfrm>
              <a:off x="6219203" y="3349993"/>
              <a:ext cx="990018" cy="32"/>
            </a:xfrm>
            <a:custGeom>
              <a:avLst/>
              <a:gdLst/>
              <a:ahLst/>
              <a:cxnLst/>
              <a:rect l="l" t="t" r="r" b="b"/>
              <a:pathLst>
                <a:path w="42909" h="1" fill="none" extrusionOk="0">
                  <a:moveTo>
                    <a:pt x="42909" y="1"/>
                  </a:moveTo>
                  <a:lnTo>
                    <a:pt x="0" y="1"/>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8" name="Google Shape;3098;p39"/>
            <p:cNvSpPr/>
            <p:nvPr/>
          </p:nvSpPr>
          <p:spPr>
            <a:xfrm>
              <a:off x="6219203" y="3332663"/>
              <a:ext cx="990018" cy="32"/>
            </a:xfrm>
            <a:custGeom>
              <a:avLst/>
              <a:gdLst/>
              <a:ahLst/>
              <a:cxnLst/>
              <a:rect l="l" t="t" r="r" b="b"/>
              <a:pathLst>
                <a:path w="42909" h="1" fill="none" extrusionOk="0">
                  <a:moveTo>
                    <a:pt x="42909" y="1"/>
                  </a:moveTo>
                  <a:lnTo>
                    <a:pt x="0" y="1"/>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9" name="Google Shape;3099;p39"/>
            <p:cNvSpPr/>
            <p:nvPr/>
          </p:nvSpPr>
          <p:spPr>
            <a:xfrm>
              <a:off x="6219203" y="3315978"/>
              <a:ext cx="990018" cy="32"/>
            </a:xfrm>
            <a:custGeom>
              <a:avLst/>
              <a:gdLst/>
              <a:ahLst/>
              <a:cxnLst/>
              <a:rect l="l" t="t" r="r" b="b"/>
              <a:pathLst>
                <a:path w="42909" h="1" fill="none" extrusionOk="0">
                  <a:moveTo>
                    <a:pt x="42909" y="0"/>
                  </a:moveTo>
                  <a:lnTo>
                    <a:pt x="0" y="0"/>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0" name="Google Shape;3100;p39"/>
            <p:cNvSpPr/>
            <p:nvPr/>
          </p:nvSpPr>
          <p:spPr>
            <a:xfrm>
              <a:off x="6219203" y="3298648"/>
              <a:ext cx="990018" cy="32"/>
            </a:xfrm>
            <a:custGeom>
              <a:avLst/>
              <a:gdLst/>
              <a:ahLst/>
              <a:cxnLst/>
              <a:rect l="l" t="t" r="r" b="b"/>
              <a:pathLst>
                <a:path w="42909" h="1" fill="none" extrusionOk="0">
                  <a:moveTo>
                    <a:pt x="42909" y="0"/>
                  </a:moveTo>
                  <a:lnTo>
                    <a:pt x="0" y="0"/>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1" name="Google Shape;3101;p39"/>
            <p:cNvSpPr/>
            <p:nvPr/>
          </p:nvSpPr>
          <p:spPr>
            <a:xfrm>
              <a:off x="6219203" y="3281317"/>
              <a:ext cx="990018" cy="32"/>
            </a:xfrm>
            <a:custGeom>
              <a:avLst/>
              <a:gdLst/>
              <a:ahLst/>
              <a:cxnLst/>
              <a:rect l="l" t="t" r="r" b="b"/>
              <a:pathLst>
                <a:path w="42909" h="1" fill="none" extrusionOk="0">
                  <a:moveTo>
                    <a:pt x="42909" y="0"/>
                  </a:moveTo>
                  <a:lnTo>
                    <a:pt x="0" y="0"/>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2" name="Google Shape;3102;p39"/>
            <p:cNvSpPr/>
            <p:nvPr/>
          </p:nvSpPr>
          <p:spPr>
            <a:xfrm>
              <a:off x="6219203" y="3263987"/>
              <a:ext cx="990018" cy="32"/>
            </a:xfrm>
            <a:custGeom>
              <a:avLst/>
              <a:gdLst/>
              <a:ahLst/>
              <a:cxnLst/>
              <a:rect l="l" t="t" r="r" b="b"/>
              <a:pathLst>
                <a:path w="42909" h="1" fill="none" extrusionOk="0">
                  <a:moveTo>
                    <a:pt x="42909" y="0"/>
                  </a:moveTo>
                  <a:lnTo>
                    <a:pt x="0" y="0"/>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3" name="Google Shape;3103;p39"/>
            <p:cNvSpPr/>
            <p:nvPr/>
          </p:nvSpPr>
          <p:spPr>
            <a:xfrm>
              <a:off x="6219203" y="3246657"/>
              <a:ext cx="990018" cy="32"/>
            </a:xfrm>
            <a:custGeom>
              <a:avLst/>
              <a:gdLst/>
              <a:ahLst/>
              <a:cxnLst/>
              <a:rect l="l" t="t" r="r" b="b"/>
              <a:pathLst>
                <a:path w="42909" h="1" fill="none" extrusionOk="0">
                  <a:moveTo>
                    <a:pt x="42909" y="0"/>
                  </a:moveTo>
                  <a:lnTo>
                    <a:pt x="0" y="0"/>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4" name="Google Shape;3104;p39"/>
            <p:cNvSpPr/>
            <p:nvPr/>
          </p:nvSpPr>
          <p:spPr>
            <a:xfrm>
              <a:off x="6219203" y="3229940"/>
              <a:ext cx="990018" cy="32"/>
            </a:xfrm>
            <a:custGeom>
              <a:avLst/>
              <a:gdLst/>
              <a:ahLst/>
              <a:cxnLst/>
              <a:rect l="l" t="t" r="r" b="b"/>
              <a:pathLst>
                <a:path w="42909" h="1" fill="none" extrusionOk="0">
                  <a:moveTo>
                    <a:pt x="42909" y="1"/>
                  </a:moveTo>
                  <a:lnTo>
                    <a:pt x="0" y="1"/>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5" name="Google Shape;3105;p39"/>
            <p:cNvSpPr/>
            <p:nvPr/>
          </p:nvSpPr>
          <p:spPr>
            <a:xfrm>
              <a:off x="6219203" y="3212609"/>
              <a:ext cx="1042581" cy="32"/>
            </a:xfrm>
            <a:custGeom>
              <a:avLst/>
              <a:gdLst/>
              <a:ahLst/>
              <a:cxnLst/>
              <a:rect l="l" t="t" r="r" b="b"/>
              <a:pathLst>
                <a:path w="42909" h="1" fill="none" extrusionOk="0">
                  <a:moveTo>
                    <a:pt x="42909" y="1"/>
                  </a:moveTo>
                  <a:lnTo>
                    <a:pt x="0" y="1"/>
                  </a:lnTo>
                </a:path>
              </a:pathLst>
            </a:custGeom>
            <a:noFill/>
            <a:ln w="5475" cap="flat" cmpd="sng">
              <a:solidFill>
                <a:srgbClr val="FFFFFF"/>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6" name="Google Shape;3106;p39"/>
            <p:cNvSpPr/>
            <p:nvPr/>
          </p:nvSpPr>
          <p:spPr>
            <a:xfrm>
              <a:off x="6190932" y="3390463"/>
              <a:ext cx="1050309" cy="34693"/>
            </a:xfrm>
            <a:custGeom>
              <a:avLst/>
              <a:gdLst/>
              <a:ahLst/>
              <a:cxnLst/>
              <a:rect l="l" t="t" r="r" b="b"/>
              <a:pathLst>
                <a:path w="32545" h="1075" extrusionOk="0">
                  <a:moveTo>
                    <a:pt x="438" y="0"/>
                  </a:moveTo>
                  <a:cubicBezTo>
                    <a:pt x="200" y="0"/>
                    <a:pt x="1" y="199"/>
                    <a:pt x="1" y="438"/>
                  </a:cubicBezTo>
                  <a:lnTo>
                    <a:pt x="1" y="617"/>
                  </a:lnTo>
                  <a:cubicBezTo>
                    <a:pt x="1" y="875"/>
                    <a:pt x="200" y="1074"/>
                    <a:pt x="438" y="1074"/>
                  </a:cubicBezTo>
                  <a:lnTo>
                    <a:pt x="32087" y="1074"/>
                  </a:lnTo>
                  <a:cubicBezTo>
                    <a:pt x="32346" y="1074"/>
                    <a:pt x="32545" y="875"/>
                    <a:pt x="32545" y="617"/>
                  </a:cubicBezTo>
                  <a:lnTo>
                    <a:pt x="32545" y="438"/>
                  </a:lnTo>
                  <a:cubicBezTo>
                    <a:pt x="32545" y="199"/>
                    <a:pt x="32346" y="0"/>
                    <a:pt x="3208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7" name="Google Shape;3107;p39"/>
            <p:cNvSpPr/>
            <p:nvPr/>
          </p:nvSpPr>
          <p:spPr>
            <a:xfrm>
              <a:off x="6190932" y="3182434"/>
              <a:ext cx="1050309" cy="34693"/>
            </a:xfrm>
            <a:custGeom>
              <a:avLst/>
              <a:gdLst/>
              <a:ahLst/>
              <a:cxnLst/>
              <a:rect l="l" t="t" r="r" b="b"/>
              <a:pathLst>
                <a:path w="32545" h="1075" extrusionOk="0">
                  <a:moveTo>
                    <a:pt x="438" y="1"/>
                  </a:moveTo>
                  <a:cubicBezTo>
                    <a:pt x="200" y="1"/>
                    <a:pt x="1" y="200"/>
                    <a:pt x="1" y="458"/>
                  </a:cubicBezTo>
                  <a:lnTo>
                    <a:pt x="1" y="617"/>
                  </a:lnTo>
                  <a:cubicBezTo>
                    <a:pt x="1" y="876"/>
                    <a:pt x="200" y="1075"/>
                    <a:pt x="438" y="1075"/>
                  </a:cubicBezTo>
                  <a:lnTo>
                    <a:pt x="32087" y="1075"/>
                  </a:lnTo>
                  <a:cubicBezTo>
                    <a:pt x="32346" y="1075"/>
                    <a:pt x="32545" y="876"/>
                    <a:pt x="32545" y="617"/>
                  </a:cubicBezTo>
                  <a:lnTo>
                    <a:pt x="32545" y="458"/>
                  </a:lnTo>
                  <a:cubicBezTo>
                    <a:pt x="32545" y="200"/>
                    <a:pt x="32346" y="1"/>
                    <a:pt x="320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8" name="Google Shape;3108;p39"/>
            <p:cNvSpPr/>
            <p:nvPr/>
          </p:nvSpPr>
          <p:spPr>
            <a:xfrm>
              <a:off x="6133810" y="3799388"/>
              <a:ext cx="983537" cy="131640"/>
            </a:xfrm>
            <a:custGeom>
              <a:avLst/>
              <a:gdLst/>
              <a:ahLst/>
              <a:cxnLst/>
              <a:rect l="l" t="t" r="r" b="b"/>
              <a:pathLst>
                <a:path w="30476" h="4079" extrusionOk="0">
                  <a:moveTo>
                    <a:pt x="0" y="1"/>
                  </a:moveTo>
                  <a:lnTo>
                    <a:pt x="0" y="4079"/>
                  </a:lnTo>
                  <a:lnTo>
                    <a:pt x="30476" y="4079"/>
                  </a:lnTo>
                  <a:lnTo>
                    <a:pt x="3047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9" name="Google Shape;3109;p39"/>
            <p:cNvSpPr/>
            <p:nvPr/>
          </p:nvSpPr>
          <p:spPr>
            <a:xfrm>
              <a:off x="6185801" y="3799388"/>
              <a:ext cx="34047" cy="131640"/>
            </a:xfrm>
            <a:custGeom>
              <a:avLst/>
              <a:gdLst/>
              <a:ahLst/>
              <a:cxnLst/>
              <a:rect l="l" t="t" r="r" b="b"/>
              <a:pathLst>
                <a:path w="1055" h="4079" extrusionOk="0">
                  <a:moveTo>
                    <a:pt x="0" y="1"/>
                  </a:moveTo>
                  <a:lnTo>
                    <a:pt x="0" y="4079"/>
                  </a:lnTo>
                  <a:lnTo>
                    <a:pt x="1055" y="4079"/>
                  </a:lnTo>
                  <a:lnTo>
                    <a:pt x="1055" y="1"/>
                  </a:lnTo>
                  <a:close/>
                </a:path>
              </a:pathLst>
            </a:custGeom>
            <a:solidFill>
              <a:srgbClr val="EFCA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0" name="Google Shape;3110;p39"/>
            <p:cNvSpPr/>
            <p:nvPr/>
          </p:nvSpPr>
          <p:spPr>
            <a:xfrm>
              <a:off x="6253218" y="3799388"/>
              <a:ext cx="33402" cy="131640"/>
            </a:xfrm>
            <a:custGeom>
              <a:avLst/>
              <a:gdLst/>
              <a:ahLst/>
              <a:cxnLst/>
              <a:rect l="l" t="t" r="r" b="b"/>
              <a:pathLst>
                <a:path w="1035" h="4079" extrusionOk="0">
                  <a:moveTo>
                    <a:pt x="0" y="1"/>
                  </a:moveTo>
                  <a:lnTo>
                    <a:pt x="0" y="4079"/>
                  </a:lnTo>
                  <a:lnTo>
                    <a:pt x="1035" y="4079"/>
                  </a:lnTo>
                  <a:lnTo>
                    <a:pt x="103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1" name="Google Shape;3111;p39"/>
            <p:cNvSpPr/>
            <p:nvPr/>
          </p:nvSpPr>
          <p:spPr>
            <a:xfrm>
              <a:off x="6320603" y="3799388"/>
              <a:ext cx="34080" cy="131640"/>
            </a:xfrm>
            <a:custGeom>
              <a:avLst/>
              <a:gdLst/>
              <a:ahLst/>
              <a:cxnLst/>
              <a:rect l="l" t="t" r="r" b="b"/>
              <a:pathLst>
                <a:path w="1056" h="4079" extrusionOk="0">
                  <a:moveTo>
                    <a:pt x="1" y="1"/>
                  </a:moveTo>
                  <a:lnTo>
                    <a:pt x="1" y="4079"/>
                  </a:lnTo>
                  <a:lnTo>
                    <a:pt x="1055" y="4079"/>
                  </a:lnTo>
                  <a:lnTo>
                    <a:pt x="1055" y="1"/>
                  </a:lnTo>
                  <a:close/>
                </a:path>
              </a:pathLst>
            </a:custGeom>
            <a:solidFill>
              <a:srgbClr val="EFCA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2" name="Google Shape;3112;p39"/>
            <p:cNvSpPr/>
            <p:nvPr/>
          </p:nvSpPr>
          <p:spPr>
            <a:xfrm>
              <a:off x="6391893" y="3825077"/>
              <a:ext cx="677303" cy="80262"/>
            </a:xfrm>
            <a:custGeom>
              <a:avLst/>
              <a:gdLst/>
              <a:ahLst/>
              <a:cxnLst/>
              <a:rect l="l" t="t" r="r" b="b"/>
              <a:pathLst>
                <a:path w="20987" h="2487" extrusionOk="0">
                  <a:moveTo>
                    <a:pt x="1174" y="0"/>
                  </a:moveTo>
                  <a:cubicBezTo>
                    <a:pt x="1174" y="657"/>
                    <a:pt x="656" y="1174"/>
                    <a:pt x="0" y="1174"/>
                  </a:cubicBezTo>
                  <a:lnTo>
                    <a:pt x="0" y="1333"/>
                  </a:lnTo>
                  <a:cubicBezTo>
                    <a:pt x="656" y="1333"/>
                    <a:pt x="1174" y="1850"/>
                    <a:pt x="1174" y="2487"/>
                  </a:cubicBezTo>
                  <a:lnTo>
                    <a:pt x="19833" y="2487"/>
                  </a:lnTo>
                  <a:cubicBezTo>
                    <a:pt x="19833" y="1850"/>
                    <a:pt x="20350" y="1333"/>
                    <a:pt x="20987" y="1333"/>
                  </a:cubicBezTo>
                  <a:lnTo>
                    <a:pt x="20987" y="1174"/>
                  </a:lnTo>
                  <a:cubicBezTo>
                    <a:pt x="20350" y="1174"/>
                    <a:pt x="19833" y="657"/>
                    <a:pt x="1983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3" name="Google Shape;3113;p39"/>
            <p:cNvSpPr/>
            <p:nvPr/>
          </p:nvSpPr>
          <p:spPr>
            <a:xfrm>
              <a:off x="6468282" y="3879004"/>
              <a:ext cx="536078" cy="8359"/>
            </a:xfrm>
            <a:custGeom>
              <a:avLst/>
              <a:gdLst/>
              <a:ahLst/>
              <a:cxnLst/>
              <a:rect l="l" t="t" r="r" b="b"/>
              <a:pathLst>
                <a:path w="16611" h="259" extrusionOk="0">
                  <a:moveTo>
                    <a:pt x="120" y="0"/>
                  </a:moveTo>
                  <a:cubicBezTo>
                    <a:pt x="60" y="0"/>
                    <a:pt x="0" y="60"/>
                    <a:pt x="0" y="120"/>
                  </a:cubicBezTo>
                  <a:cubicBezTo>
                    <a:pt x="0" y="199"/>
                    <a:pt x="60" y="259"/>
                    <a:pt x="120" y="259"/>
                  </a:cubicBezTo>
                  <a:lnTo>
                    <a:pt x="16491" y="259"/>
                  </a:lnTo>
                  <a:cubicBezTo>
                    <a:pt x="16571" y="259"/>
                    <a:pt x="16611" y="199"/>
                    <a:pt x="16611" y="120"/>
                  </a:cubicBezTo>
                  <a:cubicBezTo>
                    <a:pt x="16611" y="60"/>
                    <a:pt x="16571" y="0"/>
                    <a:pt x="164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4" name="Google Shape;3114;p39"/>
            <p:cNvSpPr/>
            <p:nvPr/>
          </p:nvSpPr>
          <p:spPr>
            <a:xfrm>
              <a:off x="6468282" y="3860383"/>
              <a:ext cx="536078" cy="8391"/>
            </a:xfrm>
            <a:custGeom>
              <a:avLst/>
              <a:gdLst/>
              <a:ahLst/>
              <a:cxnLst/>
              <a:rect l="l" t="t" r="r" b="b"/>
              <a:pathLst>
                <a:path w="16611" h="260" extrusionOk="0">
                  <a:moveTo>
                    <a:pt x="120" y="0"/>
                  </a:moveTo>
                  <a:cubicBezTo>
                    <a:pt x="60" y="0"/>
                    <a:pt x="0" y="60"/>
                    <a:pt x="0" y="140"/>
                  </a:cubicBezTo>
                  <a:cubicBezTo>
                    <a:pt x="0" y="199"/>
                    <a:pt x="60" y="259"/>
                    <a:pt x="120" y="259"/>
                  </a:cubicBezTo>
                  <a:lnTo>
                    <a:pt x="16491" y="259"/>
                  </a:lnTo>
                  <a:cubicBezTo>
                    <a:pt x="16571" y="259"/>
                    <a:pt x="16611" y="199"/>
                    <a:pt x="16611" y="140"/>
                  </a:cubicBezTo>
                  <a:cubicBezTo>
                    <a:pt x="16611" y="80"/>
                    <a:pt x="16571" y="0"/>
                    <a:pt x="164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5" name="Google Shape;3115;p39"/>
            <p:cNvSpPr/>
            <p:nvPr/>
          </p:nvSpPr>
          <p:spPr>
            <a:xfrm>
              <a:off x="6468282" y="3843052"/>
              <a:ext cx="536078" cy="7745"/>
            </a:xfrm>
            <a:custGeom>
              <a:avLst/>
              <a:gdLst/>
              <a:ahLst/>
              <a:cxnLst/>
              <a:rect l="l" t="t" r="r" b="b"/>
              <a:pathLst>
                <a:path w="16611" h="240" extrusionOk="0">
                  <a:moveTo>
                    <a:pt x="120" y="0"/>
                  </a:moveTo>
                  <a:cubicBezTo>
                    <a:pt x="60" y="0"/>
                    <a:pt x="0" y="40"/>
                    <a:pt x="0" y="120"/>
                  </a:cubicBezTo>
                  <a:cubicBezTo>
                    <a:pt x="0" y="199"/>
                    <a:pt x="60" y="239"/>
                    <a:pt x="120" y="239"/>
                  </a:cubicBezTo>
                  <a:lnTo>
                    <a:pt x="16491" y="239"/>
                  </a:lnTo>
                  <a:cubicBezTo>
                    <a:pt x="16571" y="239"/>
                    <a:pt x="16611" y="199"/>
                    <a:pt x="16611" y="120"/>
                  </a:cubicBezTo>
                  <a:cubicBezTo>
                    <a:pt x="16611" y="40"/>
                    <a:pt x="16571" y="0"/>
                    <a:pt x="164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6" name="Google Shape;3116;p39"/>
            <p:cNvSpPr/>
            <p:nvPr/>
          </p:nvSpPr>
          <p:spPr>
            <a:xfrm>
              <a:off x="6069587" y="3604881"/>
              <a:ext cx="1099137" cy="195830"/>
            </a:xfrm>
            <a:custGeom>
              <a:avLst/>
              <a:gdLst/>
              <a:ahLst/>
              <a:cxnLst/>
              <a:rect l="l" t="t" r="r" b="b"/>
              <a:pathLst>
                <a:path w="34058" h="6068" extrusionOk="0">
                  <a:moveTo>
                    <a:pt x="1" y="0"/>
                  </a:moveTo>
                  <a:lnTo>
                    <a:pt x="1" y="6067"/>
                  </a:lnTo>
                  <a:lnTo>
                    <a:pt x="34057" y="6067"/>
                  </a:lnTo>
                  <a:lnTo>
                    <a:pt x="3405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7" name="Google Shape;3117;p39"/>
            <p:cNvSpPr/>
            <p:nvPr/>
          </p:nvSpPr>
          <p:spPr>
            <a:xfrm>
              <a:off x="6130582" y="3660713"/>
              <a:ext cx="109178" cy="83489"/>
            </a:xfrm>
            <a:custGeom>
              <a:avLst/>
              <a:gdLst/>
              <a:ahLst/>
              <a:cxnLst/>
              <a:rect l="l" t="t" r="r" b="b"/>
              <a:pathLst>
                <a:path w="3383" h="2587" extrusionOk="0">
                  <a:moveTo>
                    <a:pt x="1692" y="1"/>
                  </a:moveTo>
                  <a:cubicBezTo>
                    <a:pt x="776" y="1"/>
                    <a:pt x="1" y="578"/>
                    <a:pt x="1" y="1294"/>
                  </a:cubicBezTo>
                  <a:cubicBezTo>
                    <a:pt x="1" y="2010"/>
                    <a:pt x="776" y="2587"/>
                    <a:pt x="1692" y="2587"/>
                  </a:cubicBezTo>
                  <a:cubicBezTo>
                    <a:pt x="2607" y="2587"/>
                    <a:pt x="3382" y="2010"/>
                    <a:pt x="3382" y="1294"/>
                  </a:cubicBezTo>
                  <a:cubicBezTo>
                    <a:pt x="3382" y="578"/>
                    <a:pt x="2607" y="1"/>
                    <a:pt x="169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8" name="Google Shape;3118;p39"/>
            <p:cNvSpPr/>
            <p:nvPr/>
          </p:nvSpPr>
          <p:spPr>
            <a:xfrm>
              <a:off x="6271839" y="3658163"/>
              <a:ext cx="16072" cy="88620"/>
            </a:xfrm>
            <a:custGeom>
              <a:avLst/>
              <a:gdLst/>
              <a:ahLst/>
              <a:cxnLst/>
              <a:rect l="l" t="t" r="r" b="b"/>
              <a:pathLst>
                <a:path w="498" h="2746" extrusionOk="0">
                  <a:moveTo>
                    <a:pt x="0" y="0"/>
                  </a:moveTo>
                  <a:lnTo>
                    <a:pt x="0" y="2745"/>
                  </a:lnTo>
                  <a:lnTo>
                    <a:pt x="497" y="2745"/>
                  </a:lnTo>
                  <a:lnTo>
                    <a:pt x="497"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9" name="Google Shape;3119;p39"/>
            <p:cNvSpPr/>
            <p:nvPr/>
          </p:nvSpPr>
          <p:spPr>
            <a:xfrm>
              <a:off x="6306500" y="3658163"/>
              <a:ext cx="16072" cy="88620"/>
            </a:xfrm>
            <a:custGeom>
              <a:avLst/>
              <a:gdLst/>
              <a:ahLst/>
              <a:cxnLst/>
              <a:rect l="l" t="t" r="r" b="b"/>
              <a:pathLst>
                <a:path w="498" h="2746" extrusionOk="0">
                  <a:moveTo>
                    <a:pt x="0" y="0"/>
                  </a:moveTo>
                  <a:lnTo>
                    <a:pt x="0" y="2745"/>
                  </a:lnTo>
                  <a:lnTo>
                    <a:pt x="498" y="2745"/>
                  </a:lnTo>
                  <a:lnTo>
                    <a:pt x="4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0" name="Google Shape;3120;p39"/>
            <p:cNvSpPr/>
            <p:nvPr/>
          </p:nvSpPr>
          <p:spPr>
            <a:xfrm>
              <a:off x="6340515" y="3658163"/>
              <a:ext cx="16072" cy="88620"/>
            </a:xfrm>
            <a:custGeom>
              <a:avLst/>
              <a:gdLst/>
              <a:ahLst/>
              <a:cxnLst/>
              <a:rect l="l" t="t" r="r" b="b"/>
              <a:pathLst>
                <a:path w="498" h="2746" extrusionOk="0">
                  <a:moveTo>
                    <a:pt x="1" y="0"/>
                  </a:moveTo>
                  <a:lnTo>
                    <a:pt x="1" y="2745"/>
                  </a:lnTo>
                  <a:lnTo>
                    <a:pt x="498" y="2745"/>
                  </a:lnTo>
                  <a:lnTo>
                    <a:pt x="4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1" name="Google Shape;3121;p39"/>
            <p:cNvSpPr/>
            <p:nvPr/>
          </p:nvSpPr>
          <p:spPr>
            <a:xfrm>
              <a:off x="6375176" y="3658163"/>
              <a:ext cx="16104" cy="88620"/>
            </a:xfrm>
            <a:custGeom>
              <a:avLst/>
              <a:gdLst/>
              <a:ahLst/>
              <a:cxnLst/>
              <a:rect l="l" t="t" r="r" b="b"/>
              <a:pathLst>
                <a:path w="499" h="2746" extrusionOk="0">
                  <a:moveTo>
                    <a:pt x="1" y="0"/>
                  </a:moveTo>
                  <a:lnTo>
                    <a:pt x="1" y="2745"/>
                  </a:lnTo>
                  <a:lnTo>
                    <a:pt x="498" y="2745"/>
                  </a:lnTo>
                  <a:lnTo>
                    <a:pt x="4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2" name="Google Shape;3122;p39"/>
            <p:cNvSpPr/>
            <p:nvPr/>
          </p:nvSpPr>
          <p:spPr>
            <a:xfrm>
              <a:off x="6426553" y="3658163"/>
              <a:ext cx="670913" cy="88620"/>
            </a:xfrm>
            <a:custGeom>
              <a:avLst/>
              <a:gdLst/>
              <a:ahLst/>
              <a:cxnLst/>
              <a:rect l="l" t="t" r="r" b="b"/>
              <a:pathLst>
                <a:path w="20789" h="2746" extrusionOk="0">
                  <a:moveTo>
                    <a:pt x="0" y="0"/>
                  </a:moveTo>
                  <a:lnTo>
                    <a:pt x="0" y="2745"/>
                  </a:lnTo>
                  <a:lnTo>
                    <a:pt x="20788" y="2745"/>
                  </a:lnTo>
                  <a:lnTo>
                    <a:pt x="2078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3" name="Google Shape;3123;p39"/>
            <p:cNvSpPr/>
            <p:nvPr/>
          </p:nvSpPr>
          <p:spPr>
            <a:xfrm>
              <a:off x="6151140" y="3676785"/>
              <a:ext cx="66159" cy="51378"/>
            </a:xfrm>
            <a:custGeom>
              <a:avLst/>
              <a:gdLst/>
              <a:ahLst/>
              <a:cxnLst/>
              <a:rect l="l" t="t" r="r" b="b"/>
              <a:pathLst>
                <a:path w="2050" h="1592" extrusionOk="0">
                  <a:moveTo>
                    <a:pt x="1035" y="0"/>
                  </a:moveTo>
                  <a:cubicBezTo>
                    <a:pt x="458" y="0"/>
                    <a:pt x="0" y="358"/>
                    <a:pt x="0" y="796"/>
                  </a:cubicBezTo>
                  <a:cubicBezTo>
                    <a:pt x="0" y="1234"/>
                    <a:pt x="458" y="1592"/>
                    <a:pt x="1035" y="1592"/>
                  </a:cubicBezTo>
                  <a:cubicBezTo>
                    <a:pt x="1592" y="1592"/>
                    <a:pt x="2049" y="1234"/>
                    <a:pt x="2049" y="796"/>
                  </a:cubicBezTo>
                  <a:cubicBezTo>
                    <a:pt x="2049" y="358"/>
                    <a:pt x="1592" y="0"/>
                    <a:pt x="103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4" name="Google Shape;3124;p39"/>
            <p:cNvSpPr/>
            <p:nvPr/>
          </p:nvSpPr>
          <p:spPr>
            <a:xfrm>
              <a:off x="6223043" y="3939354"/>
              <a:ext cx="989959" cy="132930"/>
            </a:xfrm>
            <a:custGeom>
              <a:avLst/>
              <a:gdLst/>
              <a:ahLst/>
              <a:cxnLst/>
              <a:rect l="l" t="t" r="r" b="b"/>
              <a:pathLst>
                <a:path w="30675" h="4119" extrusionOk="0">
                  <a:moveTo>
                    <a:pt x="0" y="0"/>
                  </a:moveTo>
                  <a:lnTo>
                    <a:pt x="0" y="4118"/>
                  </a:lnTo>
                  <a:lnTo>
                    <a:pt x="30675" y="4118"/>
                  </a:lnTo>
                  <a:lnTo>
                    <a:pt x="3067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5" name="Google Shape;3125;p39"/>
            <p:cNvSpPr/>
            <p:nvPr/>
          </p:nvSpPr>
          <p:spPr>
            <a:xfrm>
              <a:off x="6222366" y="4034364"/>
              <a:ext cx="990662" cy="32"/>
            </a:xfrm>
            <a:custGeom>
              <a:avLst/>
              <a:gdLst/>
              <a:ahLst/>
              <a:cxnLst/>
              <a:rect l="l" t="t" r="r" b="b"/>
              <a:pathLst>
                <a:path w="42909" h="1" fill="none" extrusionOk="0">
                  <a:moveTo>
                    <a:pt x="0" y="0"/>
                  </a:moveTo>
                  <a:lnTo>
                    <a:pt x="42909" y="0"/>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6" name="Google Shape;3126;p39"/>
            <p:cNvSpPr/>
            <p:nvPr/>
          </p:nvSpPr>
          <p:spPr>
            <a:xfrm>
              <a:off x="6222366" y="4016388"/>
              <a:ext cx="990662" cy="32"/>
            </a:xfrm>
            <a:custGeom>
              <a:avLst/>
              <a:gdLst/>
              <a:ahLst/>
              <a:cxnLst/>
              <a:rect l="l" t="t" r="r" b="b"/>
              <a:pathLst>
                <a:path w="42909" h="1" fill="none" extrusionOk="0">
                  <a:moveTo>
                    <a:pt x="0" y="0"/>
                  </a:moveTo>
                  <a:lnTo>
                    <a:pt x="42909" y="0"/>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7" name="Google Shape;3127;p39"/>
            <p:cNvSpPr/>
            <p:nvPr/>
          </p:nvSpPr>
          <p:spPr>
            <a:xfrm>
              <a:off x="6222366" y="3997767"/>
              <a:ext cx="990662" cy="32"/>
            </a:xfrm>
            <a:custGeom>
              <a:avLst/>
              <a:gdLst/>
              <a:ahLst/>
              <a:cxnLst/>
              <a:rect l="l" t="t" r="r" b="b"/>
              <a:pathLst>
                <a:path w="42909" h="1" fill="none" extrusionOk="0">
                  <a:moveTo>
                    <a:pt x="0" y="1"/>
                  </a:moveTo>
                  <a:lnTo>
                    <a:pt x="42909" y="1"/>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8" name="Google Shape;3128;p39"/>
            <p:cNvSpPr/>
            <p:nvPr/>
          </p:nvSpPr>
          <p:spPr>
            <a:xfrm>
              <a:off x="6222366" y="3979146"/>
              <a:ext cx="990662" cy="32"/>
            </a:xfrm>
            <a:custGeom>
              <a:avLst/>
              <a:gdLst/>
              <a:ahLst/>
              <a:cxnLst/>
              <a:rect l="l" t="t" r="r" b="b"/>
              <a:pathLst>
                <a:path w="42909" h="1" fill="none" extrusionOk="0">
                  <a:moveTo>
                    <a:pt x="0" y="1"/>
                  </a:moveTo>
                  <a:lnTo>
                    <a:pt x="42909" y="1"/>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9" name="Google Shape;3129;p39"/>
            <p:cNvSpPr/>
            <p:nvPr/>
          </p:nvSpPr>
          <p:spPr>
            <a:xfrm>
              <a:off x="6191577" y="4058116"/>
              <a:ext cx="1050309" cy="20590"/>
            </a:xfrm>
            <a:custGeom>
              <a:avLst/>
              <a:gdLst/>
              <a:ahLst/>
              <a:cxnLst/>
              <a:rect l="l" t="t" r="r" b="b"/>
              <a:pathLst>
                <a:path w="32545" h="638" extrusionOk="0">
                  <a:moveTo>
                    <a:pt x="319" y="0"/>
                  </a:moveTo>
                  <a:cubicBezTo>
                    <a:pt x="140" y="0"/>
                    <a:pt x="0" y="140"/>
                    <a:pt x="0" y="319"/>
                  </a:cubicBezTo>
                  <a:cubicBezTo>
                    <a:pt x="0" y="498"/>
                    <a:pt x="140" y="637"/>
                    <a:pt x="319" y="637"/>
                  </a:cubicBezTo>
                  <a:lnTo>
                    <a:pt x="32227" y="637"/>
                  </a:lnTo>
                  <a:cubicBezTo>
                    <a:pt x="32406" y="637"/>
                    <a:pt x="32545" y="498"/>
                    <a:pt x="32545" y="319"/>
                  </a:cubicBezTo>
                  <a:cubicBezTo>
                    <a:pt x="32545" y="140"/>
                    <a:pt x="32406" y="0"/>
                    <a:pt x="322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0" name="Google Shape;3130;p39"/>
            <p:cNvSpPr/>
            <p:nvPr/>
          </p:nvSpPr>
          <p:spPr>
            <a:xfrm>
              <a:off x="6191577" y="3932286"/>
              <a:ext cx="1050309" cy="20590"/>
            </a:xfrm>
            <a:custGeom>
              <a:avLst/>
              <a:gdLst/>
              <a:ahLst/>
              <a:cxnLst/>
              <a:rect l="l" t="t" r="r" b="b"/>
              <a:pathLst>
                <a:path w="32545" h="638" extrusionOk="0">
                  <a:moveTo>
                    <a:pt x="319" y="0"/>
                  </a:moveTo>
                  <a:cubicBezTo>
                    <a:pt x="140" y="0"/>
                    <a:pt x="0" y="140"/>
                    <a:pt x="0" y="319"/>
                  </a:cubicBezTo>
                  <a:cubicBezTo>
                    <a:pt x="0" y="498"/>
                    <a:pt x="140" y="637"/>
                    <a:pt x="319" y="637"/>
                  </a:cubicBezTo>
                  <a:lnTo>
                    <a:pt x="32227" y="637"/>
                  </a:lnTo>
                  <a:cubicBezTo>
                    <a:pt x="32406" y="637"/>
                    <a:pt x="32545" y="498"/>
                    <a:pt x="32545" y="319"/>
                  </a:cubicBezTo>
                  <a:cubicBezTo>
                    <a:pt x="32545" y="140"/>
                    <a:pt x="32406" y="0"/>
                    <a:pt x="322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3131" name="Google Shape;3131;p39"/>
          <p:cNvGrpSpPr/>
          <p:nvPr/>
        </p:nvGrpSpPr>
        <p:grpSpPr>
          <a:xfrm flipH="1">
            <a:off x="8092783" y="4279943"/>
            <a:ext cx="1734848" cy="1151355"/>
            <a:chOff x="7313211" y="3209957"/>
            <a:chExt cx="1301136" cy="863516"/>
          </a:xfrm>
        </p:grpSpPr>
        <p:sp>
          <p:nvSpPr>
            <p:cNvPr id="3132" name="Google Shape;3132;p39"/>
            <p:cNvSpPr/>
            <p:nvPr/>
          </p:nvSpPr>
          <p:spPr>
            <a:xfrm>
              <a:off x="7328556" y="3209957"/>
              <a:ext cx="984182" cy="131640"/>
            </a:xfrm>
            <a:custGeom>
              <a:avLst/>
              <a:gdLst/>
              <a:ahLst/>
              <a:cxnLst/>
              <a:rect l="l" t="t" r="r" b="b"/>
              <a:pathLst>
                <a:path w="30496" h="4079" extrusionOk="0">
                  <a:moveTo>
                    <a:pt x="0" y="1"/>
                  </a:moveTo>
                  <a:lnTo>
                    <a:pt x="0" y="4079"/>
                  </a:lnTo>
                  <a:lnTo>
                    <a:pt x="30496" y="4079"/>
                  </a:lnTo>
                  <a:lnTo>
                    <a:pt x="3049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3" name="Google Shape;3133;p39"/>
            <p:cNvSpPr/>
            <p:nvPr/>
          </p:nvSpPr>
          <p:spPr>
            <a:xfrm>
              <a:off x="8227345" y="3209957"/>
              <a:ext cx="33402" cy="131640"/>
            </a:xfrm>
            <a:custGeom>
              <a:avLst/>
              <a:gdLst/>
              <a:ahLst/>
              <a:cxnLst/>
              <a:rect l="l" t="t" r="r" b="b"/>
              <a:pathLst>
                <a:path w="1035" h="4079" extrusionOk="0">
                  <a:moveTo>
                    <a:pt x="0" y="1"/>
                  </a:moveTo>
                  <a:lnTo>
                    <a:pt x="0" y="4079"/>
                  </a:lnTo>
                  <a:lnTo>
                    <a:pt x="1035" y="4079"/>
                  </a:lnTo>
                  <a:lnTo>
                    <a:pt x="1035"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4" name="Google Shape;3134;p39"/>
            <p:cNvSpPr/>
            <p:nvPr/>
          </p:nvSpPr>
          <p:spPr>
            <a:xfrm>
              <a:off x="8159282" y="3209957"/>
              <a:ext cx="34047" cy="131640"/>
            </a:xfrm>
            <a:custGeom>
              <a:avLst/>
              <a:gdLst/>
              <a:ahLst/>
              <a:cxnLst/>
              <a:rect l="l" t="t" r="r" b="b"/>
              <a:pathLst>
                <a:path w="1055" h="4079" extrusionOk="0">
                  <a:moveTo>
                    <a:pt x="1" y="1"/>
                  </a:moveTo>
                  <a:lnTo>
                    <a:pt x="1" y="4079"/>
                  </a:lnTo>
                  <a:lnTo>
                    <a:pt x="1055" y="4079"/>
                  </a:lnTo>
                  <a:lnTo>
                    <a:pt x="105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5" name="Google Shape;3135;p39"/>
            <p:cNvSpPr/>
            <p:nvPr/>
          </p:nvSpPr>
          <p:spPr>
            <a:xfrm>
              <a:off x="8091865" y="3209957"/>
              <a:ext cx="34080" cy="131640"/>
            </a:xfrm>
            <a:custGeom>
              <a:avLst/>
              <a:gdLst/>
              <a:ahLst/>
              <a:cxnLst/>
              <a:rect l="l" t="t" r="r" b="b"/>
              <a:pathLst>
                <a:path w="1056" h="4079" extrusionOk="0">
                  <a:moveTo>
                    <a:pt x="1" y="1"/>
                  </a:moveTo>
                  <a:lnTo>
                    <a:pt x="1" y="4079"/>
                  </a:lnTo>
                  <a:lnTo>
                    <a:pt x="1055" y="4079"/>
                  </a:lnTo>
                  <a:lnTo>
                    <a:pt x="1055"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6" name="Google Shape;3136;p39"/>
            <p:cNvSpPr/>
            <p:nvPr/>
          </p:nvSpPr>
          <p:spPr>
            <a:xfrm>
              <a:off x="7376706" y="3234355"/>
              <a:ext cx="677335" cy="80294"/>
            </a:xfrm>
            <a:custGeom>
              <a:avLst/>
              <a:gdLst/>
              <a:ahLst/>
              <a:cxnLst/>
              <a:rect l="l" t="t" r="r" b="b"/>
              <a:pathLst>
                <a:path w="20988" h="2488" extrusionOk="0">
                  <a:moveTo>
                    <a:pt x="1174" y="1"/>
                  </a:moveTo>
                  <a:cubicBezTo>
                    <a:pt x="1174" y="657"/>
                    <a:pt x="657" y="1175"/>
                    <a:pt x="0" y="1175"/>
                  </a:cubicBezTo>
                  <a:lnTo>
                    <a:pt x="0" y="1334"/>
                  </a:lnTo>
                  <a:cubicBezTo>
                    <a:pt x="657" y="1334"/>
                    <a:pt x="1174" y="1851"/>
                    <a:pt x="1174" y="2487"/>
                  </a:cubicBezTo>
                  <a:lnTo>
                    <a:pt x="19833" y="2487"/>
                  </a:lnTo>
                  <a:cubicBezTo>
                    <a:pt x="19833" y="1851"/>
                    <a:pt x="20351" y="1334"/>
                    <a:pt x="20987" y="1334"/>
                  </a:cubicBezTo>
                  <a:lnTo>
                    <a:pt x="20987" y="1175"/>
                  </a:lnTo>
                  <a:cubicBezTo>
                    <a:pt x="20351" y="1175"/>
                    <a:pt x="19833" y="657"/>
                    <a:pt x="1983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7" name="Google Shape;3137;p39"/>
            <p:cNvSpPr/>
            <p:nvPr/>
          </p:nvSpPr>
          <p:spPr>
            <a:xfrm>
              <a:off x="7442187" y="3288928"/>
              <a:ext cx="536078" cy="8391"/>
            </a:xfrm>
            <a:custGeom>
              <a:avLst/>
              <a:gdLst/>
              <a:ahLst/>
              <a:cxnLst/>
              <a:rect l="l" t="t" r="r" b="b"/>
              <a:pathLst>
                <a:path w="16611" h="260" extrusionOk="0">
                  <a:moveTo>
                    <a:pt x="120" y="1"/>
                  </a:moveTo>
                  <a:cubicBezTo>
                    <a:pt x="40" y="1"/>
                    <a:pt x="0" y="60"/>
                    <a:pt x="0" y="140"/>
                  </a:cubicBezTo>
                  <a:cubicBezTo>
                    <a:pt x="0" y="200"/>
                    <a:pt x="40" y="259"/>
                    <a:pt x="120" y="259"/>
                  </a:cubicBezTo>
                  <a:lnTo>
                    <a:pt x="16472" y="259"/>
                  </a:lnTo>
                  <a:cubicBezTo>
                    <a:pt x="16551" y="259"/>
                    <a:pt x="16611" y="200"/>
                    <a:pt x="16611" y="140"/>
                  </a:cubicBezTo>
                  <a:cubicBezTo>
                    <a:pt x="16611" y="60"/>
                    <a:pt x="16551" y="1"/>
                    <a:pt x="1647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8" name="Google Shape;3138;p39"/>
            <p:cNvSpPr/>
            <p:nvPr/>
          </p:nvSpPr>
          <p:spPr>
            <a:xfrm>
              <a:off x="7442187" y="3270307"/>
              <a:ext cx="536078" cy="8391"/>
            </a:xfrm>
            <a:custGeom>
              <a:avLst/>
              <a:gdLst/>
              <a:ahLst/>
              <a:cxnLst/>
              <a:rect l="l" t="t" r="r" b="b"/>
              <a:pathLst>
                <a:path w="16611" h="260" extrusionOk="0">
                  <a:moveTo>
                    <a:pt x="120" y="1"/>
                  </a:moveTo>
                  <a:cubicBezTo>
                    <a:pt x="40" y="1"/>
                    <a:pt x="0" y="80"/>
                    <a:pt x="0" y="140"/>
                  </a:cubicBezTo>
                  <a:cubicBezTo>
                    <a:pt x="0" y="220"/>
                    <a:pt x="40" y="259"/>
                    <a:pt x="120" y="259"/>
                  </a:cubicBezTo>
                  <a:lnTo>
                    <a:pt x="16472" y="259"/>
                  </a:lnTo>
                  <a:cubicBezTo>
                    <a:pt x="16551" y="259"/>
                    <a:pt x="16611" y="220"/>
                    <a:pt x="16611" y="140"/>
                  </a:cubicBezTo>
                  <a:cubicBezTo>
                    <a:pt x="16611" y="61"/>
                    <a:pt x="16551" y="1"/>
                    <a:pt x="1647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9" name="Google Shape;3139;p39"/>
            <p:cNvSpPr/>
            <p:nvPr/>
          </p:nvSpPr>
          <p:spPr>
            <a:xfrm>
              <a:off x="7442187" y="3252976"/>
              <a:ext cx="536078" cy="8391"/>
            </a:xfrm>
            <a:custGeom>
              <a:avLst/>
              <a:gdLst/>
              <a:ahLst/>
              <a:cxnLst/>
              <a:rect l="l" t="t" r="r" b="b"/>
              <a:pathLst>
                <a:path w="16611" h="260" extrusionOk="0">
                  <a:moveTo>
                    <a:pt x="120" y="1"/>
                  </a:moveTo>
                  <a:cubicBezTo>
                    <a:pt x="40" y="1"/>
                    <a:pt x="0" y="41"/>
                    <a:pt x="0" y="120"/>
                  </a:cubicBezTo>
                  <a:cubicBezTo>
                    <a:pt x="0" y="200"/>
                    <a:pt x="40" y="259"/>
                    <a:pt x="120" y="259"/>
                  </a:cubicBezTo>
                  <a:lnTo>
                    <a:pt x="16472" y="259"/>
                  </a:lnTo>
                  <a:cubicBezTo>
                    <a:pt x="16551" y="259"/>
                    <a:pt x="16611" y="200"/>
                    <a:pt x="16611" y="120"/>
                  </a:cubicBezTo>
                  <a:cubicBezTo>
                    <a:pt x="16611" y="41"/>
                    <a:pt x="16551" y="1"/>
                    <a:pt x="1647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0" name="Google Shape;3140;p39"/>
            <p:cNvSpPr/>
            <p:nvPr/>
          </p:nvSpPr>
          <p:spPr>
            <a:xfrm>
              <a:off x="7449310" y="3537134"/>
              <a:ext cx="1099750" cy="270928"/>
            </a:xfrm>
            <a:custGeom>
              <a:avLst/>
              <a:gdLst/>
              <a:ahLst/>
              <a:cxnLst/>
              <a:rect l="l" t="t" r="r" b="b"/>
              <a:pathLst>
                <a:path w="34077" h="8395" extrusionOk="0">
                  <a:moveTo>
                    <a:pt x="0" y="0"/>
                  </a:moveTo>
                  <a:lnTo>
                    <a:pt x="0" y="8395"/>
                  </a:lnTo>
                  <a:lnTo>
                    <a:pt x="34076" y="8395"/>
                  </a:lnTo>
                  <a:lnTo>
                    <a:pt x="340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1" name="Google Shape;3141;p39"/>
            <p:cNvSpPr/>
            <p:nvPr/>
          </p:nvSpPr>
          <p:spPr>
            <a:xfrm>
              <a:off x="8476479" y="3537134"/>
              <a:ext cx="45601" cy="270928"/>
            </a:xfrm>
            <a:custGeom>
              <a:avLst/>
              <a:gdLst/>
              <a:ahLst/>
              <a:cxnLst/>
              <a:rect l="l" t="t" r="r" b="b"/>
              <a:pathLst>
                <a:path w="1413" h="8395" extrusionOk="0">
                  <a:moveTo>
                    <a:pt x="0" y="0"/>
                  </a:moveTo>
                  <a:lnTo>
                    <a:pt x="0" y="8395"/>
                  </a:lnTo>
                  <a:lnTo>
                    <a:pt x="1413" y="8395"/>
                  </a:lnTo>
                  <a:lnTo>
                    <a:pt x="1413"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2" name="Google Shape;3142;p39"/>
            <p:cNvSpPr/>
            <p:nvPr/>
          </p:nvSpPr>
          <p:spPr>
            <a:xfrm>
              <a:off x="7449310" y="3537134"/>
              <a:ext cx="46246" cy="270928"/>
            </a:xfrm>
            <a:custGeom>
              <a:avLst/>
              <a:gdLst/>
              <a:ahLst/>
              <a:cxnLst/>
              <a:rect l="l" t="t" r="r" b="b"/>
              <a:pathLst>
                <a:path w="1433" h="8395" extrusionOk="0">
                  <a:moveTo>
                    <a:pt x="0" y="0"/>
                  </a:moveTo>
                  <a:lnTo>
                    <a:pt x="0" y="8395"/>
                  </a:lnTo>
                  <a:lnTo>
                    <a:pt x="1432" y="8395"/>
                  </a:lnTo>
                  <a:lnTo>
                    <a:pt x="143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3" name="Google Shape;3143;p39"/>
            <p:cNvSpPr/>
            <p:nvPr/>
          </p:nvSpPr>
          <p:spPr>
            <a:xfrm>
              <a:off x="7568718" y="3611587"/>
              <a:ext cx="27625" cy="122022"/>
            </a:xfrm>
            <a:custGeom>
              <a:avLst/>
              <a:gdLst/>
              <a:ahLst/>
              <a:cxnLst/>
              <a:rect l="l" t="t" r="r" b="b"/>
              <a:pathLst>
                <a:path w="856" h="3781" extrusionOk="0">
                  <a:moveTo>
                    <a:pt x="0" y="1"/>
                  </a:moveTo>
                  <a:lnTo>
                    <a:pt x="0" y="3780"/>
                  </a:lnTo>
                  <a:lnTo>
                    <a:pt x="855" y="3780"/>
                  </a:lnTo>
                  <a:lnTo>
                    <a:pt x="855"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4" name="Google Shape;3144;p39"/>
            <p:cNvSpPr/>
            <p:nvPr/>
          </p:nvSpPr>
          <p:spPr>
            <a:xfrm>
              <a:off x="7627777" y="3611587"/>
              <a:ext cx="26980" cy="122022"/>
            </a:xfrm>
            <a:custGeom>
              <a:avLst/>
              <a:gdLst/>
              <a:ahLst/>
              <a:cxnLst/>
              <a:rect l="l" t="t" r="r" b="b"/>
              <a:pathLst>
                <a:path w="836" h="3781" extrusionOk="0">
                  <a:moveTo>
                    <a:pt x="0" y="1"/>
                  </a:moveTo>
                  <a:lnTo>
                    <a:pt x="0" y="3780"/>
                  </a:lnTo>
                  <a:lnTo>
                    <a:pt x="836" y="3780"/>
                  </a:lnTo>
                  <a:lnTo>
                    <a:pt x="83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5" name="Google Shape;3145;p39"/>
            <p:cNvSpPr/>
            <p:nvPr/>
          </p:nvSpPr>
          <p:spPr>
            <a:xfrm>
              <a:off x="7706977" y="3611575"/>
              <a:ext cx="714961" cy="122022"/>
            </a:xfrm>
            <a:custGeom>
              <a:avLst/>
              <a:gdLst/>
              <a:ahLst/>
              <a:cxnLst/>
              <a:rect l="l" t="t" r="r" b="b"/>
              <a:pathLst>
                <a:path w="19058" h="3781" extrusionOk="0">
                  <a:moveTo>
                    <a:pt x="1890" y="1"/>
                  </a:moveTo>
                  <a:cubicBezTo>
                    <a:pt x="836" y="1"/>
                    <a:pt x="0" y="856"/>
                    <a:pt x="0" y="1890"/>
                  </a:cubicBezTo>
                  <a:cubicBezTo>
                    <a:pt x="0" y="2945"/>
                    <a:pt x="836" y="3780"/>
                    <a:pt x="1890" y="3780"/>
                  </a:cubicBezTo>
                  <a:lnTo>
                    <a:pt x="17168" y="3780"/>
                  </a:lnTo>
                  <a:cubicBezTo>
                    <a:pt x="18222" y="3780"/>
                    <a:pt x="19057" y="2945"/>
                    <a:pt x="19057" y="1890"/>
                  </a:cubicBezTo>
                  <a:cubicBezTo>
                    <a:pt x="19057" y="856"/>
                    <a:pt x="18222" y="1"/>
                    <a:pt x="1716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6" name="Google Shape;3146;p39"/>
            <p:cNvSpPr/>
            <p:nvPr/>
          </p:nvSpPr>
          <p:spPr>
            <a:xfrm>
              <a:off x="8330091" y="3646247"/>
              <a:ext cx="57187" cy="51410"/>
            </a:xfrm>
            <a:custGeom>
              <a:avLst/>
              <a:gdLst/>
              <a:ahLst/>
              <a:cxnLst/>
              <a:rect l="l" t="t" r="r" b="b"/>
              <a:pathLst>
                <a:path w="1772" h="1593" extrusionOk="0">
                  <a:moveTo>
                    <a:pt x="896" y="1"/>
                  </a:moveTo>
                  <a:cubicBezTo>
                    <a:pt x="399" y="1"/>
                    <a:pt x="1" y="359"/>
                    <a:pt x="1" y="797"/>
                  </a:cubicBezTo>
                  <a:cubicBezTo>
                    <a:pt x="1" y="1254"/>
                    <a:pt x="399" y="1592"/>
                    <a:pt x="896" y="1592"/>
                  </a:cubicBezTo>
                  <a:cubicBezTo>
                    <a:pt x="1393" y="1592"/>
                    <a:pt x="1771" y="1254"/>
                    <a:pt x="1771" y="797"/>
                  </a:cubicBezTo>
                  <a:cubicBezTo>
                    <a:pt x="1771" y="359"/>
                    <a:pt x="1393" y="1"/>
                    <a:pt x="89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7" name="Google Shape;3147;p39"/>
            <p:cNvSpPr/>
            <p:nvPr/>
          </p:nvSpPr>
          <p:spPr>
            <a:xfrm>
              <a:off x="7748545" y="3646247"/>
              <a:ext cx="57800" cy="51410"/>
            </a:xfrm>
            <a:custGeom>
              <a:avLst/>
              <a:gdLst/>
              <a:ahLst/>
              <a:cxnLst/>
              <a:rect l="l" t="t" r="r" b="b"/>
              <a:pathLst>
                <a:path w="1791" h="1593" extrusionOk="0">
                  <a:moveTo>
                    <a:pt x="896" y="1"/>
                  </a:moveTo>
                  <a:cubicBezTo>
                    <a:pt x="398" y="1"/>
                    <a:pt x="0" y="359"/>
                    <a:pt x="0" y="797"/>
                  </a:cubicBezTo>
                  <a:cubicBezTo>
                    <a:pt x="0" y="1234"/>
                    <a:pt x="398" y="1592"/>
                    <a:pt x="896" y="1592"/>
                  </a:cubicBezTo>
                  <a:cubicBezTo>
                    <a:pt x="1373" y="1592"/>
                    <a:pt x="1791" y="1234"/>
                    <a:pt x="1791" y="797"/>
                  </a:cubicBezTo>
                  <a:cubicBezTo>
                    <a:pt x="1791" y="359"/>
                    <a:pt x="1373" y="1"/>
                    <a:pt x="89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8" name="Google Shape;3148;p39"/>
            <p:cNvSpPr/>
            <p:nvPr/>
          </p:nvSpPr>
          <p:spPr>
            <a:xfrm>
              <a:off x="7500656" y="3954678"/>
              <a:ext cx="1099750" cy="118795"/>
            </a:xfrm>
            <a:custGeom>
              <a:avLst/>
              <a:gdLst/>
              <a:ahLst/>
              <a:cxnLst/>
              <a:rect l="l" t="t" r="r" b="b"/>
              <a:pathLst>
                <a:path w="34077" h="3681" extrusionOk="0">
                  <a:moveTo>
                    <a:pt x="0" y="0"/>
                  </a:moveTo>
                  <a:lnTo>
                    <a:pt x="0" y="3681"/>
                  </a:lnTo>
                  <a:lnTo>
                    <a:pt x="34077" y="3681"/>
                  </a:lnTo>
                  <a:lnTo>
                    <a:pt x="340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9" name="Google Shape;3149;p39"/>
            <p:cNvSpPr/>
            <p:nvPr/>
          </p:nvSpPr>
          <p:spPr>
            <a:xfrm>
              <a:off x="8430265" y="3990664"/>
              <a:ext cx="109146" cy="51410"/>
            </a:xfrm>
            <a:custGeom>
              <a:avLst/>
              <a:gdLst/>
              <a:ahLst/>
              <a:cxnLst/>
              <a:rect l="l" t="t" r="r" b="b"/>
              <a:pathLst>
                <a:path w="3382" h="1593" extrusionOk="0">
                  <a:moveTo>
                    <a:pt x="1691" y="1"/>
                  </a:moveTo>
                  <a:cubicBezTo>
                    <a:pt x="776" y="1"/>
                    <a:pt x="0" y="339"/>
                    <a:pt x="0" y="797"/>
                  </a:cubicBezTo>
                  <a:cubicBezTo>
                    <a:pt x="0" y="1234"/>
                    <a:pt x="776" y="1592"/>
                    <a:pt x="1691" y="1592"/>
                  </a:cubicBezTo>
                  <a:cubicBezTo>
                    <a:pt x="2606" y="1592"/>
                    <a:pt x="3382" y="1234"/>
                    <a:pt x="3382" y="797"/>
                  </a:cubicBezTo>
                  <a:cubicBezTo>
                    <a:pt x="3382" y="339"/>
                    <a:pt x="2606" y="1"/>
                    <a:pt x="169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0" name="Google Shape;3150;p39"/>
            <p:cNvSpPr/>
            <p:nvPr/>
          </p:nvSpPr>
          <p:spPr>
            <a:xfrm>
              <a:off x="8382114" y="3989406"/>
              <a:ext cx="16072" cy="53314"/>
            </a:xfrm>
            <a:custGeom>
              <a:avLst/>
              <a:gdLst/>
              <a:ahLst/>
              <a:cxnLst/>
              <a:rect l="l" t="t" r="r" b="b"/>
              <a:pathLst>
                <a:path w="498" h="1652" extrusionOk="0">
                  <a:moveTo>
                    <a:pt x="0" y="0"/>
                  </a:moveTo>
                  <a:lnTo>
                    <a:pt x="0" y="1651"/>
                  </a:lnTo>
                  <a:lnTo>
                    <a:pt x="497" y="1651"/>
                  </a:lnTo>
                  <a:lnTo>
                    <a:pt x="497"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1" name="Google Shape;3151;p39"/>
            <p:cNvSpPr/>
            <p:nvPr/>
          </p:nvSpPr>
          <p:spPr>
            <a:xfrm>
              <a:off x="8347421" y="3989406"/>
              <a:ext cx="16104" cy="53314"/>
            </a:xfrm>
            <a:custGeom>
              <a:avLst/>
              <a:gdLst/>
              <a:ahLst/>
              <a:cxnLst/>
              <a:rect l="l" t="t" r="r" b="b"/>
              <a:pathLst>
                <a:path w="499" h="1652" extrusionOk="0">
                  <a:moveTo>
                    <a:pt x="1" y="0"/>
                  </a:moveTo>
                  <a:lnTo>
                    <a:pt x="1" y="1651"/>
                  </a:lnTo>
                  <a:lnTo>
                    <a:pt x="498" y="1651"/>
                  </a:lnTo>
                  <a:lnTo>
                    <a:pt x="4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2" name="Google Shape;3152;p39"/>
            <p:cNvSpPr/>
            <p:nvPr/>
          </p:nvSpPr>
          <p:spPr>
            <a:xfrm>
              <a:off x="8312761" y="3989406"/>
              <a:ext cx="16072" cy="53314"/>
            </a:xfrm>
            <a:custGeom>
              <a:avLst/>
              <a:gdLst/>
              <a:ahLst/>
              <a:cxnLst/>
              <a:rect l="l" t="t" r="r" b="b"/>
              <a:pathLst>
                <a:path w="498" h="1652" extrusionOk="0">
                  <a:moveTo>
                    <a:pt x="1" y="0"/>
                  </a:moveTo>
                  <a:lnTo>
                    <a:pt x="1" y="1651"/>
                  </a:lnTo>
                  <a:lnTo>
                    <a:pt x="498" y="1651"/>
                  </a:lnTo>
                  <a:lnTo>
                    <a:pt x="4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3" name="Google Shape;3153;p39"/>
            <p:cNvSpPr/>
            <p:nvPr/>
          </p:nvSpPr>
          <p:spPr>
            <a:xfrm>
              <a:off x="8278100" y="3989406"/>
              <a:ext cx="16072" cy="53314"/>
            </a:xfrm>
            <a:custGeom>
              <a:avLst/>
              <a:gdLst/>
              <a:ahLst/>
              <a:cxnLst/>
              <a:rect l="l" t="t" r="r" b="b"/>
              <a:pathLst>
                <a:path w="498" h="1652" extrusionOk="0">
                  <a:moveTo>
                    <a:pt x="1" y="0"/>
                  </a:moveTo>
                  <a:lnTo>
                    <a:pt x="1" y="1651"/>
                  </a:lnTo>
                  <a:lnTo>
                    <a:pt x="498" y="1651"/>
                  </a:lnTo>
                  <a:lnTo>
                    <a:pt x="4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4" name="Google Shape;3154;p39"/>
            <p:cNvSpPr/>
            <p:nvPr/>
          </p:nvSpPr>
          <p:spPr>
            <a:xfrm>
              <a:off x="7572559" y="3986789"/>
              <a:ext cx="670913" cy="53314"/>
            </a:xfrm>
            <a:custGeom>
              <a:avLst/>
              <a:gdLst/>
              <a:ahLst/>
              <a:cxnLst/>
              <a:rect l="l" t="t" r="r" b="b"/>
              <a:pathLst>
                <a:path w="20789" h="1652" extrusionOk="0">
                  <a:moveTo>
                    <a:pt x="0" y="0"/>
                  </a:moveTo>
                  <a:lnTo>
                    <a:pt x="0" y="1651"/>
                  </a:lnTo>
                  <a:lnTo>
                    <a:pt x="20788" y="1651"/>
                  </a:lnTo>
                  <a:lnTo>
                    <a:pt x="2078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5" name="Google Shape;3155;p39"/>
            <p:cNvSpPr/>
            <p:nvPr/>
          </p:nvSpPr>
          <p:spPr>
            <a:xfrm>
              <a:off x="8451436" y="4000959"/>
              <a:ext cx="66159" cy="30207"/>
            </a:xfrm>
            <a:custGeom>
              <a:avLst/>
              <a:gdLst/>
              <a:ahLst/>
              <a:cxnLst/>
              <a:rect l="l" t="t" r="r" b="b"/>
              <a:pathLst>
                <a:path w="2050" h="936" extrusionOk="0">
                  <a:moveTo>
                    <a:pt x="1035" y="0"/>
                  </a:moveTo>
                  <a:cubicBezTo>
                    <a:pt x="478" y="0"/>
                    <a:pt x="1" y="199"/>
                    <a:pt x="1" y="478"/>
                  </a:cubicBezTo>
                  <a:cubicBezTo>
                    <a:pt x="1" y="736"/>
                    <a:pt x="478" y="935"/>
                    <a:pt x="1035" y="935"/>
                  </a:cubicBezTo>
                  <a:cubicBezTo>
                    <a:pt x="1572" y="935"/>
                    <a:pt x="2049" y="736"/>
                    <a:pt x="2049" y="478"/>
                  </a:cubicBezTo>
                  <a:cubicBezTo>
                    <a:pt x="2049" y="219"/>
                    <a:pt x="1572" y="0"/>
                    <a:pt x="103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56" name="Google Shape;3156;p39"/>
            <p:cNvGrpSpPr/>
            <p:nvPr/>
          </p:nvGrpSpPr>
          <p:grpSpPr>
            <a:xfrm>
              <a:off x="7514598" y="3340380"/>
              <a:ext cx="1099750" cy="195830"/>
              <a:chOff x="7734110" y="3210705"/>
              <a:chExt cx="1099750" cy="195830"/>
            </a:xfrm>
          </p:grpSpPr>
          <p:sp>
            <p:nvSpPr>
              <p:cNvPr id="3157" name="Google Shape;3157;p39"/>
              <p:cNvSpPr/>
              <p:nvPr/>
            </p:nvSpPr>
            <p:spPr>
              <a:xfrm>
                <a:off x="7734110" y="3210705"/>
                <a:ext cx="1099750" cy="195830"/>
              </a:xfrm>
              <a:custGeom>
                <a:avLst/>
                <a:gdLst/>
                <a:ahLst/>
                <a:cxnLst/>
                <a:rect l="l" t="t" r="r" b="b"/>
                <a:pathLst>
                  <a:path w="34077" h="6068" extrusionOk="0">
                    <a:moveTo>
                      <a:pt x="0" y="1"/>
                    </a:moveTo>
                    <a:lnTo>
                      <a:pt x="0" y="6068"/>
                    </a:lnTo>
                    <a:lnTo>
                      <a:pt x="34076" y="6068"/>
                    </a:lnTo>
                    <a:lnTo>
                      <a:pt x="3407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8" name="Google Shape;3158;p39"/>
              <p:cNvSpPr/>
              <p:nvPr/>
            </p:nvSpPr>
            <p:spPr>
              <a:xfrm>
                <a:off x="8663687" y="3266569"/>
                <a:ext cx="109178" cy="83489"/>
              </a:xfrm>
              <a:custGeom>
                <a:avLst/>
                <a:gdLst/>
                <a:ahLst/>
                <a:cxnLst/>
                <a:rect l="l" t="t" r="r" b="b"/>
                <a:pathLst>
                  <a:path w="3383" h="2587" extrusionOk="0">
                    <a:moveTo>
                      <a:pt x="1692" y="0"/>
                    </a:moveTo>
                    <a:cubicBezTo>
                      <a:pt x="757" y="0"/>
                      <a:pt x="1" y="577"/>
                      <a:pt x="1" y="1293"/>
                    </a:cubicBezTo>
                    <a:cubicBezTo>
                      <a:pt x="1" y="2029"/>
                      <a:pt x="757" y="2586"/>
                      <a:pt x="1692" y="2586"/>
                    </a:cubicBezTo>
                    <a:cubicBezTo>
                      <a:pt x="2607" y="2586"/>
                      <a:pt x="3382" y="2009"/>
                      <a:pt x="3382" y="1293"/>
                    </a:cubicBezTo>
                    <a:cubicBezTo>
                      <a:pt x="3382" y="577"/>
                      <a:pt x="2626" y="0"/>
                      <a:pt x="169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9" name="Google Shape;3159;p39"/>
              <p:cNvSpPr/>
              <p:nvPr/>
            </p:nvSpPr>
            <p:spPr>
              <a:xfrm>
                <a:off x="8615537" y="3263987"/>
                <a:ext cx="16072" cy="88620"/>
              </a:xfrm>
              <a:custGeom>
                <a:avLst/>
                <a:gdLst/>
                <a:ahLst/>
                <a:cxnLst/>
                <a:rect l="l" t="t" r="r" b="b"/>
                <a:pathLst>
                  <a:path w="498" h="2746" extrusionOk="0">
                    <a:moveTo>
                      <a:pt x="1" y="1"/>
                    </a:moveTo>
                    <a:lnTo>
                      <a:pt x="1" y="2746"/>
                    </a:lnTo>
                    <a:lnTo>
                      <a:pt x="498" y="2746"/>
                    </a:lnTo>
                    <a:lnTo>
                      <a:pt x="49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0" name="Google Shape;3160;p39"/>
              <p:cNvSpPr/>
              <p:nvPr/>
            </p:nvSpPr>
            <p:spPr>
              <a:xfrm>
                <a:off x="8580876" y="3263987"/>
                <a:ext cx="16072" cy="88620"/>
              </a:xfrm>
              <a:custGeom>
                <a:avLst/>
                <a:gdLst/>
                <a:ahLst/>
                <a:cxnLst/>
                <a:rect l="l" t="t" r="r" b="b"/>
                <a:pathLst>
                  <a:path w="498" h="2746" extrusionOk="0">
                    <a:moveTo>
                      <a:pt x="1" y="1"/>
                    </a:moveTo>
                    <a:lnTo>
                      <a:pt x="1" y="2746"/>
                    </a:lnTo>
                    <a:lnTo>
                      <a:pt x="498" y="2746"/>
                    </a:lnTo>
                    <a:lnTo>
                      <a:pt x="49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1" name="Google Shape;3161;p39"/>
              <p:cNvSpPr/>
              <p:nvPr/>
            </p:nvSpPr>
            <p:spPr>
              <a:xfrm>
                <a:off x="8546215" y="3263987"/>
                <a:ext cx="16072" cy="88620"/>
              </a:xfrm>
              <a:custGeom>
                <a:avLst/>
                <a:gdLst/>
                <a:ahLst/>
                <a:cxnLst/>
                <a:rect l="l" t="t" r="r" b="b"/>
                <a:pathLst>
                  <a:path w="498" h="2746" extrusionOk="0">
                    <a:moveTo>
                      <a:pt x="0" y="1"/>
                    </a:moveTo>
                    <a:lnTo>
                      <a:pt x="0" y="2746"/>
                    </a:lnTo>
                    <a:lnTo>
                      <a:pt x="498" y="2746"/>
                    </a:lnTo>
                    <a:lnTo>
                      <a:pt x="49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2" name="Google Shape;3162;p39"/>
              <p:cNvSpPr/>
              <p:nvPr/>
            </p:nvSpPr>
            <p:spPr>
              <a:xfrm>
                <a:off x="8511555" y="3263987"/>
                <a:ext cx="16072" cy="88620"/>
              </a:xfrm>
              <a:custGeom>
                <a:avLst/>
                <a:gdLst/>
                <a:ahLst/>
                <a:cxnLst/>
                <a:rect l="l" t="t" r="r" b="b"/>
                <a:pathLst>
                  <a:path w="498" h="2746" extrusionOk="0">
                    <a:moveTo>
                      <a:pt x="0" y="1"/>
                    </a:moveTo>
                    <a:lnTo>
                      <a:pt x="0" y="2746"/>
                    </a:lnTo>
                    <a:lnTo>
                      <a:pt x="497" y="2746"/>
                    </a:lnTo>
                    <a:lnTo>
                      <a:pt x="49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3" name="Google Shape;3163;p39"/>
              <p:cNvSpPr/>
              <p:nvPr/>
            </p:nvSpPr>
            <p:spPr>
              <a:xfrm>
                <a:off x="7805368" y="3263987"/>
                <a:ext cx="670881" cy="88620"/>
              </a:xfrm>
              <a:custGeom>
                <a:avLst/>
                <a:gdLst/>
                <a:ahLst/>
                <a:cxnLst/>
                <a:rect l="l" t="t" r="r" b="b"/>
                <a:pathLst>
                  <a:path w="20788" h="2746" extrusionOk="0">
                    <a:moveTo>
                      <a:pt x="0" y="1"/>
                    </a:moveTo>
                    <a:lnTo>
                      <a:pt x="0" y="2746"/>
                    </a:lnTo>
                    <a:lnTo>
                      <a:pt x="20788" y="2746"/>
                    </a:lnTo>
                    <a:lnTo>
                      <a:pt x="20788"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4" name="Google Shape;3164;p39"/>
              <p:cNvSpPr/>
              <p:nvPr/>
            </p:nvSpPr>
            <p:spPr>
              <a:xfrm>
                <a:off x="8686149" y="3282608"/>
                <a:ext cx="65513" cy="51378"/>
              </a:xfrm>
              <a:custGeom>
                <a:avLst/>
                <a:gdLst/>
                <a:ahLst/>
                <a:cxnLst/>
                <a:rect l="l" t="t" r="r" b="b"/>
                <a:pathLst>
                  <a:path w="2030" h="1592" extrusionOk="0">
                    <a:moveTo>
                      <a:pt x="1015" y="1"/>
                    </a:moveTo>
                    <a:cubicBezTo>
                      <a:pt x="458" y="1"/>
                      <a:pt x="1" y="359"/>
                      <a:pt x="1" y="796"/>
                    </a:cubicBezTo>
                    <a:cubicBezTo>
                      <a:pt x="1" y="1234"/>
                      <a:pt x="458" y="1592"/>
                      <a:pt x="1015" y="1592"/>
                    </a:cubicBezTo>
                    <a:cubicBezTo>
                      <a:pt x="1572" y="1592"/>
                      <a:pt x="2030" y="1234"/>
                      <a:pt x="2030" y="796"/>
                    </a:cubicBezTo>
                    <a:cubicBezTo>
                      <a:pt x="2030" y="359"/>
                      <a:pt x="1572" y="1"/>
                      <a:pt x="101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3165" name="Google Shape;3165;p39"/>
            <p:cNvGrpSpPr/>
            <p:nvPr/>
          </p:nvGrpSpPr>
          <p:grpSpPr>
            <a:xfrm>
              <a:off x="7313211" y="3808985"/>
              <a:ext cx="1050309" cy="147066"/>
              <a:chOff x="7661561" y="3538110"/>
              <a:chExt cx="1050309" cy="147066"/>
            </a:xfrm>
          </p:grpSpPr>
          <p:sp>
            <p:nvSpPr>
              <p:cNvPr id="3166" name="Google Shape;3166;p39"/>
              <p:cNvSpPr/>
              <p:nvPr/>
            </p:nvSpPr>
            <p:spPr>
              <a:xfrm>
                <a:off x="7690445" y="3544532"/>
                <a:ext cx="989959" cy="133576"/>
              </a:xfrm>
              <a:custGeom>
                <a:avLst/>
                <a:gdLst/>
                <a:ahLst/>
                <a:cxnLst/>
                <a:rect l="l" t="t" r="r" b="b"/>
                <a:pathLst>
                  <a:path w="30675" h="4139" extrusionOk="0">
                    <a:moveTo>
                      <a:pt x="0" y="1"/>
                    </a:moveTo>
                    <a:lnTo>
                      <a:pt x="0" y="4138"/>
                    </a:lnTo>
                    <a:lnTo>
                      <a:pt x="30675" y="4138"/>
                    </a:lnTo>
                    <a:lnTo>
                      <a:pt x="3067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7" name="Google Shape;3167;p39"/>
              <p:cNvSpPr/>
              <p:nvPr/>
            </p:nvSpPr>
            <p:spPr>
              <a:xfrm>
                <a:off x="7689832" y="3640833"/>
                <a:ext cx="990652" cy="32"/>
              </a:xfrm>
              <a:custGeom>
                <a:avLst/>
                <a:gdLst/>
                <a:ahLst/>
                <a:cxnLst/>
                <a:rect l="l" t="t" r="r" b="b"/>
                <a:pathLst>
                  <a:path w="42890" h="1" fill="none" extrusionOk="0">
                    <a:moveTo>
                      <a:pt x="42889" y="1"/>
                    </a:moveTo>
                    <a:lnTo>
                      <a:pt x="1" y="1"/>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8" name="Google Shape;3168;p39"/>
              <p:cNvSpPr/>
              <p:nvPr/>
            </p:nvSpPr>
            <p:spPr>
              <a:xfrm>
                <a:off x="7689832" y="3622212"/>
                <a:ext cx="990652" cy="32"/>
              </a:xfrm>
              <a:custGeom>
                <a:avLst/>
                <a:gdLst/>
                <a:ahLst/>
                <a:cxnLst/>
                <a:rect l="l" t="t" r="r" b="b"/>
                <a:pathLst>
                  <a:path w="42890" h="1" fill="none" extrusionOk="0">
                    <a:moveTo>
                      <a:pt x="42889" y="1"/>
                    </a:moveTo>
                    <a:lnTo>
                      <a:pt x="1" y="1"/>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9" name="Google Shape;3169;p39"/>
              <p:cNvSpPr/>
              <p:nvPr/>
            </p:nvSpPr>
            <p:spPr>
              <a:xfrm>
                <a:off x="7689832" y="3603591"/>
                <a:ext cx="990652" cy="32"/>
              </a:xfrm>
              <a:custGeom>
                <a:avLst/>
                <a:gdLst/>
                <a:ahLst/>
                <a:cxnLst/>
                <a:rect l="l" t="t" r="r" b="b"/>
                <a:pathLst>
                  <a:path w="42890" h="1" fill="none" extrusionOk="0">
                    <a:moveTo>
                      <a:pt x="42889" y="1"/>
                    </a:moveTo>
                    <a:lnTo>
                      <a:pt x="1" y="1"/>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0" name="Google Shape;3170;p39"/>
              <p:cNvSpPr/>
              <p:nvPr/>
            </p:nvSpPr>
            <p:spPr>
              <a:xfrm>
                <a:off x="7689832" y="3584356"/>
                <a:ext cx="990652" cy="32"/>
              </a:xfrm>
              <a:custGeom>
                <a:avLst/>
                <a:gdLst/>
                <a:ahLst/>
                <a:cxnLst/>
                <a:rect l="l" t="t" r="r" b="b"/>
                <a:pathLst>
                  <a:path w="42890" h="1" fill="none" extrusionOk="0">
                    <a:moveTo>
                      <a:pt x="42889" y="0"/>
                    </a:moveTo>
                    <a:lnTo>
                      <a:pt x="1" y="0"/>
                    </a:lnTo>
                  </a:path>
                </a:pathLst>
              </a:custGeom>
              <a:noFill/>
              <a:ln w="5475" cap="flat" cmpd="sng">
                <a:solidFill>
                  <a:schemeClr val="lt1"/>
                </a:solidFill>
                <a:prstDash val="solid"/>
                <a:miter lim="1989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1" name="Google Shape;3171;p39"/>
              <p:cNvSpPr/>
              <p:nvPr/>
            </p:nvSpPr>
            <p:spPr>
              <a:xfrm>
                <a:off x="7661561" y="3663940"/>
                <a:ext cx="1050309" cy="21235"/>
              </a:xfrm>
              <a:custGeom>
                <a:avLst/>
                <a:gdLst/>
                <a:ahLst/>
                <a:cxnLst/>
                <a:rect l="l" t="t" r="r" b="b"/>
                <a:pathLst>
                  <a:path w="32545" h="658" extrusionOk="0">
                    <a:moveTo>
                      <a:pt x="318" y="1"/>
                    </a:moveTo>
                    <a:cubicBezTo>
                      <a:pt x="139" y="1"/>
                      <a:pt x="0" y="160"/>
                      <a:pt x="0" y="319"/>
                    </a:cubicBezTo>
                    <a:cubicBezTo>
                      <a:pt x="0" y="498"/>
                      <a:pt x="139" y="657"/>
                      <a:pt x="318" y="657"/>
                    </a:cubicBezTo>
                    <a:lnTo>
                      <a:pt x="32226" y="657"/>
                    </a:lnTo>
                    <a:cubicBezTo>
                      <a:pt x="32385" y="657"/>
                      <a:pt x="32545" y="498"/>
                      <a:pt x="32545" y="319"/>
                    </a:cubicBezTo>
                    <a:cubicBezTo>
                      <a:pt x="32545" y="160"/>
                      <a:pt x="32385" y="1"/>
                      <a:pt x="3222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2" name="Google Shape;3172;p39"/>
              <p:cNvSpPr/>
              <p:nvPr/>
            </p:nvSpPr>
            <p:spPr>
              <a:xfrm>
                <a:off x="7661561" y="3538110"/>
                <a:ext cx="1050309" cy="20590"/>
              </a:xfrm>
              <a:custGeom>
                <a:avLst/>
                <a:gdLst/>
                <a:ahLst/>
                <a:cxnLst/>
                <a:rect l="l" t="t" r="r" b="b"/>
                <a:pathLst>
                  <a:path w="32545" h="638" extrusionOk="0">
                    <a:moveTo>
                      <a:pt x="318" y="1"/>
                    </a:moveTo>
                    <a:cubicBezTo>
                      <a:pt x="139" y="1"/>
                      <a:pt x="0" y="140"/>
                      <a:pt x="0" y="319"/>
                    </a:cubicBezTo>
                    <a:cubicBezTo>
                      <a:pt x="0" y="498"/>
                      <a:pt x="139" y="637"/>
                      <a:pt x="318" y="637"/>
                    </a:cubicBezTo>
                    <a:lnTo>
                      <a:pt x="32226" y="637"/>
                    </a:lnTo>
                    <a:cubicBezTo>
                      <a:pt x="32385" y="637"/>
                      <a:pt x="32545" y="498"/>
                      <a:pt x="32545" y="319"/>
                    </a:cubicBezTo>
                    <a:cubicBezTo>
                      <a:pt x="32545" y="140"/>
                      <a:pt x="32385" y="1"/>
                      <a:pt x="3222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pic>
        <p:nvPicPr>
          <p:cNvPr id="45058" name="Picture 12"/>
          <p:cNvPicPr>
            <a:picLocks noChangeAspect="1"/>
          </p:cNvPicPr>
          <p:nvPr/>
        </p:nvPicPr>
        <p:blipFill>
          <a:blip r:embed="rId1"/>
          <a:stretch>
            <a:fillRect/>
          </a:stretch>
        </p:blipFill>
        <p:spPr>
          <a:xfrm>
            <a:off x="-170180" y="-27093"/>
            <a:ext cx="13042053" cy="7080673"/>
          </a:xfrm>
          <a:prstGeom prst="rect">
            <a:avLst/>
          </a:prstGeom>
          <a:noFill/>
          <a:ln w="9525">
            <a:noFill/>
          </a:ln>
        </p:spPr>
      </p:pic>
      <p:pic>
        <p:nvPicPr>
          <p:cNvPr id="45069" name="Graphic 4"/>
          <p:cNvPicPr>
            <a:picLocks noChangeAspect="1"/>
          </p:cNvPicPr>
          <p:nvPr/>
        </p:nvPicPr>
        <p:blipFill>
          <a:blip r:embed="rId2"/>
          <a:srcRect b="29308"/>
          <a:stretch>
            <a:fillRect/>
          </a:stretch>
        </p:blipFill>
        <p:spPr>
          <a:xfrm>
            <a:off x="-144780" y="808567"/>
            <a:ext cx="3937000" cy="5811520"/>
          </a:xfrm>
          <a:prstGeom prst="rect">
            <a:avLst/>
          </a:prstGeom>
          <a:noFill/>
          <a:ln w="9525">
            <a:noFill/>
          </a:ln>
        </p:spPr>
      </p:pic>
      <p:sp>
        <p:nvSpPr>
          <p:cNvPr id="7" name="TextBox 6"/>
          <p:cNvSpPr txBox="1"/>
          <p:nvPr/>
        </p:nvSpPr>
        <p:spPr>
          <a:xfrm>
            <a:off x="1871980" y="960120"/>
            <a:ext cx="10873740" cy="2847340"/>
          </a:xfrm>
          <a:prstGeom prst="rect">
            <a:avLst/>
          </a:prstGeom>
          <a:noFill/>
        </p:spPr>
        <p:txBody>
          <a:bodyPr lIns="0" tIns="0" rIns="0" bIns="0">
            <a:noAutofit/>
          </a:bodyPr>
          <a:p>
            <a:pPr marR="0" algn="ctr" defTabSz="914400" eaLnBrk="1" fontAlgn="auto" hangingPunct="1">
              <a:spcBef>
                <a:spcPts val="0"/>
              </a:spcBef>
              <a:spcAft>
                <a:spcPts val="0"/>
              </a:spcAft>
              <a:buClrTx/>
              <a:buSzTx/>
              <a:buFontTx/>
              <a:buNone/>
              <a:defRPr/>
            </a:pPr>
            <a:r>
              <a:rPr kumimoji="0" lang="en-US" sz="9600" b="1" kern="1200" cap="none" spc="0" normalizeH="0" baseline="0" noProof="0" dirty="0">
                <a:ln w="12700">
                  <a:solidFill>
                    <a:prstClr val="black"/>
                  </a:solidFill>
                </a:ln>
                <a:noFill/>
                <a:latin typeface="Calibri" panose="020F0502020204030204" pitchFamily="34" charset="0"/>
                <a:ea typeface="+mn-ea"/>
                <a:cs typeface="Calibri" panose="020F0502020204030204" pitchFamily="34" charset="0"/>
              </a:rPr>
              <a:t> </a:t>
            </a:r>
            <a:endParaRPr kumimoji="0" lang="en-US" sz="9600" b="1" kern="1200" cap="none" spc="0" normalizeH="0" baseline="0" noProof="0" dirty="0">
              <a:ln w="12700">
                <a:solidFill>
                  <a:prstClr val="black"/>
                </a:solidFill>
              </a:ln>
              <a:noFill/>
              <a:latin typeface="Calibri" panose="020F0502020204030204" pitchFamily="34" charset="0"/>
              <a:ea typeface="+mn-ea"/>
              <a:cs typeface="Calibri" panose="020F0502020204030204" pitchFamily="34" charset="0"/>
            </a:endParaRPr>
          </a:p>
          <a:p>
            <a:pPr marR="0" algn="ctr" defTabSz="914400" eaLnBrk="1" fontAlgn="auto" hangingPunct="1">
              <a:spcBef>
                <a:spcPts val="0"/>
              </a:spcBef>
              <a:spcAft>
                <a:spcPts val="0"/>
              </a:spcAft>
              <a:buClrTx/>
              <a:buSzTx/>
              <a:buFontTx/>
              <a:buNone/>
              <a:defRPr/>
            </a:pPr>
            <a:r>
              <a:rPr kumimoji="0" lang="en-US" sz="9600" b="1" kern="1200" cap="none" spc="0" normalizeH="0" baseline="0" noProof="0" dirty="0">
                <a:ln w="12700">
                  <a:solidFill>
                    <a:prstClr val="black"/>
                  </a:solidFill>
                </a:ln>
                <a:noFill/>
                <a:latin typeface="Calibri" panose="020F0502020204030204" pitchFamily="34" charset="0"/>
                <a:ea typeface="+mn-ea"/>
                <a:cs typeface="Calibri" panose="020F0502020204030204" pitchFamily="34" charset="0"/>
              </a:rPr>
              <a:t>ĐỌC THÀNH TIẾNG</a:t>
            </a:r>
            <a:endParaRPr kumimoji="0" lang="en-US" sz="9600" b="1" kern="1200" cap="none" spc="0" normalizeH="0" baseline="0" noProof="0" dirty="0">
              <a:ln w="12700">
                <a:solidFill>
                  <a:prstClr val="black"/>
                </a:solidFill>
              </a:ln>
              <a:noFill/>
              <a:latin typeface="Calibri" panose="020F0502020204030204" pitchFamily="34" charset="0"/>
              <a:ea typeface="+mn-ea"/>
              <a:cs typeface="Calibri" panose="020F0502020204030204" pitchFamily="34" charset="0"/>
            </a:endParaRPr>
          </a:p>
        </p:txBody>
      </p:sp>
      <p:sp>
        <p:nvSpPr>
          <p:cNvPr id="8" name="TextBox 7"/>
          <p:cNvSpPr txBox="1"/>
          <p:nvPr/>
        </p:nvSpPr>
        <p:spPr>
          <a:xfrm>
            <a:off x="1584113" y="999913"/>
            <a:ext cx="11362267" cy="2804160"/>
          </a:xfrm>
          <a:prstGeom prst="rect">
            <a:avLst/>
          </a:prstGeom>
          <a:noFill/>
        </p:spPr>
        <p:txBody>
          <a:bodyPr lIns="0" tIns="0" rIns="0" bIns="0">
            <a:noAutofit/>
          </a:bodyPr>
          <a:p>
            <a:pPr marR="0" algn="ctr" defTabSz="914400" eaLnBrk="1" fontAlgn="auto" hangingPunct="1">
              <a:spcBef>
                <a:spcPts val="0"/>
              </a:spcBef>
              <a:spcAft>
                <a:spcPts val="0"/>
              </a:spcAft>
              <a:buClrTx/>
              <a:buSzTx/>
              <a:buFontTx/>
              <a:buNone/>
              <a:defRPr/>
            </a:pPr>
            <a:endParaRPr kumimoji="0" lang="en-US" sz="9600" b="1" kern="1200" cap="none" spc="0" normalizeH="0" baseline="0" noProof="0" dirty="0">
              <a:ln w="12700">
                <a:solidFill>
                  <a:prstClr val="black"/>
                </a:solidFill>
              </a:ln>
              <a:solidFill>
                <a:srgbClr val="FFC000"/>
              </a:solidFill>
              <a:latin typeface="Calibri" panose="020F0502020204030204" pitchFamily="34" charset="0"/>
              <a:ea typeface="+mn-ea"/>
              <a:cs typeface="Calibri" panose="020F0502020204030204" pitchFamily="34" charset="0"/>
            </a:endParaRPr>
          </a:p>
          <a:p>
            <a:pPr marR="0" algn="ctr" defTabSz="914400" eaLnBrk="1" fontAlgn="auto" hangingPunct="1">
              <a:spcBef>
                <a:spcPts val="0"/>
              </a:spcBef>
              <a:spcAft>
                <a:spcPts val="0"/>
              </a:spcAft>
              <a:buClrTx/>
              <a:buSzTx/>
              <a:buFontTx/>
              <a:buNone/>
              <a:defRPr/>
            </a:pPr>
            <a:r>
              <a:rPr kumimoji="0" lang="en-US" sz="9600" b="1" kern="1200" cap="none" spc="0" normalizeH="0" baseline="0" noProof="0" dirty="0">
                <a:ln w="12700">
                  <a:solidFill>
                    <a:prstClr val="black"/>
                  </a:solidFill>
                </a:ln>
                <a:solidFill>
                  <a:srgbClr val="F14124"/>
                </a:solidFill>
                <a:latin typeface="Calibri" panose="020F0502020204030204" pitchFamily="34" charset="0"/>
                <a:ea typeface="+mn-ea"/>
                <a:cs typeface="Calibri" panose="020F0502020204030204" pitchFamily="34" charset="0"/>
              </a:rPr>
              <a:t>ĐỌC THÀNH TIẾNG</a:t>
            </a:r>
            <a:endParaRPr kumimoji="0" lang="en-US" sz="9600" b="1" kern="1200" cap="none" spc="0" normalizeH="0" baseline="0" noProof="0" dirty="0">
              <a:ln w="12700">
                <a:solidFill>
                  <a:prstClr val="black"/>
                </a:solidFill>
              </a:ln>
              <a:solidFill>
                <a:srgbClr val="F14124"/>
              </a:solidFill>
              <a:latin typeface="Calibri" panose="020F0502020204030204" pitchFamily="34" charset="0"/>
              <a:ea typeface="+mn-ea"/>
              <a:cs typeface="Calibri" panose="020F0502020204030204" pitchFamily="34" charset="0"/>
            </a:endParaRPr>
          </a:p>
        </p:txBody>
      </p:sp>
      <p:pic>
        <p:nvPicPr>
          <p:cNvPr id="15" name="Picture 14"/>
          <p:cNvPicPr>
            <a:picLocks noChangeAspect="1"/>
          </p:cNvPicPr>
          <p:nvPr/>
        </p:nvPicPr>
        <p:blipFill>
          <a:blip r:embed="rId3"/>
          <a:stretch>
            <a:fillRect/>
          </a:stretch>
        </p:blipFill>
        <p:spPr>
          <a:xfrm>
            <a:off x="247227" y="4528820"/>
            <a:ext cx="1554480" cy="1535853"/>
          </a:xfrm>
          <a:prstGeom prst="rect">
            <a:avLst/>
          </a:prstGeom>
          <a:effectLst>
            <a:outerShdw blurRad="76200" dir="13500000" sy="23000" kx="1200000" algn="br" rotWithShape="0">
              <a:prstClr val="black">
                <a:alpha val="20000"/>
              </a:prstClr>
            </a:outerShdw>
          </a:effectLst>
        </p:spPr>
      </p:pic>
      <p:pic>
        <p:nvPicPr>
          <p:cNvPr id="16" name="Picture 15"/>
          <p:cNvPicPr>
            <a:picLocks noChangeAspect="1"/>
          </p:cNvPicPr>
          <p:nvPr/>
        </p:nvPicPr>
        <p:blipFill>
          <a:blip r:embed="rId4"/>
          <a:stretch>
            <a:fillRect/>
          </a:stretch>
        </p:blipFill>
        <p:spPr>
          <a:xfrm>
            <a:off x="11241193" y="524087"/>
            <a:ext cx="1033780" cy="1528233"/>
          </a:xfrm>
          <a:prstGeom prst="rect">
            <a:avLst/>
          </a:prstGeom>
          <a:effectLst>
            <a:outerShdw blurRad="76200" dir="13500000" sy="23000" kx="1200000" algn="br" rotWithShape="0">
              <a:prstClr val="black">
                <a:alpha val="20000"/>
              </a:prstClr>
            </a:outerShdw>
          </a:effectLst>
        </p:spPr>
      </p:pic>
      <p:pic>
        <p:nvPicPr>
          <p:cNvPr id="45066" name="Picture 17" descr="TRÒ CHƠI KHOA HỌC | Science - Quizizz"/>
          <p:cNvPicPr>
            <a:picLocks noChangeAspect="1"/>
          </p:cNvPicPr>
          <p:nvPr/>
        </p:nvPicPr>
        <p:blipFill>
          <a:blip r:embed="rId5"/>
          <a:srcRect b="12103"/>
          <a:stretch>
            <a:fillRect/>
          </a:stretch>
        </p:blipFill>
        <p:spPr>
          <a:xfrm>
            <a:off x="3306233" y="4930987"/>
            <a:ext cx="4400973" cy="2074333"/>
          </a:xfrm>
          <a:prstGeom prst="rect">
            <a:avLst/>
          </a:prstGeom>
          <a:noFill/>
          <a:ln w="9525">
            <a:noFill/>
          </a:ln>
        </p:spPr>
      </p:pic>
      <p:pic>
        <p:nvPicPr>
          <p:cNvPr id="45067" name="Picture 20"/>
          <p:cNvPicPr>
            <a:picLocks noChangeAspect="1"/>
          </p:cNvPicPr>
          <p:nvPr/>
        </p:nvPicPr>
        <p:blipFill>
          <a:blip r:embed="rId6">
            <a:clrChange>
              <a:clrFrom>
                <a:srgbClr val="FFFFFF"/>
              </a:clrFrom>
              <a:clrTo>
                <a:srgbClr val="FFFFFF">
                  <a:alpha val="0"/>
                </a:srgbClr>
              </a:clrTo>
            </a:clrChange>
          </a:blip>
          <a:srcRect l="65102" r="2"/>
          <a:stretch>
            <a:fillRect/>
          </a:stretch>
        </p:blipFill>
        <p:spPr>
          <a:xfrm>
            <a:off x="-171027" y="5295900"/>
            <a:ext cx="2464647" cy="1843193"/>
          </a:xfrm>
          <a:prstGeom prst="rect">
            <a:avLst/>
          </a:prstGeom>
          <a:noFill/>
          <a:ln w="9525">
            <a:noFill/>
          </a:ln>
        </p:spPr>
      </p:pic>
      <p:pic>
        <p:nvPicPr>
          <p:cNvPr id="45068" name="Picture 18"/>
          <p:cNvPicPr>
            <a:picLocks noChangeAspect="1"/>
          </p:cNvPicPr>
          <p:nvPr/>
        </p:nvPicPr>
        <p:blipFill>
          <a:blip r:embed="rId7"/>
          <a:stretch>
            <a:fillRect/>
          </a:stretch>
        </p:blipFill>
        <p:spPr>
          <a:xfrm>
            <a:off x="9170247" y="5001260"/>
            <a:ext cx="3442547" cy="205232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anim calcmode="lin" valueType="num">
                                      <p:cBhvr>
                                        <p:cTn id="1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2"/>
          <p:cNvSpPr txBox="1"/>
          <p:nvPr/>
        </p:nvSpPr>
        <p:spPr>
          <a:xfrm>
            <a:off x="205105" y="653415"/>
            <a:ext cx="11784965" cy="6681470"/>
          </a:xfrm>
          <a:prstGeom prst="rect">
            <a:avLst/>
          </a:prstGeom>
          <a:noFill/>
        </p:spPr>
        <p:txBody>
          <a:bodyPr wrap="square">
            <a:noAutofit/>
          </a:bodyPr>
          <a:p>
            <a:pPr algn="just">
              <a:lnSpc>
                <a:spcPct val="11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     Năm 25 tuổi, Ga-li-lê trở thành giáo sư đại học. Một lần, đọc tác phẩm của A-ri-xtốt, ông chợt thấy nghi ngờ: Nhà bác học vĩ đại này cho rằng vật nặng rơi nhanh hơn vật nhẹ. Ông quyết định đến tháp nghiêng Pi-sa làm thí nghiệm. Từ trên tháp, ông thả xuống hai hòn đá. Lẽ ra, hai hòn đá phải rơi cùng một lúc, song do sức cản của không khí, hòn nặng rơi xuống trước hòn nhẹ khoảng ba, bốn xăng-ti-mét.</a:t>
            </a:r>
            <a:endParaRPr lang="en-US" sz="1900" dirty="0">
              <a:effectLst/>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     Thất bại ấy không làm Ga-li-lê nản lòng. Ông làm đi làm lại thí nghiệm. Kết quả, ông phát hiện ra rằng không khí có sức cản. Nếu thả rơi các vật trong ống đã rút hết không khí, tốc độ rơi của các vật sẽ như nhau. Thế là nhờ thí nghiệm, Ga-li-lê không những chứng minh được lập luận của mình mà còn phát hiện ra định luật về sức cản của không khí.</a:t>
            </a:r>
            <a:endParaRPr lang="en-US" sz="1900" dirty="0">
              <a:effectLst/>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     Do bấy giờ người ta rất tôn sùng A-ri-xtốt, Ga-li-lê bị buộc phải từ chức và chuyển đến một trường đại học khác. Ông miệt mài thiết kế một chiếc kính viễn vọng. Nhờ có kính viễn vọng, ông nhận ra rằng Trái Đất không đứng yên một chỗ mà quay quanh Mặt Trời. Đây chính là điều mà Cô-péc-ních phát hiện ra từ gần 100 năm trước. Ga-li-lê đã từng phản đối </a:t>
            </a:r>
            <a:r>
              <a:rPr lang="en-US" sz="1900" dirty="0">
                <a:effectLst/>
                <a:latin typeface="Times New Roman" panose="02020603050405020304" charset="0"/>
                <a:ea typeface="Calibri" panose="020F0502020204030204" pitchFamily="34" charset="0"/>
                <a:cs typeface="Times New Roman" panose="02020603050405020304" charset="0"/>
                <a:sym typeface="+mn-ea"/>
              </a:rPr>
              <a:t>Cô-péc-ních. Nhưng bây giờ, ông viết sách ủng hộ phát hiện này.</a:t>
            </a:r>
            <a:endParaRPr lang="en-US" sz="1900" dirty="0">
              <a:effectLst/>
              <a:latin typeface="Times New Roman" panose="02020603050405020304" charset="0"/>
              <a:ea typeface="Calibri" panose="020F0502020204030204" pitchFamily="34" charset="0"/>
              <a:cs typeface="Times New Roman" panose="02020603050405020304" charset="0"/>
              <a:sym typeface="+mn-ea"/>
            </a:endParaRPr>
          </a:p>
          <a:p>
            <a:pPr algn="just">
              <a:lnSpc>
                <a:spcPct val="11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     Ga-li-lê bị đưa ra tòa xét xử, buộc phải từ bỏ ý kiến của mình. Nhưng vừa bước chân ra cửa tòa án, ông đã bực tức nói to:</a:t>
            </a:r>
            <a:endParaRPr lang="en-US" sz="1900" dirty="0">
              <a:effectLst/>
              <a:latin typeface="Times New Roman" panose="02020603050405020304" charset="0"/>
              <a:ea typeface="Calibri" panose="020F0502020204030204" pitchFamily="34" charset="0"/>
              <a:cs typeface="Times New Roman" panose="02020603050405020304" charset="0"/>
            </a:endParaRPr>
          </a:p>
          <a:p>
            <a:pPr algn="just">
              <a:lnSpc>
                <a:spcPct val="6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 Dù sao thì Trái Đất vẫn quay!</a:t>
            </a:r>
            <a:endParaRPr lang="en-US" sz="1900" dirty="0">
              <a:effectLst/>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     Ga-li-lê phải trải qua những năm tháng cuối đời trong cảnh tù đày. Nhưng cuối cùng, lẽ phải đã thắng. Tư tưởng của hai nhà bác học dũng cảm </a:t>
            </a:r>
            <a:r>
              <a:rPr lang="en-US" sz="1900" dirty="0">
                <a:effectLst/>
                <a:latin typeface="Times New Roman" panose="02020603050405020304" charset="0"/>
                <a:ea typeface="Calibri" panose="020F0502020204030204" pitchFamily="34" charset="0"/>
                <a:cs typeface="Times New Roman" panose="02020603050405020304" charset="0"/>
                <a:sym typeface="+mn-ea"/>
              </a:rPr>
              <a:t>Cô-péc-ních và </a:t>
            </a:r>
            <a:r>
              <a:rPr lang="en-US" sz="1900" dirty="0">
                <a:effectLst/>
                <a:latin typeface="Times New Roman" panose="02020603050405020304" charset="0"/>
                <a:ea typeface="Calibri" panose="020F0502020204030204" pitchFamily="34" charset="0"/>
                <a:cs typeface="Times New Roman" panose="02020603050405020304" charset="0"/>
                <a:sym typeface="+mn-ea"/>
              </a:rPr>
              <a:t>Ga-li-lê đã trở thành chân lí giản dị trong đời sống ngày nay.</a:t>
            </a:r>
            <a:endParaRPr lang="en-US" sz="1900" dirty="0">
              <a:effectLst/>
              <a:latin typeface="Times New Roman" panose="02020603050405020304" charset="0"/>
              <a:ea typeface="Calibri" panose="020F0502020204030204" pitchFamily="34" charset="0"/>
              <a:cs typeface="Times New Roman" panose="02020603050405020304" charset="0"/>
              <a:sym typeface="+mn-ea"/>
            </a:endParaRPr>
          </a:p>
          <a:p>
            <a:pPr marL="6414770" algn="just">
              <a:lnSpc>
                <a:spcPct val="11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Theo sách </a:t>
            </a:r>
            <a:r>
              <a:rPr lang="en-US" sz="1900" i="1" dirty="0">
                <a:effectLst/>
                <a:latin typeface="Times New Roman" panose="02020603050405020304" charset="0"/>
                <a:ea typeface="Calibri" panose="020F0502020204030204" pitchFamily="34" charset="0"/>
                <a:cs typeface="Times New Roman" panose="02020603050405020304" charset="0"/>
              </a:rPr>
              <a:t>Kể chuyện danh nhân thế giới</a:t>
            </a:r>
            <a:endParaRPr lang="en-US" sz="1900" i="1" dirty="0">
              <a:effectLst/>
              <a:latin typeface="Times New Roman" panose="02020603050405020304" charset="0"/>
              <a:ea typeface="Calibri" panose="020F0502020204030204" pitchFamily="34" charset="0"/>
              <a:cs typeface="Times New Roman" panose="02020603050405020304" charset="0"/>
            </a:endParaRPr>
          </a:p>
        </p:txBody>
      </p:sp>
      <p:sp>
        <p:nvSpPr>
          <p:cNvPr id="7" name="Text Box 6"/>
          <p:cNvSpPr txBox="1"/>
          <p:nvPr/>
        </p:nvSpPr>
        <p:spPr>
          <a:xfrm>
            <a:off x="0" y="0"/>
            <a:ext cx="12192000" cy="815975"/>
          </a:xfrm>
          <a:prstGeom prst="rect">
            <a:avLst/>
          </a:prstGeom>
          <a:noFill/>
        </p:spPr>
        <p:txBody>
          <a:bodyPr wrap="square" rtlCol="0" anchor="t">
            <a:noAutofit/>
          </a:bodyPr>
          <a:p>
            <a:pPr algn="ctr">
              <a:lnSpc>
                <a:spcPct val="120000"/>
              </a:lnSpc>
            </a:pPr>
            <a:r>
              <a:rPr lang="en-US" sz="3200" b="1" dirty="0">
                <a:solidFill>
                  <a:srgbClr val="FF0000"/>
                </a:solidFill>
                <a:latin typeface="Times New Roman" panose="02020603050405020304" charset="0"/>
                <a:cs typeface="Times New Roman" panose="02020603050405020304" charset="0"/>
                <a:sym typeface="+mn-ea"/>
              </a:rPr>
              <a:t>Sự thật là thước đo chân lí</a:t>
            </a:r>
            <a:endParaRPr lang="vi-VN" sz="3200" b="1" dirty="0">
              <a:solidFill>
                <a:srgbClr val="FF0000"/>
              </a:solidFill>
              <a:latin typeface="Times New Roman" panose="02020603050405020304" charset="0"/>
              <a:cs typeface="Times New Roman" panose="02020603050405020304" charset="0"/>
              <a:sym typeface="+mn-ea"/>
            </a:endParaRPr>
          </a:p>
        </p:txBody>
      </p:sp>
      <p:sp>
        <p:nvSpPr>
          <p:cNvPr id="8" name="Oval 7"/>
          <p:cNvSpPr/>
          <p:nvPr/>
        </p:nvSpPr>
        <p:spPr>
          <a:xfrm>
            <a:off x="69215" y="562610"/>
            <a:ext cx="582930" cy="645160"/>
          </a:xfrm>
          <a:prstGeom prst="ellipse">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400" b="1">
                <a:solidFill>
                  <a:srgbClr val="FF0000"/>
                </a:solidFill>
                <a:latin typeface="Times New Roman" panose="02020603050405020304" charset="0"/>
                <a:cs typeface="Times New Roman" panose="02020603050405020304" charset="0"/>
              </a:rPr>
              <a:t>1</a:t>
            </a:r>
            <a:endParaRPr lang="en-US" sz="2400" b="1">
              <a:solidFill>
                <a:srgbClr val="FF0000"/>
              </a:solidFill>
              <a:latin typeface="Times New Roman" panose="02020603050405020304" charset="0"/>
              <a:cs typeface="Times New Roman" panose="02020603050405020304" charset="0"/>
            </a:endParaRPr>
          </a:p>
        </p:txBody>
      </p:sp>
      <p:sp>
        <p:nvSpPr>
          <p:cNvPr id="11" name="Oval 10"/>
          <p:cNvSpPr/>
          <p:nvPr/>
        </p:nvSpPr>
        <p:spPr>
          <a:xfrm>
            <a:off x="205105" y="2052955"/>
            <a:ext cx="361315" cy="448945"/>
          </a:xfrm>
          <a:prstGeom prst="ellipse">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400" b="1">
                <a:solidFill>
                  <a:srgbClr val="FF0000"/>
                </a:solidFill>
                <a:latin typeface="Times New Roman" panose="02020603050405020304" charset="0"/>
                <a:cs typeface="Times New Roman" panose="02020603050405020304" charset="0"/>
              </a:rPr>
              <a:t>2</a:t>
            </a:r>
            <a:endParaRPr lang="en-US" sz="2400" b="1">
              <a:solidFill>
                <a:srgbClr val="FF0000"/>
              </a:solidFill>
              <a:latin typeface="Times New Roman" panose="02020603050405020304" charset="0"/>
              <a:cs typeface="Times New Roman" panose="02020603050405020304" charset="0"/>
            </a:endParaRPr>
          </a:p>
        </p:txBody>
      </p:sp>
      <p:sp>
        <p:nvSpPr>
          <p:cNvPr id="12" name="Oval 11"/>
          <p:cNvSpPr/>
          <p:nvPr/>
        </p:nvSpPr>
        <p:spPr>
          <a:xfrm>
            <a:off x="133985" y="3175635"/>
            <a:ext cx="518160" cy="434975"/>
          </a:xfrm>
          <a:prstGeom prst="ellipse">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400" b="1">
                <a:solidFill>
                  <a:srgbClr val="FF0000"/>
                </a:solidFill>
                <a:latin typeface="Times New Roman" panose="02020603050405020304" charset="0"/>
                <a:cs typeface="Times New Roman" panose="02020603050405020304" charset="0"/>
              </a:rPr>
              <a:t>3</a:t>
            </a:r>
            <a:endParaRPr lang="en-US" sz="2400" b="1">
              <a:solidFill>
                <a:srgbClr val="FF0000"/>
              </a:solidFill>
              <a:latin typeface="Times New Roman" panose="02020603050405020304" charset="0"/>
              <a:cs typeface="Times New Roman" panose="02020603050405020304" charset="0"/>
            </a:endParaRPr>
          </a:p>
        </p:txBody>
      </p:sp>
      <p:sp>
        <p:nvSpPr>
          <p:cNvPr id="3" name="Oval 2"/>
          <p:cNvSpPr/>
          <p:nvPr/>
        </p:nvSpPr>
        <p:spPr>
          <a:xfrm>
            <a:off x="133350" y="4584065"/>
            <a:ext cx="518795" cy="515620"/>
          </a:xfrm>
          <a:prstGeom prst="ellipse">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400" b="1">
                <a:solidFill>
                  <a:srgbClr val="FF0000"/>
                </a:solidFill>
                <a:latin typeface="Times New Roman" panose="02020603050405020304" charset="0"/>
                <a:cs typeface="Times New Roman" panose="02020603050405020304" charset="0"/>
              </a:rPr>
              <a:t>4</a:t>
            </a:r>
            <a:endParaRPr lang="en-US" sz="2400" b="1">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bldLvl="0" animBg="1"/>
      <p:bldP spid="12" grpId="0" bldLvl="0" animBg="1"/>
      <p:bldP spid="3" grpId="0" bldLvl="0" animBg="1"/>
      <p:bldP spid="8" grpId="1" animBg="1"/>
      <p:bldP spid="11" grpId="1" animBg="1"/>
      <p:bldP spid="12" grpId="1"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pic>
        <p:nvPicPr>
          <p:cNvPr id="53250" name="Picture 3"/>
          <p:cNvPicPr>
            <a:picLocks noChangeAspect="1"/>
          </p:cNvPicPr>
          <p:nvPr/>
        </p:nvPicPr>
        <p:blipFill>
          <a:blip r:embed="rId1"/>
          <a:stretch>
            <a:fillRect/>
          </a:stretch>
        </p:blipFill>
        <p:spPr>
          <a:xfrm>
            <a:off x="-635" y="-635"/>
            <a:ext cx="12179300" cy="6859270"/>
          </a:xfrm>
          <a:prstGeom prst="rect">
            <a:avLst/>
          </a:prstGeom>
          <a:noFill/>
          <a:ln w="9525">
            <a:noFill/>
          </a:ln>
        </p:spPr>
      </p:pic>
      <p:sp>
        <p:nvSpPr>
          <p:cNvPr id="6" name="Rectangle: Rounded Corners 5"/>
          <p:cNvSpPr/>
          <p:nvPr/>
        </p:nvSpPr>
        <p:spPr>
          <a:xfrm>
            <a:off x="1103207" y="1124373"/>
            <a:ext cx="9846733" cy="5013960"/>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ln>
        </p:spPr>
        <p:style>
          <a:lnRef idx="2">
            <a:schemeClr val="accent6"/>
          </a:lnRef>
          <a:fillRef idx="1">
            <a:schemeClr val="lt1"/>
          </a:fillRef>
          <a:effectRef idx="0">
            <a:schemeClr val="accent6"/>
          </a:effectRef>
          <a:fontRef idx="minor">
            <a:schemeClr val="dk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7" name="Rectangle: Rounded Corners 30"/>
          <p:cNvSpPr/>
          <p:nvPr/>
        </p:nvSpPr>
        <p:spPr>
          <a:xfrm>
            <a:off x="1198880" y="2085340"/>
            <a:ext cx="9568180" cy="2459567"/>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err="1">
                <a:ln>
                  <a:noFill/>
                </a:ln>
                <a:solidFill>
                  <a:srgbClr val="FFC000">
                    <a:lumMod val="50000"/>
                  </a:srgbClr>
                </a:solidFill>
                <a:effectLst/>
                <a:uLnTx/>
                <a:uFillTx/>
                <a:latin typeface="Times New Roman" panose="02020603050405020304" charset="0"/>
                <a:ea typeface="Arial-Rounded" panose="020B0500000000000000" pitchFamily="34" charset="0"/>
                <a:cs typeface="Times New Roman" panose="02020603050405020304" charset="0"/>
              </a:rPr>
              <a:t>Luyện</a:t>
            </a:r>
            <a:r>
              <a:rPr kumimoji="0" lang="en-US" sz="9600" b="1" i="0" u="none" strike="noStrike" kern="1200" cap="none" spc="0" normalizeH="0" baseline="0" noProof="0" dirty="0">
                <a:ln>
                  <a:noFill/>
                </a:ln>
                <a:solidFill>
                  <a:srgbClr val="FFC000">
                    <a:lumMod val="50000"/>
                  </a:srgbClr>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9600" b="1" i="0" u="none" strike="noStrike" kern="1200" cap="none" spc="0" normalizeH="0" baseline="0" noProof="0" dirty="0" err="1">
                <a:ln>
                  <a:noFill/>
                </a:ln>
                <a:solidFill>
                  <a:srgbClr val="FFC000">
                    <a:lumMod val="50000"/>
                  </a:srgbClr>
                </a:solidFill>
                <a:effectLst/>
                <a:uLnTx/>
                <a:uFillTx/>
                <a:latin typeface="Times New Roman" panose="02020603050405020304" charset="0"/>
                <a:ea typeface="Arial-Rounded" panose="020B0500000000000000" pitchFamily="34" charset="0"/>
                <a:cs typeface="Times New Roman" panose="02020603050405020304" charset="0"/>
              </a:rPr>
              <a:t>đọc</a:t>
            </a:r>
            <a:r>
              <a:rPr kumimoji="0" lang="en-US" sz="9600" b="1" i="0" u="none" strike="noStrike" kern="1200" cap="none" spc="0" normalizeH="0" baseline="0" noProof="0" dirty="0">
                <a:ln>
                  <a:noFill/>
                </a:ln>
                <a:solidFill>
                  <a:srgbClr val="FFC000">
                    <a:lumMod val="50000"/>
                  </a:srgbClr>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9600" b="1" i="0" u="none" strike="noStrike" kern="1200" cap="none" spc="0" normalizeH="0" baseline="0" noProof="0" dirty="0" err="1">
                <a:ln>
                  <a:noFill/>
                </a:ln>
                <a:solidFill>
                  <a:srgbClr val="FFC000">
                    <a:lumMod val="50000"/>
                  </a:srgbClr>
                </a:solidFill>
                <a:effectLst/>
                <a:uLnTx/>
                <a:uFillTx/>
                <a:latin typeface="Times New Roman" panose="02020603050405020304" charset="0"/>
                <a:ea typeface="Arial-Rounded" panose="020B0500000000000000" pitchFamily="34" charset="0"/>
                <a:cs typeface="Times New Roman" panose="02020603050405020304" charset="0"/>
              </a:rPr>
              <a:t>từ</a:t>
            </a:r>
            <a:r>
              <a:rPr kumimoji="0" lang="en-US" sz="9600" b="1" i="0" u="none" strike="noStrike" kern="1200" cap="none" spc="0" normalizeH="0" baseline="0" noProof="0" dirty="0">
                <a:ln>
                  <a:noFill/>
                </a:ln>
                <a:solidFill>
                  <a:srgbClr val="FFC000">
                    <a:lumMod val="50000"/>
                  </a:srgbClr>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9600" b="1" i="0" u="none" strike="noStrike" kern="1200" cap="none" spc="0" normalizeH="0" baseline="0" noProof="0" dirty="0" err="1">
                <a:ln>
                  <a:noFill/>
                </a:ln>
                <a:solidFill>
                  <a:srgbClr val="FFC000">
                    <a:lumMod val="50000"/>
                  </a:srgbClr>
                </a:solidFill>
                <a:effectLst/>
                <a:uLnTx/>
                <a:uFillTx/>
                <a:latin typeface="Times New Roman" panose="02020603050405020304" charset="0"/>
                <a:ea typeface="Arial-Rounded" panose="020B0500000000000000" pitchFamily="34" charset="0"/>
                <a:cs typeface="Times New Roman" panose="02020603050405020304" charset="0"/>
              </a:rPr>
              <a:t>khó</a:t>
            </a:r>
            <a:endParaRPr kumimoji="0" lang="en-US" sz="9600" b="1" i="0" u="none" strike="noStrike" kern="1200" cap="none" spc="0" normalizeH="0" baseline="0" noProof="0" dirty="0" err="1">
              <a:ln>
                <a:noFill/>
              </a:ln>
              <a:solidFill>
                <a:srgbClr val="FFC000">
                  <a:lumMod val="50000"/>
                </a:srgbClr>
              </a:solidFill>
              <a:effectLst/>
              <a:uLnTx/>
              <a:uFillTx/>
              <a:latin typeface="Times New Roman" panose="02020603050405020304" charset="0"/>
              <a:ea typeface="Arial-Rounded" panose="020B0500000000000000" pitchFamily="34" charset="0"/>
              <a:cs typeface="Times New Roman" panose="02020603050405020304" charset="0"/>
            </a:endParaRPr>
          </a:p>
        </p:txBody>
      </p:sp>
      <p:pic>
        <p:nvPicPr>
          <p:cNvPr id="8" name="图片 19"/>
          <p:cNvPicPr>
            <a:picLocks noChangeAspect="1"/>
          </p:cNvPicPr>
          <p:nvPr/>
        </p:nvPicPr>
        <p:blipFill>
          <a:blip r:embed="rId2"/>
          <a:stretch>
            <a:fillRect/>
          </a:stretch>
        </p:blipFill>
        <p:spPr>
          <a:xfrm>
            <a:off x="2447713" y="3332480"/>
            <a:ext cx="6817360" cy="5596467"/>
          </a:xfrm>
          <a:prstGeom prst="rect">
            <a:avLst/>
          </a:prstGeom>
          <a:effectLst>
            <a:outerShdw blurRad="50800" dist="38100" dir="5400000" algn="t"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000000"/>
                                          </p:val>
                                        </p:tav>
                                        <p:tav tm="100000">
                                          <p:val>
                                            <p:strVal val="#ppt_w"/>
                                          </p:val>
                                        </p:tav>
                                      </p:tavLst>
                                    </p:anim>
                                    <p:anim calcmode="lin" valueType="num">
                                      <p:cBhvr>
                                        <p:cTn id="8" dur="500" fill="hold"/>
                                        <p:tgtEl>
                                          <p:spTgt spid="7"/>
                                        </p:tgtEl>
                                        <p:attrNameLst>
                                          <p:attrName>ppt_h</p:attrName>
                                        </p:attrNameLst>
                                      </p:cBhvr>
                                      <p:tavLst>
                                        <p:tav tm="0">
                                          <p:val>
                                            <p:fltVal val="0.00000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 name="Picture Placeholder 23"/>
          <p:cNvPicPr>
            <a:picLocks noChangeAspect="1"/>
          </p:cNvPicPr>
          <p:nvPr>
            <p:ph type="pic" idx="2"/>
          </p:nvPr>
        </p:nvPicPr>
        <p:blipFill>
          <a:blip r:embed="rId1"/>
          <a:stretch>
            <a:fillRect/>
          </a:stretch>
        </p:blipFill>
        <p:spPr>
          <a:xfrm>
            <a:off x="5885815" y="4852670"/>
            <a:ext cx="419100" cy="180975"/>
          </a:xfrm>
          <a:prstGeom prst="rect">
            <a:avLst/>
          </a:prstGeom>
        </p:spPr>
      </p:pic>
      <p:sp>
        <p:nvSpPr>
          <p:cNvPr id="3" name="Title 2"/>
          <p:cNvSpPr/>
          <p:nvPr>
            <p:ph type="title"/>
          </p:nvPr>
        </p:nvSpPr>
        <p:spPr/>
        <p:txBody>
          <a:bodyPr/>
          <a:p>
            <a:endParaRPr lang="en-US"/>
          </a:p>
        </p:txBody>
      </p:sp>
      <p:pic>
        <p:nvPicPr>
          <p:cNvPr id="4" name="Content Placeholder 3" descr="A picture containing text, nature&#10;&#10;Description automatically generated"/>
          <p:cNvPicPr>
            <a:picLocks noChangeAspect="1"/>
          </p:cNvPicPr>
          <p:nvPr>
            <p:ph idx="1"/>
          </p:nvPr>
        </p:nvPicPr>
        <p:blipFill>
          <a:blip r:embed="rId2"/>
          <a:stretch>
            <a:fillRect/>
          </a:stretch>
        </p:blipFill>
        <p:spPr>
          <a:xfrm>
            <a:off x="0" y="0"/>
            <a:ext cx="12205335" cy="6858000"/>
          </a:xfrm>
          <a:prstGeom prst="rect">
            <a:avLst/>
          </a:prstGeom>
        </p:spPr>
      </p:pic>
      <p:sp>
        <p:nvSpPr>
          <p:cNvPr id="16" name="Hình chữ nhật: Góc Tròn 1"/>
          <p:cNvSpPr/>
          <p:nvPr/>
        </p:nvSpPr>
        <p:spPr>
          <a:xfrm>
            <a:off x="412750" y="364490"/>
            <a:ext cx="11445240" cy="6210300"/>
          </a:xfrm>
          <a:prstGeom prst="roundRect">
            <a:avLst>
              <a:gd name="adj" fmla="val 12500"/>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4800" b="0" i="0" u="none" strike="noStrike" kern="0" cap="none" spc="0" normalizeH="0" baseline="0" noProof="0">
              <a:ln>
                <a:noFill/>
              </a:ln>
              <a:solidFill>
                <a:srgbClr val="FF0000"/>
              </a:solidFill>
              <a:effectLst/>
              <a:uLnTx/>
              <a:uFillTx/>
              <a:latin typeface="Times New Roman" panose="02020603050405020304" charset="0"/>
              <a:ea typeface="+mn-ea"/>
              <a:cs typeface="Times New Roman" panose="02020603050405020304" charset="0"/>
              <a:sym typeface="Arial" panose="020B0604020202020204"/>
            </a:endParaRPr>
          </a:p>
        </p:txBody>
      </p:sp>
      <p:sp>
        <p:nvSpPr>
          <p:cNvPr id="8" name="Rounded Rectangle 7"/>
          <p:cNvSpPr/>
          <p:nvPr/>
        </p:nvSpPr>
        <p:spPr>
          <a:xfrm>
            <a:off x="7027545" y="2209800"/>
            <a:ext cx="3554095" cy="976630"/>
          </a:xfrm>
          <a:prstGeom prst="roundRect">
            <a:avLst/>
          </a:prstGeom>
          <a:noFill/>
          <a:ln w="28575" cmpd="sng">
            <a:solidFill>
              <a:srgbClr val="72F72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sz="4800">
                <a:solidFill>
                  <a:schemeClr val="tx1"/>
                </a:solidFill>
                <a:latin typeface="Times New Roman" panose="02020603050405020304" charset="0"/>
                <a:cs typeface="Times New Roman" panose="02020603050405020304" charset="0"/>
              </a:rPr>
              <a:t> Cô-péc-ních</a:t>
            </a:r>
            <a:endParaRPr lang="en-US" sz="4800">
              <a:solidFill>
                <a:schemeClr val="tx1"/>
              </a:solidFill>
              <a:latin typeface="Times New Roman" panose="02020603050405020304" charset="0"/>
              <a:cs typeface="Times New Roman" panose="02020603050405020304" charset="0"/>
            </a:endParaRPr>
          </a:p>
        </p:txBody>
      </p:sp>
      <p:sp>
        <p:nvSpPr>
          <p:cNvPr id="9" name="Rounded Rectangle 8"/>
          <p:cNvSpPr/>
          <p:nvPr/>
        </p:nvSpPr>
        <p:spPr>
          <a:xfrm>
            <a:off x="7027545" y="3733165"/>
            <a:ext cx="3517265" cy="942340"/>
          </a:xfrm>
          <a:prstGeom prst="roundRect">
            <a:avLst/>
          </a:prstGeom>
          <a:noFill/>
          <a:ln w="28575" cmpd="sng">
            <a:solidFill>
              <a:srgbClr val="72F72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800">
                <a:solidFill>
                  <a:schemeClr val="tx1"/>
                </a:solidFill>
                <a:latin typeface="Times New Roman" panose="02020603050405020304" charset="0"/>
                <a:cs typeface="Times New Roman" panose="02020603050405020304" charset="0"/>
                <a:sym typeface="+mn-ea"/>
              </a:rPr>
              <a:t>chân lí</a:t>
            </a:r>
            <a:endParaRPr lang="en-US" sz="4800">
              <a:solidFill>
                <a:schemeClr val="tx1"/>
              </a:solidFill>
              <a:latin typeface="Times New Roman" panose="02020603050405020304" charset="0"/>
              <a:cs typeface="Times New Roman" panose="02020603050405020304" charset="0"/>
              <a:sym typeface="+mn-ea"/>
            </a:endParaRPr>
          </a:p>
        </p:txBody>
      </p:sp>
      <p:sp>
        <p:nvSpPr>
          <p:cNvPr id="10" name="Rounded Rectangle 9"/>
          <p:cNvSpPr/>
          <p:nvPr/>
        </p:nvSpPr>
        <p:spPr>
          <a:xfrm>
            <a:off x="7098665" y="5245735"/>
            <a:ext cx="3500755" cy="976630"/>
          </a:xfrm>
          <a:prstGeom prst="roundRect">
            <a:avLst/>
          </a:prstGeom>
          <a:noFill/>
          <a:ln w="28575" cmpd="sng">
            <a:solidFill>
              <a:srgbClr val="72F72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800">
                <a:solidFill>
                  <a:schemeClr val="tx1"/>
                </a:solidFill>
                <a:latin typeface="Times New Roman" panose="02020603050405020304" charset="0"/>
                <a:cs typeface="Times New Roman" panose="02020603050405020304" charset="0"/>
              </a:rPr>
              <a:t>  viễn vọng</a:t>
            </a:r>
            <a:endParaRPr lang="en-US" sz="4800">
              <a:solidFill>
                <a:schemeClr val="tx1"/>
              </a:solidFill>
              <a:latin typeface="Times New Roman" panose="02020603050405020304" charset="0"/>
              <a:cs typeface="Times New Roman" panose="02020603050405020304" charset="0"/>
            </a:endParaRPr>
          </a:p>
        </p:txBody>
      </p:sp>
      <p:sp>
        <p:nvSpPr>
          <p:cNvPr id="11" name="Rounded Rectangle 10"/>
          <p:cNvSpPr/>
          <p:nvPr/>
        </p:nvSpPr>
        <p:spPr>
          <a:xfrm>
            <a:off x="1755140" y="2209800"/>
            <a:ext cx="3554095" cy="976630"/>
          </a:xfrm>
          <a:prstGeom prst="roundRect">
            <a:avLst/>
          </a:prstGeom>
          <a:noFill/>
          <a:ln w="28575" cmpd="sng">
            <a:solidFill>
              <a:srgbClr val="72F72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sz="4800">
                <a:solidFill>
                  <a:schemeClr val="tx1"/>
                </a:solidFill>
                <a:latin typeface="Times New Roman" panose="02020603050405020304" charset="0"/>
                <a:cs typeface="Times New Roman" panose="02020603050405020304" charset="0"/>
              </a:rPr>
              <a:t>   Ga-li-lê</a:t>
            </a:r>
            <a:endParaRPr lang="en-US" sz="4800">
              <a:solidFill>
                <a:schemeClr val="tx1"/>
              </a:solidFill>
              <a:latin typeface="Times New Roman" panose="02020603050405020304" charset="0"/>
              <a:cs typeface="Times New Roman" panose="02020603050405020304" charset="0"/>
            </a:endParaRPr>
          </a:p>
        </p:txBody>
      </p:sp>
      <p:sp>
        <p:nvSpPr>
          <p:cNvPr id="13" name="Rounded Rectangle 12"/>
          <p:cNvSpPr/>
          <p:nvPr/>
        </p:nvSpPr>
        <p:spPr>
          <a:xfrm>
            <a:off x="1755140" y="3733165"/>
            <a:ext cx="3517265" cy="942340"/>
          </a:xfrm>
          <a:prstGeom prst="roundRect">
            <a:avLst/>
          </a:prstGeom>
          <a:noFill/>
          <a:ln w="28575" cmpd="sng">
            <a:solidFill>
              <a:srgbClr val="72F72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800">
                <a:solidFill>
                  <a:schemeClr val="tx1"/>
                </a:solidFill>
                <a:latin typeface="Times New Roman" panose="02020603050405020304" charset="0"/>
                <a:cs typeface="Times New Roman" panose="02020603050405020304" charset="0"/>
                <a:sym typeface="+mn-ea"/>
              </a:rPr>
              <a:t>A-ri-xtốt</a:t>
            </a:r>
            <a:endParaRPr lang="en-US" sz="4800">
              <a:solidFill>
                <a:schemeClr val="tx1"/>
              </a:solidFill>
              <a:latin typeface="Times New Roman" panose="02020603050405020304" charset="0"/>
              <a:cs typeface="Times New Roman" panose="02020603050405020304" charset="0"/>
              <a:sym typeface="+mn-ea"/>
            </a:endParaRPr>
          </a:p>
        </p:txBody>
      </p:sp>
      <p:sp>
        <p:nvSpPr>
          <p:cNvPr id="14" name="Rounded Rectangle 13"/>
          <p:cNvSpPr/>
          <p:nvPr/>
        </p:nvSpPr>
        <p:spPr>
          <a:xfrm>
            <a:off x="1754505" y="5245735"/>
            <a:ext cx="3554730" cy="976630"/>
          </a:xfrm>
          <a:prstGeom prst="roundRect">
            <a:avLst/>
          </a:prstGeom>
          <a:noFill/>
          <a:ln w="28575" cmpd="sng">
            <a:solidFill>
              <a:srgbClr val="72F72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800">
                <a:solidFill>
                  <a:schemeClr val="tx1"/>
                </a:solidFill>
                <a:latin typeface="Times New Roman" panose="02020603050405020304" charset="0"/>
                <a:cs typeface="Times New Roman" panose="02020603050405020304" charset="0"/>
              </a:rPr>
              <a:t>  Pi-sa</a:t>
            </a:r>
            <a:endParaRPr lang="en-US" sz="4800">
              <a:solidFill>
                <a:schemeClr val="tx1"/>
              </a:solidFill>
              <a:latin typeface="Times New Roman" panose="02020603050405020304" charset="0"/>
              <a:cs typeface="Times New Roman" panose="02020603050405020304" charset="0"/>
            </a:endParaRPr>
          </a:p>
        </p:txBody>
      </p:sp>
      <p:pic>
        <p:nvPicPr>
          <p:cNvPr id="17" name="Picture 9"/>
          <p:cNvPicPr>
            <a:picLocks noChangeAspect="1"/>
          </p:cNvPicPr>
          <p:nvPr/>
        </p:nvPicPr>
        <p:blipFill>
          <a:blip r:embed="rId3">
            <a:lum contrast="40000"/>
          </a:blip>
          <a:stretch>
            <a:fillRect/>
          </a:stretch>
        </p:blipFill>
        <p:spPr>
          <a:xfrm>
            <a:off x="2418715" y="364490"/>
            <a:ext cx="7149465" cy="1534160"/>
          </a:xfrm>
          <a:prstGeom prst="rect">
            <a:avLst/>
          </a:prstGeom>
          <a:noFill/>
          <a:ln w="9525">
            <a:noFill/>
          </a:ln>
        </p:spPr>
      </p:pic>
      <p:sp>
        <p:nvSpPr>
          <p:cNvPr id="62471" name="TextBox 10"/>
          <p:cNvSpPr txBox="1"/>
          <p:nvPr/>
        </p:nvSpPr>
        <p:spPr>
          <a:xfrm>
            <a:off x="3267064" y="813730"/>
            <a:ext cx="5452762" cy="738505"/>
          </a:xfrm>
          <a:prstGeom prst="rect">
            <a:avLst/>
          </a:prstGeom>
          <a:noFill/>
          <a:ln w="9525">
            <a:noFill/>
          </a:ln>
        </p:spPr>
        <p:txBody>
          <a:bodyPr lIns="0" tIns="0" rIns="0" bIns="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r>
              <a:rPr lang="en-US" altLang="en-US" sz="4800" b="1" dirty="0">
                <a:solidFill>
                  <a:srgbClr val="FFFFFF"/>
                </a:solidFill>
                <a:latin typeface="Times New Roman" panose="02020603050405020304" charset="0"/>
                <a:cs typeface="Times New Roman" panose="02020603050405020304" charset="0"/>
              </a:rPr>
              <a:t>Luyện đọc từ khó </a:t>
            </a:r>
            <a:endParaRPr lang="en-US" altLang="en-US" sz="4800" b="1" dirty="0">
              <a:solidFill>
                <a:srgbClr val="FFFFFF"/>
              </a:solidFill>
              <a:latin typeface="Times New Roman" panose="02020603050405020304" charset="0"/>
              <a:ea typeface="Calibri" panose="020F0502020204030204" pitchFamily="34" charset="0"/>
              <a:cs typeface="Times New Roman" panose="02020603050405020304" charset="0"/>
            </a:endParaRPr>
          </a:p>
        </p:txBody>
      </p:sp>
      <p:sp>
        <p:nvSpPr>
          <p:cNvPr id="18" name="Text Box 17"/>
          <p:cNvSpPr txBox="1"/>
          <p:nvPr/>
        </p:nvSpPr>
        <p:spPr>
          <a:xfrm>
            <a:off x="6950710" y="3733165"/>
            <a:ext cx="2141220" cy="821055"/>
          </a:xfrm>
          <a:prstGeom prst="rect">
            <a:avLst/>
          </a:prstGeom>
          <a:noFill/>
        </p:spPr>
        <p:txBody>
          <a:bodyPr wrap="square" rtlCol="0">
            <a:noAutofit/>
          </a:bodyPr>
          <a:p>
            <a:pPr>
              <a:lnSpc>
                <a:spcPct val="110000"/>
              </a:lnSpc>
            </a:pPr>
            <a:r>
              <a:rPr lang="en-US" sz="4800">
                <a:solidFill>
                  <a:srgbClr val="FF0000"/>
                </a:solidFill>
                <a:latin typeface="Times New Roman" panose="02020603050405020304" charset="0"/>
                <a:cs typeface="Times New Roman" panose="02020603050405020304" charset="0"/>
              </a:rPr>
              <a:t>      ch</a:t>
            </a:r>
            <a:endParaRPr lang="en-US" sz="4800">
              <a:solidFill>
                <a:srgbClr val="FF0000"/>
              </a:solidFill>
              <a:latin typeface="Times New Roman" panose="02020603050405020304" charset="0"/>
              <a:cs typeface="Times New Roman" panose="02020603050405020304" charset="0"/>
            </a:endParaRPr>
          </a:p>
        </p:txBody>
      </p:sp>
      <p:sp>
        <p:nvSpPr>
          <p:cNvPr id="23" name="Text Box 22"/>
          <p:cNvSpPr txBox="1"/>
          <p:nvPr/>
        </p:nvSpPr>
        <p:spPr>
          <a:xfrm>
            <a:off x="7098030" y="5255895"/>
            <a:ext cx="3446145" cy="965835"/>
          </a:xfrm>
          <a:prstGeom prst="rect">
            <a:avLst/>
          </a:prstGeom>
          <a:noFill/>
        </p:spPr>
        <p:txBody>
          <a:bodyPr wrap="square" rtlCol="0">
            <a:noAutofit/>
          </a:bodyPr>
          <a:p>
            <a:pPr>
              <a:lnSpc>
                <a:spcPct val="110000"/>
              </a:lnSpc>
            </a:pPr>
            <a:r>
              <a:rPr lang="en-US" sz="4800">
                <a:solidFill>
                  <a:srgbClr val="FF0000"/>
                </a:solidFill>
                <a:latin typeface="Times New Roman" panose="02020603050405020304" charset="0"/>
                <a:cs typeface="Times New Roman" panose="02020603050405020304" charset="0"/>
              </a:rPr>
              <a:t>    v      </a:t>
            </a:r>
            <a:r>
              <a:rPr lang="en-US" sz="4800">
                <a:solidFill>
                  <a:srgbClr val="FF0000"/>
                </a:solidFill>
                <a:latin typeface="Times New Roman" panose="02020603050405020304" charset="0"/>
                <a:cs typeface="Times New Roman" panose="02020603050405020304" charset="0"/>
              </a:rPr>
              <a:t>v </a:t>
            </a:r>
            <a:endParaRPr lang="en-US" sz="4800">
              <a:solidFill>
                <a:srgbClr val="FF0000"/>
              </a:solidFill>
              <a:latin typeface="Times New Roman" panose="02020603050405020304" charset="0"/>
              <a:cs typeface="Times New Roman" panose="02020603050405020304" charset="0"/>
            </a:endParaRPr>
          </a:p>
        </p:txBody>
      </p:sp>
      <p:pic>
        <p:nvPicPr>
          <p:cNvPr id="25" name="Picture Placeholder 3"/>
          <p:cNvPicPr>
            <a:picLocks noChangeAspect="1"/>
          </p:cNvPicPr>
          <p:nvPr/>
        </p:nvPicPr>
        <p:blipFill>
          <a:blip r:embed="rId4"/>
          <a:stretch>
            <a:fillRect/>
          </a:stretch>
        </p:blipFill>
        <p:spPr>
          <a:xfrm>
            <a:off x="8216265" y="5260975"/>
            <a:ext cx="427355" cy="2559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trips(down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strips(down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trips(down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strips(downLeft)">
                                      <p:cBhvr>
                                        <p:cTn id="42" dur="500"/>
                                        <p:tgtEl>
                                          <p:spTgt spid="25"/>
                                        </p:tgtEl>
                                      </p:cBhvr>
                                    </p:animEffect>
                                  </p:childTnLst>
                                </p:cTn>
                              </p:par>
                              <p:par>
                                <p:cTn id="43" presetID="18" presetClass="entr" presetSubtype="12"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strips(downLeft)">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bldLvl="0" animBg="1"/>
      <p:bldP spid="14" grpId="1" animBg="1"/>
      <p:bldP spid="8" grpId="0" animBg="1"/>
      <p:bldP spid="8" grpId="1" animBg="1"/>
      <p:bldP spid="9" grpId="0" animBg="1"/>
      <p:bldP spid="9" grpId="1" animBg="1"/>
      <p:bldP spid="18" grpId="0"/>
      <p:bldP spid="18" grpId="1"/>
      <p:bldP spid="10" grpId="0" animBg="1"/>
      <p:bldP spid="10" grpId="1" animBg="1"/>
      <p:bldP spid="23" grpId="0"/>
      <p:bldP spid="2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A picture containing text, nature&#10;&#10;Description automatically generated"/>
          <p:cNvPicPr>
            <a:picLocks noChangeAspect="1"/>
          </p:cNvPicPr>
          <p:nvPr>
            <p:ph idx="1"/>
          </p:nvPr>
        </p:nvPicPr>
        <p:blipFill>
          <a:blip r:embed="rId1"/>
          <a:stretch>
            <a:fillRect/>
          </a:stretch>
        </p:blipFill>
        <p:spPr>
          <a:xfrm>
            <a:off x="0" y="0"/>
            <a:ext cx="12205335" cy="6858000"/>
          </a:xfrm>
          <a:prstGeom prst="rect">
            <a:avLst/>
          </a:prstGeom>
        </p:spPr>
      </p:pic>
      <p:sp>
        <p:nvSpPr>
          <p:cNvPr id="16" name="Hình chữ nhật: Góc Tròn 1"/>
          <p:cNvSpPr/>
          <p:nvPr/>
        </p:nvSpPr>
        <p:spPr>
          <a:xfrm>
            <a:off x="595630" y="364490"/>
            <a:ext cx="11059160" cy="6210300"/>
          </a:xfrm>
          <a:prstGeom prst="roundRect">
            <a:avLst>
              <a:gd name="adj" fmla="val 12500"/>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vi-VN" sz="4800" dirty="0" smtClean="0">
                <a:solidFill>
                  <a:schemeClr val="tx1"/>
                </a:solidFill>
                <a:latin typeface="Times New Roman" panose="02020603050405020304" charset="0"/>
                <a:ea typeface="Times New Roman" panose="02020603050405020304"/>
                <a:cs typeface="Times New Roman" panose="02020603050405020304" charset="0"/>
                <a:sym typeface="+mn-ea"/>
              </a:rPr>
              <a:t>Tư </a:t>
            </a:r>
            <a:r>
              <a:rPr lang="vi-VN" sz="4800" dirty="0">
                <a:solidFill>
                  <a:schemeClr val="tx1"/>
                </a:solidFill>
                <a:latin typeface="Times New Roman" panose="02020603050405020304" charset="0"/>
                <a:ea typeface="Times New Roman" panose="02020603050405020304"/>
                <a:cs typeface="Times New Roman" panose="02020603050405020304" charset="0"/>
                <a:sym typeface="+mn-ea"/>
              </a:rPr>
              <a:t>tưởng của hai nhà bác học dũng cảm Cô-péc-ních và Ga-li-lê đã trở thành chân lí giản dị trong đời sống ngày nay</a:t>
            </a:r>
            <a:r>
              <a:rPr lang="vi-VN" sz="4800" dirty="0" smtClean="0">
                <a:solidFill>
                  <a:schemeClr val="tx1"/>
                </a:solidFill>
                <a:latin typeface="Times New Roman" panose="02020603050405020304" charset="0"/>
                <a:ea typeface="Times New Roman" panose="02020603050405020304"/>
                <a:cs typeface="Times New Roman" panose="02020603050405020304" charset="0"/>
                <a:sym typeface="+mn-ea"/>
              </a:rPr>
              <a:t>.</a:t>
            </a:r>
            <a:endParaRPr kumimoji="0" lang="vi-VN" sz="4800" u="none" strike="noStrike" kern="0" cap="none" spc="0" normalizeH="0" baseline="0" noProof="0" dirty="0" smtClean="0">
              <a:ln>
                <a:noFill/>
              </a:ln>
              <a:solidFill>
                <a:schemeClr val="tx1"/>
              </a:solidFill>
              <a:effectLst/>
              <a:uLnTx/>
              <a:uFillTx/>
              <a:latin typeface="Times New Roman" panose="02020603050405020304" charset="0"/>
              <a:ea typeface="Times New Roman" panose="02020603050405020304"/>
              <a:cs typeface="Times New Roman" panose="02020603050405020304" charset="0"/>
              <a:sym typeface="+mn-ea"/>
            </a:endParaRPr>
          </a:p>
        </p:txBody>
      </p:sp>
      <p:pic>
        <p:nvPicPr>
          <p:cNvPr id="17" name="Picture 9"/>
          <p:cNvPicPr>
            <a:picLocks noChangeAspect="1"/>
          </p:cNvPicPr>
          <p:nvPr/>
        </p:nvPicPr>
        <p:blipFill>
          <a:blip r:embed="rId2">
            <a:lum contrast="40000"/>
          </a:blip>
          <a:stretch>
            <a:fillRect/>
          </a:stretch>
        </p:blipFill>
        <p:spPr>
          <a:xfrm>
            <a:off x="2418715" y="364490"/>
            <a:ext cx="7149465" cy="1534160"/>
          </a:xfrm>
          <a:prstGeom prst="rect">
            <a:avLst/>
          </a:prstGeom>
          <a:noFill/>
          <a:ln w="9525">
            <a:noFill/>
          </a:ln>
        </p:spPr>
      </p:pic>
      <p:sp>
        <p:nvSpPr>
          <p:cNvPr id="62471" name="TextBox 10"/>
          <p:cNvSpPr txBox="1"/>
          <p:nvPr/>
        </p:nvSpPr>
        <p:spPr>
          <a:xfrm>
            <a:off x="3267064" y="813730"/>
            <a:ext cx="5452762" cy="738505"/>
          </a:xfrm>
          <a:prstGeom prst="rect">
            <a:avLst/>
          </a:prstGeom>
          <a:noFill/>
          <a:ln w="9525">
            <a:noFill/>
          </a:ln>
        </p:spPr>
        <p:txBody>
          <a:bodyPr lIns="0" tIns="0" rIns="0" bIns="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r>
              <a:rPr lang="en-US" altLang="en-US" sz="4800" b="1" dirty="0">
                <a:solidFill>
                  <a:srgbClr val="FFFFFF"/>
                </a:solidFill>
                <a:latin typeface="Times New Roman" panose="02020603050405020304" charset="0"/>
                <a:cs typeface="Times New Roman" panose="02020603050405020304" charset="0"/>
              </a:rPr>
              <a:t>Luyện đọc câu dài </a:t>
            </a:r>
            <a:endParaRPr lang="en-US" altLang="en-US" sz="4800" b="1" dirty="0">
              <a:solidFill>
                <a:srgbClr val="FFFFFF"/>
              </a:solidFill>
              <a:latin typeface="Times New Roman" panose="02020603050405020304" charset="0"/>
              <a:ea typeface="Calibri" panose="020F0502020204030204" pitchFamily="34" charset="0"/>
              <a:cs typeface="Times New Roman" panose="02020603050405020304" charset="0"/>
            </a:endParaRPr>
          </a:p>
        </p:txBody>
      </p:sp>
      <p:cxnSp>
        <p:nvCxnSpPr>
          <p:cNvPr id="6" name="Straight Connector 5"/>
          <p:cNvCxnSpPr/>
          <p:nvPr/>
        </p:nvCxnSpPr>
        <p:spPr>
          <a:xfrm flipH="1">
            <a:off x="11078845" y="2519045"/>
            <a:ext cx="90170" cy="414020"/>
          </a:xfrm>
          <a:prstGeom prst="line">
            <a:avLst/>
          </a:prstGeom>
          <a:ln w="28575" cmpd="sng">
            <a:solidFill>
              <a:srgbClr val="FF0000"/>
            </a:solidFill>
            <a:prstDash val="solid"/>
          </a:ln>
        </p:spPr>
        <p:style>
          <a:lnRef idx="3">
            <a:schemeClr val="accent1"/>
          </a:lnRef>
          <a:fillRef idx="0">
            <a:srgbClr val="FFFFFF"/>
          </a:fillRef>
          <a:effectRef idx="0">
            <a:srgbClr val="FFFFFF"/>
          </a:effectRef>
          <a:fontRef idx="minor">
            <a:schemeClr val="tx1"/>
          </a:fontRef>
        </p:style>
      </p:cxnSp>
      <p:cxnSp>
        <p:nvCxnSpPr>
          <p:cNvPr id="7" name="Straight Connector 6"/>
          <p:cNvCxnSpPr/>
          <p:nvPr/>
        </p:nvCxnSpPr>
        <p:spPr>
          <a:xfrm flipH="1">
            <a:off x="6832600" y="3220085"/>
            <a:ext cx="95250" cy="429895"/>
          </a:xfrm>
          <a:prstGeom prst="line">
            <a:avLst/>
          </a:prstGeom>
          <a:ln w="28575" cmpd="sng">
            <a:solidFill>
              <a:srgbClr val="FF0000"/>
            </a:solidFill>
            <a:prstDash val="solid"/>
          </a:ln>
        </p:spPr>
        <p:style>
          <a:lnRef idx="3">
            <a:schemeClr val="accent1"/>
          </a:lnRef>
          <a:fillRef idx="0">
            <a:srgbClr val="FFFFFF"/>
          </a:fillRef>
          <a:effectRef idx="0">
            <a:srgbClr val="FFFFFF"/>
          </a:effectRef>
          <a:fontRef idx="minor">
            <a:schemeClr val="tx1"/>
          </a:fontRef>
        </p:style>
      </p:cxnSp>
      <p:cxnSp>
        <p:nvCxnSpPr>
          <p:cNvPr id="12" name="Straight Connector 11"/>
          <p:cNvCxnSpPr/>
          <p:nvPr/>
        </p:nvCxnSpPr>
        <p:spPr>
          <a:xfrm flipH="1">
            <a:off x="10567035" y="3992880"/>
            <a:ext cx="84455" cy="388620"/>
          </a:xfrm>
          <a:prstGeom prst="line">
            <a:avLst/>
          </a:prstGeom>
          <a:ln w="28575" cmpd="sng">
            <a:solidFill>
              <a:srgbClr val="FF0000"/>
            </a:solidFill>
            <a:prstDash val="solid"/>
          </a:ln>
        </p:spPr>
        <p:style>
          <a:lnRef idx="3">
            <a:schemeClr val="accent1"/>
          </a:lnRef>
          <a:fillRef idx="0">
            <a:srgbClr val="FFFFFF"/>
          </a:fillRef>
          <a:effectRef idx="0">
            <a:srgbClr val="FFFFFF"/>
          </a:effectRef>
          <a:fontRef idx="minor">
            <a:schemeClr val="tx1"/>
          </a:fontRef>
        </p:style>
      </p:cxnSp>
      <p:cxnSp>
        <p:nvCxnSpPr>
          <p:cNvPr id="15" name="Straight Connector 14"/>
          <p:cNvCxnSpPr/>
          <p:nvPr/>
        </p:nvCxnSpPr>
        <p:spPr>
          <a:xfrm flipH="1">
            <a:off x="10488295" y="3992880"/>
            <a:ext cx="91440" cy="388620"/>
          </a:xfrm>
          <a:prstGeom prst="line">
            <a:avLst/>
          </a:prstGeom>
          <a:ln w="28575" cmpd="sng">
            <a:solidFill>
              <a:srgbClr val="FF0000"/>
            </a:solidFill>
            <a:prstDash val="solid"/>
          </a:ln>
        </p:spPr>
        <p:style>
          <a:lnRef idx="3">
            <a:schemeClr val="accent1"/>
          </a:lnRef>
          <a:fillRef idx="0">
            <a:srgbClr val="FFFFFF"/>
          </a:fillRef>
          <a:effectRef idx="0">
            <a:srgbClr val="FFFFFF"/>
          </a:effectRef>
          <a:fontRef idx="minor">
            <a:schemeClr val="tx1"/>
          </a:fontRef>
        </p:style>
      </p:cxnSp>
      <p:cxnSp>
        <p:nvCxnSpPr>
          <p:cNvPr id="19" name="Straight Connector 18"/>
          <p:cNvCxnSpPr/>
          <p:nvPr/>
        </p:nvCxnSpPr>
        <p:spPr>
          <a:xfrm flipH="1">
            <a:off x="4129405" y="3922395"/>
            <a:ext cx="99695" cy="459105"/>
          </a:xfrm>
          <a:prstGeom prst="line">
            <a:avLst/>
          </a:prstGeom>
          <a:ln w="28575" cmpd="sng">
            <a:solidFill>
              <a:srgbClr val="FF0000"/>
            </a:solidFill>
            <a:prstDash val="solid"/>
          </a:ln>
        </p:spPr>
        <p:style>
          <a:lnRef idx="3">
            <a:schemeClr val="accent1"/>
          </a:lnRef>
          <a:fillRef idx="0">
            <a:srgbClr val="FFFFFF"/>
          </a:fillRef>
          <a:effectRef idx="0">
            <a:srgbClr val="FFFFFF"/>
          </a:effectRef>
          <a:fontRef idx="minor">
            <a:schemeClr val="tx1"/>
          </a:fontRef>
        </p:style>
      </p:cxnSp>
      <p:pic>
        <p:nvPicPr>
          <p:cNvPr id="2" name="Picture 1"/>
          <p:cNvPicPr>
            <a:picLocks noChangeAspect="1"/>
          </p:cNvPicPr>
          <p:nvPr/>
        </p:nvPicPr>
        <p:blipFill>
          <a:blip r:embed="rId3"/>
          <a:srcRect l="1201"/>
          <a:stretch>
            <a:fillRect/>
          </a:stretch>
        </p:blipFill>
        <p:spPr>
          <a:xfrm>
            <a:off x="595630" y="4817745"/>
            <a:ext cx="5593080" cy="1757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2"/>
          <p:cNvSpPr txBox="1"/>
          <p:nvPr/>
        </p:nvSpPr>
        <p:spPr>
          <a:xfrm>
            <a:off x="205105" y="653415"/>
            <a:ext cx="11784965" cy="6681470"/>
          </a:xfrm>
          <a:prstGeom prst="rect">
            <a:avLst/>
          </a:prstGeom>
          <a:noFill/>
        </p:spPr>
        <p:txBody>
          <a:bodyPr wrap="square">
            <a:noAutofit/>
          </a:bodyPr>
          <a:p>
            <a:pPr algn="just">
              <a:lnSpc>
                <a:spcPct val="11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     Năm 25 tuổi, Ga-li-lê trở thành giáo sư đại học. Một lần, đọc tác phẩm của A-ri-xtốt, ông chợt thấy nghi ngờ: Nhà bác học vĩ đại này cho rằng vật nặng rơi nhanh hơn vật nhẹ. Ông quyết định đến tháp nghiêng Pi-sa làm thí nghiệm. Từ trên tháp, ông thả xuống hai hòn đá. Lẽ ra, hai hòn đá phải rơi cùng một lúc, song do sức cản của không khí, hòn nặng rơi xuống trước hòn nhẹ khoảng ba, bốn xăng-ti-mét.</a:t>
            </a:r>
            <a:endParaRPr lang="en-US" sz="1900" dirty="0">
              <a:effectLst/>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     Thất bại ấy không làm Ga-li-lê nản lòng. Ông làm đi làm lại thí nghiệm. Kết quả, ông phát hiện ra rằng không khí có sức cản. Nếu thả rơi các vật trong ống đã rút hết không khí, tốc độ rơi của các vật sẽ như nhau. Thế là nhờ thí nghiệm, Ga-li-lê không những chứng minh được lập luận của mình mà còn phát hiện ra định luật về sức cản của không khí.</a:t>
            </a:r>
            <a:endParaRPr lang="en-US" sz="1900" dirty="0">
              <a:effectLst/>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     Do bấy giờ người ta rất tôn sùng A-ri-xtốt, Ga-li-lê bị buộc phải từ chức và chuyển đến một trường đại học khác. Ông miệt mài thiết kế một chiếc kính viễn vọng. Nhờ có kính viễn vọng, ông nhận ra rằng Trái Đất không đứng yên một chỗ mà quay quanh Mặt Trời. Đây chính là điều mà Cô-péc-ních phát hiện ra từ gần 100 năm trước. Ga-li-lê đã từng phản đối </a:t>
            </a:r>
            <a:r>
              <a:rPr lang="en-US" sz="1900" dirty="0">
                <a:effectLst/>
                <a:latin typeface="Times New Roman" panose="02020603050405020304" charset="0"/>
                <a:ea typeface="Calibri" panose="020F0502020204030204" pitchFamily="34" charset="0"/>
                <a:cs typeface="Times New Roman" panose="02020603050405020304" charset="0"/>
                <a:sym typeface="+mn-ea"/>
              </a:rPr>
              <a:t>Cô-péc-ních. Nhưng bây giờ, ông viết sách ủng hộ phát hiện này.</a:t>
            </a:r>
            <a:endParaRPr lang="en-US" sz="1900" dirty="0">
              <a:effectLst/>
              <a:latin typeface="Times New Roman" panose="02020603050405020304" charset="0"/>
              <a:ea typeface="Calibri" panose="020F0502020204030204" pitchFamily="34" charset="0"/>
              <a:cs typeface="Times New Roman" panose="02020603050405020304" charset="0"/>
              <a:sym typeface="+mn-ea"/>
            </a:endParaRPr>
          </a:p>
          <a:p>
            <a:pPr algn="just">
              <a:lnSpc>
                <a:spcPct val="11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     Ga-li-lê bị đưa ra tòa xét xử, buộc phải từ bỏ ý kiến của mình. Nhưng vừa bước chân ra cửa tòa án, ông đã bực tức nói to:</a:t>
            </a:r>
            <a:endParaRPr lang="en-US" sz="1900" dirty="0">
              <a:effectLst/>
              <a:latin typeface="Times New Roman" panose="02020603050405020304" charset="0"/>
              <a:ea typeface="Calibri" panose="020F0502020204030204" pitchFamily="34" charset="0"/>
              <a:cs typeface="Times New Roman" panose="02020603050405020304" charset="0"/>
            </a:endParaRPr>
          </a:p>
          <a:p>
            <a:pPr algn="just">
              <a:lnSpc>
                <a:spcPct val="6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 Dù sao thì Trái Đất vẫn quay!</a:t>
            </a:r>
            <a:endParaRPr lang="en-US" sz="1900" dirty="0">
              <a:effectLst/>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     Ga-li-lê phải trải qua những năm tháng cuối đời trong cảnh tù đày. Nhưng cuối cùng, lẽ phải đã thắng. Tư tưởng của hai nhà bác học dũng cảm </a:t>
            </a:r>
            <a:r>
              <a:rPr lang="en-US" sz="1900" dirty="0">
                <a:effectLst/>
                <a:latin typeface="Times New Roman" panose="02020603050405020304" charset="0"/>
                <a:ea typeface="Calibri" panose="020F0502020204030204" pitchFamily="34" charset="0"/>
                <a:cs typeface="Times New Roman" panose="02020603050405020304" charset="0"/>
                <a:sym typeface="+mn-ea"/>
              </a:rPr>
              <a:t>Cô-péc-ních và </a:t>
            </a:r>
            <a:r>
              <a:rPr lang="en-US" sz="1900" dirty="0">
                <a:effectLst/>
                <a:latin typeface="Times New Roman" panose="02020603050405020304" charset="0"/>
                <a:ea typeface="Calibri" panose="020F0502020204030204" pitchFamily="34" charset="0"/>
                <a:cs typeface="Times New Roman" panose="02020603050405020304" charset="0"/>
                <a:sym typeface="+mn-ea"/>
              </a:rPr>
              <a:t>Ga-li-lê đã trở thành chân lí giản dị trong đời sống ngày nay.</a:t>
            </a:r>
            <a:endParaRPr lang="en-US" sz="1900" dirty="0">
              <a:effectLst/>
              <a:latin typeface="Times New Roman" panose="02020603050405020304" charset="0"/>
              <a:ea typeface="Calibri" panose="020F0502020204030204" pitchFamily="34" charset="0"/>
              <a:cs typeface="Times New Roman" panose="02020603050405020304" charset="0"/>
              <a:sym typeface="+mn-ea"/>
            </a:endParaRPr>
          </a:p>
          <a:p>
            <a:pPr marL="6414770" algn="just">
              <a:lnSpc>
                <a:spcPct val="11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Theo sách </a:t>
            </a:r>
            <a:r>
              <a:rPr lang="en-US" sz="1900" i="1" dirty="0">
                <a:effectLst/>
                <a:latin typeface="Times New Roman" panose="02020603050405020304" charset="0"/>
                <a:ea typeface="Calibri" panose="020F0502020204030204" pitchFamily="34" charset="0"/>
                <a:cs typeface="Times New Roman" panose="02020603050405020304" charset="0"/>
              </a:rPr>
              <a:t>Kể chuyện danh nhân thế giới</a:t>
            </a:r>
            <a:endParaRPr lang="en-US" sz="1900" i="1" dirty="0">
              <a:effectLst/>
              <a:latin typeface="Times New Roman" panose="02020603050405020304" charset="0"/>
              <a:ea typeface="Calibri" panose="020F0502020204030204" pitchFamily="34" charset="0"/>
              <a:cs typeface="Times New Roman" panose="02020603050405020304" charset="0"/>
            </a:endParaRPr>
          </a:p>
        </p:txBody>
      </p:sp>
      <p:sp>
        <p:nvSpPr>
          <p:cNvPr id="7" name="Text Box 6"/>
          <p:cNvSpPr txBox="1"/>
          <p:nvPr/>
        </p:nvSpPr>
        <p:spPr>
          <a:xfrm>
            <a:off x="0" y="0"/>
            <a:ext cx="12192000" cy="815975"/>
          </a:xfrm>
          <a:prstGeom prst="rect">
            <a:avLst/>
          </a:prstGeom>
          <a:noFill/>
        </p:spPr>
        <p:txBody>
          <a:bodyPr wrap="square" rtlCol="0" anchor="t">
            <a:noAutofit/>
          </a:bodyPr>
          <a:p>
            <a:pPr algn="ctr">
              <a:lnSpc>
                <a:spcPct val="120000"/>
              </a:lnSpc>
            </a:pPr>
            <a:r>
              <a:rPr lang="en-US" sz="3200" b="1" dirty="0">
                <a:solidFill>
                  <a:srgbClr val="FF0000"/>
                </a:solidFill>
                <a:latin typeface="Times New Roman" panose="02020603050405020304" charset="0"/>
                <a:cs typeface="Times New Roman" panose="02020603050405020304" charset="0"/>
                <a:sym typeface="+mn-ea"/>
              </a:rPr>
              <a:t>Sự thật là thước đo chân lí</a:t>
            </a:r>
            <a:endParaRPr lang="vi-VN" sz="3200" b="1" dirty="0">
              <a:solidFill>
                <a:srgbClr val="FF0000"/>
              </a:solidFill>
              <a:latin typeface="Times New Roman" panose="02020603050405020304" charset="0"/>
              <a:cs typeface="Times New Roman" panose="02020603050405020304" charset="0"/>
              <a:sym typeface="+mn-ea"/>
            </a:endParaRPr>
          </a:p>
        </p:txBody>
      </p:sp>
      <p:sp>
        <p:nvSpPr>
          <p:cNvPr id="8" name="Oval 7"/>
          <p:cNvSpPr/>
          <p:nvPr/>
        </p:nvSpPr>
        <p:spPr>
          <a:xfrm>
            <a:off x="69215" y="562610"/>
            <a:ext cx="582930" cy="645160"/>
          </a:xfrm>
          <a:prstGeom prst="ellipse">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400" b="1">
                <a:solidFill>
                  <a:srgbClr val="FF0000"/>
                </a:solidFill>
                <a:latin typeface="Times New Roman" panose="02020603050405020304" charset="0"/>
                <a:cs typeface="Times New Roman" panose="02020603050405020304" charset="0"/>
              </a:rPr>
              <a:t>1</a:t>
            </a:r>
            <a:endParaRPr lang="en-US" sz="2400" b="1">
              <a:solidFill>
                <a:srgbClr val="FF0000"/>
              </a:solidFill>
              <a:latin typeface="Times New Roman" panose="02020603050405020304" charset="0"/>
              <a:cs typeface="Times New Roman" panose="02020603050405020304" charset="0"/>
            </a:endParaRPr>
          </a:p>
        </p:txBody>
      </p:sp>
      <p:sp>
        <p:nvSpPr>
          <p:cNvPr id="11" name="Oval 10"/>
          <p:cNvSpPr/>
          <p:nvPr/>
        </p:nvSpPr>
        <p:spPr>
          <a:xfrm>
            <a:off x="205105" y="2052955"/>
            <a:ext cx="361315" cy="448945"/>
          </a:xfrm>
          <a:prstGeom prst="ellipse">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400" b="1">
                <a:solidFill>
                  <a:srgbClr val="FF0000"/>
                </a:solidFill>
                <a:latin typeface="Times New Roman" panose="02020603050405020304" charset="0"/>
                <a:cs typeface="Times New Roman" panose="02020603050405020304" charset="0"/>
              </a:rPr>
              <a:t>2</a:t>
            </a:r>
            <a:endParaRPr lang="en-US" sz="2400" b="1">
              <a:solidFill>
                <a:srgbClr val="FF0000"/>
              </a:solidFill>
              <a:latin typeface="Times New Roman" panose="02020603050405020304" charset="0"/>
              <a:cs typeface="Times New Roman" panose="02020603050405020304" charset="0"/>
            </a:endParaRPr>
          </a:p>
        </p:txBody>
      </p:sp>
      <p:sp>
        <p:nvSpPr>
          <p:cNvPr id="12" name="Oval 11"/>
          <p:cNvSpPr/>
          <p:nvPr/>
        </p:nvSpPr>
        <p:spPr>
          <a:xfrm>
            <a:off x="204470" y="3175635"/>
            <a:ext cx="447675" cy="434975"/>
          </a:xfrm>
          <a:prstGeom prst="ellipse">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400" b="1">
                <a:solidFill>
                  <a:srgbClr val="FF0000"/>
                </a:solidFill>
                <a:latin typeface="Times New Roman" panose="02020603050405020304" charset="0"/>
                <a:cs typeface="Times New Roman" panose="02020603050405020304" charset="0"/>
              </a:rPr>
              <a:t>3</a:t>
            </a:r>
            <a:endParaRPr lang="en-US" sz="2400" b="1">
              <a:solidFill>
                <a:srgbClr val="FF0000"/>
              </a:solidFill>
              <a:latin typeface="Times New Roman" panose="02020603050405020304" charset="0"/>
              <a:cs typeface="Times New Roman" panose="02020603050405020304" charset="0"/>
            </a:endParaRPr>
          </a:p>
        </p:txBody>
      </p:sp>
      <p:sp>
        <p:nvSpPr>
          <p:cNvPr id="3" name="Oval 2"/>
          <p:cNvSpPr/>
          <p:nvPr/>
        </p:nvSpPr>
        <p:spPr>
          <a:xfrm>
            <a:off x="221615" y="4584065"/>
            <a:ext cx="430530" cy="515620"/>
          </a:xfrm>
          <a:prstGeom prst="ellipse">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400" b="1">
                <a:solidFill>
                  <a:srgbClr val="FF0000"/>
                </a:solidFill>
                <a:latin typeface="Times New Roman" panose="02020603050405020304" charset="0"/>
                <a:cs typeface="Times New Roman" panose="02020603050405020304" charset="0"/>
              </a:rPr>
              <a:t>4</a:t>
            </a:r>
            <a:endParaRPr lang="en-US" sz="2400" b="1">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bldLst>
      <p:bldP spid="8" grpId="1" animBg="1"/>
      <p:bldP spid="11" grpId="1" animBg="1"/>
      <p:bldP spid="12" grpId="1"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A picture containing text, nature&#10;&#10;Description automatically generated"/>
          <p:cNvPicPr>
            <a:picLocks noChangeAspect="1"/>
          </p:cNvPicPr>
          <p:nvPr>
            <p:ph idx="1"/>
          </p:nvPr>
        </p:nvPicPr>
        <p:blipFill>
          <a:blip r:embed="rId1"/>
          <a:stretch>
            <a:fillRect/>
          </a:stretch>
        </p:blipFill>
        <p:spPr>
          <a:xfrm>
            <a:off x="0" y="0"/>
            <a:ext cx="12205335" cy="6858000"/>
          </a:xfrm>
          <a:prstGeom prst="rect">
            <a:avLst/>
          </a:prstGeom>
        </p:spPr>
      </p:pic>
      <p:sp>
        <p:nvSpPr>
          <p:cNvPr id="16" name="Hình chữ nhật: Góc Tròn 1"/>
          <p:cNvSpPr/>
          <p:nvPr/>
        </p:nvSpPr>
        <p:spPr>
          <a:xfrm>
            <a:off x="595630" y="364490"/>
            <a:ext cx="11059160" cy="6210300"/>
          </a:xfrm>
          <a:prstGeom prst="roundRect">
            <a:avLst>
              <a:gd name="adj" fmla="val 12500"/>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4800" b="1" dirty="0" err="1" smtClean="0">
                <a:solidFill>
                  <a:schemeClr val="tx1"/>
                </a:solidFill>
                <a:latin typeface="Times New Roman" panose="02020603050405020304" charset="0"/>
                <a:cs typeface="Times New Roman" panose="02020603050405020304" charset="0"/>
                <a:sym typeface="+mn-ea"/>
              </a:rPr>
              <a:t>                 </a:t>
            </a:r>
            <a:endParaRPr lang="vi-VN" sz="4800" dirty="0" smtClean="0">
              <a:solidFill>
                <a:schemeClr val="tx1"/>
              </a:solidFill>
              <a:latin typeface="Times New Roman" panose="02020603050405020304" charset="0"/>
              <a:cs typeface="Times New Roman" panose="02020603050405020304" charset="0"/>
              <a:sym typeface="+mn-ea"/>
            </a:endParaRPr>
          </a:p>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vi-VN" sz="4800" b="0" u="none" strike="noStrike" kern="0" cap="none" spc="0" normalizeH="0" baseline="0" noProof="0" dirty="0" smtClean="0">
              <a:ln>
                <a:noFill/>
              </a:ln>
              <a:solidFill>
                <a:schemeClr val="tx1"/>
              </a:solidFill>
              <a:effectLst/>
              <a:uLnTx/>
              <a:uFillTx/>
              <a:latin typeface="Times New Roman" panose="02020603050405020304" charset="0"/>
              <a:ea typeface="Times New Roman" panose="02020603050405020304"/>
              <a:cs typeface="Times New Roman" panose="02020603050405020304" charset="0"/>
              <a:sym typeface="+mn-ea"/>
            </a:endParaRPr>
          </a:p>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vi-VN" sz="4800" b="0" u="none" strike="noStrike" kern="0" cap="none" spc="0" normalizeH="0" baseline="0" noProof="0" dirty="0" smtClean="0">
              <a:ln>
                <a:noFill/>
              </a:ln>
              <a:solidFill>
                <a:schemeClr val="tx1"/>
              </a:solidFill>
              <a:effectLst/>
              <a:uLnTx/>
              <a:uFillTx/>
              <a:latin typeface="Times New Roman" panose="02020603050405020304" charset="0"/>
              <a:ea typeface="Times New Roman" panose="02020603050405020304"/>
              <a:cs typeface="Times New Roman" panose="02020603050405020304" charset="0"/>
              <a:sym typeface="+mn-ea"/>
            </a:endParaRPr>
          </a:p>
        </p:txBody>
      </p:sp>
      <p:pic>
        <p:nvPicPr>
          <p:cNvPr id="17" name="Picture 9"/>
          <p:cNvPicPr>
            <a:picLocks noChangeAspect="1"/>
          </p:cNvPicPr>
          <p:nvPr/>
        </p:nvPicPr>
        <p:blipFill>
          <a:blip r:embed="rId2">
            <a:lum contrast="40000"/>
          </a:blip>
          <a:stretch>
            <a:fillRect/>
          </a:stretch>
        </p:blipFill>
        <p:spPr>
          <a:xfrm>
            <a:off x="2418715" y="364490"/>
            <a:ext cx="7149465" cy="1534160"/>
          </a:xfrm>
          <a:prstGeom prst="rect">
            <a:avLst/>
          </a:prstGeom>
          <a:noFill/>
          <a:ln w="9525">
            <a:noFill/>
          </a:ln>
        </p:spPr>
      </p:pic>
      <p:sp>
        <p:nvSpPr>
          <p:cNvPr id="62471" name="TextBox 10"/>
          <p:cNvSpPr txBox="1"/>
          <p:nvPr/>
        </p:nvSpPr>
        <p:spPr>
          <a:xfrm>
            <a:off x="3267064" y="813730"/>
            <a:ext cx="5452762" cy="738505"/>
          </a:xfrm>
          <a:prstGeom prst="rect">
            <a:avLst/>
          </a:prstGeom>
          <a:noFill/>
          <a:ln w="9525">
            <a:noFill/>
          </a:ln>
        </p:spPr>
        <p:txBody>
          <a:bodyPr lIns="0" tIns="0" rIns="0" bIns="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r>
              <a:rPr lang="en-US" altLang="en-US" sz="4800" b="1" dirty="0">
                <a:solidFill>
                  <a:srgbClr val="FFFFFF"/>
                </a:solidFill>
                <a:latin typeface="Times New Roman" panose="02020603050405020304" charset="0"/>
                <a:cs typeface="Times New Roman" panose="02020603050405020304" charset="0"/>
              </a:rPr>
              <a:t>Giải nghĩa từ khó </a:t>
            </a:r>
            <a:endParaRPr lang="en-US" altLang="en-US" sz="4800" b="1" dirty="0">
              <a:solidFill>
                <a:srgbClr val="FFFFFF"/>
              </a:solidFill>
              <a:latin typeface="Times New Roman" panose="02020603050405020304" charset="0"/>
              <a:ea typeface="Calibri" panose="020F0502020204030204" pitchFamily="34" charset="0"/>
              <a:cs typeface="Times New Roman" panose="02020603050405020304" charset="0"/>
            </a:endParaRPr>
          </a:p>
        </p:txBody>
      </p:sp>
      <p:sp>
        <p:nvSpPr>
          <p:cNvPr id="11" name="Rounded Rectangle 10"/>
          <p:cNvSpPr/>
          <p:nvPr/>
        </p:nvSpPr>
        <p:spPr>
          <a:xfrm>
            <a:off x="1087120" y="2245995"/>
            <a:ext cx="2567940" cy="1021080"/>
          </a:xfrm>
          <a:prstGeom prst="roundRect">
            <a:avLst/>
          </a:prstGeom>
          <a:noFill/>
          <a:ln w="28575" cmpd="sng">
            <a:solidFill>
              <a:srgbClr val="55D408"/>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sz="4400">
                <a:solidFill>
                  <a:schemeClr val="tx1"/>
                </a:solidFill>
                <a:latin typeface="Times New Roman" panose="02020603050405020304" charset="0"/>
                <a:cs typeface="Times New Roman" panose="02020603050405020304" charset="0"/>
              </a:rPr>
              <a:t>   Ga-li-lê</a:t>
            </a:r>
            <a:endParaRPr lang="en-US" sz="4400">
              <a:solidFill>
                <a:schemeClr val="tx1"/>
              </a:solidFill>
              <a:latin typeface="Times New Roman" panose="02020603050405020304" charset="0"/>
              <a:cs typeface="Times New Roman" panose="02020603050405020304" charset="0"/>
            </a:endParaRPr>
          </a:p>
        </p:txBody>
      </p:sp>
      <p:pic>
        <p:nvPicPr>
          <p:cNvPr id="2" name="Google Shape;173;p9" descr="Galileo Galilei – Wikipedia tiếng Việt"/>
          <p:cNvPicPr preferRelativeResize="0"/>
          <p:nvPr/>
        </p:nvPicPr>
        <p:blipFill rotWithShape="1">
          <a:blip r:embed="rId3"/>
          <a:srcRect b="27012"/>
          <a:stretch>
            <a:fillRect/>
          </a:stretch>
        </p:blipFill>
        <p:spPr>
          <a:xfrm>
            <a:off x="4356735" y="2246630"/>
            <a:ext cx="6794500" cy="4162425"/>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A picture containing text, nature&#10;&#10;Description automatically generated"/>
          <p:cNvPicPr>
            <a:picLocks noChangeAspect="1"/>
          </p:cNvPicPr>
          <p:nvPr>
            <p:ph idx="1"/>
          </p:nvPr>
        </p:nvPicPr>
        <p:blipFill>
          <a:blip r:embed="rId1"/>
          <a:stretch>
            <a:fillRect/>
          </a:stretch>
        </p:blipFill>
        <p:spPr>
          <a:xfrm>
            <a:off x="0" y="0"/>
            <a:ext cx="12205335" cy="6858000"/>
          </a:xfrm>
          <a:prstGeom prst="rect">
            <a:avLst/>
          </a:prstGeom>
        </p:spPr>
      </p:pic>
      <p:sp>
        <p:nvSpPr>
          <p:cNvPr id="16" name="Hình chữ nhật: Góc Tròn 1"/>
          <p:cNvSpPr/>
          <p:nvPr/>
        </p:nvSpPr>
        <p:spPr>
          <a:xfrm>
            <a:off x="595630" y="364490"/>
            <a:ext cx="11059160" cy="6210300"/>
          </a:xfrm>
          <a:prstGeom prst="roundRect">
            <a:avLst>
              <a:gd name="adj" fmla="val 12500"/>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0" lang="vi-VN" sz="4800" b="0" u="none" strike="noStrike" kern="0" cap="none" spc="0" normalizeH="0" baseline="0" noProof="0" dirty="0" smtClean="0">
              <a:ln>
                <a:noFill/>
              </a:ln>
              <a:solidFill>
                <a:schemeClr val="tx1"/>
              </a:solidFill>
              <a:effectLst/>
              <a:uLnTx/>
              <a:uFillTx/>
              <a:latin typeface="Times New Roman" panose="02020603050405020304" charset="0"/>
              <a:ea typeface="Times New Roman" panose="02020603050405020304"/>
              <a:cs typeface="Times New Roman" panose="02020603050405020304" charset="0"/>
              <a:sym typeface="+mn-ea"/>
            </a:endParaRPr>
          </a:p>
        </p:txBody>
      </p:sp>
      <p:pic>
        <p:nvPicPr>
          <p:cNvPr id="17" name="Picture 9"/>
          <p:cNvPicPr>
            <a:picLocks noChangeAspect="1"/>
          </p:cNvPicPr>
          <p:nvPr/>
        </p:nvPicPr>
        <p:blipFill>
          <a:blip r:embed="rId2">
            <a:lum contrast="40000"/>
          </a:blip>
          <a:stretch>
            <a:fillRect/>
          </a:stretch>
        </p:blipFill>
        <p:spPr>
          <a:xfrm>
            <a:off x="2418715" y="364490"/>
            <a:ext cx="7149465" cy="1534160"/>
          </a:xfrm>
          <a:prstGeom prst="rect">
            <a:avLst/>
          </a:prstGeom>
          <a:noFill/>
          <a:ln w="9525">
            <a:noFill/>
          </a:ln>
        </p:spPr>
      </p:pic>
      <p:sp>
        <p:nvSpPr>
          <p:cNvPr id="62471" name="TextBox 10"/>
          <p:cNvSpPr txBox="1"/>
          <p:nvPr/>
        </p:nvSpPr>
        <p:spPr>
          <a:xfrm>
            <a:off x="3267064" y="813730"/>
            <a:ext cx="5452762" cy="738505"/>
          </a:xfrm>
          <a:prstGeom prst="rect">
            <a:avLst/>
          </a:prstGeom>
          <a:noFill/>
          <a:ln w="9525">
            <a:noFill/>
          </a:ln>
        </p:spPr>
        <p:txBody>
          <a:bodyPr lIns="0" tIns="0" rIns="0" bIns="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r>
              <a:rPr lang="en-US" altLang="en-US" sz="4800" b="1" dirty="0">
                <a:solidFill>
                  <a:srgbClr val="FFFFFF"/>
                </a:solidFill>
                <a:latin typeface="Times New Roman" panose="02020603050405020304" charset="0"/>
                <a:cs typeface="Times New Roman" panose="02020603050405020304" charset="0"/>
              </a:rPr>
              <a:t>Giải nghĩa từ khó </a:t>
            </a:r>
            <a:endParaRPr lang="en-US" altLang="en-US" sz="4800" b="1" dirty="0">
              <a:solidFill>
                <a:srgbClr val="FFFFFF"/>
              </a:solidFill>
              <a:latin typeface="Times New Roman" panose="02020603050405020304" charset="0"/>
              <a:ea typeface="Calibri" panose="020F0502020204030204" pitchFamily="34" charset="0"/>
              <a:cs typeface="Times New Roman" panose="02020603050405020304" charset="0"/>
            </a:endParaRPr>
          </a:p>
        </p:txBody>
      </p:sp>
      <p:pic>
        <p:nvPicPr>
          <p:cNvPr id="13" name="Google Shape;174;p9" descr="Aristotle - nhà triết học Hy Lạp cổ đại trụ cột của văn minh Hy Lạp"/>
          <p:cNvPicPr preferRelativeResize="0"/>
          <p:nvPr/>
        </p:nvPicPr>
        <p:blipFill rotWithShape="1">
          <a:blip r:embed="rId3"/>
          <a:srcRect b="14475"/>
          <a:stretch>
            <a:fillRect/>
          </a:stretch>
        </p:blipFill>
        <p:spPr>
          <a:xfrm>
            <a:off x="4872355" y="2345690"/>
            <a:ext cx="6237605" cy="399923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5" name="Rounded Rectangle 4"/>
          <p:cNvSpPr/>
          <p:nvPr/>
        </p:nvSpPr>
        <p:spPr>
          <a:xfrm>
            <a:off x="1198245" y="2345690"/>
            <a:ext cx="3013075" cy="1021080"/>
          </a:xfrm>
          <a:prstGeom prst="roundRect">
            <a:avLst/>
          </a:prstGeom>
          <a:noFill/>
          <a:ln w="28575" cmpd="sng">
            <a:solidFill>
              <a:srgbClr val="55D408"/>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sz="3200">
                <a:solidFill>
                  <a:schemeClr val="tx1"/>
                </a:solidFill>
                <a:latin typeface="Times New Roman" panose="02020603050405020304" charset="0"/>
                <a:cs typeface="Times New Roman" panose="02020603050405020304" charset="0"/>
              </a:rPr>
              <a:t> </a:t>
            </a:r>
            <a:r>
              <a:rPr lang="en-US" sz="4400">
                <a:solidFill>
                  <a:schemeClr val="tx1"/>
                </a:solidFill>
                <a:latin typeface="Times New Roman" panose="02020603050405020304" charset="0"/>
                <a:cs typeface="Times New Roman" panose="02020603050405020304" charset="0"/>
              </a:rPr>
              <a:t>  A-ri-xtốt</a:t>
            </a:r>
            <a:endParaRPr lang="en-US" sz="440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A picture containing text, nature&#10;&#10;Description automatically generated"/>
          <p:cNvPicPr>
            <a:picLocks noChangeAspect="1"/>
          </p:cNvPicPr>
          <p:nvPr>
            <p:ph idx="1"/>
          </p:nvPr>
        </p:nvPicPr>
        <p:blipFill>
          <a:blip r:embed="rId1"/>
          <a:stretch>
            <a:fillRect/>
          </a:stretch>
        </p:blipFill>
        <p:spPr>
          <a:xfrm>
            <a:off x="0" y="0"/>
            <a:ext cx="12205335" cy="6858000"/>
          </a:xfrm>
          <a:prstGeom prst="rect">
            <a:avLst/>
          </a:prstGeom>
        </p:spPr>
      </p:pic>
      <p:sp>
        <p:nvSpPr>
          <p:cNvPr id="16" name="Hình chữ nhật: Góc Tròn 1"/>
          <p:cNvSpPr/>
          <p:nvPr/>
        </p:nvSpPr>
        <p:spPr>
          <a:xfrm>
            <a:off x="595630" y="364490"/>
            <a:ext cx="11059160" cy="6210300"/>
          </a:xfrm>
          <a:prstGeom prst="roundRect">
            <a:avLst>
              <a:gd name="adj" fmla="val 12500"/>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0" lang="vi-VN" sz="4800" b="0" u="none" strike="noStrike" kern="0" cap="none" spc="0" normalizeH="0" baseline="0" noProof="0" dirty="0" smtClean="0">
              <a:ln>
                <a:noFill/>
              </a:ln>
              <a:solidFill>
                <a:schemeClr val="tx1"/>
              </a:solidFill>
              <a:effectLst/>
              <a:uLnTx/>
              <a:uFillTx/>
              <a:latin typeface="Times New Roman" panose="02020603050405020304" charset="0"/>
              <a:ea typeface="Times New Roman" panose="02020603050405020304"/>
              <a:cs typeface="Times New Roman" panose="02020603050405020304" charset="0"/>
              <a:sym typeface="+mn-ea"/>
            </a:endParaRPr>
          </a:p>
        </p:txBody>
      </p:sp>
      <p:pic>
        <p:nvPicPr>
          <p:cNvPr id="17" name="Picture 9"/>
          <p:cNvPicPr>
            <a:picLocks noChangeAspect="1"/>
          </p:cNvPicPr>
          <p:nvPr/>
        </p:nvPicPr>
        <p:blipFill>
          <a:blip r:embed="rId2">
            <a:lum contrast="40000"/>
          </a:blip>
          <a:stretch>
            <a:fillRect/>
          </a:stretch>
        </p:blipFill>
        <p:spPr>
          <a:xfrm>
            <a:off x="2418715" y="364490"/>
            <a:ext cx="7149465" cy="1534160"/>
          </a:xfrm>
          <a:prstGeom prst="rect">
            <a:avLst/>
          </a:prstGeom>
          <a:noFill/>
          <a:ln w="9525">
            <a:noFill/>
          </a:ln>
        </p:spPr>
      </p:pic>
      <p:sp>
        <p:nvSpPr>
          <p:cNvPr id="62471" name="TextBox 10"/>
          <p:cNvSpPr txBox="1"/>
          <p:nvPr/>
        </p:nvSpPr>
        <p:spPr>
          <a:xfrm>
            <a:off x="3267064" y="813730"/>
            <a:ext cx="5452762" cy="738505"/>
          </a:xfrm>
          <a:prstGeom prst="rect">
            <a:avLst/>
          </a:prstGeom>
          <a:noFill/>
          <a:ln w="9525">
            <a:noFill/>
          </a:ln>
        </p:spPr>
        <p:txBody>
          <a:bodyPr lIns="0" tIns="0" rIns="0" bIns="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r>
              <a:rPr lang="en-US" altLang="en-US" sz="4800" b="1" dirty="0">
                <a:solidFill>
                  <a:srgbClr val="FFFFFF"/>
                </a:solidFill>
                <a:latin typeface="Times New Roman" panose="02020603050405020304" charset="0"/>
                <a:cs typeface="Times New Roman" panose="02020603050405020304" charset="0"/>
              </a:rPr>
              <a:t>Giải nghĩa từ khó </a:t>
            </a:r>
            <a:endParaRPr lang="en-US" altLang="en-US" sz="4800" b="1" dirty="0">
              <a:solidFill>
                <a:srgbClr val="FFFFFF"/>
              </a:solidFill>
              <a:latin typeface="Times New Roman" panose="02020603050405020304" charset="0"/>
              <a:ea typeface="Calibri" panose="020F0502020204030204" pitchFamily="34" charset="0"/>
              <a:cs typeface="Times New Roman" panose="02020603050405020304" charset="0"/>
            </a:endParaRPr>
          </a:p>
        </p:txBody>
      </p:sp>
      <p:sp>
        <p:nvSpPr>
          <p:cNvPr id="5" name="Rounded Rectangle 4"/>
          <p:cNvSpPr/>
          <p:nvPr/>
        </p:nvSpPr>
        <p:spPr>
          <a:xfrm>
            <a:off x="920115" y="2345690"/>
            <a:ext cx="2901315" cy="1021080"/>
          </a:xfrm>
          <a:prstGeom prst="roundRect">
            <a:avLst/>
          </a:prstGeom>
          <a:noFill/>
          <a:ln w="28575" cmpd="sng">
            <a:solidFill>
              <a:srgbClr val="55D408"/>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200">
                <a:solidFill>
                  <a:schemeClr val="tx1"/>
                </a:solidFill>
                <a:latin typeface="Times New Roman" panose="02020603050405020304" charset="0"/>
                <a:cs typeface="Times New Roman" panose="02020603050405020304" charset="0"/>
              </a:rPr>
              <a:t> </a:t>
            </a:r>
            <a:r>
              <a:rPr lang="en-US" sz="4400">
                <a:solidFill>
                  <a:schemeClr val="tx1"/>
                </a:solidFill>
                <a:latin typeface="Times New Roman" panose="02020603050405020304" charset="0"/>
                <a:cs typeface="Times New Roman" panose="02020603050405020304" charset="0"/>
              </a:rPr>
              <a:t>Pi-sa</a:t>
            </a:r>
            <a:endParaRPr lang="en-US" sz="4400">
              <a:solidFill>
                <a:schemeClr val="tx1"/>
              </a:solidFill>
              <a:latin typeface="Times New Roman" panose="02020603050405020304" charset="0"/>
              <a:cs typeface="Times New Roman" panose="02020603050405020304" charset="0"/>
            </a:endParaRPr>
          </a:p>
        </p:txBody>
      </p:sp>
      <p:pic>
        <p:nvPicPr>
          <p:cNvPr id="15" name="Google Shape;185;p10" descr="Muôn kiểu check-in sáng tạo với tháp nghiêng Pisa - Du Lịch Chất"/>
          <p:cNvPicPr preferRelativeResize="0"/>
          <p:nvPr/>
        </p:nvPicPr>
        <p:blipFill rotWithShape="1">
          <a:blip r:embed="rId3"/>
          <a:srcRect/>
          <a:stretch>
            <a:fillRect/>
          </a:stretch>
        </p:blipFill>
        <p:spPr>
          <a:xfrm>
            <a:off x="4301490" y="2200910"/>
            <a:ext cx="7042150" cy="4204970"/>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A picture containing text, nature&#10;&#10;Description automatically generated"/>
          <p:cNvPicPr>
            <a:picLocks noChangeAspect="1"/>
          </p:cNvPicPr>
          <p:nvPr>
            <p:ph idx="1"/>
          </p:nvPr>
        </p:nvPicPr>
        <p:blipFill>
          <a:blip r:embed="rId1"/>
          <a:stretch>
            <a:fillRect/>
          </a:stretch>
        </p:blipFill>
        <p:spPr>
          <a:xfrm>
            <a:off x="0" y="0"/>
            <a:ext cx="12205335" cy="6858000"/>
          </a:xfrm>
          <a:prstGeom prst="rect">
            <a:avLst/>
          </a:prstGeom>
        </p:spPr>
      </p:pic>
      <p:sp>
        <p:nvSpPr>
          <p:cNvPr id="16" name="Hình chữ nhật: Góc Tròn 1"/>
          <p:cNvSpPr/>
          <p:nvPr/>
        </p:nvSpPr>
        <p:spPr>
          <a:xfrm>
            <a:off x="595630" y="364490"/>
            <a:ext cx="11059160" cy="6210300"/>
          </a:xfrm>
          <a:prstGeom prst="roundRect">
            <a:avLst>
              <a:gd name="adj" fmla="val 12500"/>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0" lang="vi-VN" sz="4800" b="0" u="none" strike="noStrike" kern="0" cap="none" spc="0" normalizeH="0" baseline="0" noProof="0" dirty="0" smtClean="0">
              <a:ln>
                <a:noFill/>
              </a:ln>
              <a:solidFill>
                <a:schemeClr val="tx1"/>
              </a:solidFill>
              <a:effectLst/>
              <a:uLnTx/>
              <a:uFillTx/>
              <a:latin typeface="Times New Roman" panose="02020603050405020304" charset="0"/>
              <a:ea typeface="Times New Roman" panose="02020603050405020304"/>
              <a:cs typeface="Times New Roman" panose="02020603050405020304" charset="0"/>
              <a:sym typeface="+mn-ea"/>
            </a:endParaRPr>
          </a:p>
        </p:txBody>
      </p:sp>
      <p:pic>
        <p:nvPicPr>
          <p:cNvPr id="17" name="Picture 9"/>
          <p:cNvPicPr>
            <a:picLocks noChangeAspect="1"/>
          </p:cNvPicPr>
          <p:nvPr/>
        </p:nvPicPr>
        <p:blipFill>
          <a:blip r:embed="rId2">
            <a:lum contrast="40000"/>
          </a:blip>
          <a:stretch>
            <a:fillRect/>
          </a:stretch>
        </p:blipFill>
        <p:spPr>
          <a:xfrm>
            <a:off x="2418715" y="364490"/>
            <a:ext cx="7149465" cy="1534160"/>
          </a:xfrm>
          <a:prstGeom prst="rect">
            <a:avLst/>
          </a:prstGeom>
          <a:noFill/>
          <a:ln w="9525">
            <a:noFill/>
          </a:ln>
        </p:spPr>
      </p:pic>
      <p:sp>
        <p:nvSpPr>
          <p:cNvPr id="62471" name="TextBox 10"/>
          <p:cNvSpPr txBox="1"/>
          <p:nvPr/>
        </p:nvSpPr>
        <p:spPr>
          <a:xfrm>
            <a:off x="3267064" y="813730"/>
            <a:ext cx="5452762" cy="738505"/>
          </a:xfrm>
          <a:prstGeom prst="rect">
            <a:avLst/>
          </a:prstGeom>
          <a:noFill/>
          <a:ln w="9525">
            <a:noFill/>
          </a:ln>
        </p:spPr>
        <p:txBody>
          <a:bodyPr lIns="0" tIns="0" rIns="0" bIns="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r>
              <a:rPr lang="en-US" altLang="en-US" sz="4800" b="1" dirty="0">
                <a:solidFill>
                  <a:srgbClr val="FFFFFF"/>
                </a:solidFill>
                <a:latin typeface="Times New Roman" panose="02020603050405020304" charset="0"/>
                <a:cs typeface="Times New Roman" panose="02020603050405020304" charset="0"/>
              </a:rPr>
              <a:t>Giải nghĩa từ khó </a:t>
            </a:r>
            <a:endParaRPr lang="en-US" altLang="en-US" sz="4800" b="1" dirty="0">
              <a:solidFill>
                <a:srgbClr val="FFFFFF"/>
              </a:solidFill>
              <a:latin typeface="Times New Roman" panose="02020603050405020304" charset="0"/>
              <a:ea typeface="Calibri" panose="020F0502020204030204" pitchFamily="34" charset="0"/>
              <a:cs typeface="Times New Roman" panose="02020603050405020304" charset="0"/>
            </a:endParaRPr>
          </a:p>
        </p:txBody>
      </p:sp>
      <p:sp>
        <p:nvSpPr>
          <p:cNvPr id="5" name="Rounded Rectangle 4"/>
          <p:cNvSpPr/>
          <p:nvPr/>
        </p:nvSpPr>
        <p:spPr>
          <a:xfrm>
            <a:off x="1142365" y="2546350"/>
            <a:ext cx="3124200" cy="1021080"/>
          </a:xfrm>
          <a:prstGeom prst="roundRect">
            <a:avLst/>
          </a:prstGeom>
          <a:noFill/>
          <a:ln w="28575" cmpd="sng">
            <a:solidFill>
              <a:srgbClr val="55D408"/>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400">
                <a:solidFill>
                  <a:schemeClr val="tx1"/>
                </a:solidFill>
                <a:latin typeface="Times New Roman" panose="02020603050405020304" charset="0"/>
                <a:cs typeface="Times New Roman" panose="02020603050405020304" charset="0"/>
              </a:rPr>
              <a:t>Cô-péc-ních</a:t>
            </a:r>
            <a:endParaRPr lang="en-US" sz="4400">
              <a:solidFill>
                <a:schemeClr val="tx1"/>
              </a:solidFill>
              <a:latin typeface="Times New Roman" panose="02020603050405020304" charset="0"/>
              <a:cs typeface="Times New Roman" panose="02020603050405020304" charset="0"/>
            </a:endParaRPr>
          </a:p>
        </p:txBody>
      </p:sp>
      <p:pic>
        <p:nvPicPr>
          <p:cNvPr id="19" name="Google Shape;186;p10" descr="Nicolaus Copernicus: Sự ra đời của thuyết nhật tâm"/>
          <p:cNvPicPr preferRelativeResize="0"/>
          <p:nvPr/>
        </p:nvPicPr>
        <p:blipFill rotWithShape="1">
          <a:blip r:embed="rId3"/>
          <a:srcRect b="14361"/>
          <a:stretch>
            <a:fillRect/>
          </a:stretch>
        </p:blipFill>
        <p:spPr>
          <a:xfrm>
            <a:off x="4758055" y="2227580"/>
            <a:ext cx="6542405" cy="4126230"/>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pic>
        <p:nvPicPr>
          <p:cNvPr id="6" name="图片 3"/>
          <p:cNvPicPr>
            <a:picLocks noChangeAspect="1"/>
          </p:cNvPicPr>
          <p:nvPr/>
        </p:nvPicPr>
        <p:blipFill rotWithShape="1">
          <a:blip r:embed="rId1" cstate="print">
            <a:extLst>
              <a:ext uri="{28A0092B-C50C-407E-A947-70E740481C1C}">
                <a14:useLocalDpi xmlns:a14="http://schemas.microsoft.com/office/drawing/2010/main" val="0"/>
              </a:ext>
            </a:extLst>
          </a:blip>
          <a:srcRect l="3171" r="13526"/>
          <a:stretch>
            <a:fillRect/>
          </a:stretch>
        </p:blipFill>
        <p:spPr>
          <a:xfrm>
            <a:off x="-71120" y="0"/>
            <a:ext cx="12271375" cy="6859270"/>
          </a:xfrm>
          <a:prstGeom prst="rect">
            <a:avLst/>
          </a:prstGeom>
        </p:spPr>
      </p:pic>
      <p:pic>
        <p:nvPicPr>
          <p:cNvPr id="4" name="图片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36255" y="3369945"/>
            <a:ext cx="3513455" cy="3489325"/>
          </a:xfrm>
          <a:prstGeom prst="rect">
            <a:avLst/>
          </a:prstGeom>
        </p:spPr>
      </p:pic>
      <p:pic>
        <p:nvPicPr>
          <p:cNvPr id="5" name="Picture 4"/>
          <p:cNvPicPr>
            <a:picLocks noChangeAspect="1"/>
          </p:cNvPicPr>
          <p:nvPr/>
        </p:nvPicPr>
        <p:blipFill>
          <a:blip r:embed="rId3"/>
          <a:stretch>
            <a:fillRect/>
          </a:stretch>
        </p:blipFill>
        <p:spPr>
          <a:xfrm>
            <a:off x="216535" y="563880"/>
            <a:ext cx="11695430" cy="524129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A picture containing text, nature&#10;&#10;Description automatically generated"/>
          <p:cNvPicPr>
            <a:picLocks noChangeAspect="1"/>
          </p:cNvPicPr>
          <p:nvPr>
            <p:ph idx="1"/>
          </p:nvPr>
        </p:nvPicPr>
        <p:blipFill>
          <a:blip r:embed="rId1"/>
          <a:stretch>
            <a:fillRect/>
          </a:stretch>
        </p:blipFill>
        <p:spPr>
          <a:xfrm>
            <a:off x="0" y="0"/>
            <a:ext cx="12205335" cy="6858000"/>
          </a:xfrm>
          <a:prstGeom prst="rect">
            <a:avLst/>
          </a:prstGeom>
        </p:spPr>
      </p:pic>
      <p:sp>
        <p:nvSpPr>
          <p:cNvPr id="16" name="Hình chữ nhật: Góc Tròn 1"/>
          <p:cNvSpPr/>
          <p:nvPr/>
        </p:nvSpPr>
        <p:spPr>
          <a:xfrm>
            <a:off x="595630" y="364490"/>
            <a:ext cx="11059160" cy="6210300"/>
          </a:xfrm>
          <a:prstGeom prst="roundRect">
            <a:avLst>
              <a:gd name="adj" fmla="val 12500"/>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0" lang="vi-VN" sz="4800" b="0" u="none" strike="noStrike" kern="0" cap="none" spc="0" normalizeH="0" baseline="0" noProof="0" dirty="0" smtClean="0">
              <a:ln>
                <a:noFill/>
              </a:ln>
              <a:solidFill>
                <a:schemeClr val="tx1"/>
              </a:solidFill>
              <a:effectLst/>
              <a:uLnTx/>
              <a:uFillTx/>
              <a:latin typeface="Times New Roman" panose="02020603050405020304" charset="0"/>
              <a:ea typeface="Times New Roman" panose="02020603050405020304"/>
              <a:cs typeface="Times New Roman" panose="02020603050405020304" charset="0"/>
              <a:sym typeface="+mn-ea"/>
            </a:endParaRPr>
          </a:p>
        </p:txBody>
      </p:sp>
      <p:pic>
        <p:nvPicPr>
          <p:cNvPr id="17" name="Picture 9"/>
          <p:cNvPicPr>
            <a:picLocks noChangeAspect="1"/>
          </p:cNvPicPr>
          <p:nvPr/>
        </p:nvPicPr>
        <p:blipFill>
          <a:blip r:embed="rId2">
            <a:lum contrast="40000"/>
          </a:blip>
          <a:stretch>
            <a:fillRect/>
          </a:stretch>
        </p:blipFill>
        <p:spPr>
          <a:xfrm>
            <a:off x="2418715" y="364490"/>
            <a:ext cx="7149465" cy="1534160"/>
          </a:xfrm>
          <a:prstGeom prst="rect">
            <a:avLst/>
          </a:prstGeom>
          <a:noFill/>
          <a:ln w="9525">
            <a:noFill/>
          </a:ln>
        </p:spPr>
      </p:pic>
      <p:sp>
        <p:nvSpPr>
          <p:cNvPr id="62471" name="TextBox 10"/>
          <p:cNvSpPr txBox="1"/>
          <p:nvPr/>
        </p:nvSpPr>
        <p:spPr>
          <a:xfrm>
            <a:off x="3267064" y="813730"/>
            <a:ext cx="5452762" cy="738505"/>
          </a:xfrm>
          <a:prstGeom prst="rect">
            <a:avLst/>
          </a:prstGeom>
          <a:noFill/>
          <a:ln w="9525">
            <a:noFill/>
          </a:ln>
        </p:spPr>
        <p:txBody>
          <a:bodyPr lIns="0" tIns="0" rIns="0" bIns="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r>
              <a:rPr lang="en-US" altLang="en-US" sz="4800" b="1" dirty="0">
                <a:solidFill>
                  <a:srgbClr val="FFFFFF"/>
                </a:solidFill>
                <a:latin typeface="Times New Roman" panose="02020603050405020304" charset="0"/>
                <a:cs typeface="Times New Roman" panose="02020603050405020304" charset="0"/>
              </a:rPr>
              <a:t>Giải nghĩa từ khó </a:t>
            </a:r>
            <a:endParaRPr lang="en-US" altLang="en-US" sz="4800" b="1" dirty="0">
              <a:solidFill>
                <a:srgbClr val="FFFFFF"/>
              </a:solidFill>
              <a:latin typeface="Times New Roman" panose="02020603050405020304" charset="0"/>
              <a:ea typeface="Calibri" panose="020F0502020204030204" pitchFamily="34" charset="0"/>
              <a:cs typeface="Times New Roman" panose="02020603050405020304" charset="0"/>
            </a:endParaRPr>
          </a:p>
        </p:txBody>
      </p:sp>
      <p:sp>
        <p:nvSpPr>
          <p:cNvPr id="5" name="Rounded Rectangle 4"/>
          <p:cNvSpPr/>
          <p:nvPr/>
        </p:nvSpPr>
        <p:spPr>
          <a:xfrm>
            <a:off x="1098550" y="2546350"/>
            <a:ext cx="3124200" cy="1021080"/>
          </a:xfrm>
          <a:prstGeom prst="roundRect">
            <a:avLst/>
          </a:prstGeom>
          <a:noFill/>
          <a:ln w="28575" cmpd="sng">
            <a:solidFill>
              <a:srgbClr val="55D408"/>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4400">
                <a:solidFill>
                  <a:schemeClr val="tx1"/>
                </a:solidFill>
                <a:latin typeface="Times New Roman" panose="02020603050405020304" charset="0"/>
                <a:cs typeface="Times New Roman" panose="02020603050405020304" charset="0"/>
              </a:rPr>
              <a:t>Chân lí</a:t>
            </a:r>
            <a:endParaRPr lang="en-US" sz="4400">
              <a:solidFill>
                <a:schemeClr val="tx1"/>
              </a:solidFill>
              <a:latin typeface="Times New Roman" panose="02020603050405020304" charset="0"/>
              <a:cs typeface="Times New Roman" panose="02020603050405020304" charset="0"/>
            </a:endParaRPr>
          </a:p>
        </p:txBody>
      </p:sp>
      <p:pic>
        <p:nvPicPr>
          <p:cNvPr id="11" name="Google Shape;172;p9" descr="Những chân lý giúp công việc và cuộc sống của bạn thay đổi"/>
          <p:cNvPicPr preferRelativeResize="0"/>
          <p:nvPr/>
        </p:nvPicPr>
        <p:blipFill rotWithShape="1">
          <a:blip r:embed="rId3"/>
          <a:srcRect/>
          <a:stretch>
            <a:fillRect/>
          </a:stretch>
        </p:blipFill>
        <p:spPr>
          <a:xfrm>
            <a:off x="4554855" y="2089785"/>
            <a:ext cx="6697345" cy="4152265"/>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p>
            <a:endParaRPr lang="en-US"/>
          </a:p>
        </p:txBody>
      </p:sp>
      <p:pic>
        <p:nvPicPr>
          <p:cNvPr id="14" name="Graphic 14"/>
          <p:cNvPicPr>
            <a:picLocks noChangeAspect="1"/>
          </p:cNvPicPr>
          <p:nvPr>
            <p:ph idx="1"/>
          </p:nvPr>
        </p:nvPicPr>
        <p:blipFill rotWithShape="1">
          <a:blip r:embed="rId1">
            <a:extLst>
              <a:ext uri="{96DAC541-7B7A-43D3-8B79-37D633B846F1}">
                <asvg:svgBlip xmlns:asvg="http://schemas.microsoft.com/office/drawing/2016/SVG/main" r:embed="rId2"/>
              </a:ext>
            </a:extLst>
          </a:blip>
          <a:srcRect l="1091" t="29953" r="17860" b="4322"/>
          <a:stretch>
            <a:fillRect/>
          </a:stretch>
        </p:blipFill>
        <p:spPr>
          <a:xfrm>
            <a:off x="-90170" y="0"/>
            <a:ext cx="12361545" cy="6840855"/>
          </a:xfrm>
          <a:prstGeom prst="rect">
            <a:avLst/>
          </a:prstGeom>
        </p:spPr>
      </p:pic>
      <p:sp>
        <p:nvSpPr>
          <p:cNvPr id="12" name="矩形: 圆角 1"/>
          <p:cNvSpPr/>
          <p:nvPr/>
        </p:nvSpPr>
        <p:spPr>
          <a:xfrm>
            <a:off x="139065" y="365125"/>
            <a:ext cx="11981180" cy="5993130"/>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p>
            <a:pPr algn="ct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2470" name="Picture 9"/>
          <p:cNvPicPr>
            <a:picLocks noChangeAspect="1"/>
          </p:cNvPicPr>
          <p:nvPr/>
        </p:nvPicPr>
        <p:blipFill>
          <a:blip r:embed="rId3">
            <a:lum contrast="40000"/>
          </a:blip>
          <a:stretch>
            <a:fillRect/>
          </a:stretch>
        </p:blipFill>
        <p:spPr>
          <a:xfrm>
            <a:off x="1412240" y="254635"/>
            <a:ext cx="9532620" cy="1689735"/>
          </a:xfrm>
          <a:prstGeom prst="rect">
            <a:avLst/>
          </a:prstGeom>
          <a:noFill/>
          <a:ln w="9525">
            <a:noFill/>
          </a:ln>
        </p:spPr>
      </p:pic>
      <p:sp>
        <p:nvSpPr>
          <p:cNvPr id="6" name="Text Box 5"/>
          <p:cNvSpPr txBox="1"/>
          <p:nvPr/>
        </p:nvSpPr>
        <p:spPr>
          <a:xfrm>
            <a:off x="2620645" y="684530"/>
            <a:ext cx="7713345" cy="829945"/>
          </a:xfrm>
          <a:prstGeom prst="rect">
            <a:avLst/>
          </a:prstGeom>
          <a:noFill/>
        </p:spPr>
        <p:txBody>
          <a:bodyPr wrap="square" rtlCol="0" anchor="t">
            <a:spAutoFit/>
          </a:bodyPr>
          <a:p>
            <a:pPr marL="0" lvl="0" indent="0" algn="ctr" eaLnBrk="1" hangingPunct="1">
              <a:lnSpc>
                <a:spcPct val="100000"/>
              </a:lnSpc>
              <a:spcBef>
                <a:spcPct val="0"/>
              </a:spcBef>
              <a:buFontTx/>
              <a:buNone/>
            </a:pPr>
            <a:r>
              <a:rPr lang="en-US" altLang="en-US" sz="4800" dirty="0">
                <a:solidFill>
                  <a:srgbClr val="FFFFFF"/>
                </a:solidFill>
                <a:latin typeface="Times New Roman" panose="02020603050405020304" charset="0"/>
                <a:cs typeface="Times New Roman" panose="02020603050405020304" charset="0"/>
                <a:sym typeface="+mn-ea"/>
              </a:rPr>
              <a:t>Luyện tập tra từ điển </a:t>
            </a:r>
            <a:endParaRPr lang="en-US" altLang="en-US" sz="4800" dirty="0">
              <a:solidFill>
                <a:srgbClr val="FFFFFF"/>
              </a:solidFill>
              <a:latin typeface="Times New Roman" panose="02020603050405020304" charset="0"/>
              <a:cs typeface="Times New Roman" panose="02020603050405020304" charset="0"/>
              <a:sym typeface="+mn-ea"/>
            </a:endParaRPr>
          </a:p>
        </p:txBody>
      </p:sp>
      <p:sp>
        <p:nvSpPr>
          <p:cNvPr id="7" name="Rounded Rectangle 6"/>
          <p:cNvSpPr/>
          <p:nvPr/>
        </p:nvSpPr>
        <p:spPr>
          <a:xfrm>
            <a:off x="7834630" y="2614295"/>
            <a:ext cx="3925570" cy="1021080"/>
          </a:xfrm>
          <a:prstGeom prst="roundRect">
            <a:avLst/>
          </a:prstGeom>
          <a:noFill/>
          <a:ln w="28575" cmpd="sng">
            <a:solidFill>
              <a:srgbClr val="55D408"/>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sz="3200">
                <a:solidFill>
                  <a:schemeClr val="tx1"/>
                </a:solidFill>
                <a:latin typeface="Times New Roman" panose="02020603050405020304" charset="0"/>
                <a:cs typeface="Times New Roman" panose="02020603050405020304" charset="0"/>
              </a:rPr>
              <a:t> </a:t>
            </a:r>
            <a:r>
              <a:rPr lang="en-US" sz="4400">
                <a:solidFill>
                  <a:schemeClr val="tx1"/>
                </a:solidFill>
                <a:latin typeface="Times New Roman" panose="02020603050405020304" charset="0"/>
                <a:cs typeface="Times New Roman" panose="02020603050405020304" charset="0"/>
              </a:rPr>
              <a:t> </a:t>
            </a:r>
            <a:endParaRPr lang="vi-VN" sz="4400" dirty="0">
              <a:solidFill>
                <a:srgbClr val="FF0000"/>
              </a:solidFill>
              <a:latin typeface="Times New Roman" panose="02020603050405020304" charset="0"/>
              <a:cs typeface="Times New Roman" panose="02020603050405020304" charset="0"/>
            </a:endParaRPr>
          </a:p>
          <a:p>
            <a:pPr algn="just"/>
            <a:endParaRPr lang="en-US" sz="4400">
              <a:solidFill>
                <a:schemeClr val="tx1"/>
              </a:solidFill>
              <a:latin typeface="Times New Roman" panose="02020603050405020304" charset="0"/>
              <a:cs typeface="Times New Roman" panose="02020603050405020304" charset="0"/>
            </a:endParaRPr>
          </a:p>
        </p:txBody>
      </p:sp>
      <p:sp>
        <p:nvSpPr>
          <p:cNvPr id="8" name="Rounded Rectangle 7"/>
          <p:cNvSpPr/>
          <p:nvPr/>
        </p:nvSpPr>
        <p:spPr>
          <a:xfrm>
            <a:off x="607060" y="2653665"/>
            <a:ext cx="3013075" cy="1021080"/>
          </a:xfrm>
          <a:prstGeom prst="roundRect">
            <a:avLst/>
          </a:prstGeom>
          <a:noFill/>
          <a:ln w="28575" cmpd="sng">
            <a:solidFill>
              <a:srgbClr val="55D408"/>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endParaRPr lang="en-US" sz="4400">
              <a:solidFill>
                <a:schemeClr val="tx1"/>
              </a:solidFill>
              <a:latin typeface="Times New Roman" panose="02020603050405020304" charset="0"/>
              <a:cs typeface="Times New Roman" panose="02020603050405020304" charset="0"/>
            </a:endParaRPr>
          </a:p>
        </p:txBody>
      </p:sp>
      <p:sp>
        <p:nvSpPr>
          <p:cNvPr id="9" name="Rounded Rectangle 8"/>
          <p:cNvSpPr/>
          <p:nvPr/>
        </p:nvSpPr>
        <p:spPr>
          <a:xfrm>
            <a:off x="4269740" y="2653665"/>
            <a:ext cx="3013075" cy="1021080"/>
          </a:xfrm>
          <a:prstGeom prst="roundRect">
            <a:avLst/>
          </a:prstGeom>
          <a:noFill/>
          <a:ln w="28575" cmpd="sng">
            <a:solidFill>
              <a:srgbClr val="55D408"/>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sz="3200">
                <a:solidFill>
                  <a:schemeClr val="tx1"/>
                </a:solidFill>
                <a:latin typeface="Times New Roman" panose="02020603050405020304" charset="0"/>
                <a:cs typeface="Times New Roman" panose="02020603050405020304" charset="0"/>
              </a:rPr>
              <a:t> </a:t>
            </a:r>
            <a:r>
              <a:rPr lang="en-US" sz="4400">
                <a:solidFill>
                  <a:schemeClr val="tx1"/>
                </a:solidFill>
                <a:latin typeface="Times New Roman" panose="02020603050405020304" charset="0"/>
                <a:cs typeface="Times New Roman" panose="02020603050405020304" charset="0"/>
              </a:rPr>
              <a:t>  </a:t>
            </a:r>
            <a:endParaRPr lang="en-US" sz="4400">
              <a:solidFill>
                <a:schemeClr val="tx1"/>
              </a:solidFill>
              <a:latin typeface="Times New Roman" panose="02020603050405020304" charset="0"/>
              <a:cs typeface="Times New Roman" panose="02020603050405020304" charset="0"/>
            </a:endParaRPr>
          </a:p>
        </p:txBody>
      </p:sp>
      <p:pic>
        <p:nvPicPr>
          <p:cNvPr id="10" name="图片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3" name="图片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1320" y="4735195"/>
            <a:ext cx="1710055" cy="2228215"/>
          </a:xfrm>
          <a:prstGeom prst="rect">
            <a:avLst/>
          </a:prstGeom>
        </p:spPr>
      </p:pic>
      <p:sp>
        <p:nvSpPr>
          <p:cNvPr id="17" name="Google Shape;194;p11"/>
          <p:cNvSpPr/>
          <p:nvPr/>
        </p:nvSpPr>
        <p:spPr>
          <a:xfrm>
            <a:off x="762794" y="2763694"/>
            <a:ext cx="2793206" cy="801054"/>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p>
            <a:pPr algn="ctr"/>
            <a:endParaRPr lang="vi-VN" sz="4000" dirty="0">
              <a:solidFill>
                <a:schemeClr val="tx1"/>
              </a:solidFill>
              <a:latin typeface="Times New Roman" panose="02020603050405020304" charset="0"/>
              <a:cs typeface="Times New Roman" panose="02020603050405020304" charset="0"/>
              <a:sym typeface="+mn-ea"/>
            </a:endParaRPr>
          </a:p>
          <a:p>
            <a:pPr algn="ctr"/>
            <a:r>
              <a:rPr lang="vi-VN" sz="4000" dirty="0">
                <a:solidFill>
                  <a:schemeClr val="tx1"/>
                </a:solidFill>
                <a:latin typeface="Times New Roman" panose="02020603050405020304" charset="0"/>
                <a:cs typeface="Times New Roman" panose="02020603050405020304" charset="0"/>
                <a:sym typeface="+mn-ea"/>
              </a:rPr>
              <a:t>Lập luận</a:t>
            </a:r>
            <a:endParaRPr lang="vi-VN" sz="4000" dirty="0">
              <a:solidFill>
                <a:schemeClr val="tx1"/>
              </a:solidFill>
              <a:latin typeface="Times New Roman" panose="02020603050405020304" charset="0"/>
              <a:cs typeface="Times New Roman" panose="02020603050405020304" charset="0"/>
            </a:endParaRPr>
          </a:p>
          <a:p>
            <a:pPr algn="ctr"/>
            <a:endParaRPr lang="vi-VN" sz="4000" dirty="0">
              <a:solidFill>
                <a:schemeClr val="tx1"/>
              </a:solidFill>
              <a:latin typeface="Times New Roman" panose="02020603050405020304" charset="0"/>
              <a:cs typeface="Times New Roman" panose="02020603050405020304" charset="0"/>
            </a:endParaRPr>
          </a:p>
        </p:txBody>
      </p:sp>
      <p:sp>
        <p:nvSpPr>
          <p:cNvPr id="16" name="Google Shape;195;p11"/>
          <p:cNvSpPr/>
          <p:nvPr/>
        </p:nvSpPr>
        <p:spPr>
          <a:xfrm>
            <a:off x="7932420" y="2724150"/>
            <a:ext cx="3832225" cy="801370"/>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p>
            <a:pPr algn="ctr">
              <a:lnSpc>
                <a:spcPct val="114000"/>
              </a:lnSpc>
            </a:pPr>
            <a:r>
              <a:rPr lang="vi-VN" sz="4000" dirty="0">
                <a:solidFill>
                  <a:schemeClr val="tx1"/>
                </a:solidFill>
                <a:latin typeface="Times New Roman" panose="02020603050405020304" charset="0"/>
                <a:cs typeface="Times New Roman" panose="02020603050405020304" charset="0"/>
              </a:rPr>
              <a:t>Kính viễn vọng</a:t>
            </a:r>
            <a:endParaRPr lang="vi-VN" sz="4000" dirty="0">
              <a:solidFill>
                <a:schemeClr val="tx1"/>
              </a:solidFill>
              <a:latin typeface="Times New Roman" panose="02020603050405020304" charset="0"/>
              <a:cs typeface="Times New Roman" panose="02020603050405020304" charset="0"/>
            </a:endParaRPr>
          </a:p>
        </p:txBody>
      </p:sp>
      <p:sp>
        <p:nvSpPr>
          <p:cNvPr id="18" name="Google Shape;196;p11"/>
          <p:cNvSpPr/>
          <p:nvPr/>
        </p:nvSpPr>
        <p:spPr>
          <a:xfrm>
            <a:off x="4378960" y="2763520"/>
            <a:ext cx="2903855" cy="801370"/>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p>
            <a:pPr algn="ctr">
              <a:lnSpc>
                <a:spcPct val="114000"/>
              </a:lnSpc>
            </a:pPr>
            <a:r>
              <a:rPr lang="vi-VN" sz="4000" dirty="0">
                <a:solidFill>
                  <a:schemeClr val="tx1"/>
                </a:solidFill>
                <a:latin typeface="Times New Roman" panose="02020603050405020304" charset="0"/>
                <a:cs typeface="Times New Roman" panose="02020603050405020304" charset="0"/>
              </a:rPr>
              <a:t>Ủng hộ</a:t>
            </a:r>
            <a:endParaRPr lang="vi-VN" sz="4000" dirty="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trips(down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8" grpId="0" bldLvl="0" animBg="1"/>
      <p:bldP spid="8" grpId="1" animBg="1"/>
      <p:bldP spid="9" grpId="0" bldLvl="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p>
            <a:endParaRPr lang="en-US"/>
          </a:p>
        </p:txBody>
      </p:sp>
      <p:pic>
        <p:nvPicPr>
          <p:cNvPr id="14" name="Graphic 14"/>
          <p:cNvPicPr>
            <a:picLocks noChangeAspect="1"/>
          </p:cNvPicPr>
          <p:nvPr>
            <p:ph idx="1"/>
          </p:nvPr>
        </p:nvPicPr>
        <p:blipFill rotWithShape="1">
          <a:blip r:embed="rId1">
            <a:extLst>
              <a:ext uri="{96DAC541-7B7A-43D3-8B79-37D633B846F1}">
                <asvg:svgBlip xmlns:asvg="http://schemas.microsoft.com/office/drawing/2016/SVG/main" r:embed="rId2"/>
              </a:ext>
            </a:extLst>
          </a:blip>
          <a:srcRect l="1091" t="29953" r="17860" b="4322"/>
          <a:stretch>
            <a:fillRect/>
          </a:stretch>
        </p:blipFill>
        <p:spPr>
          <a:xfrm>
            <a:off x="-90170" y="0"/>
            <a:ext cx="12361545" cy="6840855"/>
          </a:xfrm>
          <a:prstGeom prst="rect">
            <a:avLst/>
          </a:prstGeom>
        </p:spPr>
      </p:pic>
      <p:sp>
        <p:nvSpPr>
          <p:cNvPr id="12" name="矩形: 圆角 1"/>
          <p:cNvSpPr/>
          <p:nvPr/>
        </p:nvSpPr>
        <p:spPr>
          <a:xfrm>
            <a:off x="139065" y="365125"/>
            <a:ext cx="11981180" cy="6172835"/>
          </a:xfrm>
          <a:prstGeom prst="roundRect">
            <a:avLst>
              <a:gd name="adj" fmla="val 5857"/>
            </a:avLst>
          </a:prstGeom>
          <a:solidFill>
            <a:schemeClr val="bg1"/>
          </a:solidFill>
          <a:ln w="12700" cap="flat" cmpd="sng" algn="ctr">
            <a:noFill/>
            <a:prstDash val="solid"/>
            <a:miter lim="800000"/>
          </a:ln>
          <a:effectLst/>
        </p:spPr>
        <p:txBody>
          <a:bodyPr rtlCol="0" anchor="ctr"/>
          <a:p>
            <a:pPr algn="ct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2470" name="Picture 9"/>
          <p:cNvPicPr>
            <a:picLocks noChangeAspect="1"/>
          </p:cNvPicPr>
          <p:nvPr/>
        </p:nvPicPr>
        <p:blipFill>
          <a:blip r:embed="rId3">
            <a:lum contrast="40000"/>
          </a:blip>
          <a:stretch>
            <a:fillRect/>
          </a:stretch>
        </p:blipFill>
        <p:spPr>
          <a:xfrm>
            <a:off x="1412240" y="254635"/>
            <a:ext cx="9532620" cy="1689735"/>
          </a:xfrm>
          <a:prstGeom prst="rect">
            <a:avLst/>
          </a:prstGeom>
          <a:noFill/>
          <a:ln w="9525">
            <a:noFill/>
          </a:ln>
        </p:spPr>
      </p:pic>
      <p:sp>
        <p:nvSpPr>
          <p:cNvPr id="6" name="Text Box 5"/>
          <p:cNvSpPr txBox="1"/>
          <p:nvPr/>
        </p:nvSpPr>
        <p:spPr>
          <a:xfrm>
            <a:off x="2620645" y="684530"/>
            <a:ext cx="7713345" cy="829945"/>
          </a:xfrm>
          <a:prstGeom prst="rect">
            <a:avLst/>
          </a:prstGeom>
          <a:noFill/>
        </p:spPr>
        <p:txBody>
          <a:bodyPr wrap="square" rtlCol="0" anchor="t">
            <a:spAutoFit/>
          </a:bodyPr>
          <a:p>
            <a:pPr marL="0" lvl="0" indent="0" algn="ctr" eaLnBrk="1" hangingPunct="1">
              <a:lnSpc>
                <a:spcPct val="100000"/>
              </a:lnSpc>
              <a:spcBef>
                <a:spcPct val="0"/>
              </a:spcBef>
              <a:buFontTx/>
              <a:buNone/>
            </a:pPr>
            <a:r>
              <a:rPr lang="en-US" altLang="en-US" sz="4800" dirty="0">
                <a:solidFill>
                  <a:srgbClr val="FFFFFF"/>
                </a:solidFill>
                <a:latin typeface="Times New Roman" panose="02020603050405020304" charset="0"/>
                <a:cs typeface="Times New Roman" panose="02020603050405020304" charset="0"/>
                <a:sym typeface="+mn-ea"/>
              </a:rPr>
              <a:t>Luyện tập tra từ điển </a:t>
            </a:r>
            <a:endParaRPr lang="en-US" altLang="en-US" sz="4800" dirty="0">
              <a:solidFill>
                <a:srgbClr val="FFFFFF"/>
              </a:solidFill>
              <a:latin typeface="Times New Roman" panose="02020603050405020304" charset="0"/>
              <a:cs typeface="Times New Roman" panose="02020603050405020304" charset="0"/>
              <a:sym typeface="+mn-ea"/>
            </a:endParaRPr>
          </a:p>
        </p:txBody>
      </p:sp>
      <p:pic>
        <p:nvPicPr>
          <p:cNvPr id="15" name="Picture 14"/>
          <p:cNvPicPr/>
          <p:nvPr/>
        </p:nvPicPr>
        <p:blipFill>
          <a:blip r:embed="rId4"/>
          <a:stretch>
            <a:fillRect/>
          </a:stretch>
        </p:blipFill>
        <p:spPr>
          <a:xfrm>
            <a:off x="507365" y="2113915"/>
            <a:ext cx="5072380" cy="4300855"/>
          </a:xfrm>
          <a:prstGeom prst="rect">
            <a:avLst/>
          </a:prstGeom>
        </p:spPr>
      </p:pic>
      <p:pic>
        <p:nvPicPr>
          <p:cNvPr id="19" name="Picture 18"/>
          <p:cNvPicPr/>
          <p:nvPr/>
        </p:nvPicPr>
        <p:blipFill>
          <a:blip r:embed="rId5"/>
          <a:srcRect/>
          <a:stretch>
            <a:fillRect/>
          </a:stretch>
        </p:blipFill>
        <p:spPr>
          <a:xfrm>
            <a:off x="6414770" y="2113915"/>
            <a:ext cx="5487035" cy="430149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2"/>
          <p:cNvSpPr txBox="1"/>
          <p:nvPr/>
        </p:nvSpPr>
        <p:spPr>
          <a:xfrm>
            <a:off x="205105" y="653415"/>
            <a:ext cx="11784965" cy="6681470"/>
          </a:xfrm>
          <a:prstGeom prst="rect">
            <a:avLst/>
          </a:prstGeom>
          <a:noFill/>
        </p:spPr>
        <p:txBody>
          <a:bodyPr wrap="square">
            <a:noAutofit/>
          </a:bodyPr>
          <a:p>
            <a:pPr algn="just">
              <a:lnSpc>
                <a:spcPct val="11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     Năm 25 tuổi, Ga-li-lê trở thành giáo sư đại học. Một lần, đọc tác phẩm của A-ri-xtốt, ông chợt thấy nghi ngờ: Nhà bác học vĩ đại này cho rằng vật nặng rơi nhanh hơn vật nhẹ. Ông quyết định đến tháp nghiêng Pi-sa làm thí nghiệm. Từ trên tháp, ông thả xuống hai hòn đá. Lẽ ra, hai hòn đá phải rơi cùng một lúc, song do sức cản của không khí, hòn nặng rơi xuống trước hòn nhẹ khoảng ba, bốn xăng-ti-mét.</a:t>
            </a:r>
            <a:endParaRPr lang="en-US" sz="1900" dirty="0">
              <a:effectLst/>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     Thất bại ấy không làm Ga-li-lê nản lòng. Ông làm đi làm lại thí nghiệm. Kết quả, ông phát hiện ra rằng không khí có sức cản. Nếu thả rơi các vật trong ống đã rút hết không khí, tốc độ rơi của các vật sẽ như nhau. Thế là nhờ thí nghiệm, Ga-li-lê không những chứng minh được lập luận của mình mà còn phát hiện ra định luật về sức cản của không khí.</a:t>
            </a:r>
            <a:endParaRPr lang="en-US" sz="1900" dirty="0">
              <a:effectLst/>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     Do bấy giờ người ta rất tôn sùng A-ri-xtốt, Ga-li-lê bị buộc phải từ chức và chuyển đến một trường đại học khác. Ông miệt mài thiết kế một chiếc kính viễn vọng. Nhờ có kính viễn vọng, ông nhận ra rằng Trái Đất không đứng yên một chỗ mà quay quanh Mặt Trời. Đây chính là điều mà Cô-péc-ních phát hiện ra từ gần 100 năm trước. Ga-li-lê đã từng phản đối </a:t>
            </a:r>
            <a:r>
              <a:rPr lang="en-US" sz="1900" dirty="0">
                <a:effectLst/>
                <a:latin typeface="Times New Roman" panose="02020603050405020304" charset="0"/>
                <a:ea typeface="Calibri" panose="020F0502020204030204" pitchFamily="34" charset="0"/>
                <a:cs typeface="Times New Roman" panose="02020603050405020304" charset="0"/>
                <a:sym typeface="+mn-ea"/>
              </a:rPr>
              <a:t>Cô-péc-ních. Nhưng bây giờ, ông viết sách ủng hộ phát hiện này.</a:t>
            </a:r>
            <a:endParaRPr lang="en-US" sz="1900" dirty="0">
              <a:effectLst/>
              <a:latin typeface="Times New Roman" panose="02020603050405020304" charset="0"/>
              <a:ea typeface="Calibri" panose="020F0502020204030204" pitchFamily="34" charset="0"/>
              <a:cs typeface="Times New Roman" panose="02020603050405020304" charset="0"/>
              <a:sym typeface="+mn-ea"/>
            </a:endParaRPr>
          </a:p>
          <a:p>
            <a:pPr algn="just">
              <a:lnSpc>
                <a:spcPct val="11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     Ga-li-lê bị đưa ra tòa xét xử, buộc phải từ bỏ ý kiến của mình. Nhưng vừa bước chân ra cửa tòa án, ông đã bực tức nói to:</a:t>
            </a:r>
            <a:endParaRPr lang="en-US" sz="1900" dirty="0">
              <a:effectLst/>
              <a:latin typeface="Times New Roman" panose="02020603050405020304" charset="0"/>
              <a:ea typeface="Calibri" panose="020F0502020204030204" pitchFamily="34" charset="0"/>
              <a:cs typeface="Times New Roman" panose="02020603050405020304" charset="0"/>
            </a:endParaRPr>
          </a:p>
          <a:p>
            <a:pPr algn="just">
              <a:lnSpc>
                <a:spcPct val="6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 Dù sao thì Trái Đất vẫn quay!</a:t>
            </a:r>
            <a:endParaRPr lang="en-US" sz="1900" dirty="0">
              <a:effectLst/>
              <a:latin typeface="Times New Roman" panose="02020603050405020304" charset="0"/>
              <a:ea typeface="Calibri" panose="020F0502020204030204" pitchFamily="34" charset="0"/>
              <a:cs typeface="Times New Roman" panose="02020603050405020304" charset="0"/>
            </a:endParaRPr>
          </a:p>
          <a:p>
            <a:pPr algn="just">
              <a:lnSpc>
                <a:spcPct val="11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     Ga-li-lê phải trải qua những năm tháng cuối đời trong cảnh tù đày. Nhưng cuối cùng, lẽ phải đã thắng. Tư tưởng của hai nhà bác học dũng cảm </a:t>
            </a:r>
            <a:r>
              <a:rPr lang="en-US" sz="1900" dirty="0">
                <a:effectLst/>
                <a:latin typeface="Times New Roman" panose="02020603050405020304" charset="0"/>
                <a:ea typeface="Calibri" panose="020F0502020204030204" pitchFamily="34" charset="0"/>
                <a:cs typeface="Times New Roman" panose="02020603050405020304" charset="0"/>
                <a:sym typeface="+mn-ea"/>
              </a:rPr>
              <a:t>Cô-péc-ních và </a:t>
            </a:r>
            <a:r>
              <a:rPr lang="en-US" sz="1900" dirty="0">
                <a:effectLst/>
                <a:latin typeface="Times New Roman" panose="02020603050405020304" charset="0"/>
                <a:ea typeface="Calibri" panose="020F0502020204030204" pitchFamily="34" charset="0"/>
                <a:cs typeface="Times New Roman" panose="02020603050405020304" charset="0"/>
                <a:sym typeface="+mn-ea"/>
              </a:rPr>
              <a:t>Ga-li-lê đã trở thành chân lí giản dị trong đời sống ngày nay.</a:t>
            </a:r>
            <a:endParaRPr lang="en-US" sz="1900" dirty="0">
              <a:effectLst/>
              <a:latin typeface="Times New Roman" panose="02020603050405020304" charset="0"/>
              <a:ea typeface="Calibri" panose="020F0502020204030204" pitchFamily="34" charset="0"/>
              <a:cs typeface="Times New Roman" panose="02020603050405020304" charset="0"/>
              <a:sym typeface="+mn-ea"/>
            </a:endParaRPr>
          </a:p>
          <a:p>
            <a:pPr marL="6414770" algn="just">
              <a:lnSpc>
                <a:spcPct val="115000"/>
              </a:lnSpc>
              <a:spcAft>
                <a:spcPts val="800"/>
              </a:spcAft>
            </a:pPr>
            <a:r>
              <a:rPr lang="en-US" sz="1900" dirty="0">
                <a:effectLst/>
                <a:latin typeface="Times New Roman" panose="02020603050405020304" charset="0"/>
                <a:ea typeface="Calibri" panose="020F0502020204030204" pitchFamily="34" charset="0"/>
                <a:cs typeface="Times New Roman" panose="02020603050405020304" charset="0"/>
              </a:rPr>
              <a:t>Theo sách </a:t>
            </a:r>
            <a:r>
              <a:rPr lang="en-US" sz="1900" i="1" dirty="0">
                <a:effectLst/>
                <a:latin typeface="Times New Roman" panose="02020603050405020304" charset="0"/>
                <a:ea typeface="Calibri" panose="020F0502020204030204" pitchFamily="34" charset="0"/>
                <a:cs typeface="Times New Roman" panose="02020603050405020304" charset="0"/>
              </a:rPr>
              <a:t>Kể chuyện danh nhân thế giới</a:t>
            </a:r>
            <a:endParaRPr lang="en-US" sz="1900" i="1" dirty="0">
              <a:effectLst/>
              <a:latin typeface="Times New Roman" panose="02020603050405020304" charset="0"/>
              <a:ea typeface="Calibri" panose="020F0502020204030204" pitchFamily="34" charset="0"/>
              <a:cs typeface="Times New Roman" panose="02020603050405020304" charset="0"/>
            </a:endParaRPr>
          </a:p>
        </p:txBody>
      </p:sp>
      <p:sp>
        <p:nvSpPr>
          <p:cNvPr id="7" name="Text Box 6"/>
          <p:cNvSpPr txBox="1"/>
          <p:nvPr/>
        </p:nvSpPr>
        <p:spPr>
          <a:xfrm>
            <a:off x="0" y="0"/>
            <a:ext cx="12192000" cy="815975"/>
          </a:xfrm>
          <a:prstGeom prst="rect">
            <a:avLst/>
          </a:prstGeom>
          <a:noFill/>
        </p:spPr>
        <p:txBody>
          <a:bodyPr wrap="square" rtlCol="0" anchor="t">
            <a:noAutofit/>
          </a:bodyPr>
          <a:p>
            <a:pPr algn="ctr">
              <a:lnSpc>
                <a:spcPct val="120000"/>
              </a:lnSpc>
            </a:pPr>
            <a:r>
              <a:rPr lang="en-US" sz="3200" b="1" dirty="0">
                <a:solidFill>
                  <a:srgbClr val="FF0000"/>
                </a:solidFill>
                <a:latin typeface="Times New Roman" panose="02020603050405020304" charset="0"/>
                <a:cs typeface="Times New Roman" panose="02020603050405020304" charset="0"/>
                <a:sym typeface="+mn-ea"/>
              </a:rPr>
              <a:t>Sự thật là thước đo chân lí</a:t>
            </a:r>
            <a:endParaRPr lang="vi-VN" sz="3200" b="1" dirty="0">
              <a:solidFill>
                <a:srgbClr val="FF0000"/>
              </a:solidFill>
              <a:latin typeface="Times New Roman" panose="02020603050405020304" charset="0"/>
              <a:cs typeface="Times New Roman" panose="02020603050405020304" charset="0"/>
              <a:sym typeface="+mn-ea"/>
            </a:endParaRPr>
          </a:p>
        </p:txBody>
      </p:sp>
      <p:sp>
        <p:nvSpPr>
          <p:cNvPr id="8" name="Oval 7"/>
          <p:cNvSpPr/>
          <p:nvPr/>
        </p:nvSpPr>
        <p:spPr>
          <a:xfrm>
            <a:off x="69215" y="562610"/>
            <a:ext cx="582930" cy="645160"/>
          </a:xfrm>
          <a:prstGeom prst="ellipse">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400" b="1">
                <a:solidFill>
                  <a:srgbClr val="FF0000"/>
                </a:solidFill>
                <a:latin typeface="Times New Roman" panose="02020603050405020304" charset="0"/>
                <a:cs typeface="Times New Roman" panose="02020603050405020304" charset="0"/>
              </a:rPr>
              <a:t>1</a:t>
            </a:r>
            <a:endParaRPr lang="en-US" sz="2400" b="1">
              <a:solidFill>
                <a:srgbClr val="FF0000"/>
              </a:solidFill>
              <a:latin typeface="Times New Roman" panose="02020603050405020304" charset="0"/>
              <a:cs typeface="Times New Roman" panose="02020603050405020304" charset="0"/>
            </a:endParaRPr>
          </a:p>
        </p:txBody>
      </p:sp>
      <p:sp>
        <p:nvSpPr>
          <p:cNvPr id="11" name="Oval 10"/>
          <p:cNvSpPr/>
          <p:nvPr/>
        </p:nvSpPr>
        <p:spPr>
          <a:xfrm>
            <a:off x="205105" y="2052955"/>
            <a:ext cx="361315" cy="448945"/>
          </a:xfrm>
          <a:prstGeom prst="ellipse">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400" b="1">
                <a:solidFill>
                  <a:srgbClr val="FF0000"/>
                </a:solidFill>
                <a:latin typeface="Times New Roman" panose="02020603050405020304" charset="0"/>
                <a:cs typeface="Times New Roman" panose="02020603050405020304" charset="0"/>
              </a:rPr>
              <a:t>2</a:t>
            </a:r>
            <a:endParaRPr lang="en-US" sz="2400" b="1">
              <a:solidFill>
                <a:srgbClr val="FF0000"/>
              </a:solidFill>
              <a:latin typeface="Times New Roman" panose="02020603050405020304" charset="0"/>
              <a:cs typeface="Times New Roman" panose="02020603050405020304" charset="0"/>
            </a:endParaRPr>
          </a:p>
        </p:txBody>
      </p:sp>
      <p:sp>
        <p:nvSpPr>
          <p:cNvPr id="12" name="Oval 11"/>
          <p:cNvSpPr/>
          <p:nvPr/>
        </p:nvSpPr>
        <p:spPr>
          <a:xfrm>
            <a:off x="204470" y="3175635"/>
            <a:ext cx="447675" cy="434975"/>
          </a:xfrm>
          <a:prstGeom prst="ellipse">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400" b="1">
                <a:solidFill>
                  <a:srgbClr val="FF0000"/>
                </a:solidFill>
                <a:latin typeface="Times New Roman" panose="02020603050405020304" charset="0"/>
                <a:cs typeface="Times New Roman" panose="02020603050405020304" charset="0"/>
              </a:rPr>
              <a:t>3</a:t>
            </a:r>
            <a:endParaRPr lang="en-US" sz="2400" b="1">
              <a:solidFill>
                <a:srgbClr val="FF0000"/>
              </a:solidFill>
              <a:latin typeface="Times New Roman" panose="02020603050405020304" charset="0"/>
              <a:cs typeface="Times New Roman" panose="02020603050405020304" charset="0"/>
            </a:endParaRPr>
          </a:p>
        </p:txBody>
      </p:sp>
      <p:sp>
        <p:nvSpPr>
          <p:cNvPr id="3" name="Oval 2"/>
          <p:cNvSpPr/>
          <p:nvPr/>
        </p:nvSpPr>
        <p:spPr>
          <a:xfrm>
            <a:off x="221615" y="4584065"/>
            <a:ext cx="430530" cy="515620"/>
          </a:xfrm>
          <a:prstGeom prst="ellipse">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400" b="1">
                <a:solidFill>
                  <a:srgbClr val="FF0000"/>
                </a:solidFill>
                <a:latin typeface="Times New Roman" panose="02020603050405020304" charset="0"/>
                <a:cs typeface="Times New Roman" panose="02020603050405020304" charset="0"/>
              </a:rPr>
              <a:t>4</a:t>
            </a:r>
            <a:endParaRPr lang="en-US" sz="2400" b="1">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bldLst>
      <p:bldP spid="8" grpId="1" animBg="1"/>
      <p:bldP spid="11" grpId="1" animBg="1"/>
      <p:bldP spid="12" grpId="1" animBg="1"/>
      <p:bldP spid="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Placeholder 3"/>
          <p:cNvPicPr>
            <a:picLocks noChangeAspect="1"/>
          </p:cNvPicPr>
          <p:nvPr>
            <p:ph type="pic" idx="2"/>
          </p:nvPr>
        </p:nvPicPr>
        <p:blipFill>
          <a:blip r:embed="rId1"/>
          <a:stretch>
            <a:fillRect/>
          </a:stretch>
        </p:blipFill>
        <p:spPr>
          <a:xfrm>
            <a:off x="0" y="0"/>
            <a:ext cx="12192000" cy="6858635"/>
          </a:xfrm>
          <a:prstGeom prst="rect">
            <a:avLst/>
          </a:prstGeom>
        </p:spPr>
      </p:pic>
      <p:pic>
        <p:nvPicPr>
          <p:cNvPr id="5" name="yt1s.com - Phóng Sự Về Galilei Galileo Nhà Thiên Văn Vật Lý Toán Học và Triết Học Người Ý_360P">
            <a:hlinkClick r:id="" action="ppaction://media"/>
          </p:cNvPr>
          <p:cNvPicPr/>
          <p:nvPr>
            <a:videoFile r:link="rId2"/>
            <p:extLst>
              <p:ext uri="{DAA4B4D4-6D71-4841-9C94-3DE7FCFB9230}">
                <p14:media xmlns:p14="http://schemas.microsoft.com/office/powerpoint/2010/main" r:embed="rId3">
                  <p14:trim st="60072.000000"/>
                </p14:media>
              </p:ext>
            </p:extLst>
          </p:nvPr>
        </p:nvPicPr>
        <p:blipFill>
          <a:blip r:embed="rId4"/>
          <a:stretch>
            <a:fillRect/>
          </a:stretch>
        </p:blipFill>
        <p:spPr>
          <a:xfrm>
            <a:off x="0" y="1299845"/>
            <a:ext cx="12205970" cy="5558155"/>
          </a:xfrm>
          <a:prstGeom prst="rect">
            <a:avLst/>
          </a:prstGeom>
        </p:spPr>
      </p:pic>
      <p:sp>
        <p:nvSpPr>
          <p:cNvPr id="30" name="Rectangle: Rounded Corners 13"/>
          <p:cNvSpPr/>
          <p:nvPr/>
        </p:nvSpPr>
        <p:spPr>
          <a:xfrm>
            <a:off x="1938020" y="76835"/>
            <a:ext cx="9194800" cy="954405"/>
          </a:xfrm>
          <a:prstGeom prst="roundRect">
            <a:avLst/>
          </a:prstGeom>
          <a:solidFill>
            <a:srgbClr val="FDD6CA"/>
          </a:solidFill>
          <a:ln w="57150" cap="flat" cmpd="sng" algn="ctr">
            <a:solidFill>
              <a:srgbClr val="FC1839"/>
            </a:solidFill>
            <a:prstDash val="dash"/>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0" cap="none" spc="0" normalizeH="0" baseline="0" noProof="0">
                <a:ln>
                  <a:noFill/>
                </a:ln>
                <a:solidFill>
                  <a:srgbClr val="00B050"/>
                </a:solidFill>
                <a:effectLst/>
                <a:uLnTx/>
                <a:uFillTx/>
                <a:latin typeface="Times New Roman" panose="02020603050405020304" charset="0"/>
                <a:ea typeface="字魂59号-创粗黑"/>
                <a:cs typeface="Times New Roman" panose="02020603050405020304" charset="0"/>
              </a:rPr>
              <a:t>VẬN DỤNG</a:t>
            </a:r>
            <a:endParaRPr kumimoji="0" lang="en-US" sz="5400" b="1" i="0" u="none" strike="noStrike" kern="0" cap="none" spc="0" normalizeH="0" baseline="0" noProof="0">
              <a:ln>
                <a:noFill/>
              </a:ln>
              <a:solidFill>
                <a:srgbClr val="00B050"/>
              </a:solidFill>
              <a:effectLst/>
              <a:uLnTx/>
              <a:uFillTx/>
              <a:latin typeface="Times New Roman" panose="02020603050405020304" charset="0"/>
              <a:ea typeface="字魂59号-创粗黑"/>
              <a:cs typeface="Times New Roman" panose="02020603050405020304" charset="0"/>
            </a:endParaRPr>
          </a:p>
        </p:txBody>
      </p:sp>
      <p:sp>
        <p:nvSpPr>
          <p:cNvPr id="29" name="Freeform: Shape 12"/>
          <p:cNvSpPr/>
          <p:nvPr/>
        </p:nvSpPr>
        <p:spPr>
          <a:xfrm>
            <a:off x="3605530" y="269240"/>
            <a:ext cx="7790815" cy="92138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F0000">
              <a:alpha val="59000"/>
            </a:srgbClr>
          </a:solidFill>
          <a:ln w="12700" cap="flat" cmpd="sng" algn="ctr">
            <a:solidFill>
              <a:srgbClr val="FC1839"/>
            </a:solidFill>
            <a:prstDash val="solid"/>
            <a:miter lim="800000"/>
          </a:ln>
          <a:effectLst/>
        </p:spPr>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字魂59号-创粗黑"/>
              <a:ea typeface="字魂59号-创粗黑"/>
              <a:cs typeface="+mn-cs"/>
            </a:endParaRPr>
          </a:p>
        </p:txBody>
      </p:sp>
      <p:pic>
        <p:nvPicPr>
          <p:cNvPr id="24" name="Picture 20"/>
          <p:cNvPicPr>
            <a:picLocks noChangeAspect="1"/>
          </p:cNvPicPr>
          <p:nvPr/>
        </p:nvPicPr>
        <p:blipFill>
          <a:blip r:embed="rId5"/>
          <a:srcRect/>
          <a:stretch>
            <a:fillRect/>
          </a:stretch>
        </p:blipFill>
        <p:spPr>
          <a:xfrm>
            <a:off x="749300" y="39370"/>
            <a:ext cx="996315" cy="98933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Picture Placeholder 1"/>
          <p:cNvSpPr/>
          <p:nvPr>
            <p:ph type="pic" idx="2"/>
          </p:nvPr>
        </p:nvSpPr>
        <p:spPr/>
      </p:sp>
      <p:sp>
        <p:nvSpPr>
          <p:cNvPr id="3" name="Title 2"/>
          <p:cNvSpPr/>
          <p:nvPr>
            <p:ph type="title"/>
          </p:nvPr>
        </p:nvSpPr>
        <p:spPr/>
        <p:txBody>
          <a:bodyPr/>
          <a:p>
            <a:endParaRPr lang="en-US"/>
          </a:p>
        </p:txBody>
      </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3171" r="13526"/>
          <a:stretch>
            <a:fillRect/>
          </a:stretch>
        </p:blipFill>
        <p:spPr>
          <a:xfrm>
            <a:off x="0" y="0"/>
            <a:ext cx="12192635" cy="6861175"/>
          </a:xfrm>
          <a:prstGeom prst="rect">
            <a:avLst/>
          </a:prstGeom>
        </p:spPr>
      </p:pic>
      <p:pic>
        <p:nvPicPr>
          <p:cNvPr id="6" name="Picture 5"/>
          <p:cNvPicPr>
            <a:picLocks noChangeAspect="1"/>
          </p:cNvPicPr>
          <p:nvPr/>
        </p:nvPicPr>
        <p:blipFill>
          <a:blip r:embed="rId2"/>
          <a:stretch>
            <a:fillRect/>
          </a:stretch>
        </p:blipFill>
        <p:spPr>
          <a:xfrm>
            <a:off x="1609725" y="1894205"/>
            <a:ext cx="8971915" cy="3050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8" name="Picture 13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780" y="-11007"/>
            <a:ext cx="12258040" cy="6885093"/>
          </a:xfrm>
          <a:prstGeom prst="rect">
            <a:avLst/>
          </a:prstGeom>
          <a:ln>
            <a:noFill/>
          </a:ln>
        </p:spPr>
      </p:pic>
      <p:pic>
        <p:nvPicPr>
          <p:cNvPr id="146" name="Picture 145"/>
          <p:cNvPicPr>
            <a:picLocks noChangeAspect="1"/>
          </p:cNvPicPr>
          <p:nvPr/>
        </p:nvPicPr>
        <p:blipFill>
          <a:blip r:embed="rId2"/>
          <a:stretch>
            <a:fillRect/>
          </a:stretch>
        </p:blipFill>
        <p:spPr>
          <a:xfrm>
            <a:off x="1391073" y="1124373"/>
            <a:ext cx="1174327" cy="1174327"/>
          </a:xfrm>
          <a:prstGeom prst="rect">
            <a:avLst/>
          </a:prstGeom>
        </p:spPr>
      </p:pic>
      <p:pic>
        <p:nvPicPr>
          <p:cNvPr id="147" name="Picture 146"/>
          <p:cNvPicPr>
            <a:picLocks noChangeAspect="1"/>
          </p:cNvPicPr>
          <p:nvPr/>
        </p:nvPicPr>
        <p:blipFill>
          <a:blip r:embed="rId3"/>
          <a:stretch>
            <a:fillRect/>
          </a:stretch>
        </p:blipFill>
        <p:spPr>
          <a:xfrm>
            <a:off x="-16933" y="1178560"/>
            <a:ext cx="1065107" cy="1065107"/>
          </a:xfrm>
          <a:prstGeom prst="rect">
            <a:avLst/>
          </a:prstGeom>
        </p:spPr>
      </p:pic>
      <p:pic>
        <p:nvPicPr>
          <p:cNvPr id="148" name="Picture 147"/>
          <p:cNvPicPr>
            <a:picLocks noChangeAspect="1"/>
          </p:cNvPicPr>
          <p:nvPr/>
        </p:nvPicPr>
        <p:blipFill>
          <a:blip r:embed="rId4"/>
          <a:stretch>
            <a:fillRect/>
          </a:stretch>
        </p:blipFill>
        <p:spPr>
          <a:xfrm>
            <a:off x="2927773" y="1796627"/>
            <a:ext cx="1132840" cy="1132840"/>
          </a:xfrm>
          <a:prstGeom prst="rect">
            <a:avLst/>
          </a:prstGeom>
        </p:spPr>
      </p:pic>
      <p:pic>
        <p:nvPicPr>
          <p:cNvPr id="149" name="Picture 1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533" y="-987213"/>
            <a:ext cx="1767840" cy="6083300"/>
          </a:xfrm>
          <a:prstGeom prst="rect">
            <a:avLst/>
          </a:prstGeom>
        </p:spPr>
      </p:pic>
      <p:pic>
        <p:nvPicPr>
          <p:cNvPr id="150" name="Picture 149"/>
          <p:cNvPicPr>
            <a:picLocks noChangeAspect="1"/>
          </p:cNvPicPr>
          <p:nvPr/>
        </p:nvPicPr>
        <p:blipFill>
          <a:blip r:embed="rId6"/>
          <a:stretch>
            <a:fillRect/>
          </a:stretch>
        </p:blipFill>
        <p:spPr>
          <a:xfrm>
            <a:off x="335280" y="4868333"/>
            <a:ext cx="1368213" cy="1516380"/>
          </a:xfrm>
          <a:prstGeom prst="rect">
            <a:avLst/>
          </a:prstGeom>
        </p:spPr>
      </p:pic>
      <p:pic>
        <p:nvPicPr>
          <p:cNvPr id="4" name="vuidehoc">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6933" y="-895773"/>
            <a:ext cx="612140" cy="612140"/>
          </a:xfrm>
          <a:prstGeom prst="rect">
            <a:avLst/>
          </a:prstGeom>
        </p:spPr>
      </p:pic>
      <p:pic>
        <p:nvPicPr>
          <p:cNvPr id="28" name="Picture 2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49847" y="6209453"/>
            <a:ext cx="891540" cy="753533"/>
          </a:xfrm>
          <a:prstGeom prst="rect">
            <a:avLst/>
          </a:prstGeom>
        </p:spPr>
      </p:pic>
      <p:sp>
        <p:nvSpPr>
          <p:cNvPr id="29" name="Rectangles 28"/>
          <p:cNvSpPr/>
          <p:nvPr/>
        </p:nvSpPr>
        <p:spPr>
          <a:xfrm>
            <a:off x="3311313" y="6405033"/>
            <a:ext cx="2208953" cy="192193"/>
          </a:xfrm>
          <a:prstGeom prst="rect">
            <a:avLst/>
          </a:prstGeom>
          <a:solidFill>
            <a:schemeClr val="accent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sz="2400"/>
          </a:p>
        </p:txBody>
      </p:sp>
      <p:pic>
        <p:nvPicPr>
          <p:cNvPr id="7" name="Picture 6"/>
          <p:cNvPicPr>
            <a:picLocks noChangeAspect="1"/>
          </p:cNvPicPr>
          <p:nvPr/>
        </p:nvPicPr>
        <p:blipFill>
          <a:blip r:embed="rId12"/>
          <a:stretch>
            <a:fillRect/>
          </a:stretch>
        </p:blipFill>
        <p:spPr>
          <a:xfrm>
            <a:off x="4308475" y="723265"/>
            <a:ext cx="7927340" cy="5304155"/>
          </a:xfrm>
          <a:prstGeom prst="rect">
            <a:avLst/>
          </a:prstGeom>
        </p:spPr>
      </p:pic>
      <p:pic>
        <p:nvPicPr>
          <p:cNvPr id="8" name="mau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rcRect l="13577"/>
          <a:stretch>
            <a:fillRect/>
          </a:stretch>
        </p:blipFill>
        <p:spPr>
          <a:xfrm>
            <a:off x="8341360" y="3081655"/>
            <a:ext cx="3903345" cy="3006725"/>
          </a:xfrm>
          <a:prstGeom prst="rect">
            <a:avLst/>
          </a:prstGeom>
        </p:spPr>
      </p:pic>
      <p:pic>
        <p:nvPicPr>
          <p:cNvPr id="9" name="mau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rcRect r="12865"/>
          <a:stretch>
            <a:fillRect/>
          </a:stretch>
        </p:blipFill>
        <p:spPr>
          <a:xfrm>
            <a:off x="8340725" y="723265"/>
            <a:ext cx="3903345" cy="3215640"/>
          </a:xfrm>
          <a:prstGeom prst="rect">
            <a:avLst/>
          </a:prstGeom>
        </p:spPr>
      </p:pic>
      <p:pic>
        <p:nvPicPr>
          <p:cNvPr id="10" name="mau1">
            <a:hlinkClick r:id="" action="ppaction://hlinkshowjump?jump=nextslide"/>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08475" y="292735"/>
            <a:ext cx="4678045" cy="3212465"/>
          </a:xfrm>
          <a:prstGeom prst="rect">
            <a:avLst/>
          </a:prstGeom>
        </p:spPr>
      </p:pic>
      <p:pic>
        <p:nvPicPr>
          <p:cNvPr id="11" name="mau3">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308475" y="3081655"/>
            <a:ext cx="4677410" cy="3006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nodeType="withEffect">
                                  <p:stCondLst>
                                    <p:cond delay="0"/>
                                  </p:stCondLst>
                                  <p:childTnLst>
                                    <p:animEffect transition="out" filter="circle(out)">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491"/>
        </a:solidFill>
        <a:effectLst/>
      </p:bgPr>
    </p:bg>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rcRect l="1197" t="744"/>
          <a:stretch>
            <a:fillRect/>
          </a:stretch>
        </p:blipFill>
        <p:spPr>
          <a:xfrm>
            <a:off x="0" y="0"/>
            <a:ext cx="12192000" cy="6883400"/>
          </a:xfrm>
          <a:prstGeom prst="rect">
            <a:avLst/>
          </a:prstGeom>
        </p:spPr>
      </p:pic>
      <p:sp>
        <p:nvSpPr>
          <p:cNvPr id="16" name="Hình chữ nhật: Góc Tròn 1"/>
          <p:cNvSpPr/>
          <p:nvPr/>
        </p:nvSpPr>
        <p:spPr>
          <a:xfrm>
            <a:off x="271145" y="463550"/>
            <a:ext cx="11741785" cy="5868670"/>
          </a:xfrm>
          <a:prstGeom prst="roundRect">
            <a:avLst>
              <a:gd name="adj" fmla="val 12500"/>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0" b="0" i="0" u="none" strike="noStrike" kern="0" cap="none" spc="0" normalizeH="0" baseline="0" noProof="0">
              <a:ln>
                <a:noFill/>
              </a:ln>
              <a:solidFill>
                <a:srgbClr val="FF0000"/>
              </a:solidFill>
              <a:effectLst/>
              <a:uLnTx/>
              <a:uFillTx/>
              <a:latin typeface="Times New Roman" panose="02020603050405020304" charset="0"/>
              <a:ea typeface="+mn-ea"/>
              <a:cs typeface="Times New Roman" panose="02020603050405020304" charset="0"/>
              <a:sym typeface="Arial" panose="020B0604020202020204"/>
            </a:endParaRPr>
          </a:p>
        </p:txBody>
      </p:sp>
      <p:sp>
        <p:nvSpPr>
          <p:cNvPr id="6" name="Round Diagonal Corner Rectangle 5"/>
          <p:cNvSpPr/>
          <p:nvPr/>
        </p:nvSpPr>
        <p:spPr>
          <a:xfrm>
            <a:off x="847725" y="2548890"/>
            <a:ext cx="4803775" cy="1175385"/>
          </a:xfrm>
          <a:prstGeom prst="round2DiagRect">
            <a:avLst/>
          </a:prstGeom>
          <a:noFill/>
          <a:ln w="28575" cmpd="sng">
            <a:solidFill>
              <a:srgbClr val="00B0F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70000"/>
              </a:lnSpc>
            </a:pPr>
            <a:r>
              <a:rPr lang="en-US" sz="3000">
                <a:solidFill>
                  <a:schemeClr val="bg1">
                    <a:lumMod val="10000"/>
                  </a:schemeClr>
                </a:solidFill>
                <a:latin typeface="Times New Roman" panose="02020603050405020304" charset="0"/>
                <a:cs typeface="Times New Roman" panose="02020603050405020304" charset="0"/>
              </a:rPr>
              <a:t> </a:t>
            </a:r>
            <a:endParaRPr lang="en-US" sz="3000">
              <a:solidFill>
                <a:schemeClr val="bg1">
                  <a:lumMod val="10000"/>
                </a:schemeClr>
              </a:solidFill>
              <a:latin typeface="Times New Roman" panose="02020603050405020304" charset="0"/>
              <a:cs typeface="Times New Roman" panose="02020603050405020304" charset="0"/>
            </a:endParaRPr>
          </a:p>
          <a:p>
            <a:pPr algn="ctr">
              <a:lnSpc>
                <a:spcPct val="100000"/>
              </a:lnSpc>
            </a:pPr>
            <a:r>
              <a:rPr lang="en-US" sz="3000">
                <a:solidFill>
                  <a:schemeClr val="bg1">
                    <a:lumMod val="10000"/>
                  </a:schemeClr>
                </a:solidFill>
                <a:latin typeface="Times New Roman" panose="02020603050405020304" charset="0"/>
                <a:cs typeface="Times New Roman" panose="02020603050405020304" charset="0"/>
              </a:rPr>
              <a:t>A. Vì có một con hươu nhảy qua đường ray</a:t>
            </a:r>
            <a:endParaRPr lang="en-US" sz="3000">
              <a:solidFill>
                <a:schemeClr val="bg1">
                  <a:lumMod val="10000"/>
                </a:schemeClr>
              </a:solidFill>
              <a:latin typeface="Times New Roman" panose="02020603050405020304" charset="0"/>
              <a:cs typeface="Times New Roman" panose="02020603050405020304" charset="0"/>
            </a:endParaRPr>
          </a:p>
          <a:p>
            <a:pPr algn="ctr">
              <a:lnSpc>
                <a:spcPct val="70000"/>
              </a:lnSpc>
            </a:pPr>
            <a:endParaRPr lang="en-US" sz="3000">
              <a:solidFill>
                <a:schemeClr val="bg1">
                  <a:lumMod val="10000"/>
                </a:schemeClr>
              </a:solidFill>
              <a:latin typeface="Times New Roman" panose="02020603050405020304" charset="0"/>
              <a:cs typeface="Times New Roman" panose="02020603050405020304" charset="0"/>
            </a:endParaRPr>
          </a:p>
        </p:txBody>
      </p:sp>
      <p:sp>
        <p:nvSpPr>
          <p:cNvPr id="7" name="Round Diagonal Corner Rectangle 6"/>
          <p:cNvSpPr/>
          <p:nvPr/>
        </p:nvSpPr>
        <p:spPr>
          <a:xfrm>
            <a:off x="847725" y="4453890"/>
            <a:ext cx="4803775" cy="1355090"/>
          </a:xfrm>
          <a:prstGeom prst="round2DiagRect">
            <a:avLst/>
          </a:prstGeom>
          <a:noFill/>
          <a:ln w="28575" cmpd="sng">
            <a:solidFill>
              <a:srgbClr val="00B0F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sz="3000">
              <a:solidFill>
                <a:schemeClr val="bg1">
                  <a:lumMod val="10000"/>
                </a:schemeClr>
              </a:solidFill>
              <a:latin typeface="Times New Roman" panose="02020603050405020304" charset="0"/>
              <a:cs typeface="Times New Roman" panose="02020603050405020304" charset="0"/>
              <a:sym typeface="+mn-ea"/>
            </a:endParaRPr>
          </a:p>
          <a:p>
            <a:pPr algn="ctr"/>
            <a:r>
              <a:rPr lang="en-US" sz="3000">
                <a:solidFill>
                  <a:schemeClr val="bg1">
                    <a:lumMod val="10000"/>
                  </a:schemeClr>
                </a:solidFill>
                <a:latin typeface="Times New Roman" panose="02020603050405020304" charset="0"/>
                <a:cs typeface="Times New Roman" panose="02020603050405020304" charset="0"/>
                <a:sym typeface="+mn-ea"/>
              </a:rPr>
              <a:t>B. Vì phía trước có một chiếc xe ben tiến lại gần đường sắt </a:t>
            </a:r>
            <a:endParaRPr lang="en-US" sz="3000">
              <a:solidFill>
                <a:schemeClr val="bg1">
                  <a:lumMod val="10000"/>
                </a:schemeClr>
              </a:solidFill>
              <a:latin typeface="Times New Roman" panose="02020603050405020304" charset="0"/>
              <a:cs typeface="Times New Roman" panose="02020603050405020304" charset="0"/>
            </a:endParaRPr>
          </a:p>
          <a:p>
            <a:pPr algn="ctr"/>
            <a:endParaRPr lang="en-US" sz="3000">
              <a:solidFill>
                <a:schemeClr val="bg1">
                  <a:lumMod val="10000"/>
                </a:schemeClr>
              </a:solidFill>
              <a:latin typeface="Times New Roman" panose="02020603050405020304" charset="0"/>
              <a:cs typeface="Times New Roman" panose="02020603050405020304" charset="0"/>
            </a:endParaRPr>
          </a:p>
        </p:txBody>
      </p:sp>
      <p:sp>
        <p:nvSpPr>
          <p:cNvPr id="8" name="Round Diagonal Corner Rectangle 7"/>
          <p:cNvSpPr/>
          <p:nvPr/>
        </p:nvSpPr>
        <p:spPr>
          <a:xfrm>
            <a:off x="6532880" y="4453890"/>
            <a:ext cx="4758055" cy="1212215"/>
          </a:xfrm>
          <a:prstGeom prst="round2DiagRect">
            <a:avLst/>
          </a:prstGeom>
          <a:noFill/>
          <a:ln w="28575" cmpd="sng">
            <a:solidFill>
              <a:srgbClr val="00B0F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00000"/>
              </a:lnSpc>
            </a:pPr>
            <a:r>
              <a:rPr lang="en-US" sz="3000">
                <a:solidFill>
                  <a:schemeClr val="bg1">
                    <a:lumMod val="10000"/>
                  </a:schemeClr>
                </a:solidFill>
                <a:latin typeface="Times New Roman" panose="02020603050405020304" charset="0"/>
                <a:cs typeface="Times New Roman" panose="02020603050405020304" charset="0"/>
                <a:sym typeface="+mn-ea"/>
              </a:rPr>
              <a:t>D. Vì có người trên tàu muốn xuống tàu</a:t>
            </a:r>
            <a:endParaRPr lang="en-US" sz="3000">
              <a:solidFill>
                <a:schemeClr val="bg1">
                  <a:lumMod val="10000"/>
                </a:schemeClr>
              </a:solidFill>
              <a:latin typeface="Times New Roman" panose="02020603050405020304" charset="0"/>
              <a:cs typeface="Times New Roman" panose="02020603050405020304" charset="0"/>
              <a:sym typeface="+mn-ea"/>
            </a:endParaRPr>
          </a:p>
        </p:txBody>
      </p:sp>
      <p:sp>
        <p:nvSpPr>
          <p:cNvPr id="9" name="Round Diagonal Corner Rectangle 8"/>
          <p:cNvSpPr/>
          <p:nvPr/>
        </p:nvSpPr>
        <p:spPr>
          <a:xfrm>
            <a:off x="6533515" y="2599055"/>
            <a:ext cx="4757420" cy="1110615"/>
          </a:xfrm>
          <a:prstGeom prst="round2DiagRect">
            <a:avLst/>
          </a:prstGeom>
          <a:noFill/>
          <a:ln w="28575" cmpd="sng">
            <a:solidFill>
              <a:srgbClr val="00B0F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00000"/>
              </a:lnSpc>
            </a:pPr>
            <a:r>
              <a:rPr lang="en-US" sz="3000">
                <a:solidFill>
                  <a:schemeClr val="bg1">
                    <a:lumMod val="10000"/>
                  </a:schemeClr>
                </a:solidFill>
                <a:latin typeface="Times New Roman" panose="02020603050405020304" charset="0"/>
                <a:cs typeface="Times New Roman" panose="02020603050405020304" charset="0"/>
                <a:sym typeface="+mn-ea"/>
              </a:rPr>
              <a:t>C. Vì có trẻ em đang chơi đùa trên đường ray</a:t>
            </a:r>
            <a:endParaRPr kumimoji="0" lang="en-US" sz="3000" b="0" i="0" u="none" strike="noStrike" kern="0" cap="none" spc="0" normalizeH="0" baseline="0" noProof="0">
              <a:ln>
                <a:noFill/>
              </a:ln>
              <a:solidFill>
                <a:schemeClr val="bg1">
                  <a:lumMod val="10000"/>
                </a:schemeClr>
              </a:solidFill>
              <a:effectLst/>
              <a:uLnTx/>
              <a:uFillTx/>
              <a:latin typeface="Times New Roman" panose="02020603050405020304" charset="0"/>
              <a:ea typeface="+mn-ea"/>
              <a:cs typeface="Times New Roman" panose="02020603050405020304" charset="0"/>
              <a:sym typeface="+mn-ea"/>
            </a:endParaRPr>
          </a:p>
        </p:txBody>
      </p:sp>
      <p:pic>
        <p:nvPicPr>
          <p:cNvPr id="28" name="Picture 27">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7265" y="5965825"/>
            <a:ext cx="1054735" cy="892175"/>
          </a:xfrm>
          <a:prstGeom prst="rect">
            <a:avLst/>
          </a:prstGeom>
        </p:spPr>
      </p:pic>
      <p:pic>
        <p:nvPicPr>
          <p:cNvPr id="10" name="Picture 9"/>
          <p:cNvPicPr>
            <a:picLocks noChangeAspect="1"/>
          </p:cNvPicPr>
          <p:nvPr/>
        </p:nvPicPr>
        <p:blipFill>
          <a:blip r:embed="rId4"/>
          <a:stretch>
            <a:fillRect/>
          </a:stretch>
        </p:blipFill>
        <p:spPr>
          <a:xfrm>
            <a:off x="5268595" y="4084320"/>
            <a:ext cx="617220" cy="617220"/>
          </a:xfrm>
          <a:prstGeom prst="rect">
            <a:avLst/>
          </a:prstGeom>
          <a:effectLst>
            <a:softEdge rad="127000"/>
          </a:effectLst>
        </p:spPr>
      </p:pic>
      <p:pic>
        <p:nvPicPr>
          <p:cNvPr id="101" name="Picture 100"/>
          <p:cNvPicPr/>
          <p:nvPr/>
        </p:nvPicPr>
        <p:blipFill>
          <a:blip r:embed="rId5"/>
          <a:stretch>
            <a:fillRect/>
          </a:stretch>
        </p:blipFill>
        <p:spPr>
          <a:xfrm>
            <a:off x="5268595" y="2274570"/>
            <a:ext cx="669925" cy="389255"/>
          </a:xfrm>
          <a:prstGeom prst="rect">
            <a:avLst/>
          </a:prstGeom>
          <a:noFill/>
          <a:ln w="9525">
            <a:noFill/>
          </a:ln>
        </p:spPr>
      </p:pic>
      <p:pic>
        <p:nvPicPr>
          <p:cNvPr id="13" name="Picture 12"/>
          <p:cNvPicPr/>
          <p:nvPr/>
        </p:nvPicPr>
        <p:blipFill>
          <a:blip r:embed="rId5"/>
          <a:stretch>
            <a:fillRect/>
          </a:stretch>
        </p:blipFill>
        <p:spPr>
          <a:xfrm>
            <a:off x="10958830" y="2381885"/>
            <a:ext cx="652145" cy="444500"/>
          </a:xfrm>
          <a:prstGeom prst="rect">
            <a:avLst/>
          </a:prstGeom>
          <a:noFill/>
          <a:ln w="9525">
            <a:noFill/>
          </a:ln>
        </p:spPr>
      </p:pic>
      <p:pic>
        <p:nvPicPr>
          <p:cNvPr id="17" name="Picture 16"/>
          <p:cNvPicPr/>
          <p:nvPr/>
        </p:nvPicPr>
        <p:blipFill>
          <a:blip r:embed="rId5"/>
          <a:stretch>
            <a:fillRect/>
          </a:stretch>
        </p:blipFill>
        <p:spPr>
          <a:xfrm>
            <a:off x="10958830" y="4201795"/>
            <a:ext cx="525780" cy="499745"/>
          </a:xfrm>
          <a:prstGeom prst="rect">
            <a:avLst/>
          </a:prstGeom>
          <a:noFill/>
          <a:ln w="9525">
            <a:noFill/>
          </a:ln>
        </p:spPr>
      </p:pic>
      <p:pic>
        <p:nvPicPr>
          <p:cNvPr id="11" name="Video-dong-ho-dem-nguoc-5-giay-trong-powerpoint-www_tiengdong_com">
            <a:hlinkClick r:id="" action="ppaction://media"/>
          </p:cNvPr>
          <p:cNvPicPr/>
          <p:nvPr>
            <a:videoFile r:link="rId6"/>
            <p:extLst>
              <p:ext uri="{DAA4B4D4-6D71-4841-9C94-3DE7FCFB9230}">
                <p14:media xmlns:p14="http://schemas.microsoft.com/office/powerpoint/2010/main" r:embed="rId7">
                  <p14:trim end="8819.000000"/>
                </p14:media>
              </p:ext>
            </p:extLst>
          </p:nvPr>
        </p:nvPicPr>
        <p:blipFill>
          <a:blip r:embed="rId8"/>
          <a:stretch>
            <a:fillRect/>
          </a:stretch>
        </p:blipFill>
        <p:spPr>
          <a:xfrm>
            <a:off x="10763885" y="464820"/>
            <a:ext cx="1249045" cy="1246505"/>
          </a:xfrm>
          <a:prstGeom prst="rect">
            <a:avLst/>
          </a:prstGeom>
        </p:spPr>
      </p:pic>
      <p:sp>
        <p:nvSpPr>
          <p:cNvPr id="29" name="Freeform: Shape 12"/>
          <p:cNvSpPr/>
          <p:nvPr/>
        </p:nvSpPr>
        <p:spPr>
          <a:xfrm>
            <a:off x="1173480" y="557530"/>
            <a:ext cx="9496425" cy="126174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F0000">
              <a:alpha val="59000"/>
            </a:srgbClr>
          </a:solidFill>
          <a:ln w="12700" cap="flat" cmpd="sng" algn="ctr">
            <a:solidFill>
              <a:srgbClr val="FC1839"/>
            </a:solidFill>
            <a:prstDash val="solid"/>
            <a:miter lim="800000"/>
          </a:ln>
          <a:effectLst/>
        </p:spPr>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字魂59号-创粗黑"/>
              <a:ea typeface="字魂59号-创粗黑"/>
              <a:cs typeface="+mn-cs"/>
            </a:endParaRPr>
          </a:p>
        </p:txBody>
      </p:sp>
      <p:sp>
        <p:nvSpPr>
          <p:cNvPr id="30" name="Rectangle: Rounded Corners 13"/>
          <p:cNvSpPr/>
          <p:nvPr/>
        </p:nvSpPr>
        <p:spPr>
          <a:xfrm>
            <a:off x="271145" y="464820"/>
            <a:ext cx="10219690" cy="1135380"/>
          </a:xfrm>
          <a:prstGeom prst="roundRect">
            <a:avLst/>
          </a:prstGeom>
          <a:solidFill>
            <a:srgbClr val="FDD6CA"/>
          </a:solidFill>
          <a:ln w="57150" cap="flat" cmpd="sng" algn="ctr">
            <a:solidFill>
              <a:srgbClr val="FC1839"/>
            </a:solidFill>
            <a:prstDash val="dash"/>
            <a:miter lim="800000"/>
          </a:ln>
          <a:effectLst/>
        </p:spPr>
        <p:txBody>
          <a:bodyPr rtlCol="0" anchor="ctr"/>
          <a:p>
            <a:pPr algn="ctr">
              <a:lnSpc>
                <a:spcPct val="90000"/>
              </a:lnSpc>
              <a:buSzPts val="3200"/>
            </a:pPr>
            <a:r>
              <a:rPr lang="en-US" sz="3200" b="1">
                <a:effectLst/>
                <a:latin typeface="Times New Roman" panose="02020603050405020304" charset="0"/>
                <a:cs typeface="Times New Roman" panose="02020603050405020304" charset="0"/>
                <a:sym typeface="+mn-ea"/>
              </a:rPr>
              <a:t>Câu 1:</a:t>
            </a:r>
            <a:r>
              <a:rPr lang="en-US" sz="3200">
                <a:effectLst/>
                <a:latin typeface="Times New Roman" panose="02020603050405020304" charset="0"/>
                <a:cs typeface="Times New Roman" panose="02020603050405020304" charset="0"/>
                <a:sym typeface="+mn-ea"/>
              </a:rPr>
              <a:t> Tại sao ông Thức có hành động kéo còi và khóa máy để đoàn tàu từ từ dừng lại? </a:t>
            </a:r>
            <a:endParaRPr kumimoji="0" lang="vi-VN" sz="3200" b="0" i="0" u="none" strike="noStrike" kern="0" cap="none" spc="0" normalizeH="0" baseline="0" noProof="0" dirty="0">
              <a:ln>
                <a:noFill/>
              </a:ln>
              <a:solidFill>
                <a:schemeClr val="tx1"/>
              </a:solidFill>
              <a:effectLst/>
              <a:uLnTx/>
              <a:uFillTx/>
              <a:latin typeface="Times New Roman" panose="02020603050405020304" charset="0"/>
              <a:ea typeface="字魂59号-创粗黑"/>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fd8e7b"/>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subTnLst>
                                    <p:audio>
                                      <p:cMediaNode>
                                        <p:cTn display="1" masterRel="sameClick">
                                          <p:stCondLst>
                                            <p:cond evt="begin" delay="0">
                                              <p:tn val="26"/>
                                            </p:cond>
                                          </p:stCondLst>
                                          <p:endCondLst>
                                            <p:cond evt="onStopAudio" delay="0">
                                              <p:tgtEl>
                                                <p:sldTgt/>
                                              </p:tgtEl>
                                            </p:cond>
                                          </p:endCondLst>
                                        </p:cTn>
                                        <p:tgtEl>
                                          <p:sndTgt r:embed="rId9" name="cashreg.wav"/>
                                        </p:tgtEl>
                                      </p:cMediaNode>
                                    </p:audio>
                                  </p:subTnLst>
                                </p:cTn>
                              </p:par>
                              <p:par>
                                <p:cTn id="30" presetID="16" presetClass="entr" presetSubtype="21" fill="hold" nodeType="withEffect">
                                  <p:stCondLst>
                                    <p:cond delay="0"/>
                                  </p:stCondLst>
                                  <p:childTnLst>
                                    <p:set>
                                      <p:cBhvr>
                                        <p:cTn id="31" dur="500"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subTnLst>
                                    <p:audio>
                                      <p:cMediaNode>
                                        <p:cTn display="1" masterRel="sameClick">
                                          <p:stCondLst>
                                            <p:cond evt="begin" delay="0">
                                              <p:tn val="30"/>
                                            </p:cond>
                                          </p:stCondLst>
                                          <p:endCondLst>
                                            <p:cond evt="onStopAudio" delay="0">
                                              <p:tgtEl>
                                                <p:sldTgt/>
                                              </p:tgtEl>
                                            </p:cond>
                                          </p:endCondLst>
                                        </p:cTn>
                                        <p:tgtEl>
                                          <p:sndTgt r:embed="rId9"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1" presetClass="emph" presetSubtype="2" repeatCount="3000" fill="hold" nodeType="clickEffect">
                                  <p:stCondLst>
                                    <p:cond delay="0"/>
                                  </p:stCondLst>
                                  <p:childTnLst>
                                    <p:animClr clrSpc="rgb" dir="cw">
                                      <p:cBhvr>
                                        <p:cTn id="37" dur="500" fill="hold"/>
                                        <p:tgtEl>
                                          <p:spTgt spid="7"/>
                                        </p:tgtEl>
                                        <p:attrNameLst>
                                          <p:attrName>fillcolor</p:attrName>
                                        </p:attrNameLst>
                                      </p:cBhvr>
                                      <p:to>
                                        <a:srgbClr val="5bfa4a"/>
                                      </p:to>
                                    </p:animClr>
                                    <p:set>
                                      <p:cBhvr>
                                        <p:cTn id="38" dur="500" fill="hold"/>
                                        <p:tgtEl>
                                          <p:spTgt spid="7"/>
                                        </p:tgtEl>
                                        <p:attrNameLst>
                                          <p:attrName>fill.type</p:attrName>
                                        </p:attrNameLst>
                                      </p:cBhvr>
                                      <p:to>
                                        <p:strVal val="solid"/>
                                      </p:to>
                                    </p:set>
                                    <p:set>
                                      <p:cBhvr>
                                        <p:cTn id="39" dur="500" fill="hold"/>
                                        <p:tgtEl>
                                          <p:spTgt spid="7"/>
                                        </p:tgtEl>
                                        <p:attrNameLst>
                                          <p:attrName>fill.on</p:attrName>
                                        </p:attrNameLst>
                                      </p:cBhvr>
                                      <p:to>
                                        <p:strVal val="true"/>
                                      </p:to>
                                    </p:set>
                                  </p:childTnLst>
                                  <p:subTnLst>
                                    <p:audio>
                                      <p:cMediaNode>
                                        <p:cTn display="1" masterRel="sameClick">
                                          <p:stCondLst>
                                            <p:cond evt="begin" delay="0">
                                              <p:tn val="36"/>
                                            </p:cond>
                                          </p:stCondLst>
                                          <p:endCondLst>
                                            <p:cond evt="onStopAudio" delay="0">
                                              <p:tgtEl>
                                                <p:sldTgt/>
                                              </p:tgtEl>
                                            </p:cond>
                                          </p:endCondLst>
                                        </p:cTn>
                                        <p:tgtEl>
                                          <p:sndTgt r:embed="rId10" name="chimes.wav"/>
                                        </p:tgtEl>
                                      </p:cMediaNode>
                                    </p:audio>
                                  </p:subTnLst>
                                </p:cTn>
                              </p:par>
                              <p:par>
                                <p:cTn id="40" presetID="16" presetClass="entr" presetSubtype="21"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6"/>
                                        </p:tgtEl>
                                        <p:attrNameLst>
                                          <p:attrName>fillcolor</p:attrName>
                                        </p:attrNameLst>
                                      </p:cBhvr>
                                      <p:to>
                                        <a:srgbClr val="fd8e7b"/>
                                      </p:to>
                                    </p:animClr>
                                    <p:set>
                                      <p:cBhvr>
                                        <p:cTn id="48" dur="500" fill="hold"/>
                                        <p:tgtEl>
                                          <p:spTgt spid="6"/>
                                        </p:tgtEl>
                                        <p:attrNameLst>
                                          <p:attrName>fill.type</p:attrName>
                                        </p:attrNameLst>
                                      </p:cBhvr>
                                      <p:to>
                                        <p:strVal val="solid"/>
                                      </p:to>
                                    </p:set>
                                    <p:set>
                                      <p:cBhvr>
                                        <p:cTn id="49" dur="500" fill="hold"/>
                                        <p:tgtEl>
                                          <p:spTgt spid="6"/>
                                        </p:tgtEl>
                                        <p:attrNameLst>
                                          <p:attrName>fill.on</p:attrName>
                                        </p:attrNameLst>
                                      </p:cBhvr>
                                      <p:to>
                                        <p:strVal val="true"/>
                                      </p:to>
                                    </p:set>
                                  </p:childTnLst>
                                  <p:subTnLst>
                                    <p:audio>
                                      <p:cMediaNode>
                                        <p:cTn display="1" masterRel="sameClick">
                                          <p:stCondLst>
                                            <p:cond evt="begin" delay="0">
                                              <p:tn val="46"/>
                                            </p:cond>
                                          </p:stCondLst>
                                          <p:endCondLst>
                                            <p:cond evt="onStopAudio" delay="0">
                                              <p:tgtEl>
                                                <p:sldTgt/>
                                              </p:tgtEl>
                                            </p:cond>
                                          </p:endCondLst>
                                        </p:cTn>
                                        <p:tgtEl>
                                          <p:sndTgt r:embed="rId9" name="cashreg.wav"/>
                                        </p:tgtEl>
                                      </p:cMediaNode>
                                    </p:audio>
                                  </p:subTnLst>
                                </p:cTn>
                              </p:par>
                              <p:par>
                                <p:cTn id="50" presetID="16" presetClass="entr" presetSubtype="21" fill="hold" nodeType="withEffect">
                                  <p:stCondLst>
                                    <p:cond delay="0"/>
                                  </p:stCondLst>
                                  <p:childTnLst>
                                    <p:set>
                                      <p:cBhvr>
                                        <p:cTn id="51" dur="500" fill="hold">
                                          <p:stCondLst>
                                            <p:cond delay="0"/>
                                          </p:stCondLst>
                                        </p:cTn>
                                        <p:tgtEl>
                                          <p:spTgt spid="101"/>
                                        </p:tgtEl>
                                        <p:attrNameLst>
                                          <p:attrName>style.visibility</p:attrName>
                                        </p:attrNameLst>
                                      </p:cBhvr>
                                      <p:to>
                                        <p:strVal val="visible"/>
                                      </p:to>
                                    </p:set>
                                    <p:animEffect transition="in" filter="barn(inVertical)">
                                      <p:cBhvr>
                                        <p:cTn id="52" dur="500"/>
                                        <p:tgtEl>
                                          <p:spTgt spid="101"/>
                                        </p:tgtEl>
                                      </p:cBhvr>
                                    </p:animEffect>
                                  </p:child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9"/>
                                        </p:tgtEl>
                                        <p:attrNameLst>
                                          <p:attrName>fillcolor</p:attrName>
                                        </p:attrNameLst>
                                      </p:cBhvr>
                                      <p:to>
                                        <a:srgbClr val="fd8e7b"/>
                                      </p:to>
                                    </p:animClr>
                                    <p:set>
                                      <p:cBhvr>
                                        <p:cTn id="58" dur="500" fill="hold"/>
                                        <p:tgtEl>
                                          <p:spTgt spid="9"/>
                                        </p:tgtEl>
                                        <p:attrNameLst>
                                          <p:attrName>fill.type</p:attrName>
                                        </p:attrNameLst>
                                      </p:cBhvr>
                                      <p:to>
                                        <p:strVal val="solid"/>
                                      </p:to>
                                    </p:set>
                                    <p:set>
                                      <p:cBhvr>
                                        <p:cTn id="59" dur="500" fill="hold"/>
                                        <p:tgtEl>
                                          <p:spTgt spid="9"/>
                                        </p:tgtEl>
                                        <p:attrNameLst>
                                          <p:attrName>fill.on</p:attrName>
                                        </p:attrNameLst>
                                      </p:cBhvr>
                                      <p:to>
                                        <p:strVal val="true"/>
                                      </p:to>
                                    </p:set>
                                  </p:childTnLst>
                                  <p:subTnLst>
                                    <p:audio>
                                      <p:cMediaNode>
                                        <p:cTn display="1" masterRel="sameClick">
                                          <p:stCondLst>
                                            <p:cond evt="begin" delay="0">
                                              <p:tn val="56"/>
                                            </p:cond>
                                          </p:stCondLst>
                                          <p:endCondLst>
                                            <p:cond evt="onStopAudio" delay="0">
                                              <p:tgtEl>
                                                <p:sldTgt/>
                                              </p:tgtEl>
                                            </p:cond>
                                          </p:endCondLst>
                                        </p:cTn>
                                        <p:tgtEl>
                                          <p:sndTgt r:embed="rId9" name="cashreg.wav"/>
                                        </p:tgtEl>
                                      </p:cMediaNode>
                                    </p:audio>
                                  </p:subTnLst>
                                </p:cTn>
                              </p:par>
                              <p:par>
                                <p:cTn id="60" presetID="16" presetClass="entr" presetSubtype="21" fill="hold" nodeType="withEffect">
                                  <p:stCondLst>
                                    <p:cond delay="0"/>
                                  </p:stCondLst>
                                  <p:childTnLst>
                                    <p:set>
                                      <p:cBhvr>
                                        <p:cTn id="61" dur="500"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childTnLst>
              </p:cTn>
              <p:nextCondLst>
                <p:cond evt="onClick" delay="0">
                  <p:tgtEl>
                    <p:spTgt spid="9"/>
                  </p:tgtEl>
                </p:cond>
              </p:nextCondLst>
            </p:seq>
            <p:video fullScrn="0">
              <p:cMediaNode>
                <p:cTn id="63" fill="hold" display="1">
                  <p:stCondLst>
                    <p:cond delay="indefinite"/>
                  </p:stCondLst>
                </p:cTn>
                <p:tgtEl>
                  <p:spTgt spid="11"/>
                </p:tgtEl>
              </p:cMediaNode>
            </p:video>
          </p:childTnLst>
        </p:cTn>
      </p:par>
    </p:tnLst>
    <p:bldLst>
      <p:bldP spid="6" grpId="0" bldLvl="0" animBg="1"/>
      <p:bldP spid="7" grpId="0" bldLvl="0" animBg="1"/>
      <p:bldP spid="9" grpId="0" bldLvl="0" animBg="1"/>
      <p:bldP spid="8" grpId="0" bldLvl="0" animBg="1"/>
      <p:bldP spid="6" grpId="1" animBg="1"/>
      <p:bldP spid="7" grpId="1" animBg="1"/>
      <p:bldP spid="9" grpId="1"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rcRect l="1197" t="744"/>
          <a:stretch>
            <a:fillRect/>
          </a:stretch>
        </p:blipFill>
        <p:spPr>
          <a:xfrm>
            <a:off x="0" y="0"/>
            <a:ext cx="12192000" cy="6883400"/>
          </a:xfrm>
          <a:prstGeom prst="rect">
            <a:avLst/>
          </a:prstGeom>
        </p:spPr>
      </p:pic>
      <p:sp>
        <p:nvSpPr>
          <p:cNvPr id="16" name="Hình chữ nhật: Góc Tròn 1"/>
          <p:cNvSpPr/>
          <p:nvPr/>
        </p:nvSpPr>
        <p:spPr>
          <a:xfrm>
            <a:off x="380365" y="463550"/>
            <a:ext cx="11632565" cy="5868670"/>
          </a:xfrm>
          <a:prstGeom prst="roundRect">
            <a:avLst>
              <a:gd name="adj" fmla="val 12500"/>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D6F4FF"/>
              </a:solidFill>
              <a:effectLst/>
              <a:uLnTx/>
              <a:uFillTx/>
              <a:latin typeface="Calibri" panose="020F0502020204030204"/>
              <a:ea typeface="+mn-ea"/>
              <a:cs typeface="+mn-cs"/>
              <a:sym typeface="Arial" panose="020B0604020202020204"/>
            </a:endParaRPr>
          </a:p>
        </p:txBody>
      </p:sp>
      <p:sp>
        <p:nvSpPr>
          <p:cNvPr id="6" name="Round Diagonal Corner Rectangle 5"/>
          <p:cNvSpPr/>
          <p:nvPr/>
        </p:nvSpPr>
        <p:spPr>
          <a:xfrm>
            <a:off x="767080" y="4613910"/>
            <a:ext cx="5203190" cy="1153160"/>
          </a:xfrm>
          <a:prstGeom prst="round2DiagRect">
            <a:avLst/>
          </a:prstGeom>
          <a:noFill/>
          <a:ln w="28575" cmpd="sng">
            <a:solidFill>
              <a:srgbClr val="00B0F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defTabSz="457200">
              <a:lnSpc>
                <a:spcPct val="100000"/>
              </a:lnSpc>
            </a:pPr>
            <a:r>
              <a:rPr lang="en-US" sz="3000">
                <a:solidFill>
                  <a:schemeClr val="bg1">
                    <a:lumMod val="10000"/>
                  </a:schemeClr>
                </a:solidFill>
                <a:latin typeface="Times New Roman" panose="02020603050405020304" charset="0"/>
                <a:cs typeface="Times New Roman" panose="02020603050405020304" charset="0"/>
              </a:rPr>
              <a:t>B. Xin ý kiến từ cấp trên </a:t>
            </a:r>
            <a:endParaRPr lang="en-US" sz="3000">
              <a:solidFill>
                <a:schemeClr val="bg1">
                  <a:lumMod val="10000"/>
                </a:schemeClr>
              </a:solidFill>
              <a:latin typeface="Times New Roman" panose="02020603050405020304" charset="0"/>
              <a:cs typeface="Times New Roman" panose="02020603050405020304" charset="0"/>
            </a:endParaRPr>
          </a:p>
          <a:p>
            <a:pPr algn="ctr">
              <a:lnSpc>
                <a:spcPct val="100000"/>
              </a:lnSpc>
            </a:pPr>
            <a:endParaRPr lang="en-US" sz="3000">
              <a:solidFill>
                <a:schemeClr val="bg1">
                  <a:lumMod val="10000"/>
                </a:schemeClr>
              </a:solidFill>
              <a:latin typeface="Times New Roman" panose="02020603050405020304" charset="0"/>
              <a:cs typeface="Times New Roman" panose="02020603050405020304" charset="0"/>
            </a:endParaRPr>
          </a:p>
        </p:txBody>
      </p:sp>
      <p:sp>
        <p:nvSpPr>
          <p:cNvPr id="7" name="Round Diagonal Corner Rectangle 6"/>
          <p:cNvSpPr/>
          <p:nvPr/>
        </p:nvSpPr>
        <p:spPr>
          <a:xfrm>
            <a:off x="767715" y="2390140"/>
            <a:ext cx="5202555" cy="1548130"/>
          </a:xfrm>
          <a:prstGeom prst="round2DiagRect">
            <a:avLst/>
          </a:prstGeom>
          <a:noFill/>
          <a:ln w="28575" cmpd="sng">
            <a:solidFill>
              <a:srgbClr val="00B0F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lnSpc>
                <a:spcPct val="90000"/>
              </a:lnSpc>
            </a:pPr>
            <a:r>
              <a:rPr lang="en-US" sz="3000">
                <a:solidFill>
                  <a:schemeClr val="bg1">
                    <a:lumMod val="10000"/>
                  </a:schemeClr>
                </a:solidFill>
                <a:latin typeface="Times New Roman" panose="02020603050405020304" charset="0"/>
                <a:cs typeface="Times New Roman" panose="02020603050405020304" charset="0"/>
              </a:rPr>
              <a:t>A. Bất chấp nguy hiểm cho bản thân, ghì chặt chiếc cần hãm khẩn cấp</a:t>
            </a:r>
            <a:endParaRPr lang="en-US" sz="3000">
              <a:solidFill>
                <a:schemeClr val="bg1">
                  <a:lumMod val="10000"/>
                </a:schemeClr>
              </a:solidFill>
              <a:latin typeface="Times New Roman" panose="02020603050405020304" charset="0"/>
              <a:cs typeface="Times New Roman" panose="02020603050405020304" charset="0"/>
            </a:endParaRPr>
          </a:p>
        </p:txBody>
      </p:sp>
      <p:sp>
        <p:nvSpPr>
          <p:cNvPr id="8" name="Round Diagonal Corner Rectangle 7"/>
          <p:cNvSpPr/>
          <p:nvPr/>
        </p:nvSpPr>
        <p:spPr>
          <a:xfrm>
            <a:off x="6696075" y="4487545"/>
            <a:ext cx="4835525" cy="1250315"/>
          </a:xfrm>
          <a:prstGeom prst="round2DiagRect">
            <a:avLst/>
          </a:prstGeom>
          <a:noFill/>
          <a:ln w="28575" cmpd="sng">
            <a:solidFill>
              <a:srgbClr val="00B0F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sz="3000">
              <a:solidFill>
                <a:schemeClr val="bg1">
                  <a:lumMod val="10000"/>
                </a:schemeClr>
              </a:solidFill>
              <a:latin typeface="Times New Roman" panose="02020603050405020304" charset="0"/>
              <a:cs typeface="Times New Roman" panose="02020603050405020304" charset="0"/>
              <a:sym typeface="+mn-ea"/>
            </a:endParaRPr>
          </a:p>
          <a:p>
            <a:pPr algn="ctr"/>
            <a:r>
              <a:rPr lang="en-US" sz="3000">
                <a:solidFill>
                  <a:schemeClr val="bg1">
                    <a:lumMod val="10000"/>
                  </a:schemeClr>
                </a:solidFill>
                <a:latin typeface="Times New Roman" panose="02020603050405020304" charset="0"/>
                <a:cs typeface="Times New Roman" panose="02020603050405020304" charset="0"/>
                <a:sym typeface="+mn-ea"/>
              </a:rPr>
              <a:t>D. Xin ý kiến từ lãnh đạo cấp cao trong Nhà nước</a:t>
            </a:r>
            <a:endParaRPr lang="en-US" sz="3000">
              <a:solidFill>
                <a:schemeClr val="bg1">
                  <a:lumMod val="10000"/>
                </a:schemeClr>
              </a:solidFill>
              <a:latin typeface="Times New Roman" panose="02020603050405020304" charset="0"/>
              <a:cs typeface="Times New Roman" panose="02020603050405020304" charset="0"/>
            </a:endParaRPr>
          </a:p>
          <a:p>
            <a:pPr algn="ctr"/>
            <a:endParaRPr lang="en-US" sz="3000">
              <a:solidFill>
                <a:schemeClr val="bg1">
                  <a:lumMod val="10000"/>
                </a:schemeClr>
              </a:solidFill>
              <a:latin typeface="Times New Roman" panose="02020603050405020304" charset="0"/>
              <a:cs typeface="Times New Roman" panose="02020603050405020304" charset="0"/>
            </a:endParaRPr>
          </a:p>
        </p:txBody>
      </p:sp>
      <p:sp>
        <p:nvSpPr>
          <p:cNvPr id="9" name="Round Diagonal Corner Rectangle 8"/>
          <p:cNvSpPr/>
          <p:nvPr/>
        </p:nvSpPr>
        <p:spPr>
          <a:xfrm>
            <a:off x="6626225" y="2390140"/>
            <a:ext cx="4904740" cy="1526540"/>
          </a:xfrm>
          <a:prstGeom prst="round2DiagRect">
            <a:avLst/>
          </a:prstGeom>
          <a:noFill/>
          <a:ln w="28575" cmpd="sng">
            <a:solidFill>
              <a:srgbClr val="00B0F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000">
                <a:solidFill>
                  <a:schemeClr val="bg1">
                    <a:lumMod val="10000"/>
                  </a:schemeClr>
                </a:solidFill>
                <a:latin typeface="Times New Roman" panose="02020603050405020304" charset="0"/>
                <a:cs typeface="Times New Roman" panose="02020603050405020304" charset="0"/>
                <a:sym typeface="+mn-ea"/>
              </a:rPr>
              <a:t>C. Đề xuất phương án với mọi người trên tàu</a:t>
            </a:r>
            <a:endParaRPr kumimoji="0" lang="en-US" sz="3000" b="0" i="0" u="none" strike="noStrike" kern="0" cap="none" spc="0" normalizeH="0" baseline="0" noProof="0">
              <a:ln>
                <a:noFill/>
              </a:ln>
              <a:solidFill>
                <a:schemeClr val="bg1">
                  <a:lumMod val="10000"/>
                </a:schemeClr>
              </a:solidFill>
              <a:effectLst/>
              <a:uLnTx/>
              <a:uFillTx/>
              <a:latin typeface="Times New Roman" panose="02020603050405020304" charset="0"/>
              <a:ea typeface="+mn-ea"/>
              <a:cs typeface="Times New Roman" panose="02020603050405020304" charset="0"/>
              <a:sym typeface="+mn-ea"/>
            </a:endParaRPr>
          </a:p>
        </p:txBody>
      </p:sp>
      <p:pic>
        <p:nvPicPr>
          <p:cNvPr id="10" name="Picture 9"/>
          <p:cNvPicPr>
            <a:picLocks noChangeAspect="1"/>
          </p:cNvPicPr>
          <p:nvPr/>
        </p:nvPicPr>
        <p:blipFill>
          <a:blip r:embed="rId2"/>
          <a:stretch>
            <a:fillRect/>
          </a:stretch>
        </p:blipFill>
        <p:spPr>
          <a:xfrm>
            <a:off x="5587365" y="2032000"/>
            <a:ext cx="668655" cy="668655"/>
          </a:xfrm>
          <a:prstGeom prst="rect">
            <a:avLst/>
          </a:prstGeom>
          <a:effectLst>
            <a:softEdge rad="127000"/>
          </a:effectLst>
        </p:spPr>
      </p:pic>
      <p:pic>
        <p:nvPicPr>
          <p:cNvPr id="101" name="Picture 100"/>
          <p:cNvPicPr/>
          <p:nvPr/>
        </p:nvPicPr>
        <p:blipFill>
          <a:blip r:embed="rId3"/>
          <a:stretch>
            <a:fillRect/>
          </a:stretch>
        </p:blipFill>
        <p:spPr>
          <a:xfrm>
            <a:off x="5438140" y="4441190"/>
            <a:ext cx="595630" cy="492125"/>
          </a:xfrm>
          <a:prstGeom prst="rect">
            <a:avLst/>
          </a:prstGeom>
          <a:noFill/>
          <a:ln w="9525">
            <a:noFill/>
          </a:ln>
        </p:spPr>
      </p:pic>
      <p:pic>
        <p:nvPicPr>
          <p:cNvPr id="13" name="Picture 12"/>
          <p:cNvPicPr/>
          <p:nvPr/>
        </p:nvPicPr>
        <p:blipFill>
          <a:blip r:embed="rId3"/>
          <a:stretch>
            <a:fillRect/>
          </a:stretch>
        </p:blipFill>
        <p:spPr>
          <a:xfrm>
            <a:off x="11064240" y="2247900"/>
            <a:ext cx="655955" cy="452755"/>
          </a:xfrm>
          <a:prstGeom prst="rect">
            <a:avLst/>
          </a:prstGeom>
          <a:noFill/>
          <a:ln w="9525">
            <a:noFill/>
          </a:ln>
        </p:spPr>
      </p:pic>
      <p:pic>
        <p:nvPicPr>
          <p:cNvPr id="17" name="Picture 16"/>
          <p:cNvPicPr/>
          <p:nvPr/>
        </p:nvPicPr>
        <p:blipFill>
          <a:blip r:embed="rId3"/>
          <a:stretch>
            <a:fillRect/>
          </a:stretch>
        </p:blipFill>
        <p:spPr>
          <a:xfrm>
            <a:off x="11273155" y="4170680"/>
            <a:ext cx="655955" cy="532765"/>
          </a:xfrm>
          <a:prstGeom prst="rect">
            <a:avLst/>
          </a:prstGeom>
          <a:noFill/>
          <a:ln w="9525">
            <a:noFill/>
          </a:ln>
        </p:spPr>
      </p:pic>
      <p:pic>
        <p:nvPicPr>
          <p:cNvPr id="11" name="Picture 1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3155" y="5767070"/>
            <a:ext cx="668655" cy="565150"/>
          </a:xfrm>
          <a:prstGeom prst="rect">
            <a:avLst/>
          </a:prstGeom>
        </p:spPr>
      </p:pic>
      <p:pic>
        <p:nvPicPr>
          <p:cNvPr id="14" name="Video-dong-ho-dem-nguoc-5-giay-trong-powerpoint-www_tiengdong_com">
            <a:hlinkClick r:id="" action="ppaction://media"/>
          </p:cNvPr>
          <p:cNvPicPr/>
          <p:nvPr>
            <a:videoFile r:link="rId6"/>
            <p:extLst>
              <p:ext uri="{DAA4B4D4-6D71-4841-9C94-3DE7FCFB9230}">
                <p14:media xmlns:p14="http://schemas.microsoft.com/office/powerpoint/2010/main" r:embed="rId7">
                  <p14:trim end="8819.000000"/>
                </p14:media>
              </p:ext>
            </p:extLst>
          </p:nvPr>
        </p:nvPicPr>
        <p:blipFill>
          <a:blip r:embed="rId8"/>
          <a:stretch>
            <a:fillRect/>
          </a:stretch>
        </p:blipFill>
        <p:spPr>
          <a:xfrm>
            <a:off x="10829925" y="463550"/>
            <a:ext cx="1183005" cy="1136015"/>
          </a:xfrm>
          <a:prstGeom prst="rect">
            <a:avLst/>
          </a:prstGeom>
        </p:spPr>
      </p:pic>
      <p:sp>
        <p:nvSpPr>
          <p:cNvPr id="29" name="Freeform: Shape 12"/>
          <p:cNvSpPr/>
          <p:nvPr/>
        </p:nvSpPr>
        <p:spPr>
          <a:xfrm>
            <a:off x="1173480" y="557530"/>
            <a:ext cx="9496425" cy="126174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F0000">
              <a:alpha val="59000"/>
            </a:srgbClr>
          </a:solidFill>
          <a:ln w="12700" cap="flat" cmpd="sng" algn="ctr">
            <a:solidFill>
              <a:srgbClr val="FC1839"/>
            </a:solidFill>
            <a:prstDash val="solid"/>
            <a:miter lim="800000"/>
          </a:ln>
          <a:effectLst/>
        </p:spPr>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字魂59号-创粗黑"/>
              <a:ea typeface="字魂59号-创粗黑"/>
              <a:cs typeface="+mn-cs"/>
            </a:endParaRPr>
          </a:p>
        </p:txBody>
      </p:sp>
      <p:sp>
        <p:nvSpPr>
          <p:cNvPr id="30" name="Rectangle: Rounded Corners 13"/>
          <p:cNvSpPr/>
          <p:nvPr/>
        </p:nvSpPr>
        <p:spPr>
          <a:xfrm>
            <a:off x="449580" y="464820"/>
            <a:ext cx="10041255" cy="1135380"/>
          </a:xfrm>
          <a:prstGeom prst="roundRect">
            <a:avLst/>
          </a:prstGeom>
          <a:solidFill>
            <a:srgbClr val="FDD6CA"/>
          </a:solidFill>
          <a:ln w="57150" cap="flat" cmpd="sng" algn="ctr">
            <a:solidFill>
              <a:srgbClr val="FC1839"/>
            </a:solidFill>
            <a:prstDash val="dash"/>
            <a:miter lim="800000"/>
          </a:ln>
          <a:effectLst/>
        </p:spPr>
        <p:txBody>
          <a:bodyPr rtlCol="0" anchor="ctr"/>
          <a:p>
            <a:pPr algn="just">
              <a:lnSpc>
                <a:spcPct val="90000"/>
              </a:lnSpc>
              <a:buSzPts val="3200"/>
            </a:pPr>
            <a:endParaRPr lang="vi-VN" sz="3200" b="1" dirty="0">
              <a:solidFill>
                <a:schemeClr val="tx1"/>
              </a:solidFill>
              <a:latin typeface="Times New Roman" panose="02020603050405020304" charset="0"/>
              <a:cs typeface="Times New Roman" panose="02020603050405020304" charset="0"/>
              <a:sym typeface="+mn-ea"/>
            </a:endParaRPr>
          </a:p>
          <a:p>
            <a:pPr algn="just">
              <a:lnSpc>
                <a:spcPct val="90000"/>
              </a:lnSpc>
              <a:buSzPts val="3200"/>
            </a:pPr>
            <a:r>
              <a:rPr lang="vi-VN" sz="3200" b="1" dirty="0">
                <a:solidFill>
                  <a:schemeClr val="tx1"/>
                </a:solidFill>
                <a:latin typeface="Times New Roman" panose="02020603050405020304" charset="0"/>
                <a:cs typeface="Times New Roman" panose="02020603050405020304" charset="0"/>
                <a:sym typeface="+mn-ea"/>
              </a:rPr>
              <a:t> </a:t>
            </a:r>
            <a:endParaRPr lang="vi-VN" sz="3200" b="1" dirty="0">
              <a:solidFill>
                <a:schemeClr val="tx1"/>
              </a:solidFill>
              <a:latin typeface="Times New Roman" panose="02020603050405020304" charset="0"/>
              <a:cs typeface="Times New Roman" panose="02020603050405020304" charset="0"/>
              <a:sym typeface="+mn-ea"/>
            </a:endParaRPr>
          </a:p>
          <a:p>
            <a:pPr algn="ctr">
              <a:lnSpc>
                <a:spcPct val="90000"/>
              </a:lnSpc>
              <a:buSzPts val="3200"/>
            </a:pPr>
            <a:r>
              <a:rPr lang="en-US" sz="3200" b="1">
                <a:solidFill>
                  <a:schemeClr val="tx1"/>
                </a:solidFill>
                <a:effectLst/>
                <a:latin typeface="Times New Roman" panose="02020603050405020304" charset="0"/>
                <a:cs typeface="Times New Roman" panose="02020603050405020304" charset="0"/>
                <a:sym typeface="+mn-ea"/>
              </a:rPr>
              <a:t>Câu 2:</a:t>
            </a:r>
            <a:r>
              <a:rPr lang="en-US" sz="3200">
                <a:solidFill>
                  <a:schemeClr val="tx1"/>
                </a:solidFill>
                <a:effectLst/>
                <a:latin typeface="Times New Roman" panose="02020603050405020304" charset="0"/>
                <a:cs typeface="Times New Roman" panose="02020603050405020304" charset="0"/>
                <a:sym typeface="+mn-ea"/>
              </a:rPr>
              <a:t> Ông Thức đã hi sinh để cứu đoàn tàu như thế nào? </a:t>
            </a:r>
            <a:endParaRPr lang="en-US" sz="3200">
              <a:solidFill>
                <a:schemeClr val="tx1"/>
              </a:solidFill>
              <a:effectLst/>
              <a:latin typeface="Times New Roman" panose="02020603050405020304" charset="0"/>
              <a:cs typeface="Times New Roman" panose="02020603050405020304" charset="0"/>
            </a:endParaRPr>
          </a:p>
          <a:p>
            <a:pPr algn="just">
              <a:lnSpc>
                <a:spcPct val="90000"/>
              </a:lnSpc>
              <a:buSzPts val="3200"/>
            </a:pPr>
            <a:endParaRPr sz="3200" dirty="0">
              <a:solidFill>
                <a:schemeClr val="tx1"/>
              </a:solidFill>
              <a:latin typeface="Times New Roman" panose="02020603050405020304" charset="0"/>
              <a:cs typeface="Times New Roman" panose="02020603050405020304" charset="0"/>
            </a:endParaRPr>
          </a:p>
          <a:p>
            <a:pPr algn="just">
              <a:lnSpc>
                <a:spcPct val="90000"/>
              </a:lnSpc>
              <a:buSzPts val="3200"/>
            </a:pPr>
            <a:endParaRPr kumimoji="0" lang="vi-VN" sz="3200" b="0" i="0" u="none" strike="noStrike" kern="0" cap="none" spc="0" normalizeH="0" baseline="0" noProof="0" dirty="0">
              <a:ln>
                <a:noFill/>
              </a:ln>
              <a:solidFill>
                <a:schemeClr val="tx1"/>
              </a:solidFill>
              <a:effectLst/>
              <a:uLnTx/>
              <a:uFillTx/>
              <a:latin typeface="Times New Roman" panose="02020603050405020304" charset="0"/>
              <a:ea typeface="字魂59号-创粗黑"/>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fd8e7b"/>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subTnLst>
                                    <p:audio>
                                      <p:cMediaNode>
                                        <p:cTn display="1" masterRel="sameClick">
                                          <p:stCondLst>
                                            <p:cond evt="begin" delay="0">
                                              <p:tn val="26"/>
                                            </p:cond>
                                          </p:stCondLst>
                                          <p:endCondLst>
                                            <p:cond evt="onStopAudio" delay="0">
                                              <p:tgtEl>
                                                <p:sldTgt/>
                                              </p:tgtEl>
                                            </p:cond>
                                          </p:endCondLst>
                                        </p:cTn>
                                        <p:tgtEl>
                                          <p:sndTgt r:embed="rId9" name="cashreg.wav"/>
                                        </p:tgtEl>
                                      </p:cMediaNode>
                                    </p:audio>
                                  </p:subTnLst>
                                </p:cTn>
                              </p:par>
                              <p:par>
                                <p:cTn id="30" presetID="16" presetClass="entr" presetSubtype="21" fill="hold" nodeType="withEffect">
                                  <p:stCondLst>
                                    <p:cond delay="0"/>
                                  </p:stCondLst>
                                  <p:childTnLst>
                                    <p:set>
                                      <p:cBhvr>
                                        <p:cTn id="31" dur="500"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subTnLst>
                                    <p:audio>
                                      <p:cMediaNode>
                                        <p:cTn display="1" masterRel="sameClick">
                                          <p:stCondLst>
                                            <p:cond evt="begin" delay="0">
                                              <p:tn val="30"/>
                                            </p:cond>
                                          </p:stCondLst>
                                          <p:endCondLst>
                                            <p:cond evt="onStopAudio" delay="0">
                                              <p:tgtEl>
                                                <p:sldTgt/>
                                              </p:tgtEl>
                                            </p:cond>
                                          </p:endCondLst>
                                        </p:cTn>
                                        <p:tgtEl>
                                          <p:sndTgt r:embed="rId9"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1" presetClass="emph" presetSubtype="2" repeatCount="3000" fill="hold" nodeType="clickEffect">
                                  <p:stCondLst>
                                    <p:cond delay="0"/>
                                  </p:stCondLst>
                                  <p:childTnLst>
                                    <p:animClr clrSpc="rgb" dir="cw">
                                      <p:cBhvr>
                                        <p:cTn id="37" dur="500" fill="hold"/>
                                        <p:tgtEl>
                                          <p:spTgt spid="7"/>
                                        </p:tgtEl>
                                        <p:attrNameLst>
                                          <p:attrName>fillcolor</p:attrName>
                                        </p:attrNameLst>
                                      </p:cBhvr>
                                      <p:to>
                                        <a:srgbClr val="5bfa4a"/>
                                      </p:to>
                                    </p:animClr>
                                    <p:set>
                                      <p:cBhvr>
                                        <p:cTn id="38" dur="500" fill="hold"/>
                                        <p:tgtEl>
                                          <p:spTgt spid="7"/>
                                        </p:tgtEl>
                                        <p:attrNameLst>
                                          <p:attrName>fill.type</p:attrName>
                                        </p:attrNameLst>
                                      </p:cBhvr>
                                      <p:to>
                                        <p:strVal val="solid"/>
                                      </p:to>
                                    </p:set>
                                    <p:set>
                                      <p:cBhvr>
                                        <p:cTn id="39" dur="500" fill="hold"/>
                                        <p:tgtEl>
                                          <p:spTgt spid="7"/>
                                        </p:tgtEl>
                                        <p:attrNameLst>
                                          <p:attrName>fill.on</p:attrName>
                                        </p:attrNameLst>
                                      </p:cBhvr>
                                      <p:to>
                                        <p:strVal val="true"/>
                                      </p:to>
                                    </p:set>
                                  </p:childTnLst>
                                  <p:subTnLst>
                                    <p:audio>
                                      <p:cMediaNode>
                                        <p:cTn display="1" masterRel="sameClick">
                                          <p:stCondLst>
                                            <p:cond evt="begin" delay="0">
                                              <p:tn val="36"/>
                                            </p:cond>
                                          </p:stCondLst>
                                          <p:endCondLst>
                                            <p:cond evt="onStopAudio" delay="0">
                                              <p:tgtEl>
                                                <p:sldTgt/>
                                              </p:tgtEl>
                                            </p:cond>
                                          </p:endCondLst>
                                        </p:cTn>
                                        <p:tgtEl>
                                          <p:sndTgt r:embed="rId10" name="chimes.wav"/>
                                        </p:tgtEl>
                                      </p:cMediaNode>
                                    </p:audio>
                                  </p:subTnLst>
                                </p:cTn>
                              </p:par>
                              <p:par>
                                <p:cTn id="40" presetID="16" presetClass="entr" presetSubtype="21"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6"/>
                                        </p:tgtEl>
                                        <p:attrNameLst>
                                          <p:attrName>fillcolor</p:attrName>
                                        </p:attrNameLst>
                                      </p:cBhvr>
                                      <p:to>
                                        <a:srgbClr val="fd8e7b"/>
                                      </p:to>
                                    </p:animClr>
                                    <p:set>
                                      <p:cBhvr>
                                        <p:cTn id="48" dur="500" fill="hold"/>
                                        <p:tgtEl>
                                          <p:spTgt spid="6"/>
                                        </p:tgtEl>
                                        <p:attrNameLst>
                                          <p:attrName>fill.type</p:attrName>
                                        </p:attrNameLst>
                                      </p:cBhvr>
                                      <p:to>
                                        <p:strVal val="solid"/>
                                      </p:to>
                                    </p:set>
                                    <p:set>
                                      <p:cBhvr>
                                        <p:cTn id="49" dur="500" fill="hold"/>
                                        <p:tgtEl>
                                          <p:spTgt spid="6"/>
                                        </p:tgtEl>
                                        <p:attrNameLst>
                                          <p:attrName>fill.on</p:attrName>
                                        </p:attrNameLst>
                                      </p:cBhvr>
                                      <p:to>
                                        <p:strVal val="true"/>
                                      </p:to>
                                    </p:set>
                                  </p:childTnLst>
                                  <p:subTnLst>
                                    <p:audio>
                                      <p:cMediaNode>
                                        <p:cTn display="1" masterRel="sameClick">
                                          <p:stCondLst>
                                            <p:cond evt="begin" delay="0">
                                              <p:tn val="46"/>
                                            </p:cond>
                                          </p:stCondLst>
                                          <p:endCondLst>
                                            <p:cond evt="onStopAudio" delay="0">
                                              <p:tgtEl>
                                                <p:sldTgt/>
                                              </p:tgtEl>
                                            </p:cond>
                                          </p:endCondLst>
                                        </p:cTn>
                                        <p:tgtEl>
                                          <p:sndTgt r:embed="rId9" name="cashreg.wav"/>
                                        </p:tgtEl>
                                      </p:cMediaNode>
                                    </p:audio>
                                  </p:subTnLst>
                                </p:cTn>
                              </p:par>
                              <p:par>
                                <p:cTn id="50" presetID="16" presetClass="entr" presetSubtype="21" fill="hold" nodeType="withEffect">
                                  <p:stCondLst>
                                    <p:cond delay="0"/>
                                  </p:stCondLst>
                                  <p:childTnLst>
                                    <p:set>
                                      <p:cBhvr>
                                        <p:cTn id="51" dur="500" fill="hold">
                                          <p:stCondLst>
                                            <p:cond delay="0"/>
                                          </p:stCondLst>
                                        </p:cTn>
                                        <p:tgtEl>
                                          <p:spTgt spid="101"/>
                                        </p:tgtEl>
                                        <p:attrNameLst>
                                          <p:attrName>style.visibility</p:attrName>
                                        </p:attrNameLst>
                                      </p:cBhvr>
                                      <p:to>
                                        <p:strVal val="visible"/>
                                      </p:to>
                                    </p:set>
                                    <p:animEffect transition="in" filter="barn(inVertical)">
                                      <p:cBhvr>
                                        <p:cTn id="52" dur="500"/>
                                        <p:tgtEl>
                                          <p:spTgt spid="101"/>
                                        </p:tgtEl>
                                      </p:cBhvr>
                                    </p:animEffect>
                                  </p:child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9"/>
                                        </p:tgtEl>
                                        <p:attrNameLst>
                                          <p:attrName>fillcolor</p:attrName>
                                        </p:attrNameLst>
                                      </p:cBhvr>
                                      <p:to>
                                        <a:srgbClr val="fd8e7b"/>
                                      </p:to>
                                    </p:animClr>
                                    <p:set>
                                      <p:cBhvr>
                                        <p:cTn id="58" dur="500" fill="hold"/>
                                        <p:tgtEl>
                                          <p:spTgt spid="9"/>
                                        </p:tgtEl>
                                        <p:attrNameLst>
                                          <p:attrName>fill.type</p:attrName>
                                        </p:attrNameLst>
                                      </p:cBhvr>
                                      <p:to>
                                        <p:strVal val="solid"/>
                                      </p:to>
                                    </p:set>
                                    <p:set>
                                      <p:cBhvr>
                                        <p:cTn id="59" dur="500" fill="hold"/>
                                        <p:tgtEl>
                                          <p:spTgt spid="9"/>
                                        </p:tgtEl>
                                        <p:attrNameLst>
                                          <p:attrName>fill.on</p:attrName>
                                        </p:attrNameLst>
                                      </p:cBhvr>
                                      <p:to>
                                        <p:strVal val="true"/>
                                      </p:to>
                                    </p:set>
                                  </p:childTnLst>
                                  <p:subTnLst>
                                    <p:audio>
                                      <p:cMediaNode>
                                        <p:cTn display="1" masterRel="sameClick">
                                          <p:stCondLst>
                                            <p:cond evt="begin" delay="0">
                                              <p:tn val="56"/>
                                            </p:cond>
                                          </p:stCondLst>
                                          <p:endCondLst>
                                            <p:cond evt="onStopAudio" delay="0">
                                              <p:tgtEl>
                                                <p:sldTgt/>
                                              </p:tgtEl>
                                            </p:cond>
                                          </p:endCondLst>
                                        </p:cTn>
                                        <p:tgtEl>
                                          <p:sndTgt r:embed="rId9" name="cashreg.wav"/>
                                        </p:tgtEl>
                                      </p:cMediaNode>
                                    </p:audio>
                                  </p:subTnLst>
                                </p:cTn>
                              </p:par>
                              <p:par>
                                <p:cTn id="60" presetID="16" presetClass="entr" presetSubtype="21" fill="hold" nodeType="withEffect">
                                  <p:stCondLst>
                                    <p:cond delay="0"/>
                                  </p:stCondLst>
                                  <p:childTnLst>
                                    <p:set>
                                      <p:cBhvr>
                                        <p:cTn id="61" dur="500"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childTnLst>
              </p:cTn>
              <p:nextCondLst>
                <p:cond evt="onClick" delay="0">
                  <p:tgtEl>
                    <p:spTgt spid="9"/>
                  </p:tgtEl>
                </p:cond>
              </p:nextCondLst>
            </p:seq>
            <p:video fullScrn="0">
              <p:cMediaNode>
                <p:cTn id="63" fill="hold" display="1">
                  <p:stCondLst>
                    <p:cond delay="indefinite"/>
                  </p:stCondLst>
                </p:cTn>
                <p:tgtEl>
                  <p:spTgt spid="14"/>
                </p:tgtEl>
              </p:cMediaNode>
            </p:video>
          </p:childTnLst>
        </p:cTn>
      </p:par>
    </p:tnLst>
    <p:bldLst>
      <p:bldP spid="6" grpId="0" bldLvl="0" animBg="1"/>
      <p:bldP spid="7" grpId="0" bldLvl="0" animBg="1"/>
      <p:bldP spid="9" grpId="0" bldLvl="0" animBg="1"/>
      <p:bldP spid="8" grpId="0" bldLvl="0" animBg="1"/>
      <p:bldP spid="6" grpId="1" animBg="1"/>
      <p:bldP spid="7" grpId="1" animBg="1"/>
      <p:bldP spid="9" grpId="1"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rcRect l="1197" t="744"/>
          <a:stretch>
            <a:fillRect/>
          </a:stretch>
        </p:blipFill>
        <p:spPr>
          <a:xfrm>
            <a:off x="0" y="0"/>
            <a:ext cx="12192000" cy="6883400"/>
          </a:xfrm>
          <a:prstGeom prst="rect">
            <a:avLst/>
          </a:prstGeom>
        </p:spPr>
      </p:pic>
      <p:sp>
        <p:nvSpPr>
          <p:cNvPr id="16" name="Hình chữ nhật: Góc Tròn 1"/>
          <p:cNvSpPr/>
          <p:nvPr/>
        </p:nvSpPr>
        <p:spPr>
          <a:xfrm>
            <a:off x="380365" y="463550"/>
            <a:ext cx="11632565" cy="5868670"/>
          </a:xfrm>
          <a:prstGeom prst="roundRect">
            <a:avLst>
              <a:gd name="adj" fmla="val 12500"/>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D6F4FF"/>
              </a:solidFill>
              <a:effectLst/>
              <a:uLnTx/>
              <a:uFillTx/>
              <a:latin typeface="Calibri" panose="020F0502020204030204"/>
              <a:ea typeface="+mn-ea"/>
              <a:cs typeface="+mn-cs"/>
              <a:sym typeface="Arial" panose="020B0604020202020204"/>
            </a:endParaRPr>
          </a:p>
        </p:txBody>
      </p:sp>
      <p:sp>
        <p:nvSpPr>
          <p:cNvPr id="6" name="Round Diagonal Corner Rectangle 5"/>
          <p:cNvSpPr/>
          <p:nvPr/>
        </p:nvSpPr>
        <p:spPr>
          <a:xfrm>
            <a:off x="1310005" y="2785110"/>
            <a:ext cx="4230370" cy="1008380"/>
          </a:xfrm>
          <a:prstGeom prst="round2DiagRect">
            <a:avLst/>
          </a:prstGeom>
          <a:noFill/>
          <a:ln w="28575" cmpd="sng">
            <a:solidFill>
              <a:srgbClr val="00B0F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80000"/>
              </a:lnSpc>
            </a:pPr>
            <a:endParaRPr lang="en-US" sz="2800">
              <a:solidFill>
                <a:schemeClr val="bg1">
                  <a:lumMod val="10000"/>
                </a:schemeClr>
              </a:solidFill>
              <a:latin typeface="Times New Roman" panose="02020603050405020304" charset="0"/>
              <a:cs typeface="Times New Roman" panose="02020603050405020304" charset="0"/>
            </a:endParaRPr>
          </a:p>
          <a:p>
            <a:pPr algn="ctr">
              <a:lnSpc>
                <a:spcPct val="80000"/>
              </a:lnSpc>
            </a:pPr>
            <a:r>
              <a:rPr lang="en-US" sz="2800">
                <a:solidFill>
                  <a:schemeClr val="bg1">
                    <a:lumMod val="10000"/>
                  </a:schemeClr>
                </a:solidFill>
                <a:latin typeface="Times New Roman" panose="02020603050405020304" charset="0"/>
                <a:cs typeface="Times New Roman" panose="02020603050405020304" charset="0"/>
              </a:rPr>
              <a:t>A. </a:t>
            </a:r>
            <a:r>
              <a:rPr lang="en-US" sz="2800">
                <a:solidFill>
                  <a:schemeClr val="bg1">
                    <a:lumMod val="10000"/>
                  </a:schemeClr>
                </a:solidFill>
                <a:latin typeface="Times New Roman" panose="02020603050405020304" charset="0"/>
                <a:cs typeface="Times New Roman" panose="02020603050405020304" charset="0"/>
                <a:sym typeface="+mn-ea"/>
              </a:rPr>
              <a:t>Ông Thức tự bò ra</a:t>
            </a:r>
            <a:r>
              <a:rPr lang="en-US" sz="2800">
                <a:solidFill>
                  <a:schemeClr val="bg1">
                    <a:lumMod val="10000"/>
                  </a:schemeClr>
                </a:solidFill>
                <a:latin typeface="Times New Roman" panose="02020603050405020304" charset="0"/>
                <a:cs typeface="Times New Roman" panose="02020603050405020304" charset="0"/>
              </a:rPr>
              <a:t> </a:t>
            </a:r>
            <a:endParaRPr lang="en-US" sz="2800">
              <a:solidFill>
                <a:schemeClr val="bg1">
                  <a:lumMod val="10000"/>
                </a:schemeClr>
              </a:solidFill>
              <a:latin typeface="Times New Roman" panose="02020603050405020304" charset="0"/>
              <a:cs typeface="Times New Roman" panose="02020603050405020304" charset="0"/>
            </a:endParaRPr>
          </a:p>
          <a:p>
            <a:pPr algn="ctr">
              <a:lnSpc>
                <a:spcPct val="80000"/>
              </a:lnSpc>
            </a:pPr>
            <a:endParaRPr lang="en-US" sz="2800">
              <a:solidFill>
                <a:schemeClr val="bg1">
                  <a:lumMod val="10000"/>
                </a:schemeClr>
              </a:solidFill>
              <a:latin typeface="Times New Roman" panose="02020603050405020304" charset="0"/>
              <a:cs typeface="Times New Roman" panose="02020603050405020304" charset="0"/>
            </a:endParaRPr>
          </a:p>
        </p:txBody>
      </p:sp>
      <p:sp>
        <p:nvSpPr>
          <p:cNvPr id="7" name="Round Diagonal Corner Rectangle 6"/>
          <p:cNvSpPr/>
          <p:nvPr/>
        </p:nvSpPr>
        <p:spPr>
          <a:xfrm>
            <a:off x="1310005" y="4340860"/>
            <a:ext cx="4230370" cy="1008380"/>
          </a:xfrm>
          <a:prstGeom prst="round2DiagRect">
            <a:avLst/>
          </a:prstGeom>
          <a:noFill/>
          <a:ln w="28575" cmpd="sng">
            <a:solidFill>
              <a:srgbClr val="00B0F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800">
                <a:solidFill>
                  <a:schemeClr val="bg1">
                    <a:lumMod val="10000"/>
                  </a:schemeClr>
                </a:solidFill>
                <a:latin typeface="Times New Roman" panose="02020603050405020304" charset="0"/>
                <a:cs typeface="Times New Roman" panose="02020603050405020304" charset="0"/>
              </a:rPr>
              <a:t>B. </a:t>
            </a:r>
            <a:r>
              <a:rPr lang="en-US" sz="2800">
                <a:solidFill>
                  <a:schemeClr val="bg1">
                    <a:lumMod val="10000"/>
                  </a:schemeClr>
                </a:solidFill>
                <a:latin typeface="Times New Roman" panose="02020603050405020304" charset="0"/>
                <a:cs typeface="Times New Roman" panose="02020603050405020304" charset="0"/>
                <a:sym typeface="+mn-ea"/>
              </a:rPr>
              <a:t> Cắt khoang đầu máy mới kéo được ông Thức ra</a:t>
            </a:r>
            <a:endParaRPr lang="en-US" sz="2800">
              <a:solidFill>
                <a:schemeClr val="bg1">
                  <a:lumMod val="10000"/>
                </a:schemeClr>
              </a:solidFill>
              <a:latin typeface="Times New Roman" panose="02020603050405020304" charset="0"/>
              <a:cs typeface="Times New Roman" panose="02020603050405020304" charset="0"/>
            </a:endParaRPr>
          </a:p>
        </p:txBody>
      </p:sp>
      <p:sp>
        <p:nvSpPr>
          <p:cNvPr id="8" name="Round Diagonal Corner Rectangle 7"/>
          <p:cNvSpPr/>
          <p:nvPr/>
        </p:nvSpPr>
        <p:spPr>
          <a:xfrm>
            <a:off x="6622415" y="4267835"/>
            <a:ext cx="4409440" cy="1081405"/>
          </a:xfrm>
          <a:prstGeom prst="round2DiagRect">
            <a:avLst/>
          </a:prstGeom>
          <a:noFill/>
          <a:ln w="28575" cmpd="sng">
            <a:solidFill>
              <a:srgbClr val="00B0F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90000"/>
              </a:lnSpc>
            </a:pPr>
            <a:endParaRPr lang="en-US" sz="2800">
              <a:solidFill>
                <a:schemeClr val="bg1">
                  <a:lumMod val="10000"/>
                </a:schemeClr>
              </a:solidFill>
              <a:latin typeface="Times New Roman" panose="02020603050405020304" charset="0"/>
              <a:cs typeface="Times New Roman" panose="02020603050405020304" charset="0"/>
              <a:sym typeface="+mn-ea"/>
            </a:endParaRPr>
          </a:p>
          <a:p>
            <a:pPr algn="ctr">
              <a:lnSpc>
                <a:spcPct val="90000"/>
              </a:lnSpc>
            </a:pPr>
            <a:r>
              <a:rPr lang="en-US" sz="2800">
                <a:solidFill>
                  <a:schemeClr val="bg1">
                    <a:lumMod val="10000"/>
                  </a:schemeClr>
                </a:solidFill>
                <a:latin typeface="Times New Roman" panose="02020603050405020304" charset="0"/>
                <a:cs typeface="Times New Roman" panose="02020603050405020304" charset="0"/>
                <a:sym typeface="+mn-ea"/>
              </a:rPr>
              <a:t>D. </a:t>
            </a:r>
            <a:r>
              <a:rPr lang="en-US" sz="2800">
                <a:solidFill>
                  <a:schemeClr val="bg1">
                    <a:lumMod val="10000"/>
                  </a:schemeClr>
                </a:solidFill>
                <a:latin typeface="Times New Roman" panose="02020603050405020304" charset="0"/>
                <a:cs typeface="Times New Roman" panose="02020603050405020304" charset="0"/>
                <a:sym typeface="+mn-ea"/>
              </a:rPr>
              <a:t>Đập cửa kính và kéo ông Thức ra</a:t>
            </a:r>
            <a:endParaRPr lang="en-US" sz="2800">
              <a:solidFill>
                <a:schemeClr val="bg1">
                  <a:lumMod val="10000"/>
                </a:schemeClr>
              </a:solidFill>
              <a:latin typeface="Times New Roman" panose="02020603050405020304" charset="0"/>
              <a:cs typeface="Times New Roman" panose="02020603050405020304" charset="0"/>
            </a:endParaRPr>
          </a:p>
          <a:p>
            <a:pPr algn="ctr">
              <a:lnSpc>
                <a:spcPct val="90000"/>
              </a:lnSpc>
            </a:pPr>
            <a:endParaRPr lang="en-US" sz="2800">
              <a:solidFill>
                <a:schemeClr val="bg1">
                  <a:lumMod val="10000"/>
                </a:schemeClr>
              </a:solidFill>
              <a:latin typeface="Times New Roman" panose="02020603050405020304" charset="0"/>
              <a:cs typeface="Times New Roman" panose="02020603050405020304" charset="0"/>
            </a:endParaRPr>
          </a:p>
        </p:txBody>
      </p:sp>
      <p:sp>
        <p:nvSpPr>
          <p:cNvPr id="9" name="Round Diagonal Corner Rectangle 8"/>
          <p:cNvSpPr/>
          <p:nvPr/>
        </p:nvSpPr>
        <p:spPr>
          <a:xfrm>
            <a:off x="6559550" y="2684780"/>
            <a:ext cx="4471670" cy="1085215"/>
          </a:xfrm>
          <a:prstGeom prst="round2DiagRect">
            <a:avLst/>
          </a:prstGeom>
          <a:noFill/>
          <a:ln w="28575" cmpd="sng">
            <a:solidFill>
              <a:srgbClr val="00B0F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800">
                <a:solidFill>
                  <a:schemeClr val="bg1">
                    <a:lumMod val="10000"/>
                  </a:schemeClr>
                </a:solidFill>
                <a:latin typeface="Times New Roman" panose="02020603050405020304" charset="0"/>
                <a:cs typeface="Times New Roman" panose="02020603050405020304" charset="0"/>
                <a:sym typeface="+mn-ea"/>
              </a:rPr>
              <a:t>C. </a:t>
            </a:r>
            <a:r>
              <a:rPr lang="en-US" sz="2800">
                <a:solidFill>
                  <a:schemeClr val="bg1">
                    <a:lumMod val="10000"/>
                  </a:schemeClr>
                </a:solidFill>
                <a:latin typeface="Times New Roman" panose="02020603050405020304" charset="0"/>
                <a:cs typeface="Times New Roman" panose="02020603050405020304" charset="0"/>
                <a:sym typeface="+mn-ea"/>
              </a:rPr>
              <a:t>Hơn mười người tập trung sức lực kéo ông Thức ra</a:t>
            </a:r>
            <a:r>
              <a:rPr lang="en-US" sz="2800">
                <a:solidFill>
                  <a:schemeClr val="bg1">
                    <a:lumMod val="10000"/>
                  </a:schemeClr>
                </a:solidFill>
                <a:latin typeface="Times New Roman" panose="02020603050405020304" charset="0"/>
                <a:cs typeface="Times New Roman" panose="02020603050405020304" charset="0"/>
                <a:sym typeface="+mn-ea"/>
              </a:rPr>
              <a:t> </a:t>
            </a:r>
            <a:endParaRPr kumimoji="0" lang="en-US" sz="2800" b="0" i="0" u="none" strike="noStrike" kern="0" cap="none" spc="0" normalizeH="0" baseline="0" noProof="0">
              <a:ln>
                <a:noFill/>
              </a:ln>
              <a:solidFill>
                <a:schemeClr val="bg1">
                  <a:lumMod val="10000"/>
                </a:schemeClr>
              </a:solidFill>
              <a:effectLst/>
              <a:uLnTx/>
              <a:uFillTx/>
              <a:latin typeface="Times New Roman" panose="02020603050405020304" charset="0"/>
              <a:ea typeface="+mn-ea"/>
              <a:cs typeface="Times New Roman" panose="02020603050405020304" charset="0"/>
              <a:sym typeface="+mn-ea"/>
            </a:endParaRPr>
          </a:p>
        </p:txBody>
      </p:sp>
      <p:pic>
        <p:nvPicPr>
          <p:cNvPr id="10" name="Picture 9"/>
          <p:cNvPicPr>
            <a:picLocks noChangeAspect="1"/>
          </p:cNvPicPr>
          <p:nvPr/>
        </p:nvPicPr>
        <p:blipFill>
          <a:blip r:embed="rId2"/>
          <a:stretch>
            <a:fillRect/>
          </a:stretch>
        </p:blipFill>
        <p:spPr>
          <a:xfrm>
            <a:off x="5146040" y="4142105"/>
            <a:ext cx="668655" cy="668655"/>
          </a:xfrm>
          <a:prstGeom prst="rect">
            <a:avLst/>
          </a:prstGeom>
          <a:effectLst>
            <a:softEdge rad="127000"/>
          </a:effectLst>
        </p:spPr>
      </p:pic>
      <p:pic>
        <p:nvPicPr>
          <p:cNvPr id="101" name="Picture 100"/>
          <p:cNvPicPr/>
          <p:nvPr/>
        </p:nvPicPr>
        <p:blipFill>
          <a:blip r:embed="rId3"/>
          <a:stretch>
            <a:fillRect/>
          </a:stretch>
        </p:blipFill>
        <p:spPr>
          <a:xfrm>
            <a:off x="5146040" y="2532380"/>
            <a:ext cx="596900" cy="438150"/>
          </a:xfrm>
          <a:prstGeom prst="rect">
            <a:avLst/>
          </a:prstGeom>
          <a:noFill/>
          <a:ln w="9525">
            <a:noFill/>
          </a:ln>
        </p:spPr>
      </p:pic>
      <p:pic>
        <p:nvPicPr>
          <p:cNvPr id="13" name="Picture 12"/>
          <p:cNvPicPr/>
          <p:nvPr/>
        </p:nvPicPr>
        <p:blipFill>
          <a:blip r:embed="rId3"/>
          <a:stretch>
            <a:fillRect/>
          </a:stretch>
        </p:blipFill>
        <p:spPr>
          <a:xfrm>
            <a:off x="10669905" y="2486660"/>
            <a:ext cx="572135" cy="627380"/>
          </a:xfrm>
          <a:prstGeom prst="rect">
            <a:avLst/>
          </a:prstGeom>
          <a:noFill/>
          <a:ln w="9525">
            <a:noFill/>
          </a:ln>
        </p:spPr>
      </p:pic>
      <p:pic>
        <p:nvPicPr>
          <p:cNvPr id="17" name="Picture 16"/>
          <p:cNvPicPr/>
          <p:nvPr/>
        </p:nvPicPr>
        <p:blipFill>
          <a:blip r:embed="rId3"/>
          <a:stretch>
            <a:fillRect/>
          </a:stretch>
        </p:blipFill>
        <p:spPr>
          <a:xfrm>
            <a:off x="10741660" y="3962400"/>
            <a:ext cx="522605" cy="526415"/>
          </a:xfrm>
          <a:prstGeom prst="rect">
            <a:avLst/>
          </a:prstGeom>
          <a:noFill/>
          <a:ln w="9525">
            <a:noFill/>
          </a:ln>
        </p:spPr>
      </p:pic>
      <p:pic>
        <p:nvPicPr>
          <p:cNvPr id="11" name="Picture 1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3800" y="6122670"/>
            <a:ext cx="668655" cy="565150"/>
          </a:xfrm>
          <a:prstGeom prst="rect">
            <a:avLst/>
          </a:prstGeom>
        </p:spPr>
      </p:pic>
      <p:pic>
        <p:nvPicPr>
          <p:cNvPr id="12" name="Video-dong-ho-dem-nguoc-5-giay-trong-powerpoint-www_tiengdong_com">
            <a:hlinkClick r:id="" action="ppaction://media"/>
          </p:cNvPr>
          <p:cNvPicPr/>
          <p:nvPr>
            <a:videoFile r:link="rId6"/>
            <p:extLst>
              <p:ext uri="{DAA4B4D4-6D71-4841-9C94-3DE7FCFB9230}">
                <p14:media xmlns:p14="http://schemas.microsoft.com/office/powerpoint/2010/main" r:embed="rId7">
                  <p14:trim end="8819.000000"/>
                </p14:media>
              </p:ext>
            </p:extLst>
          </p:nvPr>
        </p:nvPicPr>
        <p:blipFill>
          <a:blip r:embed="rId8"/>
          <a:stretch>
            <a:fillRect/>
          </a:stretch>
        </p:blipFill>
        <p:spPr>
          <a:xfrm>
            <a:off x="10741660" y="320675"/>
            <a:ext cx="1280160" cy="1277620"/>
          </a:xfrm>
          <a:prstGeom prst="rect">
            <a:avLst/>
          </a:prstGeom>
        </p:spPr>
      </p:pic>
      <p:sp>
        <p:nvSpPr>
          <p:cNvPr id="3" name="Freeform: Shape 12"/>
          <p:cNvSpPr/>
          <p:nvPr/>
        </p:nvSpPr>
        <p:spPr>
          <a:xfrm>
            <a:off x="1173480" y="557530"/>
            <a:ext cx="9496425" cy="128714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F0000">
              <a:alpha val="59000"/>
            </a:srgbClr>
          </a:solidFill>
          <a:ln w="12700" cap="flat" cmpd="sng" algn="ctr">
            <a:solidFill>
              <a:srgbClr val="FC1839"/>
            </a:solidFill>
            <a:prstDash val="solid"/>
            <a:miter lim="800000"/>
          </a:ln>
          <a:effectLst/>
        </p:spPr>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字魂59号-创粗黑"/>
              <a:ea typeface="字魂59号-创粗黑"/>
              <a:cs typeface="+mn-cs"/>
            </a:endParaRPr>
          </a:p>
        </p:txBody>
      </p:sp>
      <p:sp>
        <p:nvSpPr>
          <p:cNvPr id="14" name="Rectangle: Rounded Corners 13"/>
          <p:cNvSpPr/>
          <p:nvPr/>
        </p:nvSpPr>
        <p:spPr>
          <a:xfrm>
            <a:off x="449580" y="464820"/>
            <a:ext cx="10041255" cy="1133475"/>
          </a:xfrm>
          <a:prstGeom prst="roundRect">
            <a:avLst/>
          </a:prstGeom>
          <a:solidFill>
            <a:srgbClr val="FDD6CA"/>
          </a:solidFill>
          <a:ln w="57150" cap="flat" cmpd="sng" algn="ctr">
            <a:solidFill>
              <a:srgbClr val="FC1839"/>
            </a:solidFill>
            <a:prstDash val="dash"/>
            <a:miter lim="800000"/>
          </a:ln>
          <a:effectLst/>
        </p:spPr>
        <p:txBody>
          <a:bodyPr rtlCol="0" anchor="ctr"/>
          <a:p>
            <a:pPr algn="just">
              <a:lnSpc>
                <a:spcPct val="90000"/>
              </a:lnSpc>
              <a:buSzPts val="3200"/>
            </a:pPr>
            <a:endParaRPr lang="vi-VN" sz="3200" b="1" dirty="0">
              <a:solidFill>
                <a:schemeClr val="tx1"/>
              </a:solidFill>
              <a:latin typeface="Times New Roman" panose="02020603050405020304" charset="0"/>
              <a:cs typeface="Times New Roman" panose="02020603050405020304" charset="0"/>
              <a:sym typeface="+mn-ea"/>
            </a:endParaRPr>
          </a:p>
          <a:p>
            <a:pPr algn="just">
              <a:lnSpc>
                <a:spcPct val="90000"/>
              </a:lnSpc>
              <a:buSzPts val="3200"/>
            </a:pPr>
            <a:r>
              <a:rPr lang="vi-VN" sz="3200" b="1" dirty="0">
                <a:solidFill>
                  <a:schemeClr val="tx1"/>
                </a:solidFill>
                <a:latin typeface="Times New Roman" panose="02020603050405020304" charset="0"/>
                <a:cs typeface="Times New Roman" panose="02020603050405020304" charset="0"/>
                <a:sym typeface="+mn-ea"/>
              </a:rPr>
              <a:t> </a:t>
            </a:r>
            <a:endParaRPr lang="vi-VN" sz="3200" b="1" dirty="0">
              <a:solidFill>
                <a:schemeClr val="tx1"/>
              </a:solidFill>
              <a:latin typeface="Times New Roman" panose="02020603050405020304" charset="0"/>
              <a:cs typeface="Times New Roman" panose="02020603050405020304" charset="0"/>
              <a:sym typeface="+mn-ea"/>
            </a:endParaRPr>
          </a:p>
          <a:p>
            <a:pPr algn="ctr">
              <a:lnSpc>
                <a:spcPct val="90000"/>
              </a:lnSpc>
              <a:buSzPts val="3200"/>
            </a:pPr>
            <a:r>
              <a:rPr lang="en-US" sz="3200" b="1">
                <a:solidFill>
                  <a:schemeClr val="tx1"/>
                </a:solidFill>
                <a:effectLst/>
                <a:latin typeface="Times New Roman" panose="02020603050405020304" charset="0"/>
                <a:cs typeface="Times New Roman" panose="02020603050405020304" charset="0"/>
                <a:sym typeface="+mn-ea"/>
              </a:rPr>
              <a:t>Câu 3: </a:t>
            </a:r>
            <a:r>
              <a:rPr lang="en-US" sz="3200">
                <a:effectLst/>
                <a:latin typeface="Times New Roman" panose="02020603050405020304" charset="0"/>
                <a:cs typeface="Times New Roman" panose="02020603050405020304" charset="0"/>
                <a:sym typeface="+mn-ea"/>
              </a:rPr>
              <a:t>Sau khi đoàn tàu bị lật nghiêng, người ta đã làm gì để giải cứu ông Thức? </a:t>
            </a:r>
            <a:r>
              <a:rPr lang="en-US" sz="3200" b="1">
                <a:solidFill>
                  <a:schemeClr val="tx1"/>
                </a:solidFill>
                <a:effectLst/>
                <a:latin typeface="Times New Roman" panose="02020603050405020304" charset="0"/>
                <a:cs typeface="Times New Roman" panose="02020603050405020304" charset="0"/>
                <a:sym typeface="+mn-ea"/>
              </a:rPr>
              <a:t> </a:t>
            </a:r>
            <a:r>
              <a:rPr lang="en-US" sz="3200">
                <a:solidFill>
                  <a:schemeClr val="tx1"/>
                </a:solidFill>
                <a:effectLst/>
                <a:latin typeface="Times New Roman" panose="02020603050405020304" charset="0"/>
                <a:cs typeface="Times New Roman" panose="02020603050405020304" charset="0"/>
                <a:sym typeface="+mn-ea"/>
              </a:rPr>
              <a:t>   </a:t>
            </a:r>
            <a:endParaRPr lang="en-US" sz="3200">
              <a:solidFill>
                <a:schemeClr val="tx1"/>
              </a:solidFill>
              <a:effectLst/>
              <a:latin typeface="Times New Roman" panose="02020603050405020304" charset="0"/>
              <a:cs typeface="Times New Roman" panose="02020603050405020304" charset="0"/>
            </a:endParaRPr>
          </a:p>
          <a:p>
            <a:pPr algn="just">
              <a:lnSpc>
                <a:spcPct val="90000"/>
              </a:lnSpc>
              <a:buSzPts val="3200"/>
            </a:pPr>
            <a:endParaRPr sz="3200" dirty="0">
              <a:solidFill>
                <a:schemeClr val="tx1"/>
              </a:solidFill>
              <a:latin typeface="Times New Roman" panose="02020603050405020304" charset="0"/>
              <a:cs typeface="Times New Roman" panose="02020603050405020304" charset="0"/>
            </a:endParaRPr>
          </a:p>
          <a:p>
            <a:pPr algn="just">
              <a:lnSpc>
                <a:spcPct val="90000"/>
              </a:lnSpc>
              <a:buSzPts val="3200"/>
            </a:pPr>
            <a:endParaRPr kumimoji="0" lang="vi-VN" sz="3200" b="0" i="0" u="none" strike="noStrike" kern="0" cap="none" spc="0" normalizeH="0" baseline="0" noProof="0" dirty="0">
              <a:ln>
                <a:noFill/>
              </a:ln>
              <a:solidFill>
                <a:schemeClr val="tx1"/>
              </a:solidFill>
              <a:effectLst/>
              <a:uLnTx/>
              <a:uFillTx/>
              <a:latin typeface="Times New Roman" panose="02020603050405020304" charset="0"/>
              <a:ea typeface="字魂59号-创粗黑"/>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fd8e7b"/>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subTnLst>
                                    <p:audio>
                                      <p:cMediaNode>
                                        <p:cTn display="1" masterRel="sameClick">
                                          <p:stCondLst>
                                            <p:cond evt="begin" delay="0">
                                              <p:tn val="26"/>
                                            </p:cond>
                                          </p:stCondLst>
                                          <p:endCondLst>
                                            <p:cond evt="onStopAudio" delay="0">
                                              <p:tgtEl>
                                                <p:sldTgt/>
                                              </p:tgtEl>
                                            </p:cond>
                                          </p:endCondLst>
                                        </p:cTn>
                                        <p:tgtEl>
                                          <p:sndTgt r:embed="rId9" name="cashreg.wav"/>
                                        </p:tgtEl>
                                      </p:cMediaNode>
                                    </p:audio>
                                  </p:subTnLst>
                                </p:cTn>
                              </p:par>
                              <p:par>
                                <p:cTn id="30" presetID="16" presetClass="entr" presetSubtype="21" fill="hold" nodeType="withEffect">
                                  <p:stCondLst>
                                    <p:cond delay="0"/>
                                  </p:stCondLst>
                                  <p:childTnLst>
                                    <p:set>
                                      <p:cBhvr>
                                        <p:cTn id="31" dur="500"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subTnLst>
                                    <p:audio>
                                      <p:cMediaNode>
                                        <p:cTn display="1" masterRel="sameClick">
                                          <p:stCondLst>
                                            <p:cond evt="begin" delay="0">
                                              <p:tn val="30"/>
                                            </p:cond>
                                          </p:stCondLst>
                                          <p:endCondLst>
                                            <p:cond evt="onStopAudio" delay="0">
                                              <p:tgtEl>
                                                <p:sldTgt/>
                                              </p:tgtEl>
                                            </p:cond>
                                          </p:endCondLst>
                                        </p:cTn>
                                        <p:tgtEl>
                                          <p:sndTgt r:embed="rId9"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1" presetClass="emph" presetSubtype="2" repeatCount="3000" fill="hold" nodeType="clickEffect">
                                  <p:stCondLst>
                                    <p:cond delay="0"/>
                                  </p:stCondLst>
                                  <p:childTnLst>
                                    <p:animClr clrSpc="rgb" dir="cw">
                                      <p:cBhvr>
                                        <p:cTn id="37" dur="500" fill="hold"/>
                                        <p:tgtEl>
                                          <p:spTgt spid="7"/>
                                        </p:tgtEl>
                                        <p:attrNameLst>
                                          <p:attrName>fillcolor</p:attrName>
                                        </p:attrNameLst>
                                      </p:cBhvr>
                                      <p:to>
                                        <a:srgbClr val="5bfa4a"/>
                                      </p:to>
                                    </p:animClr>
                                    <p:set>
                                      <p:cBhvr>
                                        <p:cTn id="38" dur="500" fill="hold"/>
                                        <p:tgtEl>
                                          <p:spTgt spid="7"/>
                                        </p:tgtEl>
                                        <p:attrNameLst>
                                          <p:attrName>fill.type</p:attrName>
                                        </p:attrNameLst>
                                      </p:cBhvr>
                                      <p:to>
                                        <p:strVal val="solid"/>
                                      </p:to>
                                    </p:set>
                                    <p:set>
                                      <p:cBhvr>
                                        <p:cTn id="39" dur="500" fill="hold"/>
                                        <p:tgtEl>
                                          <p:spTgt spid="7"/>
                                        </p:tgtEl>
                                        <p:attrNameLst>
                                          <p:attrName>fill.on</p:attrName>
                                        </p:attrNameLst>
                                      </p:cBhvr>
                                      <p:to>
                                        <p:strVal val="true"/>
                                      </p:to>
                                    </p:set>
                                  </p:childTnLst>
                                  <p:subTnLst>
                                    <p:audio>
                                      <p:cMediaNode>
                                        <p:cTn display="1" masterRel="sameClick">
                                          <p:stCondLst>
                                            <p:cond evt="begin" delay="0">
                                              <p:tn val="36"/>
                                            </p:cond>
                                          </p:stCondLst>
                                          <p:endCondLst>
                                            <p:cond evt="onStopAudio" delay="0">
                                              <p:tgtEl>
                                                <p:sldTgt/>
                                              </p:tgtEl>
                                            </p:cond>
                                          </p:endCondLst>
                                        </p:cTn>
                                        <p:tgtEl>
                                          <p:sndTgt r:embed="rId10" name="chimes.wav"/>
                                        </p:tgtEl>
                                      </p:cMediaNode>
                                    </p:audio>
                                  </p:subTnLst>
                                </p:cTn>
                              </p:par>
                              <p:par>
                                <p:cTn id="40" presetID="16" presetClass="entr" presetSubtype="21"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6"/>
                                        </p:tgtEl>
                                        <p:attrNameLst>
                                          <p:attrName>fillcolor</p:attrName>
                                        </p:attrNameLst>
                                      </p:cBhvr>
                                      <p:to>
                                        <a:srgbClr val="fd8e7b"/>
                                      </p:to>
                                    </p:animClr>
                                    <p:set>
                                      <p:cBhvr>
                                        <p:cTn id="48" dur="500" fill="hold"/>
                                        <p:tgtEl>
                                          <p:spTgt spid="6"/>
                                        </p:tgtEl>
                                        <p:attrNameLst>
                                          <p:attrName>fill.type</p:attrName>
                                        </p:attrNameLst>
                                      </p:cBhvr>
                                      <p:to>
                                        <p:strVal val="solid"/>
                                      </p:to>
                                    </p:set>
                                    <p:set>
                                      <p:cBhvr>
                                        <p:cTn id="49" dur="500" fill="hold"/>
                                        <p:tgtEl>
                                          <p:spTgt spid="6"/>
                                        </p:tgtEl>
                                        <p:attrNameLst>
                                          <p:attrName>fill.on</p:attrName>
                                        </p:attrNameLst>
                                      </p:cBhvr>
                                      <p:to>
                                        <p:strVal val="true"/>
                                      </p:to>
                                    </p:set>
                                  </p:childTnLst>
                                  <p:subTnLst>
                                    <p:audio>
                                      <p:cMediaNode>
                                        <p:cTn display="1" masterRel="sameClick">
                                          <p:stCondLst>
                                            <p:cond evt="begin" delay="0">
                                              <p:tn val="46"/>
                                            </p:cond>
                                          </p:stCondLst>
                                          <p:endCondLst>
                                            <p:cond evt="onStopAudio" delay="0">
                                              <p:tgtEl>
                                                <p:sldTgt/>
                                              </p:tgtEl>
                                            </p:cond>
                                          </p:endCondLst>
                                        </p:cTn>
                                        <p:tgtEl>
                                          <p:sndTgt r:embed="rId9" name="cashreg.wav"/>
                                        </p:tgtEl>
                                      </p:cMediaNode>
                                    </p:audio>
                                  </p:subTnLst>
                                </p:cTn>
                              </p:par>
                              <p:par>
                                <p:cTn id="50" presetID="16" presetClass="entr" presetSubtype="21" fill="hold" nodeType="withEffect">
                                  <p:stCondLst>
                                    <p:cond delay="0"/>
                                  </p:stCondLst>
                                  <p:childTnLst>
                                    <p:set>
                                      <p:cBhvr>
                                        <p:cTn id="51" dur="500" fill="hold">
                                          <p:stCondLst>
                                            <p:cond delay="0"/>
                                          </p:stCondLst>
                                        </p:cTn>
                                        <p:tgtEl>
                                          <p:spTgt spid="101"/>
                                        </p:tgtEl>
                                        <p:attrNameLst>
                                          <p:attrName>style.visibility</p:attrName>
                                        </p:attrNameLst>
                                      </p:cBhvr>
                                      <p:to>
                                        <p:strVal val="visible"/>
                                      </p:to>
                                    </p:set>
                                    <p:animEffect transition="in" filter="barn(inVertical)">
                                      <p:cBhvr>
                                        <p:cTn id="52" dur="500"/>
                                        <p:tgtEl>
                                          <p:spTgt spid="101"/>
                                        </p:tgtEl>
                                      </p:cBhvr>
                                    </p:animEffect>
                                  </p:child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9"/>
                                        </p:tgtEl>
                                        <p:attrNameLst>
                                          <p:attrName>fillcolor</p:attrName>
                                        </p:attrNameLst>
                                      </p:cBhvr>
                                      <p:to>
                                        <a:srgbClr val="fd8e7b"/>
                                      </p:to>
                                    </p:animClr>
                                    <p:set>
                                      <p:cBhvr>
                                        <p:cTn id="58" dur="500" fill="hold"/>
                                        <p:tgtEl>
                                          <p:spTgt spid="9"/>
                                        </p:tgtEl>
                                        <p:attrNameLst>
                                          <p:attrName>fill.type</p:attrName>
                                        </p:attrNameLst>
                                      </p:cBhvr>
                                      <p:to>
                                        <p:strVal val="solid"/>
                                      </p:to>
                                    </p:set>
                                    <p:set>
                                      <p:cBhvr>
                                        <p:cTn id="59" dur="500" fill="hold"/>
                                        <p:tgtEl>
                                          <p:spTgt spid="9"/>
                                        </p:tgtEl>
                                        <p:attrNameLst>
                                          <p:attrName>fill.on</p:attrName>
                                        </p:attrNameLst>
                                      </p:cBhvr>
                                      <p:to>
                                        <p:strVal val="true"/>
                                      </p:to>
                                    </p:set>
                                  </p:childTnLst>
                                  <p:subTnLst>
                                    <p:audio>
                                      <p:cMediaNode>
                                        <p:cTn display="1" masterRel="sameClick">
                                          <p:stCondLst>
                                            <p:cond evt="begin" delay="0">
                                              <p:tn val="56"/>
                                            </p:cond>
                                          </p:stCondLst>
                                          <p:endCondLst>
                                            <p:cond evt="onStopAudio" delay="0">
                                              <p:tgtEl>
                                                <p:sldTgt/>
                                              </p:tgtEl>
                                            </p:cond>
                                          </p:endCondLst>
                                        </p:cTn>
                                        <p:tgtEl>
                                          <p:sndTgt r:embed="rId9" name="cashreg.wav"/>
                                        </p:tgtEl>
                                      </p:cMediaNode>
                                    </p:audio>
                                  </p:subTnLst>
                                </p:cTn>
                              </p:par>
                              <p:par>
                                <p:cTn id="60" presetID="16" presetClass="entr" presetSubtype="21" fill="hold" nodeType="withEffect">
                                  <p:stCondLst>
                                    <p:cond delay="0"/>
                                  </p:stCondLst>
                                  <p:childTnLst>
                                    <p:set>
                                      <p:cBhvr>
                                        <p:cTn id="61" dur="500"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childTnLst>
              </p:cTn>
              <p:nextCondLst>
                <p:cond evt="onClick" delay="0">
                  <p:tgtEl>
                    <p:spTgt spid="9"/>
                  </p:tgtEl>
                </p:cond>
              </p:nextCondLst>
            </p:seq>
            <p:video fullScrn="0">
              <p:cMediaNode>
                <p:cTn id="63" fill="hold" display="1">
                  <p:stCondLst>
                    <p:cond delay="indefinite"/>
                  </p:stCondLst>
                </p:cTn>
                <p:tgtEl>
                  <p:spTgt spid="12"/>
                </p:tgtEl>
              </p:cMediaNode>
            </p:video>
          </p:childTnLst>
        </p:cTn>
      </p:par>
    </p:tnLst>
    <p:bldLst>
      <p:bldP spid="6" grpId="0" bldLvl="0" animBg="1"/>
      <p:bldP spid="7" grpId="0" bldLvl="0" animBg="1"/>
      <p:bldP spid="9" grpId="0" bldLvl="0" animBg="1"/>
      <p:bldP spid="8" grpId="0" bldLvl="0" animBg="1"/>
      <p:bldP spid="6" grpId="1" animBg="1"/>
      <p:bldP spid="7" grpId="1" animBg="1"/>
      <p:bldP spid="9" grpId="1"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rcRect l="1197" t="744"/>
          <a:stretch>
            <a:fillRect/>
          </a:stretch>
        </p:blipFill>
        <p:spPr>
          <a:xfrm>
            <a:off x="-17145" y="-8255"/>
            <a:ext cx="12192000" cy="6883400"/>
          </a:xfrm>
          <a:prstGeom prst="rect">
            <a:avLst/>
          </a:prstGeom>
        </p:spPr>
      </p:pic>
      <p:sp>
        <p:nvSpPr>
          <p:cNvPr id="16" name="Hình chữ nhật: Góc Tròn 1"/>
          <p:cNvSpPr/>
          <p:nvPr/>
        </p:nvSpPr>
        <p:spPr>
          <a:xfrm>
            <a:off x="380365" y="464820"/>
            <a:ext cx="11632565" cy="5868670"/>
          </a:xfrm>
          <a:prstGeom prst="roundRect">
            <a:avLst>
              <a:gd name="adj" fmla="val 12500"/>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D6F4FF"/>
              </a:solidFill>
              <a:effectLst/>
              <a:uLnTx/>
              <a:uFillTx/>
              <a:latin typeface="Calibri" panose="020F0502020204030204"/>
              <a:ea typeface="+mn-ea"/>
              <a:cs typeface="+mn-cs"/>
              <a:sym typeface="Arial" panose="020B0604020202020204"/>
            </a:endParaRPr>
          </a:p>
        </p:txBody>
      </p:sp>
      <p:sp>
        <p:nvSpPr>
          <p:cNvPr id="6" name="Round Diagonal Corner Rectangle 5"/>
          <p:cNvSpPr/>
          <p:nvPr/>
        </p:nvSpPr>
        <p:spPr>
          <a:xfrm>
            <a:off x="1021715" y="2445385"/>
            <a:ext cx="4199255" cy="1325245"/>
          </a:xfrm>
          <a:prstGeom prst="round2DiagRect">
            <a:avLst/>
          </a:prstGeom>
          <a:noFill/>
          <a:ln w="28575" cmpd="sng">
            <a:solidFill>
              <a:srgbClr val="00B0F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00000"/>
              </a:lnSpc>
            </a:pPr>
            <a:endParaRPr lang="en-US" sz="2800">
              <a:solidFill>
                <a:schemeClr val="bg1">
                  <a:lumMod val="10000"/>
                </a:schemeClr>
              </a:solidFill>
              <a:latin typeface="Times New Roman" panose="02020603050405020304" charset="0"/>
              <a:cs typeface="Times New Roman" panose="02020603050405020304" charset="0"/>
            </a:endParaRPr>
          </a:p>
          <a:p>
            <a:pPr algn="ctr">
              <a:lnSpc>
                <a:spcPct val="100000"/>
              </a:lnSpc>
            </a:pPr>
            <a:r>
              <a:rPr lang="en-US" sz="2800">
                <a:solidFill>
                  <a:schemeClr val="bg1">
                    <a:lumMod val="10000"/>
                  </a:schemeClr>
                </a:solidFill>
                <a:latin typeface="Times New Roman" panose="02020603050405020304" charset="0"/>
                <a:cs typeface="Times New Roman" panose="02020603050405020304" charset="0"/>
              </a:rPr>
              <a:t>A. </a:t>
            </a:r>
            <a:r>
              <a:rPr lang="en-US" sz="2800">
                <a:solidFill>
                  <a:schemeClr val="bg1">
                    <a:lumMod val="10000"/>
                  </a:schemeClr>
                </a:solidFill>
                <a:latin typeface="Times New Roman" panose="02020603050405020304" charset="0"/>
                <a:cs typeface="Times New Roman" panose="02020603050405020304" charset="0"/>
                <a:sym typeface="+mn-ea"/>
              </a:rPr>
              <a:t>Bài thơ về tiểu đội xe không kính </a:t>
            </a:r>
            <a:r>
              <a:rPr lang="en-US" sz="2800">
                <a:solidFill>
                  <a:schemeClr val="bg1">
                    <a:lumMod val="10000"/>
                  </a:schemeClr>
                </a:solidFill>
                <a:latin typeface="Times New Roman" panose="02020603050405020304" charset="0"/>
                <a:cs typeface="Times New Roman" panose="02020603050405020304" charset="0"/>
              </a:rPr>
              <a:t> </a:t>
            </a:r>
            <a:endParaRPr lang="en-US" sz="2800">
              <a:solidFill>
                <a:schemeClr val="bg1">
                  <a:lumMod val="10000"/>
                </a:schemeClr>
              </a:solidFill>
              <a:latin typeface="Times New Roman" panose="02020603050405020304" charset="0"/>
              <a:cs typeface="Times New Roman" panose="02020603050405020304" charset="0"/>
            </a:endParaRPr>
          </a:p>
          <a:p>
            <a:pPr algn="ctr">
              <a:lnSpc>
                <a:spcPct val="100000"/>
              </a:lnSpc>
            </a:pPr>
            <a:endParaRPr lang="en-US" sz="2800">
              <a:solidFill>
                <a:schemeClr val="bg1">
                  <a:lumMod val="10000"/>
                </a:schemeClr>
              </a:solidFill>
              <a:latin typeface="Times New Roman" panose="02020603050405020304" charset="0"/>
              <a:cs typeface="Times New Roman" panose="02020603050405020304" charset="0"/>
            </a:endParaRPr>
          </a:p>
        </p:txBody>
      </p:sp>
      <p:sp>
        <p:nvSpPr>
          <p:cNvPr id="7" name="Round Diagonal Corner Rectangle 6"/>
          <p:cNvSpPr/>
          <p:nvPr/>
        </p:nvSpPr>
        <p:spPr>
          <a:xfrm>
            <a:off x="6630670" y="2435225"/>
            <a:ext cx="4723130" cy="1335405"/>
          </a:xfrm>
          <a:prstGeom prst="round2DiagRect">
            <a:avLst/>
          </a:prstGeom>
          <a:noFill/>
          <a:ln w="28575" cmpd="sng">
            <a:solidFill>
              <a:srgbClr val="00B0F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sz="2800">
              <a:solidFill>
                <a:schemeClr val="bg1">
                  <a:lumMod val="10000"/>
                </a:schemeClr>
              </a:solidFill>
              <a:latin typeface="Times New Roman" panose="02020603050405020304" charset="0"/>
              <a:cs typeface="Times New Roman" panose="02020603050405020304" charset="0"/>
            </a:endParaRPr>
          </a:p>
          <a:p>
            <a:pPr algn="ctr"/>
            <a:r>
              <a:rPr lang="en-US" sz="2800">
                <a:solidFill>
                  <a:schemeClr val="bg1">
                    <a:lumMod val="10000"/>
                  </a:schemeClr>
                </a:solidFill>
                <a:latin typeface="Times New Roman" panose="02020603050405020304" charset="0"/>
                <a:cs typeface="Times New Roman" panose="02020603050405020304" charset="0"/>
              </a:rPr>
              <a:t>C. </a:t>
            </a:r>
            <a:r>
              <a:rPr lang="en-US" sz="2800">
                <a:solidFill>
                  <a:schemeClr val="bg1">
                    <a:lumMod val="10000"/>
                  </a:schemeClr>
                </a:solidFill>
                <a:latin typeface="Times New Roman" panose="02020603050405020304" charset="0"/>
                <a:cs typeface="Times New Roman" panose="02020603050405020304" charset="0"/>
                <a:sym typeface="+mn-ea"/>
              </a:rPr>
              <a:t>Xả thân cứu đoàn tàu</a:t>
            </a:r>
            <a:endParaRPr lang="en-US" sz="2800">
              <a:solidFill>
                <a:schemeClr val="bg1">
                  <a:lumMod val="10000"/>
                </a:schemeClr>
              </a:solidFill>
              <a:latin typeface="Times New Roman" panose="02020603050405020304" charset="0"/>
              <a:cs typeface="Times New Roman" panose="02020603050405020304" charset="0"/>
            </a:endParaRPr>
          </a:p>
          <a:p>
            <a:pPr algn="ctr"/>
            <a:endParaRPr lang="en-US" sz="2800">
              <a:solidFill>
                <a:schemeClr val="bg1">
                  <a:lumMod val="10000"/>
                </a:schemeClr>
              </a:solidFill>
              <a:latin typeface="Times New Roman" panose="02020603050405020304" charset="0"/>
              <a:cs typeface="Times New Roman" panose="02020603050405020304" charset="0"/>
            </a:endParaRPr>
          </a:p>
        </p:txBody>
      </p:sp>
      <p:sp>
        <p:nvSpPr>
          <p:cNvPr id="8" name="Round Diagonal Corner Rectangle 7"/>
          <p:cNvSpPr/>
          <p:nvPr/>
        </p:nvSpPr>
        <p:spPr>
          <a:xfrm>
            <a:off x="6630670" y="4336415"/>
            <a:ext cx="4723130" cy="1282065"/>
          </a:xfrm>
          <a:prstGeom prst="round2DiagRect">
            <a:avLst/>
          </a:prstGeom>
          <a:noFill/>
          <a:ln w="28575" cmpd="sng">
            <a:solidFill>
              <a:srgbClr val="00B0F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sz="2800">
              <a:solidFill>
                <a:schemeClr val="bg1">
                  <a:lumMod val="10000"/>
                </a:schemeClr>
              </a:solidFill>
              <a:latin typeface="Times New Roman" panose="02020603050405020304" charset="0"/>
              <a:cs typeface="Times New Roman" panose="02020603050405020304" charset="0"/>
              <a:sym typeface="+mn-ea"/>
            </a:endParaRPr>
          </a:p>
          <a:p>
            <a:pPr algn="ctr"/>
            <a:r>
              <a:rPr lang="en-US" sz="2800">
                <a:solidFill>
                  <a:schemeClr val="bg1">
                    <a:lumMod val="10000"/>
                  </a:schemeClr>
                </a:solidFill>
                <a:latin typeface="Times New Roman" panose="02020603050405020304" charset="0"/>
                <a:cs typeface="Times New Roman" panose="02020603050405020304" charset="0"/>
                <a:sym typeface="+mn-ea"/>
              </a:rPr>
              <a:t>D.  Món quà    </a:t>
            </a:r>
            <a:endParaRPr lang="en-US" sz="2800">
              <a:solidFill>
                <a:schemeClr val="bg1">
                  <a:lumMod val="10000"/>
                </a:schemeClr>
              </a:solidFill>
              <a:latin typeface="Times New Roman" panose="02020603050405020304" charset="0"/>
              <a:cs typeface="Times New Roman" panose="02020603050405020304" charset="0"/>
            </a:endParaRPr>
          </a:p>
          <a:p>
            <a:pPr algn="ctr"/>
            <a:endParaRPr lang="en-US" sz="2800">
              <a:solidFill>
                <a:schemeClr val="bg1">
                  <a:lumMod val="10000"/>
                </a:schemeClr>
              </a:solidFill>
              <a:latin typeface="Times New Roman" panose="02020603050405020304" charset="0"/>
              <a:cs typeface="Times New Roman" panose="02020603050405020304" charset="0"/>
            </a:endParaRPr>
          </a:p>
        </p:txBody>
      </p:sp>
      <p:sp>
        <p:nvSpPr>
          <p:cNvPr id="9" name="Round Diagonal Corner Rectangle 8"/>
          <p:cNvSpPr/>
          <p:nvPr/>
        </p:nvSpPr>
        <p:spPr>
          <a:xfrm>
            <a:off x="1021715" y="4396740"/>
            <a:ext cx="4199255" cy="1221105"/>
          </a:xfrm>
          <a:prstGeom prst="round2DiagRect">
            <a:avLst/>
          </a:prstGeom>
          <a:noFill/>
          <a:ln w="28575" cmpd="sng">
            <a:solidFill>
              <a:srgbClr val="00B0F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sz="2800">
              <a:solidFill>
                <a:schemeClr val="bg1">
                  <a:lumMod val="10000"/>
                </a:schemeClr>
              </a:solidFill>
              <a:latin typeface="Times New Roman" panose="02020603050405020304" charset="0"/>
              <a:cs typeface="Times New Roman" panose="02020603050405020304" charset="0"/>
              <a:sym typeface="+mn-ea"/>
            </a:endParaRPr>
          </a:p>
          <a:p>
            <a:pPr algn="just"/>
            <a:r>
              <a:rPr lang="en-US" sz="2800">
                <a:solidFill>
                  <a:schemeClr val="bg1">
                    <a:lumMod val="10000"/>
                  </a:schemeClr>
                </a:solidFill>
                <a:latin typeface="Times New Roman" panose="02020603050405020304" charset="0"/>
                <a:cs typeface="Times New Roman" panose="02020603050405020304" charset="0"/>
                <a:sym typeface="+mn-ea"/>
              </a:rPr>
              <a:t> B.  </a:t>
            </a:r>
            <a:r>
              <a:rPr lang="en-US" sz="2800">
                <a:solidFill>
                  <a:schemeClr val="bg1">
                    <a:lumMod val="10000"/>
                  </a:schemeClr>
                </a:solidFill>
                <a:latin typeface="Times New Roman" panose="02020603050405020304" charset="0"/>
                <a:cs typeface="Times New Roman" panose="02020603050405020304" charset="0"/>
                <a:sym typeface="+mn-ea"/>
              </a:rPr>
              <a:t>Con sóng lan xa</a:t>
            </a:r>
            <a:endParaRPr lang="en-US" sz="2800">
              <a:solidFill>
                <a:schemeClr val="bg1">
                  <a:lumMod val="10000"/>
                </a:schemeClr>
              </a:solidFill>
              <a:latin typeface="Times New Roman" panose="02020603050405020304" charset="0"/>
              <a:cs typeface="Times New Roman" panose="02020603050405020304" charset="0"/>
            </a:endParaRPr>
          </a:p>
          <a:p>
            <a:pPr algn="ctr"/>
            <a:endParaRPr kumimoji="0" lang="en-US" sz="2800" b="0" i="0" u="none" strike="noStrike" kern="0" cap="none" spc="0" normalizeH="0" baseline="0" noProof="0">
              <a:ln>
                <a:noFill/>
              </a:ln>
              <a:solidFill>
                <a:schemeClr val="bg1">
                  <a:lumMod val="10000"/>
                </a:schemeClr>
              </a:solidFill>
              <a:effectLst/>
              <a:uLnTx/>
              <a:uFillTx/>
              <a:latin typeface="Times New Roman" panose="02020603050405020304" charset="0"/>
              <a:ea typeface="+mn-ea"/>
              <a:cs typeface="Times New Roman" panose="02020603050405020304" charset="0"/>
              <a:sym typeface="+mn-ea"/>
            </a:endParaRPr>
          </a:p>
        </p:txBody>
      </p:sp>
      <p:pic>
        <p:nvPicPr>
          <p:cNvPr id="10" name="Picture 9"/>
          <p:cNvPicPr>
            <a:picLocks noChangeAspect="1"/>
          </p:cNvPicPr>
          <p:nvPr/>
        </p:nvPicPr>
        <p:blipFill>
          <a:blip r:embed="rId2"/>
          <a:stretch>
            <a:fillRect/>
          </a:stretch>
        </p:blipFill>
        <p:spPr>
          <a:xfrm>
            <a:off x="10887710" y="2052955"/>
            <a:ext cx="668655" cy="668655"/>
          </a:xfrm>
          <a:prstGeom prst="rect">
            <a:avLst/>
          </a:prstGeom>
          <a:effectLst>
            <a:softEdge rad="127000"/>
          </a:effectLst>
        </p:spPr>
      </p:pic>
      <p:pic>
        <p:nvPicPr>
          <p:cNvPr id="101" name="Picture 100"/>
          <p:cNvPicPr/>
          <p:nvPr/>
        </p:nvPicPr>
        <p:blipFill>
          <a:blip r:embed="rId3"/>
          <a:stretch>
            <a:fillRect/>
          </a:stretch>
        </p:blipFill>
        <p:spPr>
          <a:xfrm>
            <a:off x="4792345" y="2197735"/>
            <a:ext cx="523875" cy="601345"/>
          </a:xfrm>
          <a:prstGeom prst="rect">
            <a:avLst/>
          </a:prstGeom>
          <a:noFill/>
          <a:ln w="9525">
            <a:noFill/>
          </a:ln>
        </p:spPr>
      </p:pic>
      <p:pic>
        <p:nvPicPr>
          <p:cNvPr id="13" name="Picture 12"/>
          <p:cNvPicPr/>
          <p:nvPr/>
        </p:nvPicPr>
        <p:blipFill>
          <a:blip r:embed="rId3"/>
          <a:stretch>
            <a:fillRect/>
          </a:stretch>
        </p:blipFill>
        <p:spPr>
          <a:xfrm>
            <a:off x="4798695" y="4187190"/>
            <a:ext cx="517525" cy="507365"/>
          </a:xfrm>
          <a:prstGeom prst="rect">
            <a:avLst/>
          </a:prstGeom>
          <a:noFill/>
          <a:ln w="9525">
            <a:noFill/>
          </a:ln>
        </p:spPr>
      </p:pic>
      <p:pic>
        <p:nvPicPr>
          <p:cNvPr id="17" name="Picture 16"/>
          <p:cNvPicPr/>
          <p:nvPr/>
        </p:nvPicPr>
        <p:blipFill>
          <a:blip r:embed="rId3"/>
          <a:stretch>
            <a:fillRect/>
          </a:stretch>
        </p:blipFill>
        <p:spPr>
          <a:xfrm>
            <a:off x="10978515" y="3892550"/>
            <a:ext cx="578485" cy="548005"/>
          </a:xfrm>
          <a:prstGeom prst="rect">
            <a:avLst/>
          </a:prstGeom>
          <a:noFill/>
          <a:ln w="9525">
            <a:noFill/>
          </a:ln>
        </p:spPr>
      </p:pic>
      <p:pic>
        <p:nvPicPr>
          <p:cNvPr id="11" name="Picture 1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4275" y="6142355"/>
            <a:ext cx="668655" cy="565150"/>
          </a:xfrm>
          <a:prstGeom prst="rect">
            <a:avLst/>
          </a:prstGeom>
        </p:spPr>
      </p:pic>
      <p:pic>
        <p:nvPicPr>
          <p:cNvPr id="3" name="Video-dong-ho-dem-nguoc-5-giay-trong-powerpoint-www_tiengdong_com">
            <a:hlinkClick r:id="" action="ppaction://media"/>
          </p:cNvPr>
          <p:cNvPicPr/>
          <p:nvPr>
            <a:videoFile r:link="rId6"/>
            <p:extLst>
              <p:ext uri="{DAA4B4D4-6D71-4841-9C94-3DE7FCFB9230}">
                <p14:media xmlns:p14="http://schemas.microsoft.com/office/powerpoint/2010/main" r:embed="rId7">
                  <p14:trim end="8819.000000"/>
                </p14:media>
              </p:ext>
            </p:extLst>
          </p:nvPr>
        </p:nvPicPr>
        <p:blipFill>
          <a:blip r:embed="rId8"/>
          <a:stretch>
            <a:fillRect/>
          </a:stretch>
        </p:blipFill>
        <p:spPr>
          <a:xfrm>
            <a:off x="10887710" y="464820"/>
            <a:ext cx="1125220" cy="1235075"/>
          </a:xfrm>
          <a:prstGeom prst="rect">
            <a:avLst/>
          </a:prstGeom>
        </p:spPr>
      </p:pic>
      <p:sp>
        <p:nvSpPr>
          <p:cNvPr id="12" name="Freeform: Shape 12"/>
          <p:cNvSpPr/>
          <p:nvPr/>
        </p:nvSpPr>
        <p:spPr>
          <a:xfrm>
            <a:off x="1173480" y="557530"/>
            <a:ext cx="9583420" cy="126174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F0000">
              <a:alpha val="59000"/>
            </a:srgbClr>
          </a:solidFill>
          <a:ln w="12700" cap="flat" cmpd="sng" algn="ctr">
            <a:solidFill>
              <a:srgbClr val="FC1839"/>
            </a:solidFill>
            <a:prstDash val="solid"/>
            <a:miter lim="800000"/>
          </a:ln>
          <a:effectLst/>
        </p:spPr>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字魂59号-创粗黑"/>
              <a:ea typeface="字魂59号-创粗黑"/>
              <a:cs typeface="+mn-cs"/>
            </a:endParaRPr>
          </a:p>
        </p:txBody>
      </p:sp>
      <p:sp>
        <p:nvSpPr>
          <p:cNvPr id="14" name="Rectangle: Rounded Corners 13"/>
          <p:cNvSpPr/>
          <p:nvPr/>
        </p:nvSpPr>
        <p:spPr>
          <a:xfrm>
            <a:off x="449580" y="464820"/>
            <a:ext cx="10107295" cy="1135380"/>
          </a:xfrm>
          <a:prstGeom prst="roundRect">
            <a:avLst/>
          </a:prstGeom>
          <a:solidFill>
            <a:srgbClr val="FDD6CA"/>
          </a:solidFill>
          <a:ln w="57150" cap="flat" cmpd="sng" algn="ctr">
            <a:solidFill>
              <a:srgbClr val="FC1839"/>
            </a:solidFill>
            <a:prstDash val="dash"/>
            <a:miter lim="800000"/>
          </a:ln>
          <a:effectLst/>
        </p:spPr>
        <p:txBody>
          <a:bodyPr rtlCol="0" anchor="ctr"/>
          <a:p>
            <a:pPr algn="just">
              <a:lnSpc>
                <a:spcPct val="90000"/>
              </a:lnSpc>
              <a:buSzPts val="3200"/>
            </a:pPr>
            <a:endParaRPr lang="vi-VN" sz="3200" b="1" dirty="0">
              <a:solidFill>
                <a:schemeClr val="tx1"/>
              </a:solidFill>
              <a:latin typeface="Times New Roman" panose="02020603050405020304" charset="0"/>
              <a:cs typeface="Times New Roman" panose="02020603050405020304" charset="0"/>
              <a:sym typeface="+mn-ea"/>
            </a:endParaRPr>
          </a:p>
          <a:p>
            <a:pPr algn="just">
              <a:lnSpc>
                <a:spcPct val="90000"/>
              </a:lnSpc>
              <a:buSzPts val="3200"/>
            </a:pPr>
            <a:r>
              <a:rPr lang="vi-VN" sz="3200" b="1" dirty="0">
                <a:solidFill>
                  <a:schemeClr val="tx1"/>
                </a:solidFill>
                <a:latin typeface="Times New Roman" panose="02020603050405020304" charset="0"/>
                <a:cs typeface="Times New Roman" panose="02020603050405020304" charset="0"/>
                <a:sym typeface="+mn-ea"/>
              </a:rPr>
              <a:t> </a:t>
            </a:r>
            <a:endParaRPr lang="vi-VN" sz="3200" b="1" dirty="0">
              <a:solidFill>
                <a:schemeClr val="tx1"/>
              </a:solidFill>
              <a:latin typeface="Times New Roman" panose="02020603050405020304" charset="0"/>
              <a:cs typeface="Times New Roman" panose="02020603050405020304" charset="0"/>
              <a:sym typeface="+mn-ea"/>
            </a:endParaRPr>
          </a:p>
          <a:p>
            <a:pPr algn="ctr">
              <a:lnSpc>
                <a:spcPct val="90000"/>
              </a:lnSpc>
              <a:buSzPts val="3200"/>
            </a:pPr>
            <a:r>
              <a:rPr lang="en-US" sz="3200" b="1">
                <a:solidFill>
                  <a:schemeClr val="tx1"/>
                </a:solidFill>
                <a:effectLst/>
                <a:latin typeface="Times New Roman" panose="02020603050405020304" charset="0"/>
                <a:cs typeface="Times New Roman" panose="02020603050405020304" charset="0"/>
                <a:sym typeface="+mn-ea"/>
              </a:rPr>
              <a:t>Câu 4:</a:t>
            </a:r>
            <a:r>
              <a:rPr lang="en-US" sz="3200">
                <a:solidFill>
                  <a:schemeClr val="tx1"/>
                </a:solidFill>
                <a:effectLst/>
                <a:latin typeface="Times New Roman" panose="02020603050405020304" charset="0"/>
                <a:cs typeface="Times New Roman" panose="02020603050405020304" charset="0"/>
                <a:sym typeface="+mn-ea"/>
              </a:rPr>
              <a:t> </a:t>
            </a:r>
            <a:r>
              <a:rPr lang="en-US" altLang="en-US" sz="3200" b="1">
                <a:effectLst/>
                <a:latin typeface="Times New Roman" panose="02020603050405020304" charset="0"/>
                <a:cs typeface="Times New Roman" panose="02020603050405020304" charset="0"/>
                <a:sym typeface="+mn-ea"/>
              </a:rPr>
              <a:t> </a:t>
            </a:r>
            <a:r>
              <a:rPr lang="en-US" altLang="en-US" sz="3200">
                <a:effectLst/>
                <a:latin typeface="Times New Roman" panose="02020603050405020304" charset="0"/>
                <a:cs typeface="Times New Roman" panose="02020603050405020304" charset="0"/>
                <a:sym typeface="+mn-ea"/>
              </a:rPr>
              <a:t>Bài đọc nào dưới đây nói lên sự dũng cảm và mưu trí của người lái tàu?</a:t>
            </a:r>
            <a:endParaRPr lang="en-US" sz="3200">
              <a:solidFill>
                <a:schemeClr val="tx1"/>
              </a:solidFill>
              <a:effectLst/>
              <a:latin typeface="Times New Roman" panose="02020603050405020304" charset="0"/>
              <a:cs typeface="Times New Roman" panose="02020603050405020304" charset="0"/>
            </a:endParaRPr>
          </a:p>
          <a:p>
            <a:pPr algn="just">
              <a:lnSpc>
                <a:spcPct val="90000"/>
              </a:lnSpc>
              <a:buSzPts val="3200"/>
            </a:pPr>
            <a:endParaRPr sz="3200" dirty="0">
              <a:solidFill>
                <a:schemeClr val="tx1"/>
              </a:solidFill>
              <a:latin typeface="Times New Roman" panose="02020603050405020304" charset="0"/>
              <a:cs typeface="Times New Roman" panose="02020603050405020304" charset="0"/>
            </a:endParaRPr>
          </a:p>
          <a:p>
            <a:pPr algn="just">
              <a:lnSpc>
                <a:spcPct val="90000"/>
              </a:lnSpc>
              <a:buSzPts val="3200"/>
            </a:pPr>
            <a:endParaRPr kumimoji="0" lang="vi-VN" sz="3200" b="0" i="0" u="none" strike="noStrike" kern="0" cap="none" spc="0" normalizeH="0" baseline="0" noProof="0" dirty="0">
              <a:ln>
                <a:noFill/>
              </a:ln>
              <a:solidFill>
                <a:schemeClr val="tx1"/>
              </a:solidFill>
              <a:effectLst/>
              <a:uLnTx/>
              <a:uFillTx/>
              <a:latin typeface="Times New Roman" panose="02020603050405020304" charset="0"/>
              <a:ea typeface="字魂59号-创粗黑"/>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fd8e7b"/>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subTnLst>
                                    <p:audio>
                                      <p:cMediaNode>
                                        <p:cTn display="1" masterRel="sameClick">
                                          <p:stCondLst>
                                            <p:cond evt="begin" delay="0">
                                              <p:tn val="26"/>
                                            </p:cond>
                                          </p:stCondLst>
                                          <p:endCondLst>
                                            <p:cond evt="onStopAudio" delay="0">
                                              <p:tgtEl>
                                                <p:sldTgt/>
                                              </p:tgtEl>
                                            </p:cond>
                                          </p:endCondLst>
                                        </p:cTn>
                                        <p:tgtEl>
                                          <p:sndTgt r:embed="rId9" name="cashreg.wav"/>
                                        </p:tgtEl>
                                      </p:cMediaNode>
                                    </p:audio>
                                  </p:subTnLst>
                                </p:cTn>
                              </p:par>
                              <p:par>
                                <p:cTn id="30" presetID="16" presetClass="entr" presetSubtype="21" fill="hold" nodeType="withEffect">
                                  <p:stCondLst>
                                    <p:cond delay="0"/>
                                  </p:stCondLst>
                                  <p:childTnLst>
                                    <p:set>
                                      <p:cBhvr>
                                        <p:cTn id="31" dur="500"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subTnLst>
                                    <p:audio>
                                      <p:cMediaNode>
                                        <p:cTn display="1" masterRel="sameClick">
                                          <p:stCondLst>
                                            <p:cond evt="begin" delay="0">
                                              <p:tn val="30"/>
                                            </p:cond>
                                          </p:stCondLst>
                                          <p:endCondLst>
                                            <p:cond evt="onStopAudio" delay="0">
                                              <p:tgtEl>
                                                <p:sldTgt/>
                                              </p:tgtEl>
                                            </p:cond>
                                          </p:endCondLst>
                                        </p:cTn>
                                        <p:tgtEl>
                                          <p:sndTgt r:embed="rId9"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1" presetClass="emph" presetSubtype="2" repeatCount="3000" fill="hold" nodeType="clickEffect">
                                  <p:stCondLst>
                                    <p:cond delay="0"/>
                                  </p:stCondLst>
                                  <p:childTnLst>
                                    <p:animClr clrSpc="rgb" dir="cw">
                                      <p:cBhvr>
                                        <p:cTn id="37" dur="500" fill="hold"/>
                                        <p:tgtEl>
                                          <p:spTgt spid="7"/>
                                        </p:tgtEl>
                                        <p:attrNameLst>
                                          <p:attrName>fillcolor</p:attrName>
                                        </p:attrNameLst>
                                      </p:cBhvr>
                                      <p:to>
                                        <a:srgbClr val="5bfa4a"/>
                                      </p:to>
                                    </p:animClr>
                                    <p:set>
                                      <p:cBhvr>
                                        <p:cTn id="38" dur="500" fill="hold"/>
                                        <p:tgtEl>
                                          <p:spTgt spid="7"/>
                                        </p:tgtEl>
                                        <p:attrNameLst>
                                          <p:attrName>fill.type</p:attrName>
                                        </p:attrNameLst>
                                      </p:cBhvr>
                                      <p:to>
                                        <p:strVal val="solid"/>
                                      </p:to>
                                    </p:set>
                                    <p:set>
                                      <p:cBhvr>
                                        <p:cTn id="39" dur="500" fill="hold"/>
                                        <p:tgtEl>
                                          <p:spTgt spid="7"/>
                                        </p:tgtEl>
                                        <p:attrNameLst>
                                          <p:attrName>fill.on</p:attrName>
                                        </p:attrNameLst>
                                      </p:cBhvr>
                                      <p:to>
                                        <p:strVal val="true"/>
                                      </p:to>
                                    </p:set>
                                  </p:childTnLst>
                                  <p:subTnLst>
                                    <p:audio>
                                      <p:cMediaNode>
                                        <p:cTn display="1" masterRel="sameClick">
                                          <p:stCondLst>
                                            <p:cond evt="begin" delay="0">
                                              <p:tn val="36"/>
                                            </p:cond>
                                          </p:stCondLst>
                                          <p:endCondLst>
                                            <p:cond evt="onStopAudio" delay="0">
                                              <p:tgtEl>
                                                <p:sldTgt/>
                                              </p:tgtEl>
                                            </p:cond>
                                          </p:endCondLst>
                                        </p:cTn>
                                        <p:tgtEl>
                                          <p:sndTgt r:embed="rId10" name="chimes.wav"/>
                                        </p:tgtEl>
                                      </p:cMediaNode>
                                    </p:audio>
                                  </p:subTnLst>
                                </p:cTn>
                              </p:par>
                              <p:par>
                                <p:cTn id="40" presetID="16" presetClass="entr" presetSubtype="21"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6"/>
                                        </p:tgtEl>
                                        <p:attrNameLst>
                                          <p:attrName>fillcolor</p:attrName>
                                        </p:attrNameLst>
                                      </p:cBhvr>
                                      <p:to>
                                        <a:srgbClr val="fd8e7b"/>
                                      </p:to>
                                    </p:animClr>
                                    <p:set>
                                      <p:cBhvr>
                                        <p:cTn id="48" dur="500" fill="hold"/>
                                        <p:tgtEl>
                                          <p:spTgt spid="6"/>
                                        </p:tgtEl>
                                        <p:attrNameLst>
                                          <p:attrName>fill.type</p:attrName>
                                        </p:attrNameLst>
                                      </p:cBhvr>
                                      <p:to>
                                        <p:strVal val="solid"/>
                                      </p:to>
                                    </p:set>
                                    <p:set>
                                      <p:cBhvr>
                                        <p:cTn id="49" dur="500" fill="hold"/>
                                        <p:tgtEl>
                                          <p:spTgt spid="6"/>
                                        </p:tgtEl>
                                        <p:attrNameLst>
                                          <p:attrName>fill.on</p:attrName>
                                        </p:attrNameLst>
                                      </p:cBhvr>
                                      <p:to>
                                        <p:strVal val="true"/>
                                      </p:to>
                                    </p:set>
                                  </p:childTnLst>
                                  <p:subTnLst>
                                    <p:audio>
                                      <p:cMediaNode>
                                        <p:cTn display="1" masterRel="sameClick">
                                          <p:stCondLst>
                                            <p:cond evt="begin" delay="0">
                                              <p:tn val="46"/>
                                            </p:cond>
                                          </p:stCondLst>
                                          <p:endCondLst>
                                            <p:cond evt="onStopAudio" delay="0">
                                              <p:tgtEl>
                                                <p:sldTgt/>
                                              </p:tgtEl>
                                            </p:cond>
                                          </p:endCondLst>
                                        </p:cTn>
                                        <p:tgtEl>
                                          <p:sndTgt r:embed="rId9" name="cashreg.wav"/>
                                        </p:tgtEl>
                                      </p:cMediaNode>
                                    </p:audio>
                                  </p:subTnLst>
                                </p:cTn>
                              </p:par>
                              <p:par>
                                <p:cTn id="50" presetID="16" presetClass="entr" presetSubtype="21" fill="hold" nodeType="withEffect">
                                  <p:stCondLst>
                                    <p:cond delay="0"/>
                                  </p:stCondLst>
                                  <p:childTnLst>
                                    <p:set>
                                      <p:cBhvr>
                                        <p:cTn id="51" dur="500" fill="hold">
                                          <p:stCondLst>
                                            <p:cond delay="0"/>
                                          </p:stCondLst>
                                        </p:cTn>
                                        <p:tgtEl>
                                          <p:spTgt spid="101"/>
                                        </p:tgtEl>
                                        <p:attrNameLst>
                                          <p:attrName>style.visibility</p:attrName>
                                        </p:attrNameLst>
                                      </p:cBhvr>
                                      <p:to>
                                        <p:strVal val="visible"/>
                                      </p:to>
                                    </p:set>
                                    <p:animEffect transition="in" filter="barn(inVertical)">
                                      <p:cBhvr>
                                        <p:cTn id="52" dur="500"/>
                                        <p:tgtEl>
                                          <p:spTgt spid="101"/>
                                        </p:tgtEl>
                                      </p:cBhvr>
                                    </p:animEffect>
                                  </p:child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9"/>
                                        </p:tgtEl>
                                        <p:attrNameLst>
                                          <p:attrName>fillcolor</p:attrName>
                                        </p:attrNameLst>
                                      </p:cBhvr>
                                      <p:to>
                                        <a:srgbClr val="fd8e7b"/>
                                      </p:to>
                                    </p:animClr>
                                    <p:set>
                                      <p:cBhvr>
                                        <p:cTn id="58" dur="500" fill="hold"/>
                                        <p:tgtEl>
                                          <p:spTgt spid="9"/>
                                        </p:tgtEl>
                                        <p:attrNameLst>
                                          <p:attrName>fill.type</p:attrName>
                                        </p:attrNameLst>
                                      </p:cBhvr>
                                      <p:to>
                                        <p:strVal val="solid"/>
                                      </p:to>
                                    </p:set>
                                    <p:set>
                                      <p:cBhvr>
                                        <p:cTn id="59" dur="500" fill="hold"/>
                                        <p:tgtEl>
                                          <p:spTgt spid="9"/>
                                        </p:tgtEl>
                                        <p:attrNameLst>
                                          <p:attrName>fill.on</p:attrName>
                                        </p:attrNameLst>
                                      </p:cBhvr>
                                      <p:to>
                                        <p:strVal val="true"/>
                                      </p:to>
                                    </p:set>
                                  </p:childTnLst>
                                  <p:subTnLst>
                                    <p:audio>
                                      <p:cMediaNode>
                                        <p:cTn display="1" masterRel="sameClick">
                                          <p:stCondLst>
                                            <p:cond evt="begin" delay="0">
                                              <p:tn val="56"/>
                                            </p:cond>
                                          </p:stCondLst>
                                          <p:endCondLst>
                                            <p:cond evt="onStopAudio" delay="0">
                                              <p:tgtEl>
                                                <p:sldTgt/>
                                              </p:tgtEl>
                                            </p:cond>
                                          </p:endCondLst>
                                        </p:cTn>
                                        <p:tgtEl>
                                          <p:sndTgt r:embed="rId9" name="cashreg.wav"/>
                                        </p:tgtEl>
                                      </p:cMediaNode>
                                    </p:audio>
                                  </p:subTnLst>
                                </p:cTn>
                              </p:par>
                              <p:par>
                                <p:cTn id="60" presetID="16" presetClass="entr" presetSubtype="21" fill="hold" nodeType="withEffect">
                                  <p:stCondLst>
                                    <p:cond delay="0"/>
                                  </p:stCondLst>
                                  <p:childTnLst>
                                    <p:set>
                                      <p:cBhvr>
                                        <p:cTn id="61" dur="500"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childTnLst>
              </p:cTn>
              <p:nextCondLst>
                <p:cond evt="onClick" delay="0">
                  <p:tgtEl>
                    <p:spTgt spid="9"/>
                  </p:tgtEl>
                </p:cond>
              </p:nextCondLst>
            </p:seq>
            <p:video fullScrn="0">
              <p:cMediaNode>
                <p:cTn id="63" fill="hold" display="1">
                  <p:stCondLst>
                    <p:cond delay="indefinite"/>
                  </p:stCondLst>
                </p:cTn>
                <p:tgtEl>
                  <p:spTgt spid="3"/>
                </p:tgtEl>
              </p:cMediaNode>
            </p:video>
          </p:childTnLst>
        </p:cTn>
      </p:par>
    </p:tnLst>
    <p:bldLst>
      <p:bldP spid="6" grpId="0" bldLvl="0" animBg="1"/>
      <p:bldP spid="7" grpId="0" bldLvl="0" animBg="1"/>
      <p:bldP spid="9" grpId="0" bldLvl="0" animBg="1"/>
      <p:bldP spid="8" grpId="0" bldLvl="0" animBg="1"/>
      <p:bldP spid="6" grpId="1" animBg="1"/>
      <p:bldP spid="7" grpId="1" animBg="1"/>
      <p:bldP spid="9" grpId="1"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pic>
        <p:nvPicPr>
          <p:cNvPr id="6" name="图片 4"/>
          <p:cNvPicPr>
            <a:picLocks noChangeAspect="1"/>
          </p:cNvPicPr>
          <p:nvPr>
            <p:ph type="pic" idx="2"/>
          </p:nvPr>
        </p:nvPicPr>
        <p:blipFill>
          <a:blip r:embed="rId1">
            <a:extLst>
              <a:ext uri="{28A0092B-C50C-407E-A947-70E740481C1C}">
                <a14:useLocalDpi xmlns:a14="http://schemas.microsoft.com/office/drawing/2010/main" val="0"/>
              </a:ext>
            </a:extLst>
          </a:blip>
          <a:stretch>
            <a:fillRect/>
          </a:stretch>
        </p:blipFill>
        <p:spPr>
          <a:xfrm>
            <a:off x="0" y="12065"/>
            <a:ext cx="12192635" cy="6845935"/>
          </a:xfrm>
          <a:prstGeom prst="rect">
            <a:avLst/>
          </a:prstGeom>
        </p:spPr>
      </p:pic>
      <p:sp>
        <p:nvSpPr>
          <p:cNvPr id="16" name="Hình chữ nhật: Góc Tròn 1"/>
          <p:cNvSpPr/>
          <p:nvPr/>
        </p:nvSpPr>
        <p:spPr>
          <a:xfrm>
            <a:off x="564515" y="555625"/>
            <a:ext cx="11010265" cy="5776595"/>
          </a:xfrm>
          <a:prstGeom prst="roundRect">
            <a:avLst>
              <a:gd name="adj" fmla="val 12500"/>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D6F4FF"/>
              </a:solidFill>
              <a:effectLst/>
              <a:uLnTx/>
              <a:uFillTx/>
              <a:latin typeface="Calibri" panose="020F0502020204030204"/>
              <a:ea typeface="+mn-ea"/>
              <a:cs typeface="+mn-cs"/>
              <a:sym typeface="Arial" panose="020B0604020202020204"/>
            </a:endParaRPr>
          </a:p>
        </p:txBody>
      </p:sp>
      <p:sp>
        <p:nvSpPr>
          <p:cNvPr id="21" name="Google Shape;487;p33"/>
          <p:cNvSpPr txBox="1"/>
          <p:nvPr/>
        </p:nvSpPr>
        <p:spPr>
          <a:xfrm>
            <a:off x="563880" y="763905"/>
            <a:ext cx="11010900" cy="106235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en-US" sz="4800" b="1" i="0" u="none" strike="noStrike" kern="1200" cap="none" spc="0" normalizeH="0" baseline="0" noProof="0" dirty="0" err="1">
                <a:ln>
                  <a:noFill/>
                </a:ln>
                <a:solidFill>
                  <a:srgbClr val="000000"/>
                </a:solidFill>
                <a:effectLst/>
                <a:uLnTx/>
                <a:uFillTx/>
                <a:latin typeface="HP001 4 hàng" panose="020B0603050302020204" charset="0"/>
                <a:cs typeface="HP001 4 hàng" panose="020B0603050302020204" charset="0"/>
                <a:sym typeface="Bubblegum Sans"/>
              </a:rPr>
              <a:t>Thứ</a:t>
            </a:r>
            <a:r>
              <a:rPr kumimoji="0" lang="en-US" sz="4800" b="1" i="0" u="none" strike="noStrike" kern="1200" cap="none" spc="0" normalizeH="0" baseline="0" noProof="0" dirty="0">
                <a:ln>
                  <a:noFill/>
                </a:ln>
                <a:solidFill>
                  <a:srgbClr val="000000"/>
                </a:solidFill>
                <a:effectLst/>
                <a:uLnTx/>
                <a:uFillTx/>
                <a:latin typeface="HP001 4 hàng" panose="020B0603050302020204" charset="0"/>
                <a:cs typeface="HP001 4 hàng" panose="020B0603050302020204" charset="0"/>
                <a:sym typeface="Bubblegum Sans"/>
              </a:rPr>
              <a:t> tư</a:t>
            </a:r>
            <a:r>
              <a:rPr lang="en-US" sz="4800" b="1" dirty="0">
                <a:solidFill>
                  <a:srgbClr val="000000"/>
                </a:solidFill>
                <a:latin typeface="HP001 4 hàng" panose="020B0603050302020204" charset="0"/>
                <a:cs typeface="HP001 4 hàng" panose="020B0603050302020204" charset="0"/>
              </a:rPr>
              <a:t> </a:t>
            </a:r>
            <a:r>
              <a:rPr kumimoji="0" lang="en-US" sz="4800" b="1" i="0" u="none" strike="noStrike" kern="1200" cap="none" spc="0" normalizeH="0" baseline="0" noProof="0" dirty="0" err="1">
                <a:ln>
                  <a:noFill/>
                </a:ln>
                <a:solidFill>
                  <a:srgbClr val="000000"/>
                </a:solidFill>
                <a:effectLst/>
                <a:uLnTx/>
                <a:uFillTx/>
                <a:latin typeface="HP001 4 hàng" panose="020B0603050302020204" charset="0"/>
                <a:cs typeface="HP001 4 hàng" panose="020B0603050302020204" charset="0"/>
                <a:sym typeface="Bubblegum Sans"/>
              </a:rPr>
              <a:t>ngày 12</a:t>
            </a:r>
            <a:r>
              <a:rPr lang="en-US" sz="4800" b="1" noProof="0" dirty="0">
                <a:ln>
                  <a:noFill/>
                </a:ln>
                <a:solidFill>
                  <a:srgbClr val="000000"/>
                </a:solidFill>
                <a:effectLst/>
                <a:uLnTx/>
                <a:uFillTx/>
                <a:latin typeface="HP001 4 hàng" panose="020B0603050302020204" charset="0"/>
                <a:cs typeface="HP001 4 hàng" panose="020B0603050302020204" charset="0"/>
                <a:sym typeface="Bubblegum Sans"/>
              </a:rPr>
              <a:t> </a:t>
            </a:r>
            <a:r>
              <a:rPr kumimoji="0" lang="en-US" sz="4800" b="1" i="0" u="none" strike="noStrike" kern="1200" cap="none" spc="0" normalizeH="0" baseline="0" noProof="0" dirty="0" err="1">
                <a:ln>
                  <a:noFill/>
                </a:ln>
                <a:solidFill>
                  <a:srgbClr val="000000"/>
                </a:solidFill>
                <a:effectLst/>
                <a:uLnTx/>
                <a:uFillTx/>
                <a:latin typeface="HP001 4 hàng" panose="020B0603050302020204" charset="0"/>
                <a:cs typeface="HP001 4 hàng" panose="020B0603050302020204" charset="0"/>
                <a:sym typeface="Bubblegum Sans"/>
              </a:rPr>
              <a:t>tháng </a:t>
            </a:r>
            <a:r>
              <a:rPr kumimoji="0" lang="en-US" sz="4800" b="1" i="0" u="none" strike="noStrike" kern="1200" cap="none" spc="0" normalizeH="0" baseline="0" noProof="0" dirty="0">
                <a:ln>
                  <a:noFill/>
                </a:ln>
                <a:solidFill>
                  <a:srgbClr val="000000"/>
                </a:solidFill>
                <a:effectLst/>
                <a:uLnTx/>
                <a:uFillTx/>
                <a:latin typeface="HP001 4 hàng" panose="020B0603050302020204" charset="0"/>
                <a:cs typeface="HP001 4 hàng" panose="020B0603050302020204" charset="0"/>
                <a:sym typeface="Bubblegum Sans"/>
              </a:rPr>
              <a:t>2 </a:t>
            </a:r>
            <a:r>
              <a:rPr kumimoji="0" lang="en-US" sz="4800" b="1" i="0" u="none" strike="noStrike" kern="1200" cap="none" spc="0" normalizeH="0" baseline="0" noProof="0" dirty="0" err="1">
                <a:ln>
                  <a:noFill/>
                </a:ln>
                <a:solidFill>
                  <a:srgbClr val="000000"/>
                </a:solidFill>
                <a:effectLst/>
                <a:uLnTx/>
                <a:uFillTx/>
                <a:latin typeface="HP001 4 hàng" panose="020B0603050302020204" charset="0"/>
                <a:cs typeface="HP001 4 hàng" panose="020B0603050302020204" charset="0"/>
                <a:sym typeface="Bubblegum Sans"/>
              </a:rPr>
              <a:t>năm</a:t>
            </a:r>
            <a:r>
              <a:rPr kumimoji="0" lang="en-US" sz="4800" b="1" i="0" u="none" strike="noStrike" kern="1200" cap="none" spc="0" normalizeH="0" baseline="0" noProof="0" dirty="0">
                <a:ln>
                  <a:noFill/>
                </a:ln>
                <a:solidFill>
                  <a:srgbClr val="000000"/>
                </a:solidFill>
                <a:effectLst/>
                <a:uLnTx/>
                <a:uFillTx/>
                <a:latin typeface="HP001 4 hàng" panose="020B0603050302020204" charset="0"/>
                <a:cs typeface="HP001 4 hàng" panose="020B0603050302020204" charset="0"/>
                <a:sym typeface="Bubblegum Sans"/>
              </a:rPr>
              <a:t> 2025</a:t>
            </a:r>
            <a:endParaRPr kumimoji="0" lang="en-US" sz="4800" b="1" i="0" u="none" strike="noStrike" kern="1200" cap="none" spc="0" normalizeH="0" baseline="0" noProof="0" dirty="0">
              <a:ln>
                <a:noFill/>
              </a:ln>
              <a:solidFill>
                <a:srgbClr val="000000"/>
              </a:solidFill>
              <a:effectLst/>
              <a:uLnTx/>
              <a:uFillTx/>
              <a:latin typeface="HP001 4 hàng" panose="020B0603050302020204" charset="0"/>
              <a:cs typeface="HP001 4 hàng" panose="020B0603050302020204" charset="0"/>
              <a:sym typeface="Bubblegum Sans"/>
            </a:endParaRPr>
          </a:p>
        </p:txBody>
      </p:sp>
      <p:sp>
        <p:nvSpPr>
          <p:cNvPr id="22" name="TextBox 15"/>
          <p:cNvSpPr txBox="1"/>
          <p:nvPr/>
        </p:nvSpPr>
        <p:spPr>
          <a:xfrm>
            <a:off x="564515" y="1945640"/>
            <a:ext cx="11010265" cy="557530"/>
          </a:xfrm>
          <a:prstGeom prst="rect">
            <a:avLst/>
          </a:prstGeom>
          <a:noFill/>
        </p:spPr>
        <p:txBody>
          <a:bodyPr wrap="square" rtlCol="0">
            <a:noAutofit/>
          </a:bodyPr>
          <a:lstStyle/>
          <a:p>
            <a:pPr algn="ctr"/>
            <a:r>
              <a:rPr lang="en-US" sz="4800" b="1" dirty="0">
                <a:solidFill>
                  <a:srgbClr val="FF0000"/>
                </a:solidFill>
                <a:effectLst>
                  <a:outerShdw blurRad="38100" dist="38100" dir="2700000" algn="tl">
                    <a:srgbClr val="000000">
                      <a:alpha val="43137"/>
                    </a:srgbClr>
                  </a:outerShdw>
                </a:effectLst>
                <a:latin typeface="HP001 4 hàng" panose="020B0603050302020204" charset="0"/>
                <a:cs typeface="HP001 4 hàng" panose="020B0603050302020204" charset="0"/>
              </a:rPr>
              <a:t>Chủ điểm: Mừng Đảng Mừng Xuân</a:t>
            </a:r>
            <a:r>
              <a:rPr lang="en-US" sz="48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48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5" name="Rectangle: Rounded Corners 6"/>
          <p:cNvSpPr/>
          <p:nvPr/>
        </p:nvSpPr>
        <p:spPr>
          <a:xfrm>
            <a:off x="565150" y="3319780"/>
            <a:ext cx="11009630" cy="1647825"/>
          </a:xfrm>
          <a:prstGeom prst="roundRect">
            <a:avLst/>
          </a:prstGeom>
          <a:noFill/>
          <a:ln>
            <a:noFill/>
          </a:ln>
          <a:extLst>
            <a:ext uri="{909E8E84-426E-40DD-AFC4-6F175D3DCCD1}">
              <a14:hiddenFill xmlns:a14="http://schemas.microsoft.com/office/drawing/2010/main">
                <a:solidFill>
                  <a:srgbClr val="FFF9E9">
                    <a:alpha val="74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sz="4800" b="1" i="0" u="sng" strike="noStrike" kern="1200" cap="none" spc="0" normalizeH="0" baseline="0" noProof="0" dirty="0">
                <a:ln>
                  <a:noFill/>
                </a:ln>
                <a:solidFill>
                  <a:srgbClr val="00A64A"/>
                </a:solidFill>
                <a:effectLst/>
                <a:uLnTx/>
                <a:uFillTx/>
                <a:latin typeface="HP001 4 hàng" panose="020B0603050302020204" charset="0"/>
                <a:ea typeface="+mn-ea"/>
                <a:cs typeface="HP001 4 hàng" panose="020B0603050302020204" charset="0"/>
              </a:rPr>
              <a:t>Tiếng Việt:</a:t>
            </a:r>
            <a:r>
              <a:rPr kumimoji="0" lang="en-US" sz="4800" b="1" i="0" u="none" strike="noStrike" kern="1200" cap="none" spc="0" normalizeH="0" baseline="0" noProof="0" dirty="0">
                <a:ln>
                  <a:noFill/>
                </a:ln>
                <a:solidFill>
                  <a:srgbClr val="00A64A"/>
                </a:solidFill>
                <a:effectLst/>
                <a:uLnTx/>
                <a:uFillTx/>
                <a:latin typeface="HP001 4 hàng" panose="020B0603050302020204" charset="0"/>
                <a:ea typeface="+mn-ea"/>
                <a:cs typeface="HP001 4 hàng" panose="020B0603050302020204" charset="0"/>
              </a:rPr>
              <a:t> </a:t>
            </a:r>
            <a:endParaRPr kumimoji="0" lang="en-US" sz="4800" b="1" i="0" u="none" strike="noStrike" kern="1200" cap="none" spc="0" normalizeH="0" baseline="0" noProof="0" dirty="0">
              <a:ln>
                <a:noFill/>
              </a:ln>
              <a:solidFill>
                <a:srgbClr val="00A64A"/>
              </a:solidFill>
              <a:effectLst/>
              <a:uLnTx/>
              <a:uFillTx/>
              <a:latin typeface="HP001 4 hàng" panose="020B0603050302020204" charset="0"/>
              <a:ea typeface="+mn-ea"/>
              <a:cs typeface="HP001 4 hàng" panose="020B060305030202020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4800" b="1" i="0" u="none" strike="noStrike" kern="1200" cap="none" spc="0" normalizeH="0" baseline="0" noProof="0" dirty="0">
                <a:ln>
                  <a:noFill/>
                </a:ln>
                <a:solidFill>
                  <a:srgbClr val="00A64A"/>
                </a:solidFill>
                <a:effectLst/>
                <a:uLnTx/>
                <a:uFillTx/>
                <a:latin typeface="HP001 4 hàng" panose="020B0603050302020204" charset="0"/>
                <a:ea typeface="+mn-ea"/>
                <a:cs typeface="HP001 4 hàng" panose="020B0603050302020204" charset="0"/>
              </a:rPr>
              <a:t>Đọc: Sự thật là thước đo chân lí </a:t>
            </a:r>
            <a:endParaRPr kumimoji="0" lang="en-US" sz="4800" b="1" i="0" u="none" strike="noStrike" kern="1200" cap="none" spc="0" normalizeH="0" baseline="0" noProof="0" dirty="0">
              <a:ln>
                <a:noFill/>
              </a:ln>
              <a:solidFill>
                <a:srgbClr val="00A64A"/>
              </a:solidFill>
              <a:effectLst/>
              <a:uLnTx/>
              <a:uFillTx/>
              <a:latin typeface="HP001 4 hàng" panose="020B0603050302020204" charset="0"/>
              <a:ea typeface="+mn-ea"/>
              <a:cs typeface="HP001 4 hàng" panose="020B060305030202020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4800" b="1" i="0" u="none" strike="noStrike" kern="1200" cap="none" spc="0" normalizeH="0" baseline="0" noProof="0" dirty="0">
                <a:ln>
                  <a:noFill/>
                </a:ln>
                <a:solidFill>
                  <a:srgbClr val="00A64A"/>
                </a:solidFill>
                <a:effectLst/>
                <a:uLnTx/>
                <a:uFillTx/>
                <a:latin typeface="HP001 4 hàng" panose="020B0603050302020204" charset="0"/>
                <a:ea typeface="+mn-ea"/>
                <a:cs typeface="HP001 4 hàng" panose="020B0603050302020204" charset="0"/>
              </a:rPr>
              <a:t>(Tiết 1)</a:t>
            </a:r>
            <a:endParaRPr kumimoji="0" lang="en-US" sz="4800" b="1" i="0" u="none" strike="noStrike" kern="1200" cap="none" spc="0" normalizeH="0" baseline="0" noProof="0" dirty="0">
              <a:ln>
                <a:noFill/>
              </a:ln>
              <a:solidFill>
                <a:srgbClr val="00A64A"/>
              </a:solidFill>
              <a:effectLst/>
              <a:uLnTx/>
              <a:uFillTx/>
              <a:latin typeface="HP001 4 hàng" panose="020B0603050302020204" charset="0"/>
              <a:ea typeface="+mn-ea"/>
              <a:cs typeface="HP001 4 hàng" panose="020B0603050302020204" charset="0"/>
            </a:endParaRPr>
          </a:p>
        </p:txBody>
      </p:sp>
      <p:pic>
        <p:nvPicPr>
          <p:cNvPr id="35"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7100" y="4076065"/>
            <a:ext cx="4126865" cy="3022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p:txBody>
          <a:bodyPr/>
          <a:p>
            <a:endParaRPr lang="en-US"/>
          </a:p>
        </p:txBody>
      </p:sp>
      <p:pic>
        <p:nvPicPr>
          <p:cNvPr id="4" name="Content Placeholder 3" descr="A picture containing text, nature&#10;&#10;Description automatically generated"/>
          <p:cNvPicPr>
            <a:picLocks noChangeAspect="1"/>
          </p:cNvPicPr>
          <p:nvPr>
            <p:ph idx="1"/>
          </p:nvPr>
        </p:nvPicPr>
        <p:blipFill>
          <a:blip r:embed="rId1"/>
          <a:stretch>
            <a:fillRect/>
          </a:stretch>
        </p:blipFill>
        <p:spPr>
          <a:xfrm>
            <a:off x="0" y="0"/>
            <a:ext cx="12205335" cy="6858635"/>
          </a:xfrm>
          <a:prstGeom prst="rect">
            <a:avLst/>
          </a:prstGeom>
        </p:spPr>
      </p:pic>
      <p:sp>
        <p:nvSpPr>
          <p:cNvPr id="12" name="矩形: 圆角 1"/>
          <p:cNvSpPr/>
          <p:nvPr/>
        </p:nvSpPr>
        <p:spPr>
          <a:xfrm>
            <a:off x="139065" y="1781175"/>
            <a:ext cx="11981180" cy="3082290"/>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 Box 1"/>
          <p:cNvSpPr txBox="1"/>
          <p:nvPr/>
        </p:nvSpPr>
        <p:spPr>
          <a:xfrm>
            <a:off x="210820" y="2644775"/>
            <a:ext cx="11909425" cy="1198880"/>
          </a:xfrm>
          <a:prstGeom prst="rect">
            <a:avLst/>
          </a:prstGeom>
          <a:noFill/>
        </p:spPr>
        <p:txBody>
          <a:bodyPr wrap="square" rtlCol="0" anchor="t">
            <a:spAutoFit/>
          </a:bodyPr>
          <a:p>
            <a:pPr algn="ctr"/>
            <a:r>
              <a:rPr lang="en-US" sz="7200" b="1">
                <a:solidFill>
                  <a:srgbClr val="FF0000"/>
                </a:solidFill>
                <a:latin typeface="Times New Roman" panose="02020603050405020304" charset="0"/>
                <a:cs typeface="Times New Roman" panose="02020603050405020304" charset="0"/>
                <a:sym typeface="+mn-ea"/>
              </a:rPr>
              <a:t>HÌNH THÀNH KIẾN THỨC</a:t>
            </a:r>
            <a:endParaRPr lang="en-US" sz="7200" b="1">
              <a:solidFill>
                <a:srgbClr val="FF0000"/>
              </a:solidFill>
              <a:latin typeface="Times New Roman" panose="02020603050405020304" charset="0"/>
              <a:cs typeface="Times New Roman" panose="02020603050405020304" charset="0"/>
              <a:sym typeface="+mn-e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6560</Words>
  <Application>WPS Presentation</Application>
  <PresentationFormat>Widescreen</PresentationFormat>
  <Paragraphs>205</Paragraphs>
  <Slides>25</Slides>
  <Notes>0</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25</vt:i4>
      </vt:variant>
    </vt:vector>
  </HeadingPairs>
  <TitlesOfParts>
    <vt:vector size="50" baseType="lpstr">
      <vt:lpstr>Arial</vt:lpstr>
      <vt:lpstr>SimSun</vt:lpstr>
      <vt:lpstr>Wingdings</vt:lpstr>
      <vt:lpstr>DM Sans</vt:lpstr>
      <vt:lpstr>Segoe Print</vt:lpstr>
      <vt:lpstr>Encode Sans Expanded</vt:lpstr>
      <vt:lpstr>Nunito Light</vt:lpstr>
      <vt:lpstr>Times New Roman</vt:lpstr>
      <vt:lpstr>Patrick Hand SC</vt:lpstr>
      <vt:lpstr>Arial</vt:lpstr>
      <vt:lpstr>字魂59号-创粗黑</vt:lpstr>
      <vt:lpstr>Calibri</vt:lpstr>
      <vt:lpstr>Bubblegum Sans</vt:lpstr>
      <vt:lpstr>HP001 4 hàng</vt:lpstr>
      <vt:lpstr>等线</vt:lpstr>
      <vt:lpstr>等线</vt:lpstr>
      <vt:lpstr>Calibri</vt:lpstr>
      <vt:lpstr>Calibri Light</vt:lpstr>
      <vt:lpstr>Microsoft YaHei</vt:lpstr>
      <vt:lpstr>Arial Unicode MS</vt:lpstr>
      <vt:lpstr>#9Slide02 Noi dung dai</vt:lpstr>
      <vt:lpstr>Arial-Rounded</vt:lpstr>
      <vt:lpstr>Segoe UI Symbol</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Nhung Bui</cp:lastModifiedBy>
  <cp:revision>31</cp:revision>
  <dcterms:created xsi:type="dcterms:W3CDTF">2025-01-19T06:55:00Z</dcterms:created>
  <dcterms:modified xsi:type="dcterms:W3CDTF">2025-02-05T11:30:06Z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50E7F9976C164EA4A791935C73AFF17F_13</vt:lpwstr>
  </property>
  <property fmtid="{D5CDD505-2E9C-101B-9397-08002B2CF9AE}" pid="3" name="KSOProductBuildVer">
    <vt:lpwstr>1033-12.2.0.19805</vt:lpwstr>
  </property>
</Properties>
</file>