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44" r:id="rId5"/>
    <p:sldMasterId id="2147483756" r:id="rId6"/>
    <p:sldMasterId id="2147483768" r:id="rId7"/>
    <p:sldMasterId id="2147483780" r:id="rId8"/>
  </p:sldMasterIdLst>
  <p:notesMasterIdLst>
    <p:notesMasterId r:id="rId31"/>
  </p:notesMasterIdLst>
  <p:sldIdLst>
    <p:sldId id="304" r:id="rId9"/>
    <p:sldId id="272" r:id="rId10"/>
    <p:sldId id="274" r:id="rId11"/>
    <p:sldId id="275" r:id="rId12"/>
    <p:sldId id="276" r:id="rId13"/>
    <p:sldId id="277" r:id="rId14"/>
    <p:sldId id="303" r:id="rId15"/>
    <p:sldId id="301" r:id="rId16"/>
    <p:sldId id="266" r:id="rId17"/>
    <p:sldId id="294" r:id="rId18"/>
    <p:sldId id="295" r:id="rId19"/>
    <p:sldId id="302" r:id="rId20"/>
    <p:sldId id="296" r:id="rId21"/>
    <p:sldId id="297" r:id="rId22"/>
    <p:sldId id="298" r:id="rId23"/>
    <p:sldId id="299" r:id="rId24"/>
    <p:sldId id="287" r:id="rId25"/>
    <p:sldId id="300" r:id="rId26"/>
    <p:sldId id="260" r:id="rId27"/>
    <p:sldId id="288" r:id="rId28"/>
    <p:sldId id="289" r:id="rId29"/>
    <p:sldId id="25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563" autoAdjust="0"/>
  </p:normalViewPr>
  <p:slideViewPr>
    <p:cSldViewPr snapToGrid="0">
      <p:cViewPr>
        <p:scale>
          <a:sx n="64" d="100"/>
          <a:sy n="64" d="100"/>
        </p:scale>
        <p:origin x="-9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166A1-147F-4022-97D2-93AA64532BF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7121E-4350-4BAB-B658-D3F34AC0D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22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7121E-4350-4BAB-B658-D3F34AC0D1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7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7121E-4350-4BAB-B658-D3F34AC0D1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4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7121E-4350-4BAB-B658-D3F34AC0D1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1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82273E-BD00-451E-882B-DC5A7F0D458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FBB9A4-66BF-89C1-6DA9-F2AEDA0A8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B3BEFDA-8717-FFAF-FA4C-A59DA3537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A38D17-FF61-BA00-396C-BA926CF7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F61995-1089-FB75-6121-2B78E456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D0BCD-21B3-9C99-2E0A-20752CBA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2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901628-32CE-586E-D245-23E346479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B88C99-E40A-EDE7-BF83-F5FC2987D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37B967-5A2A-E705-B3C1-F668CEC2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168201-6E52-F353-29E8-75F272D2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30BECB-6856-61F3-757F-B0884944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1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2D98BFE-325C-9DCC-A925-352E2A37A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CC962B-4B2E-178C-C623-85745D3EB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7FF52A-6C84-41D8-3C93-DAE53CE2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276129-ABAD-1B29-402E-22FAF801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22A411-FC24-8FC5-8543-4AAA969E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59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D8A2C7-E6A0-E7C4-1E41-1D0B617CD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E32A37B-F597-298D-0F60-FCB149CA7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734646-7A2D-6CF6-40EC-4C25259E9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CFA64C-9E77-84A7-ED98-48E6C596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224224-49DB-11C7-F44F-FACCD23A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64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1C7FC5-61A9-24B2-F076-5CA275C1B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EE0DBA-61D4-8381-13CF-CBD8E217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88179A-2367-4314-9230-0A41CF96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907229-D49F-961E-E305-FC1A121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257A7-802D-4904-D694-A18701FD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5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57893C-0E50-D14E-DF0C-2E6E17742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8FB898-59DA-FB90-62DA-F5637A68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D06D2B-760E-5BB9-36CF-51518722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AD2CCA-9C2F-686C-7294-CC619657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B2A3A8-C79C-AC45-6874-D33DA366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4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97E4B-CCD1-0890-126D-865307C2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B0614B-F91B-B995-A997-59FFAA7FA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991516-23E8-670F-2309-3612B220D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8A3DB1-E90D-E558-5957-05BB4353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A7D082-DDF8-8C35-6AD9-53B8CBCF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2DCF03-C46A-D923-89FD-A449C8FD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65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28A85-FF44-9915-E51A-A42B2A28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CDA273-DA15-E390-5F5C-7403E769F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F76458-F23E-2960-A61D-3D56B12EB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BBF68D8-0790-8EAF-25F4-6BB6AD95A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7C1365-6262-5C97-9A10-A1B3F148B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602675F-3380-E656-81D1-723028FAF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0BC9AF-7B3F-7F58-E7F5-02A4B57C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7307CAE-CF8A-FC4C-DB0A-8462A64D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49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DC8130-14DF-0AC8-32FE-07A110BC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5A570EA-5511-6C7C-117A-336A140D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2B2FF9E-3869-DB28-54D3-C6AB3EC2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1454C-7EA2-705B-DDC0-7FB7EF64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94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CE8C77-B07E-97CC-2D2D-96DB9A72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3D0EB8-BB2D-A900-D5FE-67DA1E56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37C10A6-217A-7604-5149-1549C77F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36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B09C8C-D24A-F84B-71DC-936E961D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D844AD-0711-6E8C-6B59-C23AC1929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1EA131-EF18-A412-ED7A-B25BA6242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8DC021-CACF-431D-8511-BA2534D6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76D70E-3DA6-1B96-BCD9-3A5B4004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C4E944-89A5-B674-71A2-ACB6541B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60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4DA337-BDCF-0DCD-80F2-C287D34B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452943-20E3-4413-1511-9A5239C85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17C812-A27A-39AA-9A5B-26908BD7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DF84F5-33F7-88EE-2EEE-976DDCE2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C34002-8BB8-EBB4-537B-0BC70F837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93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761014-DF63-0415-AA5C-D499FA24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B6640F6-FB61-E6A6-D181-251CE095E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3792ACA-B648-6FA6-12FB-2ACE20AED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B317D0-5C5C-B50F-5DCA-983CDD47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3F42C1-5750-55CE-B336-17032182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7D580FD-A7FD-9DF4-70B2-37046793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58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8B43D5-97BA-6715-01FF-504FB431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B9B271-3942-6758-13CE-84ECC77E1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117BAA-1FFA-9F6F-A6D7-79A00ECA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200C0D-AE9A-67AE-8664-A5F74AD1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76E41-DFAB-B2E2-B35F-0754CEC3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7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59595C7-0DD1-F35F-C03B-AF3CC1D46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85E59C-0718-607D-1E18-34213F0B3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391711-3D55-CEB2-9346-EDCD01DA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F8AB78-F5D7-13FC-77B5-C9CA68BF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552ADD-B3D6-BCD1-5F3C-C4828AB2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0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D8A2C7-E6A0-E7C4-1E41-1D0B617CD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E32A37B-F597-298D-0F60-FCB149CA7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734646-7A2D-6CF6-40EC-4C25259E9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CFA64C-9E77-84A7-ED98-48E6C596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224224-49DB-11C7-F44F-FACCD23A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75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1C7FC5-61A9-24B2-F076-5CA275C1B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EE0DBA-61D4-8381-13CF-CBD8E217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88179A-2367-4314-9230-0A41CF96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907229-D49F-961E-E305-FC1A121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257A7-802D-4904-D694-A18701FD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57893C-0E50-D14E-DF0C-2E6E17742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8FB898-59DA-FB90-62DA-F5637A68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D06D2B-760E-5BB9-36CF-51518722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AD2CCA-9C2F-686C-7294-CC619657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B2A3A8-C79C-AC45-6874-D33DA366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26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97E4B-CCD1-0890-126D-865307C2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B0614B-F91B-B995-A997-59FFAA7FA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991516-23E8-670F-2309-3612B220D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8A3DB1-E90D-E558-5957-05BB4353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A7D082-DDF8-8C35-6AD9-53B8CBCF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2DCF03-C46A-D923-89FD-A449C8FD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7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28A85-FF44-9915-E51A-A42B2A28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CDA273-DA15-E390-5F5C-7403E769F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F76458-F23E-2960-A61D-3D56B12EB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BBF68D8-0790-8EAF-25F4-6BB6AD95A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7C1365-6262-5C97-9A10-A1B3F148B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602675F-3380-E656-81D1-723028FAF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0BC9AF-7B3F-7F58-E7F5-02A4B57C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7307CAE-CF8A-FC4C-DB0A-8462A64D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DC8130-14DF-0AC8-32FE-07A110BC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5A570EA-5511-6C7C-117A-336A140D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2B2FF9E-3869-DB28-54D3-C6AB3EC2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1454C-7EA2-705B-DDC0-7FB7EF64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24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CE8C77-B07E-97CC-2D2D-96DB9A72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3D0EB8-BB2D-A900-D5FE-67DA1E56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37C10A6-217A-7604-5149-1549C77F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6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5D9292-767C-48AE-79B4-F40B2F47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6E6846-293D-54E0-7E36-E3B40B11B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C345A5-9992-FF29-7AE1-97FD72D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A02B16-1DBA-66B7-C9F4-54318816C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5CF52E-92A0-8994-9A05-86A3675F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95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B09C8C-D24A-F84B-71DC-936E961D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D844AD-0711-6E8C-6B59-C23AC1929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1EA131-EF18-A412-ED7A-B25BA6242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8DC021-CACF-431D-8511-BA2534D6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76D70E-3DA6-1B96-BCD9-3A5B4004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C4E944-89A5-B674-71A2-ACB6541B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69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761014-DF63-0415-AA5C-D499FA24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B6640F6-FB61-E6A6-D181-251CE095E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3792ACA-B648-6FA6-12FB-2ACE20AED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B317D0-5C5C-B50F-5DCA-983CDD47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3F42C1-5750-55CE-B336-17032182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7D580FD-A7FD-9DF4-70B2-37046793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15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8B43D5-97BA-6715-01FF-504FB431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B9B271-3942-6758-13CE-84ECC77E1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117BAA-1FFA-9F6F-A6D7-79A00ECA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200C0D-AE9A-67AE-8664-A5F74AD1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76E41-DFAB-B2E2-B35F-0754CEC3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00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59595C7-0DD1-F35F-C03B-AF3CC1D46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85E59C-0718-607D-1E18-34213F0B3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391711-3D55-CEB2-9346-EDCD01DA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F8AB78-F5D7-13FC-77B5-C9CA68BF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552ADD-B3D6-BCD1-5F3C-C4828AB2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70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D8A2C7-E6A0-E7C4-1E41-1D0B617CD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E32A37B-F597-298D-0F60-FCB149CA7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734646-7A2D-6CF6-40EC-4C25259E9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CFA64C-9E77-84A7-ED98-48E6C596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224224-49DB-11C7-F44F-FACCD23A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94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1C7FC5-61A9-24B2-F076-5CA275C1B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EE0DBA-61D4-8381-13CF-CBD8E217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88179A-2367-4314-9230-0A41CF96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907229-D49F-961E-E305-FC1A121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257A7-802D-4904-D694-A18701FD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00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57893C-0E50-D14E-DF0C-2E6E17742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8FB898-59DA-FB90-62DA-F5637A68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D06D2B-760E-5BB9-36CF-51518722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AD2CCA-9C2F-686C-7294-CC619657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B2A3A8-C79C-AC45-6874-D33DA366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52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97E4B-CCD1-0890-126D-865307C2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B0614B-F91B-B995-A997-59FFAA7FA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991516-23E8-670F-2309-3612B220D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8A3DB1-E90D-E558-5957-05BB4353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A7D082-DDF8-8C35-6AD9-53B8CBCF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2DCF03-C46A-D923-89FD-A449C8FD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61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28A85-FF44-9915-E51A-A42B2A28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CDA273-DA15-E390-5F5C-7403E769F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F76458-F23E-2960-A61D-3D56B12EB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BBF68D8-0790-8EAF-25F4-6BB6AD95A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7C1365-6262-5C97-9A10-A1B3F148B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602675F-3380-E656-81D1-723028FAF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0BC9AF-7B3F-7F58-E7F5-02A4B57C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7307CAE-CF8A-FC4C-DB0A-8462A64D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57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DC8130-14DF-0AC8-32FE-07A110BC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5A570EA-5511-6C7C-117A-336A140D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2B2FF9E-3869-DB28-54D3-C6AB3EC2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1454C-7EA2-705B-DDC0-7FB7EF64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1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4EB0FC-C125-68E1-55EF-7595EDFE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A79287-3D4D-6FFD-9D9F-CD40698D9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B671F9D-63F3-4881-43A6-EF32A3B74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3E67A3B-8DA3-9AB8-9814-7ADF5B18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6DD6B7-4631-9779-2E11-1409B93F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84FDCA-637A-D73D-CCE4-64D74A9C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94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CE8C77-B07E-97CC-2D2D-96DB9A72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3D0EB8-BB2D-A900-D5FE-67DA1E56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37C10A6-217A-7604-5149-1549C77F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17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B09C8C-D24A-F84B-71DC-936E961D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D844AD-0711-6E8C-6B59-C23AC1929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1EA131-EF18-A412-ED7A-B25BA6242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8DC021-CACF-431D-8511-BA2534D6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76D70E-3DA6-1B96-BCD9-3A5B4004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C4E944-89A5-B674-71A2-ACB6541B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88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761014-DF63-0415-AA5C-D499FA24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B6640F6-FB61-E6A6-D181-251CE095E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3792ACA-B648-6FA6-12FB-2ACE20AED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B317D0-5C5C-B50F-5DCA-983CDD47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3F42C1-5750-55CE-B336-17032182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7D580FD-A7FD-9DF4-70B2-37046793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9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8B43D5-97BA-6715-01FF-504FB431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B9B271-3942-6758-13CE-84ECC77E1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117BAA-1FFA-9F6F-A6D7-79A00ECA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200C0D-AE9A-67AE-8664-A5F74AD1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76E41-DFAB-B2E2-B35F-0754CEC3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91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59595C7-0DD1-F35F-C03B-AF3CC1D46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85E59C-0718-607D-1E18-34213F0B3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391711-3D55-CEB2-9346-EDCD01DA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F8AB78-F5D7-13FC-77B5-C9CA68BF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552ADD-B3D6-BCD1-5F3C-C4828AB2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8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D8A2C7-E6A0-E7C4-1E41-1D0B617CD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E32A37B-F597-298D-0F60-FCB149CA7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734646-7A2D-6CF6-40EC-4C25259E9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CFA64C-9E77-84A7-ED98-48E6C596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224224-49DB-11C7-F44F-FACCD23A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06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1C7FC5-61A9-24B2-F076-5CA275C1B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EE0DBA-61D4-8381-13CF-CBD8E217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88179A-2367-4314-9230-0A41CF96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907229-D49F-961E-E305-FC1A121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257A7-802D-4904-D694-A18701FD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02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57893C-0E50-D14E-DF0C-2E6E17742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8FB898-59DA-FB90-62DA-F5637A68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D06D2B-760E-5BB9-36CF-51518722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AD2CCA-9C2F-686C-7294-CC619657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B2A3A8-C79C-AC45-6874-D33DA366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10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97E4B-CCD1-0890-126D-865307C2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B0614B-F91B-B995-A997-59FFAA7FA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991516-23E8-670F-2309-3612B220D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8A3DB1-E90D-E558-5957-05BB4353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A7D082-DDF8-8C35-6AD9-53B8CBCF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2DCF03-C46A-D923-89FD-A449C8FD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72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28A85-FF44-9915-E51A-A42B2A28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CDA273-DA15-E390-5F5C-7403E769F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F76458-F23E-2960-A61D-3D56B12EB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BBF68D8-0790-8EAF-25F4-6BB6AD95A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7C1365-6262-5C97-9A10-A1B3F148B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602675F-3380-E656-81D1-723028FAF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0BC9AF-7B3F-7F58-E7F5-02A4B57C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7307CAE-CF8A-FC4C-DB0A-8462A64D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F2DC7B-DB7C-9615-383D-850747E47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1AAA0A1-F114-57D3-3B1C-6216AAA2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DCA792-DC87-4949-03DA-D15A7BBE4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0481661-AA65-515C-8242-9A007206C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E9B2C-1FD4-20BB-D9B4-B51EA948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773D554-2F1A-AF3B-55AF-9AAFD880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71D114B-EB1C-1B87-F534-92192FC3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7DFD671-9562-1347-E6CA-9CB0608D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36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DC8130-14DF-0AC8-32FE-07A110BC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5A570EA-5511-6C7C-117A-336A140D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2B2FF9E-3869-DB28-54D3-C6AB3EC2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1454C-7EA2-705B-DDC0-7FB7EF64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292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CE8C77-B07E-97CC-2D2D-96DB9A72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3D0EB8-BB2D-A900-D5FE-67DA1E56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37C10A6-217A-7604-5149-1549C77F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34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B09C8C-D24A-F84B-71DC-936E961D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D844AD-0711-6E8C-6B59-C23AC1929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1EA131-EF18-A412-ED7A-B25BA6242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8DC021-CACF-431D-8511-BA2534D6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76D70E-3DA6-1B96-BCD9-3A5B4004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C4E944-89A5-B674-71A2-ACB6541B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477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761014-DF63-0415-AA5C-D499FA24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B6640F6-FB61-E6A6-D181-251CE095E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3792ACA-B648-6FA6-12FB-2ACE20AED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B317D0-5C5C-B50F-5DCA-983CDD47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3F42C1-5750-55CE-B336-17032182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7D580FD-A7FD-9DF4-70B2-37046793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507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8B43D5-97BA-6715-01FF-504FB431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B9B271-3942-6758-13CE-84ECC77E1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117BAA-1FFA-9F6F-A6D7-79A00ECA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200C0D-AE9A-67AE-8664-A5F74AD1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76E41-DFAB-B2E2-B35F-0754CEC3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61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59595C7-0DD1-F35F-C03B-AF3CC1D46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85E59C-0718-607D-1E18-34213F0B3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391711-3D55-CEB2-9346-EDCD01DA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F8AB78-F5D7-13FC-77B5-C9CA68BF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552ADD-B3D6-BCD1-5F3C-C4828AB2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866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D8A2C7-E6A0-E7C4-1E41-1D0B617CD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E32A37B-F597-298D-0F60-FCB149CA7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734646-7A2D-6CF6-40EC-4C25259E9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CFA64C-9E77-84A7-ED98-48E6C596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224224-49DB-11C7-F44F-FACCD23A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365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1C7FC5-61A9-24B2-F076-5CA275C1B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EE0DBA-61D4-8381-13CF-CBD8E217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88179A-2367-4314-9230-0A41CF96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907229-D49F-961E-E305-FC1A1213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257A7-802D-4904-D694-A18701FD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450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57893C-0E50-D14E-DF0C-2E6E17742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8FB898-59DA-FB90-62DA-F5637A683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D06D2B-760E-5BB9-36CF-51518722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AD2CCA-9C2F-686C-7294-CC619657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B2A3A8-C79C-AC45-6874-D33DA366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12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97E4B-CCD1-0890-126D-865307C2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B0614B-F91B-B995-A997-59FFAA7FA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991516-23E8-670F-2309-3612B220D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8A3DB1-E90D-E558-5957-05BB4353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A7D082-DDF8-8C35-6AD9-53B8CBCF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2DCF03-C46A-D923-89FD-A449C8FD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39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FD803A-CF3A-C75F-00FC-E49D13323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FC62DB-7AEE-B424-B172-88EB7773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6902F45-428E-5328-7482-EDBA4845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9BEB59-9158-76BA-E678-303F6A91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078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28A85-FF44-9915-E51A-A42B2A28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CDA273-DA15-E390-5F5C-7403E769F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F76458-F23E-2960-A61D-3D56B12EB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BBF68D8-0790-8EAF-25F4-6BB6AD95A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7C1365-6262-5C97-9A10-A1B3F148B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602675F-3380-E656-81D1-723028FAF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A0BC9AF-7B3F-7F58-E7F5-02A4B57C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7307CAE-CF8A-FC4C-DB0A-8462A64D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815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DC8130-14DF-0AC8-32FE-07A110BC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5A570EA-5511-6C7C-117A-336A140D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2B2FF9E-3869-DB28-54D3-C6AB3EC2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A1454C-7EA2-705B-DDC0-7FB7EF64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8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CE8C77-B07E-97CC-2D2D-96DB9A72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3D0EB8-BB2D-A900-D5FE-67DA1E56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37C10A6-217A-7604-5149-1549C77F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0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B09C8C-D24A-F84B-71DC-936E961D6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D844AD-0711-6E8C-6B59-C23AC1929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1EA131-EF18-A412-ED7A-B25BA6242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E8DC021-CACF-431D-8511-BA2534D6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76D70E-3DA6-1B96-BCD9-3A5B40042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C4E944-89A5-B674-71A2-ACB6541B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99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761014-DF63-0415-AA5C-D499FA24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B6640F6-FB61-E6A6-D181-251CE095E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3792ACA-B648-6FA6-12FB-2ACE20AED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B317D0-5C5C-B50F-5DCA-983CDD47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3F42C1-5750-55CE-B336-17032182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7D580FD-A7FD-9DF4-70B2-37046793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9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8B43D5-97BA-6715-01FF-504FB431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B9B271-3942-6758-13CE-84ECC77E1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117BAA-1FFA-9F6F-A6D7-79A00ECA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200C0D-AE9A-67AE-8664-A5F74AD1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76E41-DFAB-B2E2-B35F-0754CEC3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107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59595C7-0DD1-F35F-C03B-AF3CC1D46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85E59C-0718-607D-1E18-34213F0B3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391711-3D55-CEB2-9346-EDCD01DA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F8AB78-F5D7-13FC-77B5-C9CA68BF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552ADD-B3D6-BCD1-5F3C-C4828AB2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21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FBB9A4-66BF-89C1-6DA9-F2AEDA0A8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B3BEFDA-8717-FFAF-FA4C-A59DA3537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A38D17-FF61-BA00-396C-BA926CF7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F61995-1089-FB75-6121-2B78E456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D0BCD-21B3-9C99-2E0A-20752CBA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365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4DA337-BDCF-0DCD-80F2-C287D34B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452943-20E3-4413-1511-9A5239C85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17C812-A27A-39AA-9A5B-26908BD7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DF84F5-33F7-88EE-2EEE-976DDCE2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C34002-8BB8-EBB4-537B-0BC70F837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653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5D9292-767C-48AE-79B4-F40B2F47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6E6846-293D-54E0-7E36-E3B40B11B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C345A5-9992-FF29-7AE1-97FD72D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A02B16-1DBA-66B7-C9F4-54318816C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5CF52E-92A0-8994-9A05-86A3675F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67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2BA6E3B-8834-7D24-7AC8-DD59D391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6BAEC-B54F-9CB0-4E3F-8F3F4EFA9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381C9B9-9714-CBF8-D8A6-665E4046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96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4EB0FC-C125-68E1-55EF-7595EDFE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A79287-3D4D-6FFD-9D9F-CD40698D9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B671F9D-63F3-4881-43A6-EF32A3B74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3E67A3B-8DA3-9AB8-9814-7ADF5B18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6DD6B7-4631-9779-2E11-1409B93F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84FDCA-637A-D73D-CCE4-64D74A9CD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673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F2DC7B-DB7C-9615-383D-850747E47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1AAA0A1-F114-57D3-3B1C-6216AAA2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DCA792-DC87-4949-03DA-D15A7BBE4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0481661-AA65-515C-8242-9A007206C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E9B2C-1FD4-20BB-D9B4-B51EA948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773D554-2F1A-AF3B-55AF-9AAFD880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71D114B-EB1C-1B87-F534-92192FC3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7DFD671-9562-1347-E6CA-9CB0608D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727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FD803A-CF3A-C75F-00FC-E49D13323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FC62DB-7AEE-B424-B172-88EB7773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6902F45-428E-5328-7482-EDBA4845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9BEB59-9158-76BA-E678-303F6A91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777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2BA6E3B-8834-7D24-7AC8-DD59D391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6BAEC-B54F-9CB0-4E3F-8F3F4EFA9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381C9B9-9714-CBF8-D8A6-665E4046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324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7C4997-BBF5-B5B8-8534-B4CC99CCC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7E82F5-8A2C-076B-E9FB-9B4802EA0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AA5BE9-0E37-6880-A5F2-12E58D748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2820CE-0F9E-1386-62C7-B15EEC0C4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F141B5-C5D0-580B-2C8D-599F77A7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60F55E-4E18-B6E5-A76C-F2515417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329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7671B6-3752-C354-80DD-E58410B5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2AAEFFD-3641-2674-1193-BDAD88778F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F4F228-DC1A-E72A-6C01-03268DE31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C84023-AF68-608B-75F4-650218D2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98A7D1-84C4-AAA1-6AA7-D91ED346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E18DB8-4993-83CD-6296-582DCC94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15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901628-32CE-586E-D245-23E346479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B88C99-E40A-EDE7-BF83-F5FC2987D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37B967-5A2A-E705-B3C1-F668CEC2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168201-6E52-F353-29E8-75F272D2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30BECB-6856-61F3-757F-B0884944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237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2D98BFE-325C-9DCC-A925-352E2A37A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CC962B-4B2E-178C-C623-85745D3EB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7FF52A-6C84-41D8-3C93-DAE53CE2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276129-ABAD-1B29-402E-22FAF801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22A411-FC24-8FC5-8543-4AAA969E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224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65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8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7C4997-BBF5-B5B8-8534-B4CC99CCC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7E82F5-8A2C-076B-E9FB-9B4802EA0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AA5BE9-0E37-6880-A5F2-12E58D748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2820CE-0F9E-1386-62C7-B15EEC0C4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F141B5-C5D0-580B-2C8D-599F77A7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60F55E-4E18-B6E5-A76C-F2515417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390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5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07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114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629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857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489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77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708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3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7671B6-3752-C354-80DD-E58410B5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2AAEFFD-3641-2674-1193-BDAD88778F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F4F228-DC1A-E72A-6C01-03268DE31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C84023-AF68-608B-75F4-650218D2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98A7D1-84C4-AAA1-6AA7-D91ED346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E18DB8-4993-83CD-6296-582DCC94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8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ED89B01-6044-46FA-0B31-9837612CBAB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A0CB5E-10E6-6E3D-170E-ADB728F6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A08FDF-29F0-B4FE-9102-75950BA43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C4D172-0332-BA16-05C7-C0D8BD326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A9D0E-68BE-41C9-9EE4-29BDD820D1A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BBC39F-A57D-EB8D-6647-A051CF454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722852-7762-21BA-8FCB-31D221A88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565D-A5AF-4714-86F4-CAFBB8D22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8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CBCD04B4-9A45-F0AA-5EEF-D6713BBE6D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9B52DFB-F265-921D-8A49-18DA13A2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BF07DB-E57D-4A12-9839-1EC7F072D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6F84EA-17AF-53BF-9CC0-E5AB6C35C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F824B2-881C-7DD3-1AFE-A9B056362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C600F1-B05E-9878-8C9B-5F0FDF56A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2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CBCD04B4-9A45-F0AA-5EEF-D6713BBE6D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9B52DFB-F265-921D-8A49-18DA13A2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BF07DB-E57D-4A12-9839-1EC7F072D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6F84EA-17AF-53BF-9CC0-E5AB6C35C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F824B2-881C-7DD3-1AFE-A9B056362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C600F1-B05E-9878-8C9B-5F0FDF56A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1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CBCD04B4-9A45-F0AA-5EEF-D6713BBE6D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9B52DFB-F265-921D-8A49-18DA13A2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BF07DB-E57D-4A12-9839-1EC7F072D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6F84EA-17AF-53BF-9CC0-E5AB6C35C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F824B2-881C-7DD3-1AFE-A9B056362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C600F1-B05E-9878-8C9B-5F0FDF56A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7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CBCD04B4-9A45-F0AA-5EEF-D6713BBE6D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9B52DFB-F265-921D-8A49-18DA13A2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BF07DB-E57D-4A12-9839-1EC7F072D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6F84EA-17AF-53BF-9CC0-E5AB6C35C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F824B2-881C-7DD3-1AFE-A9B056362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C600F1-B05E-9878-8C9B-5F0FDF56A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6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CBCD04B4-9A45-F0AA-5EEF-D6713BBE6D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9B52DFB-F265-921D-8A49-18DA13A2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BF07DB-E57D-4A12-9839-1EC7F072D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6F84EA-17AF-53BF-9CC0-E5AB6C35C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EFD354-90B9-4CD1-A129-28628979560A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F824B2-881C-7DD3-1AFE-A9B056362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C600F1-B05E-9878-8C9B-5F0FDF56A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2AAF6-F51C-4ACB-9BE4-D0A312C5E36C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6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ED89B01-6044-46FA-0B31-9837612CBAB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A0CB5E-10E6-6E3D-170E-ADB728F6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A08FDF-29F0-B4FE-9102-75950BA43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C4D172-0332-BA16-05C7-C0D8BD326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A9D0E-68BE-41C9-9EE4-29BDD820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BBC39F-A57D-EB8D-6647-A051CF454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722852-7762-21BA-8FCB-31D221A88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565D-A5AF-4714-86F4-CAFBB8D22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3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4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4.png"/><Relationship Id="rId4" Type="http://schemas.openxmlformats.org/officeDocument/2006/relationships/image" Target="../media/image5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18" Type="http://schemas.openxmlformats.org/officeDocument/2006/relationships/image" Target="../media/image12.png"/><Relationship Id="rId3" Type="http://schemas.openxmlformats.org/officeDocument/2006/relationships/image" Target="../media/image14.svg"/><Relationship Id="rId21" Type="http://schemas.openxmlformats.org/officeDocument/2006/relationships/image" Target="../media/image14.png"/><Relationship Id="rId7" Type="http://schemas.openxmlformats.org/officeDocument/2006/relationships/image" Target="../media/image27.svg"/><Relationship Id="rId12" Type="http://schemas.openxmlformats.org/officeDocument/2006/relationships/image" Target="../media/image9.png"/><Relationship Id="rId17" Type="http://schemas.openxmlformats.org/officeDocument/2006/relationships/image" Target="../media/image35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9.svg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8.png"/><Relationship Id="rId17" Type="http://schemas.openxmlformats.org/officeDocument/2006/relationships/image" Target="../media/image19.svg"/><Relationship Id="rId2" Type="http://schemas.openxmlformats.org/officeDocument/2006/relationships/image" Target="../media/image40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43.png"/><Relationship Id="rId19" Type="http://schemas.openxmlformats.org/officeDocument/2006/relationships/image" Target="../media/image21.svg"/><Relationship Id="rId4" Type="http://schemas.openxmlformats.org/officeDocument/2006/relationships/image" Target="../media/image41.png"/><Relationship Id="rId9" Type="http://schemas.openxmlformats.org/officeDocument/2006/relationships/image" Target="../media/image10.sv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18" Type="http://schemas.openxmlformats.org/officeDocument/2006/relationships/image" Target="../media/image12.png"/><Relationship Id="rId3" Type="http://schemas.openxmlformats.org/officeDocument/2006/relationships/image" Target="../media/image14.svg"/><Relationship Id="rId21" Type="http://schemas.openxmlformats.org/officeDocument/2006/relationships/image" Target="../media/image14.png"/><Relationship Id="rId7" Type="http://schemas.openxmlformats.org/officeDocument/2006/relationships/image" Target="../media/image27.svg"/><Relationship Id="rId12" Type="http://schemas.openxmlformats.org/officeDocument/2006/relationships/image" Target="../media/image9.png"/><Relationship Id="rId17" Type="http://schemas.openxmlformats.org/officeDocument/2006/relationships/image" Target="../media/image35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1.svg"/><Relationship Id="rId24" Type="http://schemas.openxmlformats.org/officeDocument/2006/relationships/image" Target="../media/image16.png"/><Relationship Id="rId5" Type="http://schemas.openxmlformats.org/officeDocument/2006/relationships/image" Target="../media/image25.sv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9.svg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8.png"/><Relationship Id="rId17" Type="http://schemas.openxmlformats.org/officeDocument/2006/relationships/image" Target="../media/image19.svg"/><Relationship Id="rId2" Type="http://schemas.openxmlformats.org/officeDocument/2006/relationships/image" Target="../media/image40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43.png"/><Relationship Id="rId19" Type="http://schemas.openxmlformats.org/officeDocument/2006/relationships/image" Target="../media/image21.svg"/><Relationship Id="rId4" Type="http://schemas.openxmlformats.org/officeDocument/2006/relationships/image" Target="../media/image41.png"/><Relationship Id="rId9" Type="http://schemas.openxmlformats.org/officeDocument/2006/relationships/image" Target="../media/image10.svg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8.png"/><Relationship Id="rId17" Type="http://schemas.openxmlformats.org/officeDocument/2006/relationships/image" Target="../media/image19.svg"/><Relationship Id="rId2" Type="http://schemas.openxmlformats.org/officeDocument/2006/relationships/image" Target="../media/image40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43.png"/><Relationship Id="rId19" Type="http://schemas.openxmlformats.org/officeDocument/2006/relationships/image" Target="../media/image21.svg"/><Relationship Id="rId4" Type="http://schemas.openxmlformats.org/officeDocument/2006/relationships/image" Target="../media/image41.png"/><Relationship Id="rId9" Type="http://schemas.openxmlformats.org/officeDocument/2006/relationships/image" Target="../media/image10.svg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73.sv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sv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9.svg"/><Relationship Id="rId5" Type="http://schemas.openxmlformats.org/officeDocument/2006/relationships/image" Target="../media/image10.sv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21.svg"/><Relationship Id="rId7" Type="http://schemas.openxmlformats.org/officeDocument/2006/relationships/image" Target="../media/image45.svg"/><Relationship Id="rId12" Type="http://schemas.openxmlformats.org/officeDocument/2006/relationships/image" Target="../media/image210.png"/><Relationship Id="rId17" Type="http://schemas.openxmlformats.org/officeDocument/2006/relationships/image" Target="../media/image2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sv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7.svg"/><Relationship Id="rId5" Type="http://schemas.openxmlformats.org/officeDocument/2006/relationships/image" Target="../media/image44.sv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46.svg"/><Relationship Id="rId14" Type="http://schemas.openxmlformats.org/officeDocument/2006/relationships/image" Target="../media/image2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21.svg"/><Relationship Id="rId10" Type="http://schemas.openxmlformats.org/officeDocument/2006/relationships/image" Target="../media/image19.svg"/><Relationship Id="rId19" Type="http://schemas.openxmlformats.org/officeDocument/2006/relationships/image" Target="../media/image27.png"/><Relationship Id="rId4" Type="http://schemas.openxmlformats.org/officeDocument/2006/relationships/image" Target="../media/image8.svg"/><Relationship Id="rId9" Type="http://schemas.openxmlformats.org/officeDocument/2006/relationships/image" Target="../media/image29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45.svg"/><Relationship Id="rId12" Type="http://schemas.openxmlformats.org/officeDocument/2006/relationships/image" Target="../media/image2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7.svg"/><Relationship Id="rId5" Type="http://schemas.openxmlformats.org/officeDocument/2006/relationships/image" Target="../media/image44.sv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46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21.png"/><Relationship Id="rId7" Type="http://schemas.openxmlformats.org/officeDocument/2006/relationships/image" Target="../media/image6.svg"/><Relationship Id="rId12" Type="http://schemas.openxmlformats.org/officeDocument/2006/relationships/image" Target="../media/image43.png"/><Relationship Id="rId17" Type="http://schemas.openxmlformats.org/officeDocument/2006/relationships/image" Target="../media/image16.svg"/><Relationship Id="rId2" Type="http://schemas.openxmlformats.org/officeDocument/2006/relationships/image" Target="../media/image40.png"/><Relationship Id="rId16" Type="http://schemas.openxmlformats.org/officeDocument/2006/relationships/image" Target="../media/image19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0.png"/><Relationship Id="rId4" Type="http://schemas.openxmlformats.org/officeDocument/2006/relationships/image" Target="../media/image41.png"/><Relationship Id="rId9" Type="http://schemas.openxmlformats.org/officeDocument/2006/relationships/image" Target="../media/image8.svg"/><Relationship Id="rId14" Type="http://schemas.openxmlformats.org/officeDocument/2006/relationships/image" Target="../media/image18.png"/><Relationship Id="rId22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21.png"/><Relationship Id="rId7" Type="http://schemas.openxmlformats.org/officeDocument/2006/relationships/image" Target="../media/image6.svg"/><Relationship Id="rId12" Type="http://schemas.openxmlformats.org/officeDocument/2006/relationships/image" Target="../media/image43.png"/><Relationship Id="rId17" Type="http://schemas.openxmlformats.org/officeDocument/2006/relationships/image" Target="../media/image16.svg"/><Relationship Id="rId2" Type="http://schemas.openxmlformats.org/officeDocument/2006/relationships/image" Target="../media/image40.png"/><Relationship Id="rId16" Type="http://schemas.openxmlformats.org/officeDocument/2006/relationships/image" Target="../media/image19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0.png"/><Relationship Id="rId4" Type="http://schemas.openxmlformats.org/officeDocument/2006/relationships/image" Target="../media/image41.png"/><Relationship Id="rId9" Type="http://schemas.openxmlformats.org/officeDocument/2006/relationships/image" Target="../media/image8.svg"/><Relationship Id="rId14" Type="http://schemas.openxmlformats.org/officeDocument/2006/relationships/image" Target="../media/image18.png"/><Relationship Id="rId22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5.svg"/><Relationship Id="rId18" Type="http://schemas.openxmlformats.org/officeDocument/2006/relationships/image" Target="../media/image12.png"/><Relationship Id="rId3" Type="http://schemas.openxmlformats.org/officeDocument/2006/relationships/image" Target="../media/image56.svg"/><Relationship Id="rId7" Type="http://schemas.openxmlformats.org/officeDocument/2006/relationships/image" Target="../media/image69.svg"/><Relationship Id="rId12" Type="http://schemas.openxmlformats.org/officeDocument/2006/relationships/image" Target="../media/image49.png"/><Relationship Id="rId17" Type="http://schemas.openxmlformats.org/officeDocument/2006/relationships/image" Target="../media/image79.svg"/><Relationship Id="rId2" Type="http://schemas.openxmlformats.org/officeDocument/2006/relationships/image" Target="../media/image44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5" Type="http://schemas.openxmlformats.org/officeDocument/2006/relationships/image" Target="../media/image77.sv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71.sv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501" b="-125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8765" y="332692"/>
            <a:ext cx="9514473" cy="5839508"/>
          </a:xfrm>
          <a:custGeom>
            <a:avLst/>
            <a:gdLst/>
            <a:ahLst/>
            <a:cxnLst/>
            <a:rect l="l" t="t" r="r" b="b"/>
            <a:pathLst>
              <a:path w="14271710" h="8759262">
                <a:moveTo>
                  <a:pt x="0" y="0"/>
                </a:moveTo>
                <a:lnTo>
                  <a:pt x="14271710" y="0"/>
                </a:lnTo>
                <a:lnTo>
                  <a:pt x="14271710" y="8759262"/>
                </a:lnTo>
                <a:lnTo>
                  <a:pt x="0" y="8759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84378" y="1115077"/>
            <a:ext cx="8823244" cy="4134281"/>
            <a:chOff x="0" y="0"/>
            <a:chExt cx="17646488" cy="826856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98864"/>
              <a:ext cx="17646488" cy="7644606"/>
              <a:chOff x="0" y="0"/>
              <a:chExt cx="855250" cy="37050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55250" cy="370502"/>
              </a:xfrm>
              <a:custGeom>
                <a:avLst/>
                <a:gdLst/>
                <a:ahLst/>
                <a:cxnLst/>
                <a:rect l="l" t="t" r="r" b="b"/>
                <a:pathLst>
                  <a:path w="855250" h="370502">
                    <a:moveTo>
                      <a:pt x="0" y="0"/>
                    </a:moveTo>
                    <a:lnTo>
                      <a:pt x="855250" y="0"/>
                    </a:lnTo>
                    <a:lnTo>
                      <a:pt x="855250" y="370502"/>
                    </a:lnTo>
                    <a:lnTo>
                      <a:pt x="0" y="370502"/>
                    </a:lnTo>
                    <a:close/>
                  </a:path>
                </a:pathLst>
              </a:custGeom>
              <a:solidFill>
                <a:srgbClr val="F1EEE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55250" cy="399077"/>
              </a:xfrm>
              <a:prstGeom prst="rect">
                <a:avLst/>
              </a:prstGeom>
            </p:spPr>
            <p:txBody>
              <a:bodyPr lIns="86543" tIns="86543" rIns="86543" bIns="86543" rtlCol="0" anchor="ctr"/>
              <a:lstStyle/>
              <a:p>
                <a:pPr algn="ctr" defTabSz="609478">
                  <a:lnSpc>
                    <a:spcPts val="1167"/>
                  </a:lnSpc>
                </a:pPr>
                <a:endParaRPr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0" y="0"/>
              <a:ext cx="17646488" cy="4615324"/>
            </a:xfrm>
            <a:custGeom>
              <a:avLst/>
              <a:gdLst/>
              <a:ahLst/>
              <a:cxnLst/>
              <a:rect l="l" t="t" r="r" b="b"/>
              <a:pathLst>
                <a:path w="17646488" h="4615324">
                  <a:moveTo>
                    <a:pt x="0" y="0"/>
                  </a:moveTo>
                  <a:lnTo>
                    <a:pt x="17646488" y="0"/>
                  </a:lnTo>
                  <a:lnTo>
                    <a:pt x="17646488" y="4615324"/>
                  </a:lnTo>
                  <a:lnTo>
                    <a:pt x="0" y="4615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0061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0800000">
              <a:off x="0" y="3653238"/>
              <a:ext cx="17646488" cy="4615324"/>
            </a:xfrm>
            <a:custGeom>
              <a:avLst/>
              <a:gdLst/>
              <a:ahLst/>
              <a:cxnLst/>
              <a:rect l="l" t="t" r="r" b="b"/>
              <a:pathLst>
                <a:path w="17646488" h="4615324">
                  <a:moveTo>
                    <a:pt x="0" y="0"/>
                  </a:moveTo>
                  <a:lnTo>
                    <a:pt x="17646488" y="0"/>
                  </a:lnTo>
                  <a:lnTo>
                    <a:pt x="17646488" y="4615324"/>
                  </a:lnTo>
                  <a:lnTo>
                    <a:pt x="0" y="4615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00619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082800" y="1920707"/>
            <a:ext cx="8026401" cy="2295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478">
              <a:lnSpc>
                <a:spcPct val="150000"/>
              </a:lnSpc>
              <a:spcBef>
                <a:spcPct val="0"/>
              </a:spcBef>
            </a:pPr>
            <a:r>
              <a:rPr lang="vi-VN" sz="5300" b="1" dirty="0">
                <a:solidFill>
                  <a:srgbClr val="FF0000"/>
                </a:solidFill>
                <a:cs typeface="Arial" panose="020B0604020202020204" pitchFamily="34" charset="0"/>
              </a:rPr>
              <a:t>CHÀO MỪNG CÁC EM ĐẾN VỚI TIẾT HỌC MỚI!</a:t>
            </a:r>
            <a:endParaRPr lang="en-US" sz="5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982626" y="456113"/>
            <a:ext cx="2226751" cy="22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1724"/>
              </a:lnSpc>
              <a:spcBef>
                <a:spcPct val="0"/>
              </a:spcBef>
            </a:pPr>
            <a:r>
              <a:rPr lang="en-US" sz="1400" spc="31">
                <a:solidFill>
                  <a:srgbClr val="6423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2030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31050" y="6159500"/>
            <a:ext cx="212990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1650"/>
              </a:lnSpc>
              <a:spcBef>
                <a:spcPct val="0"/>
              </a:spcBef>
            </a:pPr>
            <a:r>
              <a:rPr lang="en-US" sz="1400" spc="30">
                <a:solidFill>
                  <a:srgbClr val="6423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Olivia Wilson</a:t>
            </a:r>
          </a:p>
        </p:txBody>
      </p:sp>
    </p:spTree>
    <p:extLst>
      <p:ext uri="{BB962C8B-B14F-4D97-AF65-F5344CB8AC3E}">
        <p14:creationId xmlns:p14="http://schemas.microsoft.com/office/powerpoint/2010/main" val="173294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=""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869200" cy="1015663"/>
            <a:chOff x="382137" y="348563"/>
            <a:chExt cx="9869200" cy="1015663"/>
          </a:xfrm>
        </p:grpSpPr>
        <p:grpSp>
          <p:nvGrpSpPr>
            <p:cNvPr id="4" name="Nhóm 8">
              <a:extLst>
                <a:ext uri="{FF2B5EF4-FFF2-40B4-BE49-F238E27FC236}">
                  <a16:creationId xmlns=""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=""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vi-VN" sz="3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=""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6000" dirty="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  <a:endParaRPr lang="vi-VN" sz="60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=""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88113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5000" b="1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Tính</a:t>
              </a:r>
              <a:r>
                <a:rPr lang="en-US" sz="5000" b="1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rồi</a:t>
              </a:r>
              <a:r>
                <a:rPr lang="en-US" sz="5000" b="1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rút</a:t>
              </a:r>
              <a:r>
                <a:rPr lang="en-US" sz="5000" b="1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gọn</a:t>
              </a:r>
              <a:r>
                <a:rPr lang="en-US" sz="5000" b="1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 (</a:t>
              </a:r>
              <a:r>
                <a:rPr lang="en-US" sz="5000" b="1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theo</a:t>
              </a:r>
              <a:r>
                <a:rPr lang="en-US" sz="5000" b="1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 </a:t>
              </a:r>
              <a:r>
                <a:rPr lang="en-US" sz="5000" b="1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mẫu</a:t>
              </a:r>
              <a:r>
                <a:rPr lang="en-US" sz="5000" b="1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</a:rPr>
                <a:t>)</a:t>
              </a:r>
              <a:endParaRPr lang="vi-VN" sz="5000" b="1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0198CBC-E36C-5D19-B505-8EC91E1A1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3301503"/>
            <a:ext cx="11239499" cy="111115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293495" y="1034321"/>
            <a:ext cx="8094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22098" y="1064301"/>
            <a:ext cx="167390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52255" y="1723869"/>
                <a:ext cx="2666036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/>
                      </a:rPr>
                      <m:t>+</m:t>
                    </m:r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400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255" y="1723869"/>
                <a:ext cx="2666036" cy="99065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78247485-5A6F-BF09-052A-D48604562BA4}"/>
                  </a:ext>
                </a:extLst>
              </p:cNvPr>
              <p:cNvSpPr txBox="1"/>
              <p:nvPr/>
            </p:nvSpPr>
            <p:spPr>
              <a:xfrm>
                <a:off x="5556135" y="1629976"/>
                <a:ext cx="2764153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𝟔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3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8247485-5A6F-BF09-052A-D48604562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135" y="1629976"/>
                <a:ext cx="2764153" cy="10275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76427DAE-F46D-03D2-BA3D-A98706A00744}"/>
                  </a:ext>
                </a:extLst>
              </p:cNvPr>
              <p:cNvSpPr txBox="1"/>
              <p:nvPr/>
            </p:nvSpPr>
            <p:spPr>
              <a:xfrm>
                <a:off x="7851809" y="1670396"/>
                <a:ext cx="872771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6427DAE-F46D-03D2-BA3D-A98706A00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809" y="1670396"/>
                <a:ext cx="872771" cy="978538"/>
              </a:xfrm>
              <a:prstGeom prst="rect">
                <a:avLst/>
              </a:prstGeom>
              <a:blipFill rotWithShape="1">
                <a:blip r:embed="rId6"/>
                <a:stretch>
                  <a:fillRect l="-24476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03154" y="1843938"/>
            <a:ext cx="1939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89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1597836"/>
                <a:ext cx="3540642" cy="13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5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1597836"/>
                <a:ext cx="3540642" cy="1305294"/>
              </a:xfrm>
              <a:prstGeom prst="rect">
                <a:avLst/>
              </a:prstGeom>
              <a:blipFill rotWithShape="1">
                <a:blip r:embed="rId3"/>
                <a:stretch>
                  <a:fillRect l="-9122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33450" y="3829486"/>
                <a:ext cx="3650955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5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" y="3829486"/>
                <a:ext cx="3650955" cy="1292598"/>
              </a:xfrm>
              <a:prstGeom prst="rect">
                <a:avLst/>
              </a:prstGeom>
              <a:blipFill rotWithShape="1">
                <a:blip r:embed="rId4"/>
                <a:stretch>
                  <a:fillRect l="-884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113555" y="1537551"/>
                <a:ext cx="6097772" cy="1305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5400" b="1" dirty="0">
                    <a:solidFill>
                      <a:srgbClr val="FF0000"/>
                    </a:solidFill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5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5400" b="1" dirty="0" smtClean="0">
                        <a:solidFill>
                          <a:srgbClr val="FF0000"/>
                        </a:solidFill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54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5400" b="1" dirty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555" y="1537551"/>
                <a:ext cx="6097772" cy="1305294"/>
              </a:xfrm>
              <a:prstGeom prst="rect">
                <a:avLst/>
              </a:prstGeom>
              <a:blipFill rotWithShape="1">
                <a:blip r:embed="rId5"/>
                <a:stretch>
                  <a:fillRect l="-5400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718763" y="3826721"/>
                <a:ext cx="6097772" cy="1304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5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5400" b="1" dirty="0">
                    <a:solidFill>
                      <a:srgbClr val="FF0000"/>
                    </a:solidFill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m:rPr>
                        <m:nor/>
                      </m:rPr>
                      <a:rPr lang="en-US" sz="5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5400" b="1" dirty="0" smtClean="0">
                        <a:solidFill>
                          <a:srgbClr val="FF0000"/>
                        </a:solidFill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FF0000"/>
                    </a:solidFill>
                    <a:latin typeface="Calibri" panose="020F0502020204030204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5400" b="1" dirty="0" smtClean="0">
                        <a:solidFill>
                          <a:srgbClr val="FF0000"/>
                        </a:solidFill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5400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763" y="3826721"/>
                <a:ext cx="6097772" cy="1304973"/>
              </a:xfrm>
              <a:prstGeom prst="rect">
                <a:avLst/>
              </a:prstGeom>
              <a:blipFill rotWithShape="1">
                <a:blip r:embed="rId6"/>
                <a:stretch>
                  <a:fillRect l="-5300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664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58038" y="1323698"/>
                <a:ext cx="3540642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5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38" y="1323698"/>
                <a:ext cx="3540642" cy="1305037"/>
              </a:xfrm>
              <a:prstGeom prst="rect">
                <a:avLst/>
              </a:prstGeom>
              <a:blipFill rotWithShape="1">
                <a:blip r:embed="rId3"/>
                <a:stretch>
                  <a:fillRect l="-9122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010256" y="1274045"/>
                <a:ext cx="6097772" cy="13050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5400" b="1" dirty="0">
                    <a:solidFill>
                      <a:srgbClr val="FF0000"/>
                    </a:solidFill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5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5400" b="1" dirty="0" smtClean="0">
                        <a:solidFill>
                          <a:srgbClr val="FF0000"/>
                        </a:solidFill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FF0000"/>
                    </a:solidFill>
                    <a:latin typeface="Calibri" panose="020F0502020204030204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256" y="1274045"/>
                <a:ext cx="6097772" cy="1305037"/>
              </a:xfrm>
              <a:prstGeom prst="rect">
                <a:avLst/>
              </a:prstGeom>
              <a:blipFill rotWithShape="1">
                <a:blip r:embed="rId4"/>
                <a:stretch>
                  <a:fillRect l="-5400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98725BE0-0F42-B983-F21B-CFBF45657F48}"/>
                  </a:ext>
                </a:extLst>
              </p:cNvPr>
              <p:cNvSpPr txBox="1"/>
              <p:nvPr/>
            </p:nvSpPr>
            <p:spPr>
              <a:xfrm>
                <a:off x="977088" y="3496638"/>
                <a:ext cx="354064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5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8725BE0-0F42-B983-F21B-CFBF45657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88" y="3496638"/>
                <a:ext cx="3540642" cy="1292662"/>
              </a:xfrm>
              <a:prstGeom prst="rect">
                <a:avLst/>
              </a:prstGeom>
              <a:blipFill rotWithShape="1">
                <a:blip r:embed="rId5"/>
                <a:stretch>
                  <a:fillRect l="-9122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E3FB4434-05CB-FAD3-EAA0-8E894637FF20}"/>
                  </a:ext>
                </a:extLst>
              </p:cNvPr>
              <p:cNvSpPr txBox="1"/>
              <p:nvPr/>
            </p:nvSpPr>
            <p:spPr>
              <a:xfrm>
                <a:off x="4352496" y="3437460"/>
                <a:ext cx="6097772" cy="13050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5400" b="1" dirty="0">
                    <a:solidFill>
                      <a:srgbClr val="FF0000"/>
                    </a:solidFill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m:rPr>
                        <m:nor/>
                      </m:rPr>
                      <a:rPr lang="en-US" sz="5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5400" b="1" dirty="0" smtClean="0">
                        <a:solidFill>
                          <a:srgbClr val="FF0000"/>
                        </a:solidFill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𝟓𝟎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FF0000"/>
                    </a:solidFill>
                    <a:latin typeface="Calibri" panose="020F0502020204030204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4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3FB4434-05CB-FAD3-EAA0-8E894637F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496" y="3437460"/>
                <a:ext cx="6097772" cy="1305037"/>
              </a:xfrm>
              <a:prstGeom prst="rect">
                <a:avLst/>
              </a:prstGeom>
              <a:blipFill rotWithShape="1">
                <a:blip r:embed="rId6"/>
                <a:stretch>
                  <a:fillRect l="-5400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96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=""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365206" y="349449"/>
            <a:ext cx="11190959" cy="1015663"/>
            <a:chOff x="1687063" y="358088"/>
            <a:chExt cx="11190959" cy="1015663"/>
          </a:xfrm>
        </p:grpSpPr>
        <p:grpSp>
          <p:nvGrpSpPr>
            <p:cNvPr id="4" name="Nhóm 8">
              <a:extLst>
                <a:ext uri="{FF2B5EF4-FFF2-40B4-BE49-F238E27FC236}">
                  <a16:creationId xmlns=""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=""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vi-VN" sz="3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=""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6000" dirty="0">
                    <a:solidFill>
                      <a:prstClr val="white"/>
                    </a:solidFill>
                    <a:latin typeface="Calibri" panose="020F0502020204030204"/>
                  </a:rPr>
                  <a:t>3</a:t>
                </a:r>
                <a:endParaRPr lang="vi-VN" sz="60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=""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2611591" y="560053"/>
              <a:ext cx="10266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 cách tính đúng</a:t>
              </a:r>
              <a:endParaRPr lang="vi-VN" sz="3600" b="1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32D56A0-6254-C05D-0CAD-11AEBB7C5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2142724"/>
            <a:ext cx="11106150" cy="11199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E80EF123-14EA-AF41-06DC-C914C1A07DC8}"/>
              </a:ext>
            </a:extLst>
          </p:cNvPr>
          <p:cNvSpPr/>
          <p:nvPr/>
        </p:nvSpPr>
        <p:spPr>
          <a:xfrm>
            <a:off x="7315200" y="2495550"/>
            <a:ext cx="647700" cy="514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60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=""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250781" y="187524"/>
            <a:ext cx="11190959" cy="2571795"/>
            <a:chOff x="1687063" y="358088"/>
            <a:chExt cx="11190959" cy="1774493"/>
          </a:xfrm>
        </p:grpSpPr>
        <p:grpSp>
          <p:nvGrpSpPr>
            <p:cNvPr id="4" name="Nhóm 8">
              <a:extLst>
                <a:ext uri="{FF2B5EF4-FFF2-40B4-BE49-F238E27FC236}">
                  <a16:creationId xmlns=""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=""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vi-VN" sz="3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=""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6000" dirty="0">
                    <a:solidFill>
                      <a:prstClr val="white"/>
                    </a:solidFill>
                    <a:latin typeface="Calibri" panose="020F0502020204030204"/>
                  </a:rPr>
                  <a:t>4</a:t>
                </a:r>
                <a:endParaRPr lang="vi-VN" sz="6000" dirty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=""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2611591" y="560053"/>
                  <a:ext cx="10266431" cy="15725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3200" b="1" dirty="0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 đội công nhân sửa một đoạn đường, ngày thứ nhất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vi-VN" sz="32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đường, ngày thứ hai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vi-VN" sz="32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đường. Hỏi cả hai ngày đội công nhân sửa được bao </a:t>
                  </a:r>
                  <a:r>
                    <a:rPr lang="vi-VN" sz="32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 </a:t>
                  </a:r>
                  <a:r>
                    <a:rPr lang="vi-VN" sz="32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ph</a:t>
                  </a:r>
                  <a:r>
                    <a:rPr lang="en-US" sz="32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ầ</a:t>
                  </a:r>
                  <a:r>
                    <a:rPr lang="vi-VN" sz="32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 </a:t>
                  </a:r>
                  <a:r>
                    <a:rPr lang="vi-VN" sz="32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</a:t>
                  </a:r>
                  <a:r>
                    <a:rPr lang="vi-VN" sz="32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</a:t>
                  </a:r>
                  <a:r>
                    <a:rPr lang="en-US" sz="32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ường </a:t>
                  </a:r>
                  <a:r>
                    <a:rPr lang="vi-VN" sz="32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vi-VN" sz="32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lang="vi-VN" sz="3200" b="1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591" y="560053"/>
                  <a:ext cx="10266431" cy="157252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44" t="-3476" r="-1485" b="-7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131D10B-6BCF-9335-E702-B228A1301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900" y="3394319"/>
            <a:ext cx="10484847" cy="320849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728616" y="989349"/>
            <a:ext cx="145404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79095" y="1586667"/>
            <a:ext cx="51001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5336" y="1571677"/>
            <a:ext cx="41222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9095" y="2214225"/>
            <a:ext cx="214359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69535" y="2113610"/>
            <a:ext cx="0" cy="0"/>
          </a:xfrm>
          <a:prstGeom prst="line">
            <a:avLst/>
          </a:prstGeom>
          <a:ln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76931" y="2158580"/>
            <a:ext cx="6400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379095" y="2653259"/>
            <a:ext cx="539645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920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=""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250781" y="187524"/>
            <a:ext cx="11190959" cy="2236561"/>
            <a:chOff x="1687063" y="358088"/>
            <a:chExt cx="11190959" cy="2236561"/>
          </a:xfrm>
        </p:grpSpPr>
        <p:grpSp>
          <p:nvGrpSpPr>
            <p:cNvPr id="4" name="Nhóm 8">
              <a:extLst>
                <a:ext uri="{FF2B5EF4-FFF2-40B4-BE49-F238E27FC236}">
                  <a16:creationId xmlns=""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=""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vi-VN" sz="3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=""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6000" dirty="0">
                    <a:solidFill>
                      <a:prstClr val="white"/>
                    </a:solidFill>
                    <a:latin typeface="Calibri" panose="020F0502020204030204"/>
                  </a:rPr>
                  <a:t>4</a:t>
                </a:r>
                <a:endParaRPr lang="vi-VN" sz="6000" dirty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=""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2611591" y="560053"/>
                  <a:ext cx="10266431" cy="20345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2800" b="1" dirty="0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 đội công nhân sửa một đoạn đường, ngày thứ nhất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đường, ngày thứ hai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đường. Hỏi cả hai ngày đội công nhân sửa được bao </a:t>
                  </a:r>
                  <a:r>
                    <a:rPr lang="vi-VN" sz="28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 </a:t>
                  </a:r>
                  <a:r>
                    <a:rPr lang="vi-VN" sz="28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ph</a:t>
                  </a:r>
                  <a:r>
                    <a:rPr lang="en-US" sz="28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ầ</a:t>
                  </a:r>
                  <a:r>
                    <a:rPr lang="vi-VN" sz="28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 </a:t>
                  </a:r>
                  <a:r>
                    <a:rPr lang="vi-VN" sz="28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</a:t>
                  </a:r>
                  <a:r>
                    <a:rPr lang="vi-VN" sz="28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</a:t>
                  </a:r>
                  <a:r>
                    <a:rPr lang="en-US" sz="28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ường </a:t>
                  </a:r>
                  <a:r>
                    <a:rPr lang="vi-VN" sz="2800" b="1" smtClean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lang="vi-VN" sz="2800" b="1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591" y="560053"/>
                  <a:ext cx="10266431" cy="203459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247" t="-2994" r="-1188" b="-59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1C57ACB4-01F6-FC28-8E18-AC16D8B85A9B}"/>
                  </a:ext>
                </a:extLst>
              </p:cNvPr>
              <p:cNvSpPr txBox="1"/>
              <p:nvPr/>
            </p:nvSpPr>
            <p:spPr>
              <a:xfrm>
                <a:off x="1685925" y="2278722"/>
                <a:ext cx="9305925" cy="3697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4000" b="1" u="sng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Tóm tắt</a:t>
                </a:r>
                <a:endParaRPr lang="en-US" sz="40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000" b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 thứ nhất sửa được 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</a:rPr>
                  <a:t> đoạn đường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000" b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 thứ hai sửa được: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 đường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000" b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Cả hai ngày sửa được: …….đoạn đường?</a:t>
                </a:r>
                <a:endPara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C57ACB4-01F6-FC28-8E18-AC16D8B85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2278722"/>
                <a:ext cx="9305925" cy="3697935"/>
              </a:xfrm>
              <a:prstGeom prst="rect">
                <a:avLst/>
              </a:prstGeom>
              <a:blipFill rotWithShape="1">
                <a:blip r:embed="rId4"/>
                <a:stretch>
                  <a:fillRect l="-1704" t="-1320" r="-1638" b="-4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5204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131D10B-6BCF-9335-E702-B228A1301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57" y="214256"/>
            <a:ext cx="10941180" cy="2603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1C57ACB4-01F6-FC28-8E18-AC16D8B85A9B}"/>
                  </a:ext>
                </a:extLst>
              </p:cNvPr>
              <p:cNvSpPr txBox="1"/>
              <p:nvPr/>
            </p:nvSpPr>
            <p:spPr>
              <a:xfrm>
                <a:off x="674557" y="2938282"/>
                <a:ext cx="11122702" cy="320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nl-NL" sz="3200" b="1" u="sng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nl-NL" sz="3200" b="1" u="sng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 </a:t>
                </a:r>
                <a:endParaRPr lang="en-US" sz="32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nl-NL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Cả hai ngày đội công nhân sửa được số phần đoạn đường là:</a:t>
                </a:r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nl-NL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nl-NL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nl-NL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 </a:t>
                </a:r>
                <a:r>
                  <a:rPr lang="nl-NL" sz="3200" b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đường)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nl-NL" sz="3200" b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nl-NL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 đường</a:t>
                </a:r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C57ACB4-01F6-FC28-8E18-AC16D8B85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57" y="2938282"/>
                <a:ext cx="11122702" cy="3209468"/>
              </a:xfrm>
              <a:prstGeom prst="rect">
                <a:avLst/>
              </a:prstGeom>
              <a:blipFill rotWithShape="1">
                <a:blip r:embed="rId4"/>
                <a:stretch>
                  <a:fillRect t="-1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5204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8578">
            <a:off x="-793104" y="426239"/>
            <a:ext cx="1586207" cy="5191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3153">
            <a:off x="-1609793" y="3528241"/>
            <a:ext cx="2891641" cy="2350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9270">
            <a:off x="-196937" y="1505516"/>
            <a:ext cx="1400976" cy="13792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34936">
            <a:off x="10831956" y="339405"/>
            <a:ext cx="1009635" cy="9857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2667" y="5781803"/>
            <a:ext cx="780795" cy="7807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4474">
            <a:off x="481471" y="-253533"/>
            <a:ext cx="684640" cy="6896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34474">
            <a:off x="11781784" y="5388492"/>
            <a:ext cx="304662" cy="3068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44671" y="620402"/>
            <a:ext cx="8307725" cy="46712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540257" y="2992495"/>
            <a:ext cx="7674211" cy="4051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664706">
            <a:off x="10926006" y="3295960"/>
            <a:ext cx="885100" cy="10217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962955" y="1838464"/>
            <a:ext cx="811203" cy="1154033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68436">
            <a:off x="776527" y="290829"/>
            <a:ext cx="1146529" cy="11465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21223" y="1918035"/>
            <a:ext cx="7669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VẬN DỤNG, TRẢI NGHIỆM</a:t>
            </a:r>
            <a:endParaRPr lang="en-US" sz="5400" b="1" cap="none" spc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71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=""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="" xmlns:a16="http://schemas.microsoft.com/office/drawing/2014/main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2189205"/>
            <a:ext cx="3415890" cy="431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E88E3F4-420A-FEF3-C4A0-750188810840}"/>
              </a:ext>
            </a:extLst>
          </p:cNvPr>
          <p:cNvSpPr/>
          <p:nvPr/>
        </p:nvSpPr>
        <p:spPr>
          <a:xfrm>
            <a:off x="524655" y="644577"/>
            <a:ext cx="11497455" cy="2368446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vi-VN" sz="48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 </a:t>
            </a: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ví dụ về cộng hai phân số có cùng mẫu số, rồi tính kết quả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54439" y="929391"/>
            <a:ext cx="1109272" cy="125981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6676562" y="4677573"/>
            <a:ext cx="1531337" cy="33555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138903" y="3723064"/>
            <a:ext cx="281385" cy="57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6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ngee"/>
              <a:ea typeface="+mn-ea"/>
              <a:cs typeface="+mn-cs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665984" y="228600"/>
            <a:ext cx="10802951" cy="6199646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3152" y="3723064"/>
            <a:ext cx="4534273" cy="32385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399" y="1980556"/>
            <a:ext cx="10554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tiết học hôm nay, em luyện tập được những kiến thức gì?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8578">
            <a:off x="-793104" y="426239"/>
            <a:ext cx="1586207" cy="5191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3153">
            <a:off x="-1609793" y="3528241"/>
            <a:ext cx="2891641" cy="23501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79270">
            <a:off x="-196937" y="1505516"/>
            <a:ext cx="1400976" cy="13792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34936">
            <a:off x="10831956" y="339405"/>
            <a:ext cx="1009635" cy="9857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2667" y="5781803"/>
            <a:ext cx="780795" cy="7807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4474">
            <a:off x="481471" y="-253533"/>
            <a:ext cx="684640" cy="6896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34474">
            <a:off x="11781784" y="5388492"/>
            <a:ext cx="304662" cy="3068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44671" y="620402"/>
            <a:ext cx="8307725" cy="46712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540257" y="2992495"/>
            <a:ext cx="7674211" cy="40513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664706">
            <a:off x="10926006" y="3295960"/>
            <a:ext cx="885100" cy="10217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962955" y="1838464"/>
            <a:ext cx="811203" cy="1154033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68436">
            <a:off x="776527" y="290829"/>
            <a:ext cx="1146529" cy="1146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F942C89-EC9B-CFCC-4DA5-B647242BD2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25481" y="1337970"/>
            <a:ext cx="61696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6676562" y="4677573"/>
            <a:ext cx="1531337" cy="33555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138903" y="3723064"/>
            <a:ext cx="281385" cy="57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6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ngee"/>
              <a:ea typeface="+mn-ea"/>
              <a:cs typeface="+mn-cs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665984" y="228600"/>
            <a:ext cx="10802951" cy="6199646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3152" y="3723064"/>
            <a:ext cx="4534273" cy="32385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5985" y="1141116"/>
            <a:ext cx="10802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cộng hai phân số có cùng mẫu số ta làm thế nào?</a:t>
            </a:r>
            <a:endParaRPr lang="en-US" sz="40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418" y="2548943"/>
            <a:ext cx="11423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thực hiện phép cộng các phân số ta cần lưu ý điều gì? </a:t>
            </a:r>
          </a:p>
        </p:txBody>
      </p:sp>
    </p:spTree>
    <p:extLst>
      <p:ext uri="{BB962C8B-B14F-4D97-AF65-F5344CB8AC3E}">
        <p14:creationId xmlns:p14="http://schemas.microsoft.com/office/powerpoint/2010/main" val="25928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6676562" y="4677573"/>
            <a:ext cx="1531337" cy="33555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138903" y="3723064"/>
            <a:ext cx="281385" cy="57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6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ngee"/>
              <a:ea typeface="+mn-ea"/>
              <a:cs typeface="+mn-cs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665984" y="228600"/>
            <a:ext cx="10802951" cy="6199646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3152" y="3723064"/>
            <a:ext cx="4534273" cy="32385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4695" y="289402"/>
            <a:ext cx="11247286" cy="29546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quy tắc cộng hai phân số có cùng mẫu 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theo: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Trừ các phân số cùng mẫu số.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5027" y="503185"/>
            <a:ext cx="9663926" cy="5433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3202">
            <a:off x="1086655" y="434965"/>
            <a:ext cx="1270700" cy="392762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48000" y="3683001"/>
            <a:ext cx="5571227" cy="3479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CCD440-0B1D-6BA3-FD91-47D162965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2965" y="1028941"/>
            <a:ext cx="9711770" cy="3218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027;p28">
            <a:extLst>
              <a:ext uri="{FF2B5EF4-FFF2-40B4-BE49-F238E27FC236}">
                <a16:creationId xmlns="" xmlns:a16="http://schemas.microsoft.com/office/drawing/2014/main" id="{4C9C79B6-5B93-4B2F-A5B8-DC3DE69B1E42}"/>
              </a:ext>
            </a:extLst>
          </p:cNvPr>
          <p:cNvSpPr/>
          <p:nvPr/>
        </p:nvSpPr>
        <p:spPr>
          <a:xfrm>
            <a:off x="863600" y="1"/>
            <a:ext cx="10408197" cy="5708359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F0"/>
            </a:solidFill>
            <a:prstDash val="sysDash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63" y="2317977"/>
            <a:ext cx="4098557" cy="459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318090" y="0"/>
            <a:ext cx="6388565" cy="3175000"/>
            <a:chOff x="6477135" y="0"/>
            <a:chExt cx="9582848" cy="4762500"/>
          </a:xfrm>
        </p:grpSpPr>
        <p:sp>
          <p:nvSpPr>
            <p:cNvPr id="17" name="Cloud Callout 16"/>
            <p:cNvSpPr/>
            <p:nvPr/>
          </p:nvSpPr>
          <p:spPr>
            <a:xfrm>
              <a:off x="6477135" y="0"/>
              <a:ext cx="9582848" cy="4762500"/>
            </a:xfrm>
            <a:prstGeom prst="cloudCallout">
              <a:avLst>
                <a:gd name="adj1" fmla="val -38309"/>
                <a:gd name="adj2" fmla="val 55383"/>
              </a:avLst>
            </a:prstGeom>
            <a:solidFill>
              <a:schemeClr val="accent5">
                <a:lumMod val="40000"/>
                <a:lumOff val="6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62099" y="950090"/>
              <a:ext cx="7761164" cy="2908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con, Mina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khó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khăn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việc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trả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cô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giáo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con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giúp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Mina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trả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dưới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đây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21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665984" y="228600"/>
            <a:ext cx="10323614" cy="6199646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796" y="228600"/>
            <a:ext cx="380540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26275" y="163644"/>
            <a:ext cx="10455725" cy="1553965"/>
            <a:chOff x="2771115" y="-15462"/>
            <a:chExt cx="10679433" cy="2330947"/>
          </a:xfrm>
        </p:grpSpPr>
        <p:sp>
          <p:nvSpPr>
            <p:cNvPr id="18" name="Google Shape;1027;p28">
              <a:extLst>
                <a:ext uri="{FF2B5EF4-FFF2-40B4-BE49-F238E27FC236}">
                  <a16:creationId xmlns="" xmlns:a16="http://schemas.microsoft.com/office/drawing/2014/main" id="{4C9C79B6-5B93-4B2F-A5B8-DC3DE69B1E42}"/>
                </a:ext>
              </a:extLst>
            </p:cNvPr>
            <p:cNvSpPr/>
            <p:nvPr/>
          </p:nvSpPr>
          <p:spPr>
            <a:xfrm>
              <a:off x="3202052" y="-15462"/>
              <a:ext cx="10248496" cy="2330947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3018363" y="83664"/>
              <a:ext cx="564148" cy="15457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2771115" y="265481"/>
                  <a:ext cx="9921597" cy="17388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1219170">
                    <a:buClr>
                      <a:srgbClr val="000000"/>
                    </a:buClr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lang="en-US" sz="4400" b="1" kern="0" dirty="0">
                    <a:solidFill>
                      <a:srgbClr val="FF0000"/>
                    </a:solidFill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1115" y="265481"/>
                  <a:ext cx="9921597" cy="1738841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158728" y="4183296"/>
            <a:ext cx="4731911" cy="295547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69735" y="1498609"/>
            <a:ext cx="4471324" cy="1359646"/>
            <a:chOff x="6314030" y="2340483"/>
            <a:chExt cx="6706986" cy="2039468"/>
          </a:xfrm>
        </p:grpSpPr>
        <p:grpSp>
          <p:nvGrpSpPr>
            <p:cNvPr id="27" name="Group 26"/>
            <p:cNvGrpSpPr/>
            <p:nvPr/>
          </p:nvGrpSpPr>
          <p:grpSpPr>
            <a:xfrm>
              <a:off x="6314030" y="2476005"/>
              <a:ext cx="6248869" cy="1903946"/>
              <a:chOff x="4767544" y="2241008"/>
              <a:chExt cx="6248869" cy="190394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: Rounded Corners 9">
                    <a:extLst>
                      <a:ext uri="{FF2B5EF4-FFF2-40B4-BE49-F238E27FC236}">
                        <a16:creationId xmlns="" xmlns:a16="http://schemas.microsoft.com/office/drawing/2014/main" id="{FE6BB9B1-E579-49F6-BE40-2CF24753663B}"/>
                      </a:ext>
                    </a:extLst>
                  </p:cNvPr>
                  <p:cNvSpPr/>
                  <p:nvPr/>
                </p:nvSpPr>
                <p:spPr>
                  <a:xfrm>
                    <a:off x="4767544" y="2241008"/>
                    <a:ext cx="6248869" cy="1903946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0963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5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18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+mn-cs"/>
                                </a:rPr>
                                <m:t> 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8" name="Rectangle: Rounded Corners 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E6BB9B1-E579-49F6-BE40-2CF2475366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7544" y="2241008"/>
                    <a:ext cx="6248869" cy="1903946"/>
                  </a:xfrm>
                  <a:prstGeom prst="roundRect">
                    <a:avLst/>
                  </a:prstGeom>
                  <a:blipFill rotWithShape="1">
                    <a:blip r:embed="rId14"/>
                    <a:stretch>
                      <a:fillRect/>
                    </a:stretch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AB3F5921-0D21-452A-8FB1-86B892D1FE50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976782" y="2661063"/>
                <a:ext cx="673009" cy="969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VF Lobster12" panose="02000506000000020003" pitchFamily="2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579447" y="2800642"/>
            <a:ext cx="4472707" cy="1846309"/>
            <a:chOff x="6464355" y="4256383"/>
            <a:chExt cx="6709061" cy="1978728"/>
          </a:xfrm>
        </p:grpSpPr>
        <p:grpSp>
          <p:nvGrpSpPr>
            <p:cNvPr id="31" name="Group 30"/>
            <p:cNvGrpSpPr/>
            <p:nvPr/>
          </p:nvGrpSpPr>
          <p:grpSpPr>
            <a:xfrm>
              <a:off x="6464355" y="4762499"/>
              <a:ext cx="6239410" cy="1472612"/>
              <a:chOff x="4917869" y="2524909"/>
              <a:chExt cx="6239410" cy="14726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: Rounded Corners 9">
                    <a:extLst>
                      <a:ext uri="{FF2B5EF4-FFF2-40B4-BE49-F238E27FC236}">
                        <a16:creationId xmlns="" xmlns:a16="http://schemas.microsoft.com/office/drawing/2014/main" id="{FE6BB9B1-E579-49F6-BE40-2CF24753663B}"/>
                      </a:ext>
                    </a:extLst>
                  </p:cNvPr>
                  <p:cNvSpPr/>
                  <p:nvPr/>
                </p:nvSpPr>
                <p:spPr>
                  <a:xfrm>
                    <a:off x="5354834" y="2524909"/>
                    <a:ext cx="5802445" cy="1472612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0963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+mn-cs"/>
                                </a:rPr>
                                <m:t> 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2" name="Rectangle: Rounded Corners 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E6BB9B1-E579-49F6-BE40-2CF2475366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54834" y="2524909"/>
                    <a:ext cx="5802445" cy="1472612"/>
                  </a:xfrm>
                  <a:prstGeom prst="roundRect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Oval 32">
                <a:extLst>
                  <a:ext uri="{FF2B5EF4-FFF2-40B4-BE49-F238E27FC236}">
                    <a16:creationId xmlns="" xmlns:a16="http://schemas.microsoft.com/office/drawing/2014/main" id="{AB3F5921-0D21-452A-8FB1-86B892D1FE50}"/>
                  </a:ext>
                </a:extLst>
              </p:cNvPr>
              <p:cNvSpPr/>
              <p:nvPr/>
            </p:nvSpPr>
            <p:spPr>
              <a:xfrm>
                <a:off x="4917869" y="2798618"/>
                <a:ext cx="1305969" cy="946280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232661" y="2924435"/>
                <a:ext cx="884322" cy="692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VF Lobster12" panose="02000506000000020003" pitchFamily="2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478161" y="1544493"/>
            <a:ext cx="4511436" cy="1453538"/>
            <a:chOff x="6464355" y="6267642"/>
            <a:chExt cx="6767154" cy="2180307"/>
          </a:xfrm>
        </p:grpSpPr>
        <p:grpSp>
          <p:nvGrpSpPr>
            <p:cNvPr id="12" name="Group 11"/>
            <p:cNvGrpSpPr/>
            <p:nvPr/>
          </p:nvGrpSpPr>
          <p:grpSpPr>
            <a:xfrm>
              <a:off x="6464355" y="6591299"/>
              <a:ext cx="6239410" cy="1856650"/>
              <a:chOff x="4917869" y="2524909"/>
              <a:chExt cx="6239410" cy="18566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: Rounded Corners 9">
                    <a:extLst>
                      <a:ext uri="{FF2B5EF4-FFF2-40B4-BE49-F238E27FC236}">
                        <a16:creationId xmlns="" xmlns:a16="http://schemas.microsoft.com/office/drawing/2014/main" id="{FE6BB9B1-E579-49F6-BE40-2CF24753663B}"/>
                      </a:ext>
                    </a:extLst>
                  </p:cNvPr>
                  <p:cNvSpPr/>
                  <p:nvPr/>
                </p:nvSpPr>
                <p:spPr>
                  <a:xfrm>
                    <a:off x="5354834" y="2524909"/>
                    <a:ext cx="5802445" cy="1856650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0963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5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+mn-cs"/>
                                </a:rPr>
                                <m:t> 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2" name="Rectangle: Rounded Corners 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E6BB9B1-E579-49F6-BE40-2CF2475366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54834" y="2524909"/>
                    <a:ext cx="5802445" cy="1856650"/>
                  </a:xfrm>
                  <a:prstGeom prst="roundRect">
                    <a:avLst/>
                  </a:prstGeom>
                  <a:blipFill rotWithShape="1">
                    <a:blip r:embed="rId18"/>
                    <a:stretch>
                      <a:fillRect/>
                    </a:stretch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AB3F5921-0D21-452A-8FB1-86B892D1FE50}"/>
                  </a:ext>
                </a:extLst>
              </p:cNvPr>
              <p:cNvSpPr/>
              <p:nvPr/>
            </p:nvSpPr>
            <p:spPr>
              <a:xfrm>
                <a:off x="4917869" y="2885270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129181" y="3001442"/>
                <a:ext cx="673009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VF Lobster12" panose="02000506000000020003" pitchFamily="2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pic>
          <p:nvPicPr>
            <p:cNvPr id="36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5" name="Picture 6" descr="Cách đánh dấu tích trong word mới nhất | Vivureviews.com">
            <a:extLst>
              <a:ext uri="{FF2B5EF4-FFF2-40B4-BE49-F238E27FC236}">
                <a16:creationId xmlns="" xmlns:a16="http://schemas.microsoft.com/office/drawing/2014/main" id="{755EDDCA-EA9A-46FC-8410-6F496E6A8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575" y="1746926"/>
            <a:ext cx="846604" cy="63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6518221" y="2994891"/>
            <a:ext cx="4511436" cy="1442198"/>
            <a:chOff x="6464355" y="6267642"/>
            <a:chExt cx="6767154" cy="1603486"/>
          </a:xfrm>
        </p:grpSpPr>
        <p:grpSp>
          <p:nvGrpSpPr>
            <p:cNvPr id="47" name="Group 46"/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tangle: Rounded Corners 9">
                    <a:extLst>
                      <a:ext uri="{FF2B5EF4-FFF2-40B4-BE49-F238E27FC236}">
                        <a16:creationId xmlns="" xmlns:a16="http://schemas.microsoft.com/office/drawing/2014/main" id="{FE6BB9B1-E579-49F6-BE40-2CF24753663B}"/>
                      </a:ext>
                    </a:extLst>
                  </p:cNvPr>
                  <p:cNvSpPr/>
                  <p:nvPr/>
                </p:nvSpPr>
                <p:spPr>
                  <a:xfrm>
                    <a:off x="5354834" y="2524910"/>
                    <a:ext cx="5802445" cy="1271685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0963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9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9" name="Rectangle: Rounded Corners 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E6BB9B1-E579-49F6-BE40-2CF2475366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54834" y="2524910"/>
                    <a:ext cx="5802445" cy="1271685"/>
                  </a:xfrm>
                  <a:prstGeom prst="roundRect">
                    <a:avLst/>
                  </a:prstGeom>
                  <a:blipFill rotWithShape="1">
                    <a:blip r:embed="rId20"/>
                    <a:stretch>
                      <a:fillRect b="-532"/>
                    </a:stretch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AB3F5921-0D21-452A-8FB1-86B892D1FE50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129181" y="2619198"/>
                <a:ext cx="673009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VF Lobster12" panose="02000506000000020003" pitchFamily="2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pic>
          <p:nvPicPr>
            <p:cNvPr id="48" name="Picture 1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89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665983" y="228600"/>
            <a:ext cx="10323614" cy="6199646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796" y="228600"/>
            <a:ext cx="380540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-4584"/>
            <a:ext cx="11468935" cy="1246827"/>
            <a:chOff x="2856449" y="155539"/>
            <a:chExt cx="12080033" cy="1870244"/>
          </a:xfrm>
        </p:grpSpPr>
        <p:sp>
          <p:nvSpPr>
            <p:cNvPr id="18" name="Google Shape;1027;p28">
              <a:extLst>
                <a:ext uri="{FF2B5EF4-FFF2-40B4-BE49-F238E27FC236}">
                  <a16:creationId xmlns="" xmlns:a16="http://schemas.microsoft.com/office/drawing/2014/main" id="{4C9C79B6-5B93-4B2F-A5B8-DC3DE69B1E42}"/>
                </a:ext>
              </a:extLst>
            </p:cNvPr>
            <p:cNvSpPr/>
            <p:nvPr/>
          </p:nvSpPr>
          <p:spPr>
            <a:xfrm>
              <a:off x="3202051" y="155539"/>
              <a:ext cx="11734431" cy="1870244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</a:t>
              </a:r>
              <a:endParaRPr kumimoji="0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856449" y="347049"/>
              <a:ext cx="806232" cy="15457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3829017" y="169453"/>
                  <a:ext cx="10924610" cy="17552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1219170">
                    <a:buClr>
                      <a:srgbClr val="000000"/>
                    </a:buClr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lang="en-US" sz="4400" b="1" kern="0" dirty="0">
                    <a:solidFill>
                      <a:srgbClr val="FF0000"/>
                    </a:solidFill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9017" y="169453"/>
                  <a:ext cx="10924610" cy="1755291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119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58728" y="4183296"/>
            <a:ext cx="4731911" cy="295547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27200" y="1600641"/>
            <a:ext cx="4471324" cy="1225052"/>
            <a:chOff x="6314030" y="2340483"/>
            <a:chExt cx="6706986" cy="1837577"/>
          </a:xfrm>
        </p:grpSpPr>
        <p:grpSp>
          <p:nvGrpSpPr>
            <p:cNvPr id="27" name="Group 26"/>
            <p:cNvGrpSpPr/>
            <p:nvPr/>
          </p:nvGrpSpPr>
          <p:grpSpPr>
            <a:xfrm>
              <a:off x="6314030" y="2515935"/>
              <a:ext cx="6248869" cy="1662125"/>
              <a:chOff x="4767544" y="2280938"/>
              <a:chExt cx="6248869" cy="16621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: Rounded Corners 9">
                    <a:extLst>
                      <a:ext uri="{FF2B5EF4-FFF2-40B4-BE49-F238E27FC236}">
                        <a16:creationId xmlns="" xmlns:a16="http://schemas.microsoft.com/office/drawing/2014/main" id="{FE6BB9B1-E579-49F6-BE40-2CF24753663B}"/>
                      </a:ext>
                    </a:extLst>
                  </p:cNvPr>
                  <p:cNvSpPr/>
                  <p:nvPr/>
                </p:nvSpPr>
                <p:spPr>
                  <a:xfrm>
                    <a:off x="5213968" y="2280938"/>
                    <a:ext cx="5802445" cy="1662125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0963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16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19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+mn-cs"/>
                                </a:rPr>
                                <m:t> 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8" name="Rectangle: Rounded Corners 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E6BB9B1-E579-49F6-BE40-2CF2475366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3968" y="2280938"/>
                    <a:ext cx="5802445" cy="1662125"/>
                  </a:xfrm>
                  <a:prstGeom prst="roundRect">
                    <a:avLst/>
                  </a:prstGeom>
                  <a:blipFill rotWithShape="1">
                    <a:blip r:embed="rId13"/>
                    <a:stretch>
                      <a:fillRect b="-2198"/>
                    </a:stretch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AB3F5921-0D21-452A-8FB1-86B892D1FE50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976782" y="2661063"/>
                <a:ext cx="673009" cy="969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VF Lobster12" panose="02000506000000020003" pitchFamily="2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722611" y="2837588"/>
            <a:ext cx="4472707" cy="1345707"/>
            <a:chOff x="6464355" y="4256383"/>
            <a:chExt cx="6709061" cy="2018561"/>
          </a:xfrm>
        </p:grpSpPr>
        <p:grpSp>
          <p:nvGrpSpPr>
            <p:cNvPr id="31" name="Group 30"/>
            <p:cNvGrpSpPr/>
            <p:nvPr/>
          </p:nvGrpSpPr>
          <p:grpSpPr>
            <a:xfrm>
              <a:off x="6464355" y="4497050"/>
              <a:ext cx="6239410" cy="1777894"/>
              <a:chOff x="4917869" y="2259460"/>
              <a:chExt cx="6239410" cy="177789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: Rounded Corners 9">
                    <a:extLst>
                      <a:ext uri="{FF2B5EF4-FFF2-40B4-BE49-F238E27FC236}">
                        <a16:creationId xmlns="" xmlns:a16="http://schemas.microsoft.com/office/drawing/2014/main" id="{FE6BB9B1-E579-49F6-BE40-2CF24753663B}"/>
                      </a:ext>
                    </a:extLst>
                  </p:cNvPr>
                  <p:cNvSpPr/>
                  <p:nvPr/>
                </p:nvSpPr>
                <p:spPr>
                  <a:xfrm>
                    <a:off x="5354834" y="2259460"/>
                    <a:ext cx="5802445" cy="1777894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0963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38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+mn-cs"/>
                                </a:rPr>
                                <m:t> 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2" name="Rectangle: Rounded Corners 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E6BB9B1-E579-49F6-BE40-2CF2475366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54834" y="2259460"/>
                    <a:ext cx="5802445" cy="1777894"/>
                  </a:xfrm>
                  <a:prstGeom prst="roundRect">
                    <a:avLst/>
                  </a:prstGeom>
                  <a:blipFill rotWithShape="1">
                    <a:blip r:embed="rId16"/>
                    <a:stretch>
                      <a:fillRect/>
                    </a:stretch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Oval 32">
                <a:extLst>
                  <a:ext uri="{FF2B5EF4-FFF2-40B4-BE49-F238E27FC236}">
                    <a16:creationId xmlns="" xmlns:a16="http://schemas.microsoft.com/office/drawing/2014/main" id="{AB3F5921-0D21-452A-8FB1-86B892D1FE50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129182" y="2619198"/>
                <a:ext cx="67301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VF Lobster12" panose="02000506000000020003" pitchFamily="2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455070" y="1495288"/>
            <a:ext cx="4511436" cy="1330406"/>
            <a:chOff x="6464355" y="6013845"/>
            <a:chExt cx="6767154" cy="1995608"/>
          </a:xfrm>
        </p:grpSpPr>
        <p:grpSp>
          <p:nvGrpSpPr>
            <p:cNvPr id="12" name="Group 11"/>
            <p:cNvGrpSpPr/>
            <p:nvPr/>
          </p:nvGrpSpPr>
          <p:grpSpPr>
            <a:xfrm>
              <a:off x="6464355" y="6013845"/>
              <a:ext cx="6239410" cy="1995608"/>
              <a:chOff x="4917869" y="1947455"/>
              <a:chExt cx="6239410" cy="19956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: Rounded Corners 9">
                    <a:extLst>
                      <a:ext uri="{FF2B5EF4-FFF2-40B4-BE49-F238E27FC236}">
                        <a16:creationId xmlns="" xmlns:a16="http://schemas.microsoft.com/office/drawing/2014/main" id="{FE6BB9B1-E579-49F6-BE40-2CF24753663B}"/>
                      </a:ext>
                    </a:extLst>
                  </p:cNvPr>
                  <p:cNvSpPr/>
                  <p:nvPr/>
                </p:nvSpPr>
                <p:spPr>
                  <a:xfrm>
                    <a:off x="5354834" y="1947455"/>
                    <a:ext cx="5802445" cy="1995608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0963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16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Times New Roman" panose="02020603050405020304" pitchFamily="18" charset="0"/>
                                </a:rPr>
                                <m:t>38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" panose="02040503050406030204" pitchFamily="18" charset="0"/>
                                  <a:ea typeface="Cambria" panose="02040503050406030204" pitchFamily="18" charset="0"/>
                                  <a:cs typeface="+mn-cs"/>
                                </a:rPr>
                                <m:t> 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2" name="Rectangle: Rounded Corners 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E6BB9B1-E579-49F6-BE40-2CF2475366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54834" y="1947455"/>
                    <a:ext cx="5802445" cy="1995608"/>
                  </a:xfrm>
                  <a:prstGeom prst="roundRect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AB3F5921-0D21-452A-8FB1-86B892D1FE50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129181" y="2619198"/>
                <a:ext cx="673009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VF Lobster12" panose="02000506000000020003" pitchFamily="2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pic>
          <p:nvPicPr>
            <p:cNvPr id="36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6518221" y="2994891"/>
            <a:ext cx="4511436" cy="1442198"/>
            <a:chOff x="6464355" y="6267642"/>
            <a:chExt cx="6767154" cy="1603486"/>
          </a:xfrm>
        </p:grpSpPr>
        <p:grpSp>
          <p:nvGrpSpPr>
            <p:cNvPr id="40" name="Group 39"/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: Rounded Corners 9">
                    <a:extLst>
                      <a:ext uri="{FF2B5EF4-FFF2-40B4-BE49-F238E27FC236}">
                        <a16:creationId xmlns="" xmlns:a16="http://schemas.microsoft.com/office/drawing/2014/main" id="{FE6BB9B1-E579-49F6-BE40-2CF24753663B}"/>
                      </a:ext>
                    </a:extLst>
                  </p:cNvPr>
                  <p:cNvSpPr/>
                  <p:nvPr/>
                </p:nvSpPr>
                <p:spPr>
                  <a:xfrm>
                    <a:off x="5354834" y="2524910"/>
                    <a:ext cx="5802445" cy="1271685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0963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55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kumimoji="0" lang="en-US" sz="4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19</m:t>
                              </m:r>
                            </m:den>
                          </m:f>
                        </m:oMath>
                      </m:oMathPara>
                    </a14:m>
                    <a:endParaRPr kumimoji="0" lang="en-US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Rectangle: Rounded Corners 9">
                    <a:extLst>
                      <a:ext uri="{FF2B5EF4-FFF2-40B4-BE49-F238E27FC236}">
                        <a16:creationId xmlns:a16="http://schemas.microsoft.com/office/drawing/2014/main" xmlns="" xmlns:a14="http://schemas.microsoft.com/office/drawing/2010/main" id="{FE6BB9B1-E579-49F6-BE40-2CF2475366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54834" y="2524910"/>
                    <a:ext cx="5802445" cy="1271685"/>
                  </a:xfrm>
                  <a:prstGeom prst="roundRect">
                    <a:avLst/>
                  </a:prstGeom>
                  <a:blipFill rotWithShape="1">
                    <a:blip r:embed="rId18"/>
                    <a:stretch>
                      <a:fillRect b="-1064"/>
                    </a:stretch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AB3F5921-0D21-452A-8FB1-86B892D1FE50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5129181" y="2619198"/>
                <a:ext cx="673009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VF Lobster12" panose="02000506000000020003" pitchFamily="2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pic>
          <p:nvPicPr>
            <p:cNvPr id="41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5" name="Picture 6" descr="Cách đánh dấu tích trong word mới nhất | Vivureviews.com">
            <a:extLst>
              <a:ext uri="{FF2B5EF4-FFF2-40B4-BE49-F238E27FC236}">
                <a16:creationId xmlns="" xmlns:a16="http://schemas.microsoft.com/office/drawing/2014/main" id="{755EDDCA-EA9A-46FC-8410-6F496E6A8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47" y="1943117"/>
            <a:ext cx="846604" cy="63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61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665984" y="228600"/>
            <a:ext cx="10323614" cy="6199646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9796" y="228600"/>
            <a:ext cx="380540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3925" y="64094"/>
            <a:ext cx="9763124" cy="1198218"/>
            <a:chOff x="1237892" y="35237"/>
            <a:chExt cx="13583580" cy="1797327"/>
          </a:xfrm>
        </p:grpSpPr>
        <p:sp>
          <p:nvSpPr>
            <p:cNvPr id="18" name="Google Shape;1027;p28">
              <a:extLst>
                <a:ext uri="{FF2B5EF4-FFF2-40B4-BE49-F238E27FC236}">
                  <a16:creationId xmlns="" xmlns:a16="http://schemas.microsoft.com/office/drawing/2014/main" id="{4C9C79B6-5B93-4B2F-A5B8-DC3DE69B1E42}"/>
                </a:ext>
              </a:extLst>
            </p:cNvPr>
            <p:cNvSpPr/>
            <p:nvPr/>
          </p:nvSpPr>
          <p:spPr>
            <a:xfrm>
              <a:off x="1451853" y="251423"/>
              <a:ext cx="1317432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9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237892" y="35237"/>
              <a:ext cx="913403" cy="15457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339372" y="69800"/>
              <a:ext cx="12482100" cy="1260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600" b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 tính 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58728" y="4183296"/>
            <a:ext cx="4731911" cy="295547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79686" y="1663733"/>
            <a:ext cx="5381777" cy="1174975"/>
            <a:chOff x="4521408" y="2353172"/>
            <a:chExt cx="6495005" cy="1762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: Rounded Corners 9">
                  <a:extLst>
                    <a:ext uri="{FF2B5EF4-FFF2-40B4-BE49-F238E27FC236}">
                      <a16:creationId xmlns="" xmlns:a16="http://schemas.microsoft.com/office/drawing/2014/main" id="{FE6BB9B1-E579-49F6-BE40-2CF24753663B}"/>
                    </a:ext>
                  </a:extLst>
                </p:cNvPr>
                <p:cNvSpPr/>
                <p:nvPr/>
              </p:nvSpPr>
              <p:spPr>
                <a:xfrm>
                  <a:off x="5213968" y="2353172"/>
                  <a:ext cx="5802445" cy="1762461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vl="0" algn="ctr" defTabSz="1219170">
                    <a:buClr>
                      <a:srgbClr val="000000"/>
                    </a:buClr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prstClr val="black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prstClr val="black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5+5</m:t>
                          </m:r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prstClr val="black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r>
                    <a:rPr lang="en-US" sz="4000" b="1" smtClean="0">
                      <a:solidFill>
                        <a:prstClr val="black"/>
                      </a:solidFill>
                    </a:rPr>
                    <a:t>=</a:t>
                  </a:r>
                  <a:r>
                    <a:rPr lang="en-US" sz="4000" b="1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prstClr val="black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prstClr val="black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prstClr val="black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endParaRPr lang="en-US" sz="4000" b="1" kern="0" dirty="0">
                    <a:solidFill>
                      <a:srgbClr val="7030A0"/>
                    </a:solidFill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8" name="Rectangle: Rounded Corners 9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E6BB9B1-E579-49F6-BE40-2CF2475366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3968" y="2353172"/>
                  <a:ext cx="5802445" cy="1762461"/>
                </a:xfrm>
                <a:prstGeom prst="roundRect">
                  <a:avLst/>
                </a:prstGeom>
                <a:blipFill rotWithShape="1">
                  <a:blip r:embed="rId13"/>
                  <a:stretch>
                    <a:fillRect b="-10881"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AB3F5921-0D21-452A-8FB1-86B892D1FE50}"/>
                </a:ext>
              </a:extLst>
            </p:cNvPr>
            <p:cNvSpPr/>
            <p:nvPr/>
          </p:nvSpPr>
          <p:spPr>
            <a:xfrm>
              <a:off x="4521408" y="2525511"/>
              <a:ext cx="631647" cy="1457925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532790" y="2751003"/>
              <a:ext cx="673009" cy="969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Lobster12" panose="02000506000000020003" pitchFamily="2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4737" y="3234657"/>
            <a:ext cx="5564024" cy="1097501"/>
            <a:chOff x="4832673" y="2524910"/>
            <a:chExt cx="6324606" cy="1279828"/>
          </a:xfrm>
        </p:grpSpPr>
        <p:sp>
          <p:nvSpPr>
            <p:cNvPr id="32" name="Rectangle: Rounded Corners 9">
              <a:extLst>
                <a:ext uri="{FF2B5EF4-FFF2-40B4-BE49-F238E27FC236}">
                  <a16:creationId xmlns:mc="http://schemas.openxmlformats.org/markup-compatibility/2006" xmlns:a14="http://schemas.microsoft.com/office/drawing/2010/main" xmlns="" xmlns:a16="http://schemas.microsoft.com/office/drawing/2014/main" id="{FE6BB9B1-E579-49F6-BE40-2CF24753663B}"/>
                </a:ext>
              </a:extLst>
            </p:cNvPr>
            <p:cNvSpPr/>
            <p:nvPr/>
          </p:nvSpPr>
          <p:spPr>
            <a:xfrm>
              <a:off x="5354834" y="2524910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AB3F5921-0D21-452A-8FB1-86B892D1FE50}"/>
                </a:ext>
              </a:extLst>
            </p:cNvPr>
            <p:cNvSpPr/>
            <p:nvPr/>
          </p:nvSpPr>
          <p:spPr>
            <a:xfrm>
              <a:off x="4832673" y="2525511"/>
              <a:ext cx="680123" cy="127922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926658" y="2776521"/>
              <a:ext cx="586137" cy="753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white"/>
                  </a:solidFill>
                  <a:latin typeface="UVF Lobster12" panose="02000506000000020003" pitchFamily="2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78529" y="3297687"/>
            <a:ext cx="5548434" cy="1079442"/>
            <a:chOff x="4917869" y="2524910"/>
            <a:chExt cx="6239410" cy="1279828"/>
          </a:xfrm>
        </p:grpSpPr>
        <p:sp>
          <p:nvSpPr>
            <p:cNvPr id="22" name="Rectangle: Rounded Corners 9">
              <a:extLst>
                <a:ext uri="{FF2B5EF4-FFF2-40B4-BE49-F238E27FC236}">
                  <a16:creationId xmlns:mc="http://schemas.openxmlformats.org/markup-compatibility/2006" xmlns:a14="http://schemas.microsoft.com/office/drawing/2010/main" xmlns="" xmlns:a16="http://schemas.microsoft.com/office/drawing/2014/main" id="{FE6BB9B1-E579-49F6-BE40-2CF24753663B}"/>
                </a:ext>
              </a:extLst>
            </p:cNvPr>
            <p:cNvSpPr/>
            <p:nvPr/>
          </p:nvSpPr>
          <p:spPr>
            <a:xfrm>
              <a:off x="5354834" y="2524910"/>
              <a:ext cx="5802445" cy="127168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B3F5921-0D21-452A-8FB1-86B892D1FE50}"/>
                </a:ext>
              </a:extLst>
            </p:cNvPr>
            <p:cNvSpPr/>
            <p:nvPr/>
          </p:nvSpPr>
          <p:spPr>
            <a:xfrm>
              <a:off x="4917869" y="2619198"/>
              <a:ext cx="778455" cy="118554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044981" y="2796925"/>
              <a:ext cx="673009" cy="969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Lobster12" panose="02000506000000020003" pitchFamily="2" charset="0"/>
                  <a:ea typeface="+mn-ea"/>
                  <a:cs typeface="+mn-cs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68761" y="1663734"/>
            <a:ext cx="5500173" cy="1174974"/>
            <a:chOff x="4787583" y="2438729"/>
            <a:chExt cx="6369696" cy="1762460"/>
          </a:xfrm>
        </p:grpSpPr>
        <p:sp>
          <p:nvSpPr>
            <p:cNvPr id="42" name="Rectangle: Rounded Corners 9">
              <a:extLst>
                <a:ext uri="{FF2B5EF4-FFF2-40B4-BE49-F238E27FC236}">
                  <a16:creationId xmlns:mc="http://schemas.openxmlformats.org/markup-compatibility/2006" xmlns:a14="http://schemas.microsoft.com/office/drawing/2010/main" xmlns="" xmlns:a16="http://schemas.microsoft.com/office/drawing/2014/main" id="{FE6BB9B1-E579-49F6-BE40-2CF24753663B}"/>
                </a:ext>
              </a:extLst>
            </p:cNvPr>
            <p:cNvSpPr/>
            <p:nvPr/>
          </p:nvSpPr>
          <p:spPr>
            <a:xfrm>
              <a:off x="5354834" y="2438729"/>
              <a:ext cx="5802445" cy="176246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AB3F5921-0D21-452A-8FB1-86B892D1FE50}"/>
                </a:ext>
              </a:extLst>
            </p:cNvPr>
            <p:cNvSpPr/>
            <p:nvPr/>
          </p:nvSpPr>
          <p:spPr>
            <a:xfrm>
              <a:off x="4787583" y="2573639"/>
              <a:ext cx="928804" cy="1481177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914703" y="2776593"/>
              <a:ext cx="673009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white"/>
                  </a:solidFill>
                  <a:latin typeface="UVF Lobster12" panose="02000506000000020003" pitchFamily="2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endParaRPr>
            </a:p>
          </p:txBody>
        </p:sp>
      </p:grpSp>
      <p:pic>
        <p:nvPicPr>
          <p:cNvPr id="45" name="Picture 6" descr="Cách đánh dấu tích trong word mới nhất | Vivureviews.com">
            <a:extLst>
              <a:ext uri="{FF2B5EF4-FFF2-40B4-BE49-F238E27FC236}">
                <a16:creationId xmlns="" xmlns:a16="http://schemas.microsoft.com/office/drawing/2014/main" id="{755EDDCA-EA9A-46FC-8410-6F496E6A8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359" y="2958627"/>
            <a:ext cx="846604" cy="63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13091" y="3125879"/>
                <a:ext cx="4249497" cy="1083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5+5 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prstClr val="black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1</m:t>
                        </m:r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40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4000" b="1" kern="0" dirty="0">
                  <a:solidFill>
                    <a:srgbClr val="7030A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091" y="3125879"/>
                <a:ext cx="4249497" cy="1083117"/>
              </a:xfrm>
              <a:prstGeom prst="rect">
                <a:avLst/>
              </a:prstGeom>
              <a:blipFill rotWithShape="1">
                <a:blip r:embed="rId15"/>
                <a:stretch>
                  <a:fillRect b="-12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96756" y="1596899"/>
                <a:ext cx="4404347" cy="1205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1+3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n-US" sz="40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40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prstClr val="black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4400" b="1" kern="0" dirty="0">
                  <a:solidFill>
                    <a:srgbClr val="7030A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756" y="1596899"/>
                <a:ext cx="4404347" cy="1205843"/>
              </a:xfrm>
              <a:prstGeom prst="rect">
                <a:avLst/>
              </a:prstGeom>
              <a:blipFill rotWithShape="1">
                <a:blip r:embed="rId16"/>
                <a:stretch>
                  <a:fillRect b="-11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772108" y="3118491"/>
                <a:ext cx="4143314" cy="1278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1+3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prstClr val="black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  <m:r>
                          <m:rPr>
                            <m:nor/>
                          </m:rPr>
                          <a:rPr lang="en-US" sz="4800" b="1">
                            <a:solidFill>
                              <a:prstClr val="black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480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108" y="3118491"/>
                <a:ext cx="4143314" cy="1278492"/>
              </a:xfrm>
              <a:prstGeom prst="rect">
                <a:avLst/>
              </a:prstGeom>
              <a:blipFill rotWithShape="1">
                <a:blip r:embed="rId17"/>
                <a:stretch>
                  <a:fillRect b="-1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7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6676562" y="4677573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745871" cy="61460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39328" y="4237632"/>
            <a:ext cx="4670798" cy="29173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6676562" y="4677573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745871" cy="61460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0892471" y="5751822"/>
            <a:ext cx="758653" cy="1020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0409466" y="268126"/>
            <a:ext cx="1616285" cy="11813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39328" y="4237632"/>
            <a:ext cx="4670798" cy="29173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054637">
            <a:off x="278951" y="56243"/>
            <a:ext cx="608935" cy="10305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937717">
            <a:off x="9329538" y="4836365"/>
            <a:ext cx="1157442" cy="11574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8365" y="1469036"/>
            <a:ext cx="1017844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73: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CÁC PHÂN SỐ CÙNG MẪU SỐ</a:t>
            </a:r>
          </a:p>
          <a:p>
            <a:pPr algn="ctr"/>
            <a:r>
              <a:rPr lang="en-US" sz="44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44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6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9444830" y="3357906"/>
            <a:ext cx="2647330" cy="3377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485122" y="2112917"/>
            <a:ext cx="2647330" cy="33777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038" y="738445"/>
            <a:ext cx="9663926" cy="5433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0055276" y="5245863"/>
            <a:ext cx="1440647" cy="8239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3462" y="631346"/>
            <a:ext cx="2062049" cy="11793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086655" y="434965"/>
            <a:ext cx="1270700" cy="3927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550384" y="3433339"/>
            <a:ext cx="1745213" cy="18868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8354882" y="305009"/>
            <a:ext cx="858821" cy="8651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2382798" y="5515035"/>
            <a:ext cx="1271805" cy="1248681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175560" y="3021120"/>
            <a:ext cx="7674211" cy="40513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31860" y="1948015"/>
            <a:ext cx="7528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THỰC HÀNH – LUYỆN TẬP</a:t>
            </a:r>
            <a:endParaRPr lang="en-US" sz="5400" b="1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95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496</TotalTime>
  <Words>697</Words>
  <Application>Microsoft Office PowerPoint</Application>
  <PresentationFormat>Custom</PresentationFormat>
  <Paragraphs>78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ASUS</cp:lastModifiedBy>
  <cp:revision>50</cp:revision>
  <dcterms:created xsi:type="dcterms:W3CDTF">2023-12-28T05:39:22Z</dcterms:created>
  <dcterms:modified xsi:type="dcterms:W3CDTF">2024-03-12T14:03:01Z</dcterms:modified>
  <cp:category>9Slide.vn</cp:category>
</cp:coreProperties>
</file>