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2" r:id="rId3"/>
    <p:sldId id="274" r:id="rId4"/>
    <p:sldId id="275" r:id="rId5"/>
    <p:sldId id="276" r:id="rId6"/>
    <p:sldId id="277" r:id="rId7"/>
    <p:sldId id="266" r:id="rId8"/>
    <p:sldId id="278" r:id="rId9"/>
    <p:sldId id="264" r:id="rId10"/>
    <p:sldId id="281" r:id="rId11"/>
    <p:sldId id="282" r:id="rId12"/>
    <p:sldId id="293" r:id="rId13"/>
    <p:sldId id="292" r:id="rId14"/>
    <p:sldId id="286" r:id="rId15"/>
    <p:sldId id="287" r:id="rId16"/>
    <p:sldId id="270" r:id="rId17"/>
    <p:sldId id="290" r:id="rId18"/>
    <p:sldId id="291" r:id="rId19"/>
    <p:sldId id="260" r:id="rId20"/>
    <p:sldId id="288" r:id="rId21"/>
    <p:sldId id="289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563" autoAdjust="0"/>
  </p:normalViewPr>
  <p:slideViewPr>
    <p:cSldViewPr snapToGrid="0">
      <p:cViewPr>
        <p:scale>
          <a:sx n="64" d="100"/>
          <a:sy n="64" d="100"/>
        </p:scale>
        <p:origin x="-9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BB9A4-66BF-89C1-6DA9-F2AEDA0A8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3BEFDA-8717-FFAF-FA4C-A59DA3537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A38D17-FF61-BA00-396C-BA926CF7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F61995-1089-FB75-6121-2B78E456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D0BCD-21B3-9C99-2E0A-20752CBA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2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901628-32CE-586E-D245-23E34647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DB88C99-E40A-EDE7-BF83-F5FC2987D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7B967-5A2A-E705-B3C1-F668CEC2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168201-6E52-F353-29E8-75F272D2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30BECB-6856-61F3-757F-B0884944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1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2D98BFE-325C-9DCC-A925-352E2A37AA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CC962B-4B2E-178C-C623-85745D3EB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7FF52A-6C84-41D8-3C93-DAE53CE2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276129-ABAD-1B29-402E-22FAF801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22A411-FC24-8FC5-8543-4AAA969E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5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DA337-BDCF-0DCD-80F2-C287D34B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452943-20E3-4413-1511-9A5239C85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17C812-A27A-39AA-9A5B-26908BD7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DF84F5-33F7-88EE-2EEE-976DDCE20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C34002-8BB8-EBB4-537B-0BC70F83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9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D9292-767C-48AE-79B4-F40B2F47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6E6846-293D-54E0-7E36-E3B40B11B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C345A5-9992-FF29-7AE1-97FD72D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A02B16-1DBA-66B7-C9F4-54318816C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5CF52E-92A0-8994-9A05-86A3675F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9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EB0FC-C125-68E1-55EF-7595EDFE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A79287-3D4D-6FFD-9D9F-CD40698D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671F9D-63F3-4881-43A6-EF32A3B74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E67A3B-8DA3-9AB8-9814-7ADF5B18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6DD6B7-4631-9779-2E11-1409B93F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84FDCA-637A-D73D-CCE4-64D74A9C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9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2DC7B-DB7C-9615-383D-850747E4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AAA0A1-F114-57D3-3B1C-6216AAA2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DCA792-DC87-4949-03DA-D15A7BBE4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0481661-AA65-515C-8242-9A007206C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3E9B2C-1FD4-20BB-D9B4-B51EA9482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773D554-2F1A-AF3B-55AF-9AAFD880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1D114B-EB1C-1B87-F534-92192FC3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7DFD671-9562-1347-E6CA-9CB0608D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3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D803A-CF3A-C75F-00FC-E49D1332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7FC62DB-7AEE-B424-B172-88EB7773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902F45-428E-5328-7482-EDBA4845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9BEB59-9158-76BA-E678-303F6A91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0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2BA6E3B-8834-7D24-7AC8-DD59D391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6BAEC-B54F-9CB0-4E3F-8F3F4EFA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381C9B9-9714-CBF8-D8A6-665E4046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6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C4997-BBF5-B5B8-8534-B4CC99CC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7E82F5-8A2C-076B-E9FB-9B4802EA0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AA5BE9-0E37-6880-A5F2-12E58D748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2820CE-0F9E-1386-62C7-B15EEC0C4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F141B5-C5D0-580B-2C8D-599F77A7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60F55E-4E18-B6E5-A76C-F2515417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671B6-3752-C354-80DD-E58410B5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2AAEFFD-3641-2674-1193-BDAD88778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F4F228-DC1A-E72A-6C01-03268DE31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C84023-AF68-608B-75F4-650218D2D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D0E-68BE-41C9-9EE4-29BDD820D1A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98A7D1-84C4-AAA1-6AA7-D91ED346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E18DB8-4993-83CD-6296-582DCC94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8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1ED89B01-6044-46FA-0B31-9837612CBAB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9A0CB5E-10E6-6E3D-170E-ADB728F6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A08FDF-29F0-B4FE-9102-75950BA43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C4D172-0332-BA16-05C7-C0D8BD326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9D0E-68BE-41C9-9EE4-29BDD820D1A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BBC39F-A57D-EB8D-6647-A051CF454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722852-7762-21BA-8FCB-31D221A88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565D-A5AF-4714-86F4-CAFBB8D2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8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11.pn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63.png"/><Relationship Id="rId3" Type="http://schemas.openxmlformats.org/officeDocument/2006/relationships/image" Target="../media/image2.svg"/><Relationship Id="rId7" Type="http://schemas.openxmlformats.org/officeDocument/2006/relationships/image" Target="../media/image82.svg"/><Relationship Id="rId12" Type="http://schemas.openxmlformats.org/officeDocument/2006/relationships/image" Target="../media/image7.png"/><Relationship Id="rId17" Type="http://schemas.openxmlformats.org/officeDocument/2006/relationships/image" Target="../media/image62.png"/><Relationship Id="rId2" Type="http://schemas.openxmlformats.org/officeDocument/2006/relationships/image" Target="../media/image1.png"/><Relationship Id="rId16" Type="http://schemas.openxmlformats.org/officeDocument/2006/relationships/image" Target="../media/image57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19" Type="http://schemas.openxmlformats.org/officeDocument/2006/relationships/image" Target="../media/image64.pn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63.png"/><Relationship Id="rId3" Type="http://schemas.openxmlformats.org/officeDocument/2006/relationships/image" Target="../media/image2.svg"/><Relationship Id="rId7" Type="http://schemas.openxmlformats.org/officeDocument/2006/relationships/image" Target="../media/image82.svg"/><Relationship Id="rId12" Type="http://schemas.openxmlformats.org/officeDocument/2006/relationships/image" Target="../media/image7.png"/><Relationship Id="rId17" Type="http://schemas.openxmlformats.org/officeDocument/2006/relationships/image" Target="../media/image62.png"/><Relationship Id="rId2" Type="http://schemas.openxmlformats.org/officeDocument/2006/relationships/image" Target="../media/image1.png"/><Relationship Id="rId16" Type="http://schemas.openxmlformats.org/officeDocument/2006/relationships/image" Target="../media/image57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19" Type="http://schemas.openxmlformats.org/officeDocument/2006/relationships/image" Target="../media/image64.pn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67.png"/><Relationship Id="rId3" Type="http://schemas.openxmlformats.org/officeDocument/2006/relationships/image" Target="../media/image2.svg"/><Relationship Id="rId7" Type="http://schemas.openxmlformats.org/officeDocument/2006/relationships/image" Target="../media/image82.svg"/><Relationship Id="rId12" Type="http://schemas.openxmlformats.org/officeDocument/2006/relationships/image" Target="../media/image7.png"/><Relationship Id="rId17" Type="http://schemas.openxmlformats.org/officeDocument/2006/relationships/image" Target="../media/image66.png"/><Relationship Id="rId2" Type="http://schemas.openxmlformats.org/officeDocument/2006/relationships/image" Target="../media/image1.png"/><Relationship Id="rId16" Type="http://schemas.openxmlformats.org/officeDocument/2006/relationships/image" Target="../media/image57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19" Type="http://schemas.openxmlformats.org/officeDocument/2006/relationships/image" Target="../media/image68.pn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svg"/><Relationship Id="rId18" Type="http://schemas.openxmlformats.org/officeDocument/2006/relationships/image" Target="../media/image19.png"/><Relationship Id="rId3" Type="http://schemas.openxmlformats.org/officeDocument/2006/relationships/image" Target="../media/image14.svg"/><Relationship Id="rId21" Type="http://schemas.openxmlformats.org/officeDocument/2006/relationships/image" Target="../media/image21.png"/><Relationship Id="rId7" Type="http://schemas.openxmlformats.org/officeDocument/2006/relationships/image" Target="../media/image27.svg"/><Relationship Id="rId12" Type="http://schemas.openxmlformats.org/officeDocument/2006/relationships/image" Target="../media/image5.png"/><Relationship Id="rId17" Type="http://schemas.openxmlformats.org/officeDocument/2006/relationships/image" Target="../media/image35.svg"/><Relationship Id="rId2" Type="http://schemas.openxmlformats.org/officeDocument/2006/relationships/image" Target="../media/image12.png"/><Relationship Id="rId16" Type="http://schemas.openxmlformats.org/officeDocument/2006/relationships/image" Target="../media/image18.pn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29.svg"/><Relationship Id="rId14" Type="http://schemas.openxmlformats.org/officeDocument/2006/relationships/image" Target="../media/image17.png"/><Relationship Id="rId2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59.png"/><Relationship Id="rId3" Type="http://schemas.openxmlformats.org/officeDocument/2006/relationships/image" Target="../media/image2.svg"/><Relationship Id="rId7" Type="http://schemas.openxmlformats.org/officeDocument/2006/relationships/image" Target="../media/image82.svg"/><Relationship Id="rId12" Type="http://schemas.openxmlformats.org/officeDocument/2006/relationships/image" Target="../media/image7.png"/><Relationship Id="rId17" Type="http://schemas.openxmlformats.org/officeDocument/2006/relationships/image" Target="../media/image58.png"/><Relationship Id="rId2" Type="http://schemas.openxmlformats.org/officeDocument/2006/relationships/image" Target="../media/image1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19" Type="http://schemas.openxmlformats.org/officeDocument/2006/relationships/image" Target="../media/image60.pn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9.sv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19" Type="http://schemas.openxmlformats.org/officeDocument/2006/relationships/image" Target="../media/image21.sv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9.sv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19" Type="http://schemas.openxmlformats.org/officeDocument/2006/relationships/image" Target="../media/image21.sv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9.sv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19" Type="http://schemas.openxmlformats.org/officeDocument/2006/relationships/image" Target="../media/image21.sv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svg"/><Relationship Id="rId18" Type="http://schemas.openxmlformats.org/officeDocument/2006/relationships/image" Target="../media/image19.png"/><Relationship Id="rId3" Type="http://schemas.openxmlformats.org/officeDocument/2006/relationships/image" Target="../media/image14.svg"/><Relationship Id="rId21" Type="http://schemas.openxmlformats.org/officeDocument/2006/relationships/image" Target="../media/image21.png"/><Relationship Id="rId7" Type="http://schemas.openxmlformats.org/officeDocument/2006/relationships/image" Target="../media/image27.svg"/><Relationship Id="rId12" Type="http://schemas.openxmlformats.org/officeDocument/2006/relationships/image" Target="../media/image5.png"/><Relationship Id="rId17" Type="http://schemas.openxmlformats.org/officeDocument/2006/relationships/image" Target="../media/image35.svg"/><Relationship Id="rId2" Type="http://schemas.openxmlformats.org/officeDocument/2006/relationships/image" Target="../media/image12.png"/><Relationship Id="rId16" Type="http://schemas.openxmlformats.org/officeDocument/2006/relationships/image" Target="../media/image18.pn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1.svg"/><Relationship Id="rId24" Type="http://schemas.openxmlformats.org/officeDocument/2006/relationships/image" Target="../media/image23.png"/><Relationship Id="rId5" Type="http://schemas.openxmlformats.org/officeDocument/2006/relationships/image" Target="../media/image25.sv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29.svg"/><Relationship Id="rId14" Type="http://schemas.openxmlformats.org/officeDocument/2006/relationships/image" Target="../media/image17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9.sv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19" Type="http://schemas.openxmlformats.org/officeDocument/2006/relationships/image" Target="../media/image21.sv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9.sv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19" Type="http://schemas.openxmlformats.org/officeDocument/2006/relationships/image" Target="../media/image21.sv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7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3.sv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sv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9.svg"/><Relationship Id="rId5" Type="http://schemas.openxmlformats.org/officeDocument/2006/relationships/image" Target="../media/image10.sv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6.sv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48.svg"/><Relationship Id="rId10" Type="http://schemas.openxmlformats.org/officeDocument/2006/relationships/image" Target="../media/image47.svg"/><Relationship Id="rId19" Type="http://schemas.openxmlformats.org/officeDocument/2006/relationships/image" Target="../media/image31.png"/><Relationship Id="rId4" Type="http://schemas.openxmlformats.org/officeDocument/2006/relationships/image" Target="../media/image44.sv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34.png"/><Relationship Id="rId1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9.png"/><Relationship Id="rId17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3.png"/><Relationship Id="rId5" Type="http://schemas.openxmlformats.org/officeDocument/2006/relationships/image" Target="../media/image5.png"/><Relationship Id="rId15" Type="http://schemas.openxmlformats.org/officeDocument/2006/relationships/image" Target="../media/image21.svg"/><Relationship Id="rId10" Type="http://schemas.openxmlformats.org/officeDocument/2006/relationships/image" Target="../media/image19.svg"/><Relationship Id="rId19" Type="http://schemas.openxmlformats.org/officeDocument/2006/relationships/image" Target="../media/image30.png"/><Relationship Id="rId4" Type="http://schemas.openxmlformats.org/officeDocument/2006/relationships/image" Target="../media/image8.svg"/><Relationship Id="rId9" Type="http://schemas.openxmlformats.org/officeDocument/2006/relationships/image" Target="../media/image3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27.png"/><Relationship Id="rId18" Type="http://schemas.openxmlformats.org/officeDocument/2006/relationships/image" Target="../media/image37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340.png"/><Relationship Id="rId17" Type="http://schemas.openxmlformats.org/officeDocument/2006/relationships/image" Target="../media/image360.png"/><Relationship Id="rId2" Type="http://schemas.openxmlformats.org/officeDocument/2006/relationships/audio" Target="../media/audio1.wav"/><Relationship Id="rId16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48.svg"/><Relationship Id="rId10" Type="http://schemas.openxmlformats.org/officeDocument/2006/relationships/image" Target="../media/image47.svg"/><Relationship Id="rId19" Type="http://schemas.openxmlformats.org/officeDocument/2006/relationships/image" Target="../media/image30.png"/><Relationship Id="rId4" Type="http://schemas.openxmlformats.org/officeDocument/2006/relationships/image" Target="../media/image44.sv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75.svg"/><Relationship Id="rId18" Type="http://schemas.openxmlformats.org/officeDocument/2006/relationships/image" Target="../media/image19.png"/><Relationship Id="rId3" Type="http://schemas.openxmlformats.org/officeDocument/2006/relationships/image" Target="../media/image56.svg"/><Relationship Id="rId7" Type="http://schemas.openxmlformats.org/officeDocument/2006/relationships/image" Target="../media/image69.svg"/><Relationship Id="rId12" Type="http://schemas.openxmlformats.org/officeDocument/2006/relationships/image" Target="../media/image44.png"/><Relationship Id="rId17" Type="http://schemas.openxmlformats.org/officeDocument/2006/relationships/image" Target="../media/image79.svg"/><Relationship Id="rId2" Type="http://schemas.openxmlformats.org/officeDocument/2006/relationships/image" Target="../media/image39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71.sv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49.png"/><Relationship Id="rId3" Type="http://schemas.openxmlformats.org/officeDocument/2006/relationships/image" Target="../media/image2.svg"/><Relationship Id="rId7" Type="http://schemas.openxmlformats.org/officeDocument/2006/relationships/image" Target="../media/image82.svg"/><Relationship Id="rId12" Type="http://schemas.openxmlformats.org/officeDocument/2006/relationships/image" Target="../media/image7.png"/><Relationship Id="rId17" Type="http://schemas.openxmlformats.org/officeDocument/2006/relationships/image" Target="../media/image480.pn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19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745871" cy="6146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39328" y="4237632"/>
            <a:ext cx="4670798" cy="29173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8365" y="1469036"/>
            <a:ext cx="101784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64: 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 </a:t>
            </a:r>
          </a:p>
          <a:p>
            <a:pPr algn="ctr"/>
            <a:r>
              <a:rPr lang="en-US" sz="44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44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FF7CDB2-17A9-1456-F578-F768983761AF}"/>
                  </a:ext>
                </a:extLst>
              </p:cNvPr>
              <p:cNvSpPr txBox="1"/>
              <p:nvPr/>
            </p:nvSpPr>
            <p:spPr>
              <a:xfrm>
                <a:off x="653321" y="2556216"/>
                <a:ext cx="10991849" cy="3578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MSC: 6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  <m:r>
                          <a:rPr kumimoji="0" lang="nl-NL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𝐱</m:t>
                        </m:r>
                        <m:r>
                          <a:rPr kumimoji="0" lang="nl-NL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  <m:r>
                          <a:rPr kumimoji="0" lang="nl-NL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nl-NL" sz="3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𝐱</m:t>
                        </m:r>
                        <m:r>
                          <a:rPr kumimoji="0" lang="nl-NL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  <m:r>
                          <a:rPr kumimoji="0" lang="nl-NL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 được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𝟔</m:t>
                        </m:r>
                      </m:den>
                    </m:f>
                    <m:r>
                      <a:rPr kumimoji="0" lang="nl-NL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FF7CDB2-17A9-1456-F578-F7689837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21" y="2556216"/>
                <a:ext cx="10991849" cy="3578416"/>
              </a:xfrm>
              <a:prstGeom prst="rect">
                <a:avLst/>
              </a:prstGeom>
              <a:blipFill rotWithShape="1">
                <a:blip r:embed="rId4"/>
                <a:stretch>
                  <a:fillRect l="-1664" t="-1193" r="-1719" b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39220" y="737039"/>
                <a:ext cx="3036137" cy="115724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220" y="737039"/>
                <a:ext cx="3036137" cy="1157240"/>
              </a:xfrm>
              <a:prstGeom prst="rect">
                <a:avLst/>
              </a:prstGeom>
              <a:blipFill rotWithShape="1">
                <a:blip r:embed="rId5"/>
                <a:stretch>
                  <a:fillRect l="-9218" b="-12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1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FF7CDB2-17A9-1456-F578-F768983761AF}"/>
                  </a:ext>
                </a:extLst>
              </p:cNvPr>
              <p:cNvSpPr txBox="1"/>
              <p:nvPr/>
            </p:nvSpPr>
            <p:spPr>
              <a:xfrm>
                <a:off x="695325" y="2597360"/>
                <a:ext cx="10991849" cy="3610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MSC:</a:t>
                </a:r>
                <a:r>
                  <a:rPr kumimoji="0" lang="en-US" sz="3600" b="0" i="0" u="none" strike="noStrike" kern="1200" cap="none" spc="0" normalizeH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64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  <m:r>
                          <a:rPr kumimoji="0" lang="nl-NL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𝐱</m:t>
                        </m:r>
                        <m:r>
                          <a:rPr kumimoji="0" lang="nl-NL" sz="3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  <m:r>
                          <a:rPr kumimoji="0" lang="nl-NL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nl-NL" sz="3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𝐱</m:t>
                        </m:r>
                        <m:r>
                          <a:rPr kumimoji="0" lang="nl-NL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  <m:r>
                          <a:rPr kumimoji="0" lang="nl-NL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𝟔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𝟔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6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 được hai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𝟔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den>
                    </m:f>
                    <m:r>
                      <a:rPr kumimoji="0" lang="nl-NL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+mn-cs"/>
                          </a:rPr>
                          <m:t>𝟔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FF7CDB2-17A9-1456-F578-F7689837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2597360"/>
                <a:ext cx="10991849" cy="3610925"/>
              </a:xfrm>
              <a:prstGeom prst="rect">
                <a:avLst/>
              </a:prstGeom>
              <a:blipFill rotWithShape="1">
                <a:blip r:embed="rId4"/>
                <a:stretch>
                  <a:fillRect l="-1664" t="-1182" r="-1719" b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84390" y="976879"/>
                <a:ext cx="3280690" cy="1205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𝟖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𝟔𝟒</m:t>
                        </m:r>
                      </m:den>
                    </m:f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390" y="976879"/>
                <a:ext cx="3280690" cy="1205715"/>
              </a:xfrm>
              <a:prstGeom prst="rect">
                <a:avLst/>
              </a:prstGeom>
              <a:blipFill rotWithShape="1">
                <a:blip r:embed="rId5"/>
                <a:stretch>
                  <a:fillRect l="-4824" b="-8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0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39120" y="5401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794661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661814"/>
            <a:ext cx="9538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30"/>
            <a:r>
              <a:rPr lang="en-US" sz="5400" b="1" smtClean="0">
                <a:solidFill>
                  <a:schemeClr val="accent1">
                    <a:lumMod val="75000"/>
                  </a:schemeClr>
                </a:solidFill>
              </a:rPr>
              <a:t>a) &gt;, &lt;, =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xmlns="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2365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6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9121" y="2773179"/>
                <a:ext cx="1854374" cy="1205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𝟔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1" y="2773179"/>
                <a:ext cx="1854374" cy="120571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997325" y="2953063"/>
            <a:ext cx="576653" cy="56962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72275" y="2908096"/>
            <a:ext cx="57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89721" y="2805659"/>
                <a:ext cx="1854374" cy="11592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smtClean="0"/>
                  <a:t>2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721" y="2805659"/>
                <a:ext cx="1854374" cy="1159228"/>
              </a:xfrm>
              <a:prstGeom prst="rect">
                <a:avLst/>
              </a:prstGeom>
              <a:blipFill rotWithShape="1">
                <a:blip r:embed="rId18"/>
                <a:stretch>
                  <a:fillRect l="-15082" b="-1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60241" y="2823149"/>
                <a:ext cx="1854374" cy="115724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𝟕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𝟏𝟒</m:t>
                        </m:r>
                      </m:den>
                    </m:f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241" y="2823149"/>
                <a:ext cx="1854374" cy="115724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80661" y="2810659"/>
                <a:ext cx="2088274" cy="11592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𝟐𝟎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661" y="2810659"/>
                <a:ext cx="2088274" cy="1159228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3807503" y="3132946"/>
            <a:ext cx="629587" cy="56611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97443" y="3096226"/>
            <a:ext cx="50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" name="Oval 16"/>
          <p:cNvSpPr/>
          <p:nvPr/>
        </p:nvSpPr>
        <p:spPr>
          <a:xfrm>
            <a:off x="6850507" y="3132946"/>
            <a:ext cx="591723" cy="53119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25457" y="3062024"/>
            <a:ext cx="591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Oval 21"/>
          <p:cNvSpPr/>
          <p:nvPr/>
        </p:nvSpPr>
        <p:spPr>
          <a:xfrm>
            <a:off x="10168267" y="3132946"/>
            <a:ext cx="594672" cy="53119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243217" y="3076236"/>
            <a:ext cx="519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?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5" grpId="0" animBg="1"/>
      <p:bldP spid="12" grpId="0"/>
      <p:bldP spid="18" grpId="0" animBg="1"/>
      <p:bldP spid="19" grpId="0" animBg="1"/>
      <p:bldP spid="20" grpId="0" animBg="1"/>
      <p:bldP spid="16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39120" y="5401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794661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661814"/>
            <a:ext cx="9538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30"/>
            <a:r>
              <a:rPr lang="en-US" sz="5400" b="1" smtClean="0">
                <a:solidFill>
                  <a:schemeClr val="accent1">
                    <a:lumMod val="75000"/>
                  </a:schemeClr>
                </a:solidFill>
              </a:rPr>
              <a:t>a) &gt;, &lt;, =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xmlns="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2365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6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9121" y="2773179"/>
                <a:ext cx="1854374" cy="1205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𝟔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1" y="2773179"/>
                <a:ext cx="1854374" cy="120571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997325" y="2953063"/>
            <a:ext cx="576653" cy="56962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7305" y="2833146"/>
            <a:ext cx="576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&lt;</a:t>
            </a:r>
            <a:endParaRPr lang="en-US" sz="48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89721" y="2805659"/>
                <a:ext cx="1854374" cy="11592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smtClean="0"/>
                  <a:t>2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721" y="2805659"/>
                <a:ext cx="1854374" cy="1159228"/>
              </a:xfrm>
              <a:prstGeom prst="rect">
                <a:avLst/>
              </a:prstGeom>
              <a:blipFill rotWithShape="1">
                <a:blip r:embed="rId18"/>
                <a:stretch>
                  <a:fillRect l="-15082" b="-1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60241" y="2823149"/>
                <a:ext cx="1854374" cy="115724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𝟕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𝟏𝟒</m:t>
                        </m:r>
                      </m:den>
                    </m:f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241" y="2823149"/>
                <a:ext cx="1854374" cy="115724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80661" y="2810659"/>
                <a:ext cx="2088274" cy="11592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𝟐𝟎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661" y="2810659"/>
                <a:ext cx="2088274" cy="1159228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3807503" y="3132946"/>
            <a:ext cx="629587" cy="56611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82453" y="3006286"/>
            <a:ext cx="509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=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50507" y="3132946"/>
            <a:ext cx="591723" cy="53119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25457" y="3017054"/>
            <a:ext cx="591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&gt;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168267" y="3132946"/>
            <a:ext cx="594672" cy="53119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213237" y="3001286"/>
            <a:ext cx="51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&lt;</a:t>
            </a:r>
            <a:endParaRPr lang="en-US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5" grpId="0" animBg="1"/>
      <p:bldP spid="12" grpId="0"/>
      <p:bldP spid="18" grpId="0" animBg="1"/>
      <p:bldP spid="19" grpId="0" animBg="1"/>
      <p:bldP spid="20" grpId="0" animBg="1"/>
      <p:bldP spid="16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39120" y="5401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43549" y="752895"/>
            <a:ext cx="10978925" cy="146564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8233" y="661814"/>
            <a:ext cx="10774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30"/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4800" b="1" smtClean="0">
                <a:solidFill>
                  <a:schemeClr val="accent1">
                    <a:lumMod val="75000"/>
                  </a:schemeClr>
                </a:solidFill>
              </a:rPr>
              <a:t>) Viết các phân số sau theo thứ tự từ lớn đến bé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xmlns="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2365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6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9121" y="2773179"/>
                <a:ext cx="4222820" cy="1205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𝟏𝟑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𝟑𝟗</m:t>
                        </m:r>
                      </m:den>
                    </m:f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1" y="2773179"/>
                <a:ext cx="4222820" cy="1205715"/>
              </a:xfrm>
              <a:prstGeom prst="rect">
                <a:avLst/>
              </a:prstGeom>
              <a:blipFill rotWithShape="1">
                <a:blip r:embed="rId17"/>
                <a:stretch>
                  <a:fillRect b="-8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80797" y="2810659"/>
                <a:ext cx="4322377" cy="115948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𝟖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4800" b="1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𝟏𝟔</m:t>
                        </m:r>
                      </m:den>
                    </m:f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797" y="2810659"/>
                <a:ext cx="4322377" cy="1159485"/>
              </a:xfrm>
              <a:prstGeom prst="rect">
                <a:avLst/>
              </a:prstGeom>
              <a:blipFill rotWithShape="1">
                <a:blip r:embed="rId18"/>
                <a:stretch>
                  <a:fillRect b="-12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027305" y="2053652"/>
            <a:ext cx="2780198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1661" y="4739369"/>
                <a:ext cx="4222820" cy="120571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𝟏𝟑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𝟑𝟗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1" y="4739369"/>
                <a:ext cx="4222820" cy="1205715"/>
              </a:xfrm>
              <a:prstGeom prst="rect">
                <a:avLst/>
              </a:prstGeom>
              <a:blipFill rotWithShape="1">
                <a:blip r:embed="rId19"/>
                <a:stretch>
                  <a:fillRect b="-8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290221" y="4726879"/>
                <a:ext cx="4222820" cy="115922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221" y="4726879"/>
                <a:ext cx="4222820" cy="1159228"/>
              </a:xfrm>
              <a:prstGeom prst="rect">
                <a:avLst/>
              </a:prstGeom>
              <a:blipFill rotWithShape="1">
                <a:blip r:embed="rId20"/>
                <a:stretch>
                  <a:fillRect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0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5" grpId="0" animBg="1"/>
      <p:bldP spid="20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38578">
            <a:off x="-793104" y="426239"/>
            <a:ext cx="1586207" cy="5191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3153">
            <a:off x="-1609793" y="3528241"/>
            <a:ext cx="2891641" cy="23501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79270">
            <a:off x="-196937" y="1505516"/>
            <a:ext cx="1400976" cy="13792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34936">
            <a:off x="10831956" y="339405"/>
            <a:ext cx="1009635" cy="9857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2667" y="5781803"/>
            <a:ext cx="780795" cy="7807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734474">
            <a:off x="481471" y="-253533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34474">
            <a:off x="11781784" y="5388492"/>
            <a:ext cx="304662" cy="3068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344671" y="620402"/>
            <a:ext cx="8307725" cy="46712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540257" y="2992495"/>
            <a:ext cx="7674211" cy="40513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1664706">
            <a:off x="10926006" y="3295960"/>
            <a:ext cx="885100" cy="1021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0962955" y="1838464"/>
            <a:ext cx="811203" cy="1154033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68436">
            <a:off x="776527" y="290829"/>
            <a:ext cx="1146529" cy="1146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21223" y="1918035"/>
            <a:ext cx="7669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VẬN DỤNG, TRẢI NGHIỆM</a:t>
            </a:r>
            <a:endParaRPr lang="en-US" sz="5400" b="1" cap="none" spc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71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988915" cy="61460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12827189" y="4944892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9620559" cy="20591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61702" y="826696"/>
                <a:ext cx="9496233" cy="204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609630"/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Trang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tuyên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truyền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phòng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chống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dịch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Nam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dự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ảnh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Trang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dự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ảnh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02" y="826696"/>
                <a:ext cx="9496233" cy="2045945"/>
              </a:xfrm>
              <a:prstGeom prst="rect">
                <a:avLst/>
              </a:prstGeom>
              <a:blipFill>
                <a:blip r:embed="rId16"/>
                <a:stretch>
                  <a:fillRect l="-1669" t="-3881" r="-2246" b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xmlns="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2050081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743549" y="246228"/>
            <a:ext cx="92365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7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075ADD9-5E9E-B6DD-8274-894235C5F4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2218" y="3080053"/>
            <a:ext cx="5659079" cy="29930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A71B455-A1A1-38B0-4412-8B2532BB9A1C}"/>
              </a:ext>
            </a:extLst>
          </p:cNvPr>
          <p:cNvSpPr txBox="1"/>
          <p:nvPr/>
        </p:nvSpPr>
        <p:spPr>
          <a:xfrm>
            <a:off x="6853084" y="3392129"/>
            <a:ext cx="47784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11" y="0"/>
            <a:ext cx="1232691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8365" y="1717610"/>
            <a:ext cx="683337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A</a:t>
            </a:r>
            <a:endParaRPr 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6388662" y="1849668"/>
            <a:ext cx="7166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B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1205374" y="4872888"/>
            <a:ext cx="69837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C</a:t>
            </a:r>
            <a:endParaRPr lang="en-US" sz="2800"/>
          </a:p>
        </p:txBody>
      </p:sp>
      <p:sp>
        <p:nvSpPr>
          <p:cNvPr id="15" name="TextBox 14"/>
          <p:cNvSpPr txBox="1"/>
          <p:nvPr/>
        </p:nvSpPr>
        <p:spPr>
          <a:xfrm>
            <a:off x="6388662" y="4872888"/>
            <a:ext cx="71667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D</a:t>
            </a:r>
            <a:endParaRPr lang="en-US" sz="2800"/>
          </a:p>
        </p:txBody>
      </p:sp>
      <p:sp>
        <p:nvSpPr>
          <p:cNvPr id="20" name="Oval 19"/>
          <p:cNvSpPr/>
          <p:nvPr/>
        </p:nvSpPr>
        <p:spPr>
          <a:xfrm>
            <a:off x="569626" y="4736892"/>
            <a:ext cx="1768840" cy="9593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19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8903" y="3723064"/>
            <a:ext cx="281385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6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gee"/>
              <a:ea typeface="+mn-ea"/>
              <a:cs typeface="+mn-cs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84" y="228600"/>
            <a:ext cx="10802951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4399" y="1320996"/>
                <a:ext cx="10554535" cy="3714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nl-NL" sz="4000" b="1" smtClean="0">
                    <a:solidFill>
                      <a:srgbClr val="0070C0"/>
                    </a:solidFill>
                    <a:latin typeface="Times New Roman"/>
                    <a:ea typeface="Times New Roman"/>
                  </a:rPr>
                  <a:t>Biết hai chị em thích ăn bánh pizza nên mẹ đã mua về một cái bánh pizza. Chị ăn hết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nl-NL" sz="4400" b="1" i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𝟑</m:t>
                        </m:r>
                      </m:num>
                      <m:den>
                        <m:r>
                          <a:rPr lang="nl-NL" sz="4400" b="1" i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4000" b="1">
                    <a:solidFill>
                      <a:srgbClr val="0070C0"/>
                    </a:solidFill>
                    <a:effectLst/>
                    <a:latin typeface="Times New Roman"/>
                    <a:ea typeface="Times New Roman"/>
                  </a:rPr>
                  <a:t> cái bánh pizza, em ăn hết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nl-NL" sz="4400" b="1" i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𝟏</m:t>
                        </m:r>
                      </m:num>
                      <m:den>
                        <m:r>
                          <a:rPr lang="nl-NL" sz="4400" b="1" i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4000" b="1">
                    <a:solidFill>
                      <a:srgbClr val="0070C0"/>
                    </a:solidFill>
                    <a:effectLst/>
                    <a:latin typeface="Times New Roman"/>
                    <a:ea typeface="Times New Roman"/>
                  </a:rPr>
                  <a:t> cái bánh pizza. Hỏi ai ăn nhiều bánh pizza hơn?</a:t>
                </a:r>
                <a:endParaRPr lang="en-US" sz="3600" b="1">
                  <a:solidFill>
                    <a:srgbClr val="0070C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320996"/>
                <a:ext cx="10554535" cy="3714094"/>
              </a:xfrm>
              <a:prstGeom prst="rect">
                <a:avLst/>
              </a:prstGeom>
              <a:blipFill rotWithShape="1">
                <a:blip r:embed="rId20"/>
                <a:stretch>
                  <a:fillRect l="-2022" t="-1970" r="-2022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5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8903" y="3723064"/>
            <a:ext cx="281385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6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gee"/>
              <a:ea typeface="+mn-ea"/>
              <a:cs typeface="+mn-cs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84" y="228600"/>
            <a:ext cx="10802951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4399" y="1320996"/>
                <a:ext cx="10554535" cy="3120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nl-NL" sz="3200" b="1">
                    <a:solidFill>
                      <a:srgbClr val="00B050"/>
                    </a:solidFill>
                    <a:latin typeface="Times New Roman"/>
                    <a:ea typeface="Times New Roman"/>
                  </a:rPr>
                  <a:t>-</a:t>
                </a:r>
                <a:r>
                  <a:rPr lang="nl-NL" sz="320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nl-NL" sz="4400" b="1" smtClean="0">
                    <a:solidFill>
                      <a:srgbClr val="00B050"/>
                    </a:solidFill>
                    <a:latin typeface="Times New Roman"/>
                    <a:ea typeface="Times New Roman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4400" b="1">
                    <a:solidFill>
                      <a:srgbClr val="00B050"/>
                    </a:solidFill>
                    <a:effectLst/>
                    <a:latin typeface="Times New Roman"/>
                    <a:ea typeface="Times New Roman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𝟐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4400" b="1">
                    <a:solidFill>
                      <a:srgbClr val="00B050"/>
                    </a:solidFill>
                    <a:effectLst/>
                    <a:latin typeface="Times New Roman"/>
                    <a:ea typeface="Times New Roman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𝟑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>
                  <a:solidFill>
                    <a:srgbClr val="00B050"/>
                  </a:solidFill>
                  <a:effectLst/>
                  <a:latin typeface="Times New Roman"/>
                  <a:ea typeface="Times New Roman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nl-NL" sz="4400" b="1">
                    <a:solidFill>
                      <a:srgbClr val="00B050"/>
                    </a:solidFill>
                    <a:effectLst/>
                    <a:latin typeface="Times New Roman"/>
                    <a:ea typeface="Times New Roman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𝟑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4400" b="1">
                    <a:solidFill>
                      <a:srgbClr val="00B050"/>
                    </a:solidFill>
                    <a:effectLst/>
                    <a:latin typeface="Times New Roman"/>
                    <a:ea typeface="Times New Roman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𝟐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4400" b="1">
                    <a:solidFill>
                      <a:srgbClr val="00B050"/>
                    </a:solidFill>
                    <a:effectLst/>
                    <a:latin typeface="Times New Roman"/>
                    <a:ea typeface="Times New Roman"/>
                  </a:rPr>
                  <a:t> 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𝟑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4400" b="1">
                    <a:solidFill>
                      <a:srgbClr val="00B050"/>
                    </a:solidFill>
                    <a:effectLst/>
                    <a:latin typeface="Times New Roman"/>
                    <a:ea typeface="Times New Roman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>
                  <a:solidFill>
                    <a:srgbClr val="00B050"/>
                  </a:solidFill>
                  <a:effectLst/>
                  <a:latin typeface="Times New Roman"/>
                  <a:ea typeface="Times New Roman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nl-NL" sz="4400" b="1">
                    <a:solidFill>
                      <a:srgbClr val="00B050"/>
                    </a:solidFill>
                    <a:effectLst/>
                    <a:latin typeface="Times New Roman"/>
                    <a:ea typeface="Times New Roman"/>
                  </a:rPr>
                  <a:t>Vậy chị ăn nhiều bánh pizza hơn em.</a:t>
                </a:r>
                <a:endParaRPr lang="en-US" sz="4400" b="1">
                  <a:solidFill>
                    <a:srgbClr val="00B05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320996"/>
                <a:ext cx="10554535" cy="3120854"/>
              </a:xfrm>
              <a:prstGeom prst="rect">
                <a:avLst/>
              </a:prstGeom>
              <a:blipFill rotWithShape="1">
                <a:blip r:embed="rId20"/>
                <a:stretch>
                  <a:fillRect l="-2311" b="-6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49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8903" y="3723064"/>
            <a:ext cx="281385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6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gee"/>
              <a:ea typeface="+mn-ea"/>
              <a:cs typeface="+mn-cs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84" y="228600"/>
            <a:ext cx="10802951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53152" y="3723064"/>
            <a:ext cx="4534273" cy="32385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399" y="571496"/>
            <a:ext cx="10554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tiết học hôm nay, em luyện tập được những kiến thức gì?</a:t>
            </a:r>
            <a:endParaRPr lang="en-US" sz="40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38578">
            <a:off x="-793104" y="426239"/>
            <a:ext cx="1586207" cy="5191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3153">
            <a:off x="-1609793" y="3528241"/>
            <a:ext cx="2891641" cy="23501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79270">
            <a:off x="-196937" y="1505516"/>
            <a:ext cx="1400976" cy="13792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34936">
            <a:off x="10831956" y="339405"/>
            <a:ext cx="1009635" cy="9857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2667" y="5781803"/>
            <a:ext cx="780795" cy="7807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734474">
            <a:off x="481471" y="-253533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34474">
            <a:off x="11781784" y="5388492"/>
            <a:ext cx="304662" cy="3068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344671" y="620402"/>
            <a:ext cx="8307725" cy="46712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540257" y="2992495"/>
            <a:ext cx="7674211" cy="40513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1664706">
            <a:off x="10926006" y="3295960"/>
            <a:ext cx="885100" cy="1021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0962955" y="1838464"/>
            <a:ext cx="811203" cy="1154033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68436">
            <a:off x="776527" y="290829"/>
            <a:ext cx="1146529" cy="1146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F942C89-EC9B-CFCC-4DA5-B647242BD2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25481" y="1337970"/>
            <a:ext cx="616968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8903" y="3723064"/>
            <a:ext cx="281385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6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gee"/>
              <a:ea typeface="+mn-ea"/>
              <a:cs typeface="+mn-cs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84" y="228600"/>
            <a:ext cx="10802951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53152" y="3723064"/>
            <a:ext cx="4534273" cy="32385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399" y="571496"/>
            <a:ext cx="10554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quy đồng mẫu số hai phân số ta qua mấy bước? Đó là những bước nào?</a:t>
            </a:r>
            <a:endParaRPr lang="en-US" sz="40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919" y="2162936"/>
            <a:ext cx="10554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hai phân số khác mẫu số ta làm thế nào?</a:t>
            </a:r>
            <a:endParaRPr lang="en-US" sz="40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8903" y="3723064"/>
            <a:ext cx="281385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6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gee"/>
              <a:ea typeface="+mn-ea"/>
              <a:cs typeface="+mn-cs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84" y="228600"/>
            <a:ext cx="10802951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53152" y="3723064"/>
            <a:ext cx="4534273" cy="32385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4399" y="1278742"/>
            <a:ext cx="9917215" cy="18466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theo: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Hình bình hành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05027" y="503185"/>
            <a:ext cx="9663926" cy="54337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48000" y="3683001"/>
            <a:ext cx="5571227" cy="3479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CCD440-0B1D-6BA3-FD91-47D162965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965" y="1028941"/>
            <a:ext cx="9711770" cy="3218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27;p28">
            <a:extLst>
              <a:ext uri="{FF2B5EF4-FFF2-40B4-BE49-F238E27FC236}">
                <a16:creationId xmlns:a16="http://schemas.microsoft.com/office/drawing/2014/main" xmlns="" id="{4C9C79B6-5B93-4B2F-A5B8-DC3DE69B1E42}"/>
              </a:ext>
            </a:extLst>
          </p:cNvPr>
          <p:cNvSpPr/>
          <p:nvPr/>
        </p:nvSpPr>
        <p:spPr>
          <a:xfrm>
            <a:off x="863600" y="1"/>
            <a:ext cx="10408197" cy="570835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63" y="2317977"/>
            <a:ext cx="4098557" cy="459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318090" y="0"/>
            <a:ext cx="6388565" cy="3175000"/>
            <a:chOff x="6477135" y="0"/>
            <a:chExt cx="9582848" cy="4762500"/>
          </a:xfrm>
        </p:grpSpPr>
        <p:sp>
          <p:nvSpPr>
            <p:cNvPr id="17" name="Cloud Callout 16"/>
            <p:cNvSpPr/>
            <p:nvPr/>
          </p:nvSpPr>
          <p:spPr>
            <a:xfrm>
              <a:off x="6477135" y="0"/>
              <a:ext cx="9582848" cy="4762500"/>
            </a:xfrm>
            <a:prstGeom prst="cloudCallout">
              <a:avLst>
                <a:gd name="adj1" fmla="val -38309"/>
                <a:gd name="adj2" fmla="val 55383"/>
              </a:avLst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62099" y="950090"/>
              <a:ext cx="7761164" cy="290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Chào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con, Mina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đang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gặp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khó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khăn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việc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lời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một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số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câu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cô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giáo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con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hãy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giúp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Mina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lời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những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câu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dưới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đây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nhé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1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8344" y="229728"/>
            <a:ext cx="10037806" cy="1102011"/>
            <a:chOff x="3018363" y="83664"/>
            <a:chExt cx="10252573" cy="1653016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xmlns="" id="{4C9C79B6-5B93-4B2F-A5B8-DC3DE69B1E42}"/>
                </a:ext>
              </a:extLst>
            </p:cNvPr>
            <p:cNvSpPr/>
            <p:nvPr/>
          </p:nvSpPr>
          <p:spPr>
            <a:xfrm>
              <a:off x="3202052" y="155539"/>
              <a:ext cx="1006888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3018363" y="83664"/>
              <a:ext cx="564148" cy="154575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877237" y="265480"/>
              <a:ext cx="881547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</a:t>
              </a:r>
              <a:r>
                <a:rPr kumimoji="0" lang="en-US" sz="4000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hân số nào lớn nhất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359646"/>
            <a:chOff x="6314030" y="2340483"/>
            <a:chExt cx="6706986" cy="2039468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476005"/>
              <a:ext cx="6248869" cy="1903946"/>
              <a:chOff x="4767544" y="2241008"/>
              <a:chExt cx="6248869" cy="19039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xmlns="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4767544" y="2241008"/>
                    <a:ext cx="6248869" cy="1903946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+mn-cs"/>
                                </a:rPr>
                                <m:t> 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7544" y="2241008"/>
                    <a:ext cx="6248869" cy="1903946"/>
                  </a:xfrm>
                  <a:prstGeom prst="round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579447" y="2800642"/>
            <a:ext cx="4472707" cy="1846309"/>
            <a:chOff x="6464355" y="4256383"/>
            <a:chExt cx="6709061" cy="1978728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499"/>
              <a:ext cx="6239410" cy="1472612"/>
              <a:chOff x="4917869" y="2524909"/>
              <a:chExt cx="6239410" cy="14726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xmlns="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09"/>
                    <a:ext cx="5802445" cy="1472612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18</m:t>
                              </m:r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+mn-cs"/>
                                </a:rPr>
                                <m:t> 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09"/>
                    <a:ext cx="5802445" cy="1472612"/>
                  </a:xfrm>
                  <a:prstGeom prst="round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798618"/>
                <a:ext cx="1305969" cy="946280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232661" y="2924435"/>
                <a:ext cx="884322" cy="692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78161" y="1544493"/>
            <a:ext cx="4511436" cy="1453538"/>
            <a:chOff x="6464355" y="6267642"/>
            <a:chExt cx="6767154" cy="2180307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299"/>
              <a:ext cx="6239410" cy="1856650"/>
              <a:chOff x="4917869" y="2524909"/>
              <a:chExt cx="6239410" cy="18566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xmlns="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09"/>
                    <a:ext cx="5802445" cy="1856650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+mn-cs"/>
                                </a:rPr>
                                <m:t> 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09"/>
                    <a:ext cx="5802445" cy="1856650"/>
                  </a:xfrm>
                  <a:prstGeom prst="round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885270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3001442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xmlns="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75" y="1746926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6518221" y="2994891"/>
            <a:ext cx="4511436" cy="1442198"/>
            <a:chOff x="6464355" y="6267642"/>
            <a:chExt cx="6767154" cy="1603486"/>
          </a:xfrm>
        </p:grpSpPr>
        <p:grpSp>
          <p:nvGrpSpPr>
            <p:cNvPr id="47" name="Group 46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: Rounded Corners 9">
                    <a:extLst>
                      <a:ext uri="{FF2B5EF4-FFF2-40B4-BE49-F238E27FC236}">
                        <a16:creationId xmlns:a16="http://schemas.microsoft.com/office/drawing/2014/main" xmlns="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9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9" name="Rectangle: Rounded Corners 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 rotWithShape="1">
                    <a:blip r:embed="rId19"/>
                    <a:stretch>
                      <a:fillRect b="-532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D</a:t>
                </a:r>
              </a:p>
            </p:txBody>
          </p:sp>
        </p:grpSp>
        <p:pic>
          <p:nvPicPr>
            <p:cNvPr id="48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89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3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302525"/>
            <a:ext cx="11468935" cy="1507371"/>
            <a:chOff x="2856449" y="-235277"/>
            <a:chExt cx="12080033" cy="2261060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xmlns="" id="{4C9C79B6-5B93-4B2F-A5B8-DC3DE69B1E42}"/>
                </a:ext>
              </a:extLst>
            </p:cNvPr>
            <p:cNvSpPr/>
            <p:nvPr/>
          </p:nvSpPr>
          <p:spPr>
            <a:xfrm>
              <a:off x="3202051" y="155539"/>
              <a:ext cx="11734431" cy="187024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933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856449" y="347049"/>
              <a:ext cx="806232" cy="15457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829017" y="-235277"/>
                  <a:ext cx="10924610" cy="2195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Rút</a:t>
                  </a:r>
                  <a:r>
                    <a:rPr kumimoji="0" lang="en-US" sz="3600" b="1" i="0" u="none" strike="noStrike" kern="1200" cap="none" spc="0" normalizeH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gọn </a:t>
                  </a:r>
                  <a:r>
                    <a:rPr kumimoji="0" lang="en-US" sz="36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phân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kumimoji="0" lang="en-US" sz="6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smtClean="0"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ta được phân số:</a:t>
                  </a:r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017" y="-235277"/>
                  <a:ext cx="10924610" cy="2195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7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27200" y="1600641"/>
            <a:ext cx="4471324" cy="1225052"/>
            <a:chOff x="6314030" y="2340483"/>
            <a:chExt cx="6706986" cy="1837577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515935"/>
              <a:ext cx="6248869" cy="1662125"/>
              <a:chOff x="4767544" y="2280938"/>
              <a:chExt cx="6248869" cy="16621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xmlns="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280938"/>
                    <a:ext cx="5802445" cy="166212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+mn-cs"/>
                                </a:rPr>
                                <m:t> 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280938"/>
                    <a:ext cx="5802445" cy="1662125"/>
                  </a:xfrm>
                  <a:prstGeom prst="roundRect">
                    <a:avLst/>
                  </a:prstGeom>
                  <a:blipFill rotWithShape="1">
                    <a:blip r:embed="rId13"/>
                    <a:stretch>
                      <a:fillRect b="-219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722611" y="2837588"/>
            <a:ext cx="4472707" cy="1345707"/>
            <a:chOff x="6464355" y="4256383"/>
            <a:chExt cx="6709061" cy="2018561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497050"/>
              <a:ext cx="6239410" cy="1777894"/>
              <a:chOff x="4917869" y="2259460"/>
              <a:chExt cx="6239410" cy="17778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xmlns="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259460"/>
                    <a:ext cx="5802445" cy="1777894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+mn-cs"/>
                                </a:rPr>
                                <m:t> 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259460"/>
                    <a:ext cx="5802445" cy="1777894"/>
                  </a:xfrm>
                  <a:prstGeom prst="round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55070" y="1495288"/>
            <a:ext cx="4511436" cy="1330406"/>
            <a:chOff x="6464355" y="6013845"/>
            <a:chExt cx="6767154" cy="1995608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013845"/>
              <a:ext cx="6239410" cy="1995608"/>
              <a:chOff x="4917869" y="1947455"/>
              <a:chExt cx="6239410" cy="19956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xmlns="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1947455"/>
                    <a:ext cx="5802445" cy="1995608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cs typeface="+mn-cs"/>
                                </a:rPr>
                                <m:t> 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1947455"/>
                    <a:ext cx="5802445" cy="1995608"/>
                  </a:xfrm>
                  <a:prstGeom prst="round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518221" y="2994891"/>
            <a:ext cx="4511436" cy="1442198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xmlns="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 rotWithShape="1">
                    <a:blip r:embed="rId18"/>
                    <a:stretch>
                      <a:fillRect b="-532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xmlns="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47" y="194311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3925" y="64094"/>
            <a:ext cx="9763124" cy="1198218"/>
            <a:chOff x="1237892" y="35237"/>
            <a:chExt cx="13583580" cy="1797327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xmlns="" id="{4C9C79B6-5B93-4B2F-A5B8-DC3DE69B1E42}"/>
                </a:ext>
              </a:extLst>
            </p:cNvPr>
            <p:cNvSpPr/>
            <p:nvPr/>
          </p:nvSpPr>
          <p:spPr>
            <a:xfrm>
              <a:off x="1451853" y="251423"/>
              <a:ext cx="1317432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1237892" y="35237"/>
              <a:ext cx="913403" cy="154575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339372" y="69800"/>
              <a:ext cx="12482100" cy="1260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Chọn</a:t>
              </a:r>
              <a:r>
                <a:rPr kumimoji="0" lang="en-US" sz="3600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phép so sánh đúng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75569" y="1498609"/>
            <a:ext cx="4465491" cy="1340099"/>
            <a:chOff x="6322780" y="2340483"/>
            <a:chExt cx="6698236" cy="2010147"/>
          </a:xfrm>
        </p:grpSpPr>
        <p:grpSp>
          <p:nvGrpSpPr>
            <p:cNvPr id="27" name="Group 26"/>
            <p:cNvGrpSpPr/>
            <p:nvPr/>
          </p:nvGrpSpPr>
          <p:grpSpPr>
            <a:xfrm>
              <a:off x="6322780" y="2588169"/>
              <a:ext cx="6240119" cy="1762461"/>
              <a:chOff x="4776294" y="2353172"/>
              <a:chExt cx="6240119" cy="17624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xmlns="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353172"/>
                    <a:ext cx="5802445" cy="1762461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</a:t>
                    </a:r>
                    <a:r>
                      <a:rPr kumimoji="0" lang="pt-BR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&gt;</a:t>
                    </a:r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14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353172"/>
                    <a:ext cx="5802445" cy="1762461"/>
                  </a:xfrm>
                  <a:prstGeom prst="roundRect">
                    <a:avLst/>
                  </a:prstGeom>
                  <a:blipFill rotWithShape="1">
                    <a:blip r:embed="rId12"/>
                    <a:stretch>
                      <a:fillRect b="-621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AB3F5921-0D21-452A-8FB1-86B892D1FE50}"/>
                  </a:ext>
                </a:extLst>
              </p:cNvPr>
              <p:cNvSpPr/>
              <p:nvPr/>
            </p:nvSpPr>
            <p:spPr>
              <a:xfrm>
                <a:off x="4776294" y="2525511"/>
                <a:ext cx="1422085" cy="1457925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111692" y="275100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5" y="2800641"/>
            <a:ext cx="4472708" cy="1531515"/>
            <a:chOff x="6464353" y="4256383"/>
            <a:chExt cx="6709063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3" y="4762500"/>
              <a:ext cx="6239412" cy="1279828"/>
              <a:chOff x="4917867" y="2524910"/>
              <a:chExt cx="6239412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xmlns="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</a:t>
                    </a:r>
                    <a:r>
                      <a:rPr kumimoji="0" lang="pt-BR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&gt;  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 rotWithShape="1">
                    <a:blip r:embed="rId16"/>
                    <a:stretch>
                      <a:fillRect b="-949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AB3F5921-0D21-452A-8FB1-86B892D1FE50}"/>
                  </a:ext>
                </a:extLst>
              </p:cNvPr>
              <p:cNvSpPr/>
              <p:nvPr/>
            </p:nvSpPr>
            <p:spPr>
              <a:xfrm>
                <a:off x="4917867" y="2525511"/>
                <a:ext cx="1475813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65206" y="2776521"/>
                <a:ext cx="884322" cy="753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Lobster12" panose="02000506000000020003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682825" y="3024705"/>
            <a:ext cx="4511436" cy="1352424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xmlns="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</a:t>
                    </a:r>
                    <a:r>
                      <a:rPr kumimoji="0" lang="pt-BR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&lt;</a:t>
                    </a:r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6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 rotWithShape="1">
                    <a:blip r:embed="rId17"/>
                    <a:stretch>
                      <a:fillRect b="-1022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619198"/>
                <a:ext cx="1578150" cy="1185540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331546" y="2796925"/>
                <a:ext cx="673009" cy="969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D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Lobster12" panose="02000506000000020003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619315" y="1505416"/>
            <a:ext cx="4598294" cy="1333292"/>
            <a:chOff x="6334068" y="6267642"/>
            <a:chExt cx="6897441" cy="1999937"/>
          </a:xfrm>
        </p:grpSpPr>
        <p:grpSp>
          <p:nvGrpSpPr>
            <p:cNvPr id="40" name="Group 39"/>
            <p:cNvGrpSpPr/>
            <p:nvPr/>
          </p:nvGrpSpPr>
          <p:grpSpPr>
            <a:xfrm>
              <a:off x="6334068" y="6505119"/>
              <a:ext cx="6369697" cy="1762460"/>
              <a:chOff x="4787582" y="2438729"/>
              <a:chExt cx="6369697" cy="17624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xmlns="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438729"/>
                    <a:ext cx="5802445" cy="1762460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</a:t>
                    </a:r>
                    <a:r>
                      <a:rPr kumimoji="0" lang="pt-BR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=</a:t>
                    </a:r>
                    <a:r>
                      <a:rPr kumimoji="0" lang="pt-BR" sz="4000" b="1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1</a:t>
                    </a:r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438729"/>
                    <a:ext cx="5802445" cy="1762460"/>
                  </a:xfrm>
                  <a:prstGeom prst="roundRect">
                    <a:avLst/>
                  </a:prstGeom>
                  <a:blipFill rotWithShape="1">
                    <a:blip r:embed="rId18"/>
                    <a:stretch>
                      <a:fillRect b="-5699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AB3F5921-0D21-452A-8FB1-86B892D1FE50}"/>
                  </a:ext>
                </a:extLst>
              </p:cNvPr>
              <p:cNvSpPr/>
              <p:nvPr/>
            </p:nvSpPr>
            <p:spPr>
              <a:xfrm>
                <a:off x="4787582" y="2573639"/>
                <a:ext cx="1436256" cy="148117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Lobster12" panose="02000506000000020003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xmlns="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559" y="295862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8778">
            <a:off x="9444830" y="3357906"/>
            <a:ext cx="2647330" cy="33777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78009">
            <a:off x="-485122" y="2112917"/>
            <a:ext cx="2647330" cy="33777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64038" y="738445"/>
            <a:ext cx="9663926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42177">
            <a:off x="10055276" y="5245863"/>
            <a:ext cx="1440647" cy="8239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13462" y="631346"/>
            <a:ext cx="2062049" cy="11793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85860">
            <a:off x="550384" y="3433339"/>
            <a:ext cx="1745213" cy="18868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06233">
            <a:off x="8354882" y="305009"/>
            <a:ext cx="858821" cy="865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85787">
            <a:off x="2382798" y="5515035"/>
            <a:ext cx="1271805" cy="1248681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175560" y="3021120"/>
            <a:ext cx="7674211" cy="40513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31860" y="1948015"/>
            <a:ext cx="7528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 HÀNH – LUYỆN TẬP</a:t>
            </a:r>
            <a:endParaRPr lang="en-US" sz="54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5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8701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83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mẫu 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 </a:t>
            </a:r>
            <a:r>
              <a:rPr lang="en-US" sz="2800" b="1" smtClean="0">
                <a:solidFill>
                  <a:srgbClr val="0070C0"/>
                </a:solidFill>
                <a:latin typeface="Arial" panose="020B0604020202020204" pitchFamily="34" charset="0"/>
              </a:rPr>
              <a:t>hai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phân số.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xmlns="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43730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2365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noProof="0" dirty="0">
                <a:solidFill>
                  <a:prstClr val="white"/>
                </a:solidFill>
                <a:latin typeface="UVF Lobster12" panose="02000506000000020003" pitchFamily="2" charset="0"/>
              </a:rPr>
              <a:t>5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9120" y="2653259"/>
                <a:ext cx="3083569" cy="11592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𝟏𝟎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0" y="2653259"/>
                <a:ext cx="3083569" cy="1159228"/>
              </a:xfrm>
              <a:prstGeom prst="rect">
                <a:avLst/>
              </a:prstGeom>
              <a:blipFill rotWithShape="1">
                <a:blip r:embed="rId17"/>
                <a:stretch>
                  <a:fillRect l="-8876" b="-12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39220" y="2670749"/>
                <a:ext cx="3036137" cy="115724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220" y="2670749"/>
                <a:ext cx="3036137" cy="1157240"/>
              </a:xfrm>
              <a:prstGeom prst="rect">
                <a:avLst/>
              </a:prstGeom>
              <a:blipFill rotWithShape="1">
                <a:blip r:embed="rId18"/>
                <a:stretch>
                  <a:fillRect l="-9218" b="-12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01510" y="2640769"/>
                <a:ext cx="3280690" cy="1205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𝟖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𝟔𝟒</m:t>
                        </m:r>
                      </m:den>
                    </m:f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510" y="2640769"/>
                <a:ext cx="3280690" cy="1205715"/>
              </a:xfrm>
              <a:prstGeom prst="rect">
                <a:avLst/>
              </a:prstGeom>
              <a:blipFill rotWithShape="1">
                <a:blip r:embed="rId19"/>
                <a:stretch>
                  <a:fillRect l="-4824" b="-8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8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5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FF7CDB2-17A9-1456-F578-F768983761AF}"/>
                  </a:ext>
                </a:extLst>
              </p:cNvPr>
              <p:cNvSpPr txBox="1"/>
              <p:nvPr/>
            </p:nvSpPr>
            <p:spPr>
              <a:xfrm>
                <a:off x="714375" y="2410610"/>
                <a:ext cx="10991849" cy="3581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smtClean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MSC: 10</a:t>
                </a:r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600" b="1" smtClean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𝟖</m:t>
                        </m:r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𝐱</m:t>
                        </m:r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nl-NL" sz="36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𝐱</m:t>
                        </m:r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 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ta được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nl-N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FF7CDB2-17A9-1456-F578-F7689837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2410610"/>
                <a:ext cx="10991849" cy="3581878"/>
              </a:xfrm>
              <a:prstGeom prst="rect">
                <a:avLst/>
              </a:prstGeom>
              <a:blipFill rotWithShape="1">
                <a:blip r:embed="rId4"/>
                <a:stretch>
                  <a:fillRect l="-1664" t="-1190" r="-1719" b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86620" y="944399"/>
                <a:ext cx="3083569" cy="11592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𝟏𝟎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620" y="944399"/>
                <a:ext cx="3083569" cy="1159228"/>
              </a:xfrm>
              <a:prstGeom prst="rect">
                <a:avLst/>
              </a:prstGeom>
              <a:blipFill rotWithShape="1">
                <a:blip r:embed="rId5"/>
                <a:stretch>
                  <a:fillRect l="-9073" b="-12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296</TotalTime>
  <Words>883</Words>
  <Application>Microsoft Office PowerPoint</Application>
  <PresentationFormat>Custom</PresentationFormat>
  <Paragraphs>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ASUS</cp:lastModifiedBy>
  <cp:revision>32</cp:revision>
  <dcterms:created xsi:type="dcterms:W3CDTF">2023-12-28T05:39:22Z</dcterms:created>
  <dcterms:modified xsi:type="dcterms:W3CDTF">2025-02-16T10:43:52Z</dcterms:modified>
  <cp:category>9Slide.vn</cp:category>
</cp:coreProperties>
</file>