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5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4" r:id="rId2"/>
    <p:sldMasterId id="2147483676" r:id="rId3"/>
    <p:sldMasterId id="2147483688" r:id="rId4"/>
    <p:sldMasterId id="2147483700" r:id="rId5"/>
    <p:sldMasterId id="2147483712" r:id="rId6"/>
    <p:sldMasterId id="2147483736" r:id="rId7"/>
    <p:sldMasterId id="2147483748" r:id="rId8"/>
    <p:sldMasterId id="2147483772" r:id="rId9"/>
    <p:sldMasterId id="2147483784" r:id="rId10"/>
    <p:sldMasterId id="2147483796" r:id="rId11"/>
    <p:sldMasterId id="2147483808" r:id="rId12"/>
    <p:sldMasterId id="2147483832" r:id="rId13"/>
    <p:sldMasterId id="2147483844" r:id="rId14"/>
    <p:sldMasterId id="2147483856" r:id="rId15"/>
    <p:sldMasterId id="2147483880" r:id="rId16"/>
  </p:sldMasterIdLst>
  <p:notesMasterIdLst>
    <p:notesMasterId r:id="rId36"/>
  </p:notesMasterIdLst>
  <p:sldIdLst>
    <p:sldId id="287" r:id="rId17"/>
    <p:sldId id="301" r:id="rId18"/>
    <p:sldId id="274" r:id="rId19"/>
    <p:sldId id="275" r:id="rId20"/>
    <p:sldId id="282" r:id="rId21"/>
    <p:sldId id="283" r:id="rId22"/>
    <p:sldId id="284" r:id="rId23"/>
    <p:sldId id="285" r:id="rId24"/>
    <p:sldId id="291" r:id="rId25"/>
    <p:sldId id="288" r:id="rId26"/>
    <p:sldId id="292" r:id="rId27"/>
    <p:sldId id="293" r:id="rId28"/>
    <p:sldId id="294" r:id="rId29"/>
    <p:sldId id="302" r:id="rId30"/>
    <p:sldId id="297" r:id="rId31"/>
    <p:sldId id="296" r:id="rId32"/>
    <p:sldId id="298" r:id="rId33"/>
    <p:sldId id="299" r:id="rId34"/>
    <p:sldId id="303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0066"/>
    <a:srgbClr val="2929FF"/>
    <a:srgbClr val="1B22B5"/>
    <a:srgbClr val="15BB29"/>
    <a:srgbClr val="37FF37"/>
    <a:srgbClr val="FFBDDE"/>
    <a:srgbClr val="66FFFF"/>
    <a:srgbClr val="FF66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3" autoAdjust="0"/>
    <p:restoredTop sz="94660"/>
  </p:normalViewPr>
  <p:slideViewPr>
    <p:cSldViewPr snapToGrid="0">
      <p:cViewPr varScale="1">
        <p:scale>
          <a:sx n="42" d="100"/>
          <a:sy n="42" d="100"/>
        </p:scale>
        <p:origin x="183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18746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đồ dùng học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EB516E-07DC-497B-9789-361D47A843FC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60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đưa ra 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ý tưởng. </a:t>
            </a:r>
            <a:r>
              <a:rPr lang="en-US" b="0" i="0">
                <a:solidFill>
                  <a:srgbClr val="081C36"/>
                </a:solidFill>
                <a:effectLst/>
                <a:latin typeface="SegoeuiPc"/>
              </a:rPr>
              <a:t>GV chiếu tiêu chí sản phẩm và yêu cầu nội dung thảo luận của học sinh bám sát với các tiêu chí đó</a:t>
            </a:r>
            <a:endParaRPr lang="en-US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vi-VN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gợi ý để HS tưởng tượng ra sản phẩm của nhóm, các ý tưởng để làm 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</a:t>
            </a:r>
            <a:r>
              <a:rPr lang="vi-VN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các tiêu chí đề ra nhưng lại thể hiện được phong cách, sự thông minh và cá tính riêng của nhóm. Gợi ý để HS có những sáng tạo khi lựa chọn vật liệu cho phù hợp với điều kiện cụ thể của nhóm mình: giấy trắng, giấy màu, bìa, giấy xốp, đĩa giấy...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EB516E-07DC-497B-9789-361D47A843FC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443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EB516E-07DC-497B-9789-361D47A843FC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43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 theo sườn.  Sau đó cùng tham gia trò chơi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GV phổ biến luật chơi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EB516E-07DC-497B-9789-361D47A843FC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119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EB516E-07DC-497B-9789-361D47A843FC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43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EB516E-07DC-497B-9789-361D47A843FC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73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89B29AFA-2AA5-4A27-9A9E-2AA0FD36B321}" type="slidenum">
              <a:rPr lang="en-US" kern="120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5</a:t>
            </a:fld>
            <a:endParaRPr lang="en-US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89B29AFA-2AA5-4A27-9A9E-2AA0FD36B321}" type="slidenum">
              <a:rPr lang="en-US" kern="120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6</a:t>
            </a:fld>
            <a:endParaRPr lang="en-US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89B29AFA-2AA5-4A27-9A9E-2AA0FD36B321}" type="slidenum">
              <a:rPr lang="en-US" kern="120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7</a:t>
            </a:fld>
            <a:endParaRPr lang="en-US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89B29AFA-2AA5-4A27-9A9E-2AA0FD36B321}" type="slidenum">
              <a:rPr lang="en-US" kern="120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8</a:t>
            </a:fld>
            <a:endParaRPr lang="en-US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EB516E-07DC-497B-9789-361D47A843FC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43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EB516E-07DC-497B-9789-361D47A843FC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76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đưa ra 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ý tưởng. </a:t>
            </a:r>
            <a:r>
              <a:rPr lang="en-US" b="0" i="0">
                <a:solidFill>
                  <a:srgbClr val="081C36"/>
                </a:solidFill>
                <a:effectLst/>
                <a:latin typeface="SegoeuiPc"/>
              </a:rPr>
              <a:t>GV chiếu tiêu chí sản phẩm và yêu cầu nội dung thảo luận của học sinh bám sát với các tiêu chí đó</a:t>
            </a:r>
            <a:endParaRPr lang="en-US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vi-VN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gợi ý để HS tưởng tượng ra sản phẩm của nhóm, các ý tưởng để làm 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</a:t>
            </a:r>
            <a:r>
              <a:rPr lang="vi-VN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các tiêu chí đề ra nhưng lại thể hiện được phong cách, sự thông minh và cá tính riêng của nhóm. Gợi ý để HS có những sáng tạo khi lựa chọn vật liệu cho phù hợp với điều kiện cụ thể của nhóm mình: giấy trắng, giấy màu, bìa, giấy xốp, đĩa giấy...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EB516E-07DC-497B-9789-361D47A843FC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443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EB516E-07DC-497B-9789-361D47A843FC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10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733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537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994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823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187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458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1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989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908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931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30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375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549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608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631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280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310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169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314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164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09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99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271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893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975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484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7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057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76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978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045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815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41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689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182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198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621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552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3726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4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911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060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0610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13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657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107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622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169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401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977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02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637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556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5669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059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217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9073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541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965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037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635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4707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6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7643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305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8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5516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396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695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274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6905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765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745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639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718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050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31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7948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702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809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433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99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91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47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56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96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94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72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47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758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95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89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74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0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19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56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96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947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72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47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75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95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89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74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066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19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562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96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94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724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478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758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950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8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745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066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192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562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96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94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724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47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758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95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898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745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066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19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7931" indent="0" algn="ctr">
              <a:buNone/>
              <a:defRPr/>
            </a:lvl2pPr>
            <a:lvl3pPr marL="1075857" indent="0" algn="ctr">
              <a:buNone/>
              <a:defRPr/>
            </a:lvl3pPr>
            <a:lvl4pPr marL="1613785" indent="0" algn="ctr">
              <a:buNone/>
              <a:defRPr/>
            </a:lvl4pPr>
            <a:lvl5pPr marL="2151709" indent="0" algn="ctr">
              <a:buNone/>
              <a:defRPr/>
            </a:lvl5pPr>
            <a:lvl6pPr marL="2689637" indent="0" algn="ctr">
              <a:buNone/>
              <a:defRPr/>
            </a:lvl6pPr>
            <a:lvl7pPr marL="3227567" indent="0" algn="ctr">
              <a:buNone/>
              <a:defRPr/>
            </a:lvl7pPr>
            <a:lvl8pPr marL="3765498" indent="0" algn="ctr">
              <a:buNone/>
              <a:defRPr/>
            </a:lvl8pPr>
            <a:lvl9pPr marL="430342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011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190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7931" indent="0">
              <a:buNone/>
              <a:defRPr sz="2100"/>
            </a:lvl2pPr>
            <a:lvl3pPr marL="1075857" indent="0">
              <a:buNone/>
              <a:defRPr sz="1900"/>
            </a:lvl3pPr>
            <a:lvl4pPr marL="1613785" indent="0">
              <a:buNone/>
              <a:defRPr sz="1600"/>
            </a:lvl4pPr>
            <a:lvl5pPr marL="2151709" indent="0">
              <a:buNone/>
              <a:defRPr sz="1600"/>
            </a:lvl5pPr>
            <a:lvl6pPr marL="2689637" indent="0">
              <a:buNone/>
              <a:defRPr sz="1600"/>
            </a:lvl6pPr>
            <a:lvl7pPr marL="3227567" indent="0">
              <a:buNone/>
              <a:defRPr sz="1600"/>
            </a:lvl7pPr>
            <a:lvl8pPr marL="3765498" indent="0">
              <a:buNone/>
              <a:defRPr sz="1600"/>
            </a:lvl8pPr>
            <a:lvl9pPr marL="4303423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313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435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7931" indent="0">
              <a:buNone/>
              <a:defRPr sz="2300" b="1"/>
            </a:lvl2pPr>
            <a:lvl3pPr marL="1075857" indent="0">
              <a:buNone/>
              <a:defRPr sz="2100" b="1"/>
            </a:lvl3pPr>
            <a:lvl4pPr marL="1613785" indent="0">
              <a:buNone/>
              <a:defRPr sz="1900" b="1"/>
            </a:lvl4pPr>
            <a:lvl5pPr marL="2151709" indent="0">
              <a:buNone/>
              <a:defRPr sz="1900" b="1"/>
            </a:lvl5pPr>
            <a:lvl6pPr marL="2689637" indent="0">
              <a:buNone/>
              <a:defRPr sz="1900" b="1"/>
            </a:lvl6pPr>
            <a:lvl7pPr marL="3227567" indent="0">
              <a:buNone/>
              <a:defRPr sz="1900" b="1"/>
            </a:lvl7pPr>
            <a:lvl8pPr marL="3765498" indent="0">
              <a:buNone/>
              <a:defRPr sz="1900" b="1"/>
            </a:lvl8pPr>
            <a:lvl9pPr marL="4303423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7931" indent="0">
              <a:buNone/>
              <a:defRPr sz="2300" b="1"/>
            </a:lvl2pPr>
            <a:lvl3pPr marL="1075857" indent="0">
              <a:buNone/>
              <a:defRPr sz="2100" b="1"/>
            </a:lvl3pPr>
            <a:lvl4pPr marL="1613785" indent="0">
              <a:buNone/>
              <a:defRPr sz="1900" b="1"/>
            </a:lvl4pPr>
            <a:lvl5pPr marL="2151709" indent="0">
              <a:buNone/>
              <a:defRPr sz="1900" b="1"/>
            </a:lvl5pPr>
            <a:lvl6pPr marL="2689637" indent="0">
              <a:buNone/>
              <a:defRPr sz="1900" b="1"/>
            </a:lvl6pPr>
            <a:lvl7pPr marL="3227567" indent="0">
              <a:buNone/>
              <a:defRPr sz="1900" b="1"/>
            </a:lvl7pPr>
            <a:lvl8pPr marL="3765498" indent="0">
              <a:buNone/>
              <a:defRPr sz="1900" b="1"/>
            </a:lvl8pPr>
            <a:lvl9pPr marL="4303423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772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1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513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7931" indent="0">
              <a:buNone/>
              <a:defRPr sz="1500"/>
            </a:lvl2pPr>
            <a:lvl3pPr marL="1075857" indent="0">
              <a:buNone/>
              <a:defRPr sz="1200"/>
            </a:lvl3pPr>
            <a:lvl4pPr marL="1613785" indent="0">
              <a:buNone/>
              <a:defRPr sz="1100"/>
            </a:lvl4pPr>
            <a:lvl5pPr marL="2151709" indent="0">
              <a:buNone/>
              <a:defRPr sz="1100"/>
            </a:lvl5pPr>
            <a:lvl6pPr marL="2689637" indent="0">
              <a:buNone/>
              <a:defRPr sz="1100"/>
            </a:lvl6pPr>
            <a:lvl7pPr marL="3227567" indent="0">
              <a:buNone/>
              <a:defRPr sz="1100"/>
            </a:lvl7pPr>
            <a:lvl8pPr marL="3765498" indent="0">
              <a:buNone/>
              <a:defRPr sz="1100"/>
            </a:lvl8pPr>
            <a:lvl9pPr marL="430342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392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37931" indent="0">
              <a:buNone/>
              <a:defRPr sz="3300"/>
            </a:lvl2pPr>
            <a:lvl3pPr marL="1075857" indent="0">
              <a:buNone/>
              <a:defRPr sz="2800"/>
            </a:lvl3pPr>
            <a:lvl4pPr marL="1613785" indent="0">
              <a:buNone/>
              <a:defRPr sz="2300"/>
            </a:lvl4pPr>
            <a:lvl5pPr marL="2151709" indent="0">
              <a:buNone/>
              <a:defRPr sz="2300"/>
            </a:lvl5pPr>
            <a:lvl6pPr marL="2689637" indent="0">
              <a:buNone/>
              <a:defRPr sz="2300"/>
            </a:lvl6pPr>
            <a:lvl7pPr marL="3227567" indent="0">
              <a:buNone/>
              <a:defRPr sz="2300"/>
            </a:lvl7pPr>
            <a:lvl8pPr marL="3765498" indent="0">
              <a:buNone/>
              <a:defRPr sz="2300"/>
            </a:lvl8pPr>
            <a:lvl9pPr marL="4303423" indent="0">
              <a:buNone/>
              <a:defRPr sz="23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600"/>
            </a:lvl1pPr>
            <a:lvl2pPr marL="537931" indent="0">
              <a:buNone/>
              <a:defRPr sz="1500"/>
            </a:lvl2pPr>
            <a:lvl3pPr marL="1075857" indent="0">
              <a:buNone/>
              <a:defRPr sz="1200"/>
            </a:lvl3pPr>
            <a:lvl4pPr marL="1613785" indent="0">
              <a:buNone/>
              <a:defRPr sz="1100"/>
            </a:lvl4pPr>
            <a:lvl5pPr marL="2151709" indent="0">
              <a:buNone/>
              <a:defRPr sz="1100"/>
            </a:lvl5pPr>
            <a:lvl6pPr marL="2689637" indent="0">
              <a:buNone/>
              <a:defRPr sz="1100"/>
            </a:lvl6pPr>
            <a:lvl7pPr marL="3227567" indent="0">
              <a:buNone/>
              <a:defRPr sz="1100"/>
            </a:lvl7pPr>
            <a:lvl8pPr marL="3765498" indent="0">
              <a:buNone/>
              <a:defRPr sz="1100"/>
            </a:lvl8pPr>
            <a:lvl9pPr marL="430342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79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022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354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418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938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98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101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4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807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525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89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035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127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381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980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139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401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1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654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430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1286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299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041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295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780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513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237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064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53BE2C-E51D-4510-9725-C271034621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CA8D5-547D-4DAF-87A9-E2331C496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0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3653BE2C-E51D-4510-9725-C2710346218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6/3/2025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935CA8D5-547D-4DAF-87A9-E2331C496A1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46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3653BE2C-E51D-4510-9725-C2710346218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6/3/2025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935CA8D5-547D-4DAF-87A9-E2331C496A1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3653BE2C-E51D-4510-9725-C2710346218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6/3/2025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935CA8D5-547D-4DAF-87A9-E2331C496A1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13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3653BE2C-E51D-4510-9725-C2710346218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6/3/2025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935CA8D5-547D-4DAF-87A9-E2331C496A1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27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3653BE2C-E51D-4510-9725-C2710346218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6/3/2025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935CA8D5-547D-4DAF-87A9-E2331C496A1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6726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3653BE2C-E51D-4510-9725-C2710346218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6/3/2025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935CA8D5-547D-4DAF-87A9-E2331C496A1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76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3653BE2C-E51D-4510-9725-C2710346218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6/3/2025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935CA8D5-547D-4DAF-87A9-E2331C496A1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5251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6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3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3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3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3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88" tIns="53791" rIns="107588" bIns="537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8"/>
            <a:ext cx="10972800" cy="452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88" tIns="53791" rIns="107588" bIns="537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88" tIns="53791" rIns="107588" bIns="5379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</a:defRPr>
            </a:lvl1pPr>
          </a:lstStyle>
          <a:p>
            <a:pPr defTabSz="1218454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88" tIns="53791" rIns="107588" bIns="5379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Arial" charset="0"/>
              </a:defRPr>
            </a:lvl1pPr>
          </a:lstStyle>
          <a:p>
            <a:pPr defTabSz="1218454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588" tIns="53791" rIns="107588" bIns="5379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pPr defTabSz="1218454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F4264759-E7CE-4A8C-955C-20DA2A50E45F}" type="slidenum">
              <a:rPr lang="en-US" altLang="en-US" kern="1200">
                <a:ea typeface="+mn-ea"/>
                <a:cs typeface="+mn-cs"/>
              </a:rPr>
              <a:pPr defTabSz="1218454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72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37931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75857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13785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51709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2947" indent="-402947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73638" indent="-335188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44336" indent="-268631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81593" indent="-268631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20039" indent="-268631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58602" indent="-2689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496533" indent="-2689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34463" indent="-2689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572390" indent="-2689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5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7931" algn="l" defTabSz="1075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5857" algn="l" defTabSz="1075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3785" algn="l" defTabSz="1075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1709" algn="l" defTabSz="1075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9637" algn="l" defTabSz="1075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7567" algn="l" defTabSz="1075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5498" algn="l" defTabSz="1075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3423" algn="l" defTabSz="10758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3653BE2C-E51D-4510-9725-C2710346218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6/3/2025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935CA8D5-547D-4DAF-87A9-E2331C496A1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0002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3653BE2C-E51D-4510-9725-C2710346218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6/3/2025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935CA8D5-547D-4DAF-87A9-E2331C496A1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486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w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9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32.png"/><Relationship Id="rId15" Type="http://schemas.microsoft.com/office/2007/relationships/hdphoto" Target="../media/hdphoto5.wdp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>
            <a:extLst>
              <a:ext uri="{FF2B5EF4-FFF2-40B4-BE49-F238E27FC236}">
                <a16:creationId xmlns:a16="http://schemas.microsoft.com/office/drawing/2014/main" xmlns="" id="{33FAF4EF-AB96-4B32-8A2E-1964AA834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242324"/>
            <a:ext cx="8458199" cy="11470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280" tIns="53633" rIns="107280" bIns="536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2650" eaLnBrk="0" fontAlgn="base" hangingPunct="0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27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ỦY BAN NHÂN DÂN THÀNH PHỐ QUY NHƠN</a:t>
            </a:r>
          </a:p>
          <a:p>
            <a:pPr algn="ctr" defTabSz="682650" eaLnBrk="0" fontAlgn="base" hangingPunct="0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27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TRƯỜNG TIỂU HỌC HOÀNG QUỐC VIỆT</a:t>
            </a:r>
          </a:p>
        </p:txBody>
      </p:sp>
      <p:pic>
        <p:nvPicPr>
          <p:cNvPr id="16387" name="Picture 12">
            <a:extLst>
              <a:ext uri="{FF2B5EF4-FFF2-40B4-BE49-F238E27FC236}">
                <a16:creationId xmlns:a16="http://schemas.microsoft.com/office/drawing/2014/main" xmlns="" id="{AED395EB-2F61-42DF-BBE8-D01C5B99F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54" y="4760110"/>
            <a:ext cx="1522068" cy="197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18">
            <a:extLst>
              <a:ext uri="{FF2B5EF4-FFF2-40B4-BE49-F238E27FC236}">
                <a16:creationId xmlns:a16="http://schemas.microsoft.com/office/drawing/2014/main" xmlns="" id="{3AA14038-62F5-40D0-A759-D811C2C95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430" y="5783746"/>
            <a:ext cx="8165849" cy="57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280" tIns="53633" rIns="107280" bIns="53633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1974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29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lang="en-US" altLang="en-US" sz="29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9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viên</a:t>
            </a:r>
            <a:r>
              <a:rPr lang="en-US" altLang="en-US" sz="29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9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lang="en-US" altLang="en-US" sz="29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9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hiện</a:t>
            </a:r>
            <a:r>
              <a:rPr lang="en-US" altLang="en-US" sz="29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lang="en-US" altLang="en-US" sz="29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Nguyễn</a:t>
            </a:r>
            <a:r>
              <a:rPr lang="en-US" altLang="en-US" sz="29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9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Thị</a:t>
            </a:r>
            <a:r>
              <a:rPr lang="en-US" altLang="en-US" sz="29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9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Tân</a:t>
            </a:r>
            <a:r>
              <a:rPr lang="en-US" altLang="en-US" sz="29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9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Túy</a:t>
            </a:r>
            <a:r>
              <a:rPr lang="en-US" altLang="en-US" sz="29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 Nga</a:t>
            </a:r>
          </a:p>
        </p:txBody>
      </p:sp>
      <p:pic>
        <p:nvPicPr>
          <p:cNvPr id="16390" name="Picture 22" descr="bd21315_">
            <a:extLst>
              <a:ext uri="{FF2B5EF4-FFF2-40B4-BE49-F238E27FC236}">
                <a16:creationId xmlns:a16="http://schemas.microsoft.com/office/drawing/2014/main" xmlns="" id="{457D3053-B2B9-4BDE-A218-1B21905B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077691" y="6503209"/>
            <a:ext cx="420154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 descr="POINSET2">
            <a:extLst>
              <a:ext uri="{FF2B5EF4-FFF2-40B4-BE49-F238E27FC236}">
                <a16:creationId xmlns:a16="http://schemas.microsoft.com/office/drawing/2014/main" xmlns="" id="{69BB60BE-B62D-4A97-B4E7-CAB472D2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0696" y="-317027"/>
            <a:ext cx="1558925" cy="199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5" descr="POINSET2">
            <a:extLst>
              <a:ext uri="{FF2B5EF4-FFF2-40B4-BE49-F238E27FC236}">
                <a16:creationId xmlns:a16="http://schemas.microsoft.com/office/drawing/2014/main" xmlns="" id="{37D6F407-AEC8-4199-910A-9B8A03A3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21709" y="-164149"/>
            <a:ext cx="1565275" cy="186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15ED9FF-CBDF-4ABB-8E11-0323ACB20624}"/>
              </a:ext>
            </a:extLst>
          </p:cNvPr>
          <p:cNvCxnSpPr/>
          <p:nvPr/>
        </p:nvCxnSpPr>
        <p:spPr>
          <a:xfrm flipV="1">
            <a:off x="3943875" y="1343144"/>
            <a:ext cx="44774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394" name="Picture 7" descr="BƯỚM 58">
            <a:extLst>
              <a:ext uri="{FF2B5EF4-FFF2-40B4-BE49-F238E27FC236}">
                <a16:creationId xmlns:a16="http://schemas.microsoft.com/office/drawing/2014/main" xmlns="" id="{24A9FD11-7DB1-4D0E-BFE7-52A401EBBD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1409" y="741401"/>
            <a:ext cx="110191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8" descr="animal-14[1]">
            <a:extLst>
              <a:ext uri="{FF2B5EF4-FFF2-40B4-BE49-F238E27FC236}">
                <a16:creationId xmlns:a16="http://schemas.microsoft.com/office/drawing/2014/main" xmlns="" id="{A1CE9410-97D9-4037-99E7-63147720AE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19512" y="4471988"/>
            <a:ext cx="105910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5" descr="POINSET3">
            <a:extLst>
              <a:ext uri="{FF2B5EF4-FFF2-40B4-BE49-F238E27FC236}">
                <a16:creationId xmlns:a16="http://schemas.microsoft.com/office/drawing/2014/main" xmlns="" id="{97C35966-E4BC-4C6E-8E21-B3AEFF291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386" y="4625321"/>
            <a:ext cx="3242321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8">
            <a:extLst>
              <a:ext uri="{FF2B5EF4-FFF2-40B4-BE49-F238E27FC236}">
                <a16:creationId xmlns:a16="http://schemas.microsoft.com/office/drawing/2014/main" xmlns="" id="{2A7B894F-844D-43AB-A81F-F7721FA8C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758" y="1900308"/>
            <a:ext cx="9278380" cy="158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280" tIns="53633" rIns="107280" bIns="53633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1974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MÔN : TOÁN</a:t>
            </a:r>
          </a:p>
          <a:p>
            <a:pPr algn="ctr" defTabSz="681974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LỚP : 3C</a:t>
            </a:r>
          </a:p>
        </p:txBody>
      </p:sp>
      <p:pic>
        <p:nvPicPr>
          <p:cNvPr id="15" name="Picture 10" descr="book_page_flip_hb">
            <a:extLst>
              <a:ext uri="{FF2B5EF4-FFF2-40B4-BE49-F238E27FC236}">
                <a16:creationId xmlns:a16="http://schemas.microsoft.com/office/drawing/2014/main" xmlns="" id="{35644F6E-158F-445D-8574-F9EA709E9B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883" y="3240196"/>
            <a:ext cx="5277213" cy="152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-6740667" y="5046598"/>
            <a:ext cx="13649467" cy="738228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3" dist="53882" dir="13500000">
              <a:srgbClr val="EEECE1">
                <a:alpha val="50000"/>
              </a:srgbClr>
            </a:prstShdw>
          </a:effectLst>
        </p:spPr>
        <p:txBody>
          <a:bodyPr wrap="square" lIns="162024" tIns="81017" rIns="162024" bIns="810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defTabSz="1215208" eaLnBrk="1" fontAlgn="base" hangingPunct="1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37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lang="en-US" altLang="en-US" sz="37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r>
              <a:rPr lang="en-US" altLang="en-US" sz="37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quý</a:t>
            </a:r>
            <a:r>
              <a:rPr lang="en-US" altLang="en-US" sz="37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lang="en-US" altLang="en-US" sz="37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lang="en-US" altLang="en-US" sz="37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lang="en-US" altLang="en-US" sz="37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lang="en-US" altLang="en-US" sz="37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dự</a:t>
            </a:r>
            <a:r>
              <a:rPr lang="en-US" altLang="en-US" sz="37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lang="en-US" altLang="en-US" sz="37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lang="en-US" altLang="en-US" sz="37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altLang="en-US" sz="37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lang="en-US" altLang="en-US" sz="37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lang="en-US" altLang="en-US" sz="37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</p:txBody>
      </p:sp>
      <p:pic>
        <p:nvPicPr>
          <p:cNvPr id="2" name="03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8219" y="6941484"/>
            <a:ext cx="45662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29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/>
          <p:cNvSpPr/>
          <p:nvPr/>
        </p:nvSpPr>
        <p:spPr>
          <a:xfrm>
            <a:off x="857251" y="5391150"/>
            <a:ext cx="3143250" cy="834337"/>
          </a:xfrm>
          <a:prstGeom prst="parallelogram">
            <a:avLst/>
          </a:prstGeom>
          <a:solidFill>
            <a:srgbClr val="E45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1822697" y="138539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>
              <a:buClrTx/>
              <a:buFontTx/>
              <a:buNone/>
              <a:defRPr/>
            </a:pPr>
            <a:r>
              <a:rPr lang="en-US" sz="4000" u="sng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Toán</a:t>
            </a:r>
            <a:endParaRPr lang="en-US" sz="4000" u="sng" kern="1200" dirty="0">
              <a:solidFill>
                <a:srgbClr val="7030A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B1500B4-2A13-B105-884B-9C3A22343CC6}"/>
              </a:ext>
            </a:extLst>
          </p:cNvPr>
          <p:cNvSpPr txBox="1"/>
          <p:nvPr/>
        </p:nvSpPr>
        <p:spPr>
          <a:xfrm>
            <a:off x="1178950" y="5491760"/>
            <a:ext cx="2479559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vi-VN" sz="3600" b="1" kern="1200" dirty="0">
                <a:solidFill>
                  <a:prstClr val="white"/>
                </a:solidFill>
                <a:latin typeface="+mj-lt"/>
                <a:ea typeface="Roboto Black" panose="02000000000000000000" pitchFamily="2" charset="0"/>
              </a:rPr>
              <a:t>Tiết </a:t>
            </a:r>
            <a:r>
              <a:rPr lang="en-US" sz="3600" b="1" kern="1200" dirty="0">
                <a:solidFill>
                  <a:prstClr val="white"/>
                </a:solidFill>
                <a:latin typeface="+mj-lt"/>
                <a:ea typeface="Roboto Black" panose="02000000000000000000" pitchFamily="2" charset="0"/>
              </a:rPr>
              <a:t>2</a:t>
            </a:r>
            <a:endParaRPr lang="vi-VN" sz="3600" b="1" kern="1200" dirty="0">
              <a:solidFill>
                <a:prstClr val="white"/>
              </a:solidFill>
              <a:latin typeface="+mj-lt"/>
              <a:ea typeface="Roboto Black" panose="020000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" y="703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-250641" y="2415209"/>
            <a:ext cx="5794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6000" b="1" kern="1200" dirty="0">
                <a:solidFill>
                  <a:srgbClr val="002060"/>
                </a:solidFill>
                <a:latin typeface="Tiém"/>
                <a:ea typeface="Roboto Black" panose="02000000000000000000" pitchFamily="2" charset="0"/>
              </a:rPr>
              <a:t>ĐỒNG HỒ </a:t>
            </a:r>
          </a:p>
          <a:p>
            <a:pPr algn="ctr">
              <a:buClrTx/>
              <a:buFontTx/>
              <a:buNone/>
              <a:defRPr/>
            </a:pPr>
            <a:r>
              <a:rPr lang="en-US" altLang="zh-CN" sz="6000" b="1" kern="1200" dirty="0">
                <a:solidFill>
                  <a:srgbClr val="002060"/>
                </a:solidFill>
                <a:latin typeface="Tiém"/>
                <a:ea typeface="Roboto Black" panose="02000000000000000000" pitchFamily="2" charset="0"/>
              </a:rPr>
              <a:t>SỬ DỤNG </a:t>
            </a:r>
          </a:p>
          <a:p>
            <a:pPr algn="ctr">
              <a:buClrTx/>
              <a:buFontTx/>
              <a:buNone/>
              <a:defRPr/>
            </a:pPr>
            <a:r>
              <a:rPr lang="en-US" altLang="zh-CN" sz="6000" b="1" kern="1200" dirty="0">
                <a:solidFill>
                  <a:srgbClr val="002060"/>
                </a:solidFill>
                <a:latin typeface="Tiém"/>
                <a:ea typeface="Roboto Black" panose="02000000000000000000" pitchFamily="2" charset="0"/>
              </a:rPr>
              <a:t>SỐ LA MÃ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D1DB39-7217-934C-5424-AF5226CB7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t="83" r="141" b="-213"/>
          <a:stretch/>
        </p:blipFill>
        <p:spPr>
          <a:xfrm>
            <a:off x="4791075" y="1063093"/>
            <a:ext cx="7400925" cy="4958255"/>
          </a:xfrm>
          <a:prstGeom prst="roundRect">
            <a:avLst>
              <a:gd name="adj" fmla="val 2877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51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152562" y="110424"/>
            <a:ext cx="778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vi-VN" altLang="zh-CN" sz="3200" b="1" kern="1200" dirty="0">
                <a:solidFill>
                  <a:srgbClr val="002060"/>
                </a:solidFill>
                <a:latin typeface="+mj-lt"/>
                <a:ea typeface="Roboto Black" panose="02000000000000000000" pitchFamily="2" charset="0"/>
                <a:cs typeface="+mn-cs"/>
              </a:rPr>
              <a:t>ĐỒNG HỒ SỬ DỤNG SỐ LA MÃ</a:t>
            </a:r>
            <a:endParaRPr lang="en-US" altLang="zh-CN" sz="3200" b="1" kern="1200" dirty="0">
              <a:solidFill>
                <a:srgbClr val="002060"/>
              </a:solidFill>
              <a:latin typeface="+mj-lt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" y="52942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FBB60D-9DF8-96A8-BB1C-43E80D4A9DB1}"/>
              </a:ext>
            </a:extLst>
          </p:cNvPr>
          <p:cNvSpPr txBox="1"/>
          <p:nvPr/>
        </p:nvSpPr>
        <p:spPr>
          <a:xfrm>
            <a:off x="545529" y="1231563"/>
            <a:ext cx="11010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4400" b="1" kern="1200" dirty="0" err="1">
                <a:solidFill>
                  <a:srgbClr val="FF0066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altLang="zh-CN" sz="4400" b="1" kern="1200" dirty="0">
                <a:solidFill>
                  <a:srgbClr val="FF0066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kern="1200" dirty="0" err="1">
                <a:solidFill>
                  <a:srgbClr val="FF0066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chí</a:t>
            </a:r>
            <a:r>
              <a:rPr lang="en-US" altLang="zh-CN" sz="4400" b="1" kern="1200" dirty="0">
                <a:solidFill>
                  <a:srgbClr val="FF0066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kern="1200" dirty="0" err="1">
                <a:solidFill>
                  <a:srgbClr val="FF0066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altLang="zh-CN" sz="4400" b="1" kern="1200" dirty="0">
                <a:solidFill>
                  <a:srgbClr val="FF0066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kern="1200" dirty="0" err="1">
                <a:solidFill>
                  <a:srgbClr val="FF0066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phẩm</a:t>
            </a:r>
            <a:endParaRPr lang="vi-VN" altLang="zh-CN" sz="4400" b="1" kern="1200" dirty="0">
              <a:solidFill>
                <a:srgbClr val="FF0066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9537" y="2488414"/>
            <a:ext cx="11010631" cy="3476624"/>
            <a:chOff x="541912" y="2488414"/>
            <a:chExt cx="11010631" cy="3476624"/>
          </a:xfrm>
        </p:grpSpPr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xmlns="" id="{0BFB89DD-30C9-E2B5-FC45-5D9915324C1F}"/>
                </a:ext>
              </a:extLst>
            </p:cNvPr>
            <p:cNvSpPr/>
            <p:nvPr/>
          </p:nvSpPr>
          <p:spPr>
            <a:xfrm>
              <a:off x="541912" y="2488414"/>
              <a:ext cx="11010631" cy="34766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r>
                <a:rPr lang="en-US" sz="1800" kern="1200">
                  <a:solidFill>
                    <a:prstClr val="white"/>
                  </a:solidFill>
                </a:rPr>
                <a:t>https://i.ebayimg.com/thumbs/images/g/2SkAAOSwb~9ZbH8K/s-l1200.jpg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E59A7FD-4344-10A8-49BD-C81DF4364356}"/>
                </a:ext>
              </a:extLst>
            </p:cNvPr>
            <p:cNvSpPr txBox="1"/>
            <p:nvPr/>
          </p:nvSpPr>
          <p:spPr>
            <a:xfrm>
              <a:off x="957441" y="2912067"/>
              <a:ext cx="1018680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  <a:defRPr/>
              </a:pPr>
              <a:r>
                <a:rPr lang="vi-VN" sz="3200" b="1" kern="1200" dirty="0">
                  <a:solidFill>
                    <a:srgbClr val="00B0F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Wingdings" panose="05000000000000000000" pitchFamily="2" charset="2"/>
                </a:rPr>
                <a:t></a:t>
              </a:r>
              <a:r>
                <a:rPr lang="en-US" sz="2400" kern="12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Wingdings" panose="05000000000000000000" pitchFamily="2" charset="2"/>
                </a:rPr>
                <a:t> </a:t>
              </a:r>
              <a:r>
                <a:rPr lang="vi-VN" sz="3200" b="1" kern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Đồng hồ sử dụng số La Mã từ I đến XII</a:t>
              </a:r>
              <a:r>
                <a:rPr lang="en-US" sz="3200" b="1" kern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  <a:r>
                <a:rPr lang="vi-VN" sz="3200" b="1" kern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vi-VN" sz="3200" b="1" kern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vi-VN" sz="2400" kern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vi-VN" sz="2400" kern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vi-VN" sz="3200" b="1" kern="1200" dirty="0">
                  <a:solidFill>
                    <a:srgbClr val="00B0F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Wingdings" panose="05000000000000000000" pitchFamily="2" charset="2"/>
                </a:rPr>
                <a:t> </a:t>
              </a:r>
              <a:r>
                <a:rPr lang="vi-VN" sz="3200" b="1" kern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Có thể quay được kim giờ và kim phút</a:t>
              </a:r>
              <a:r>
                <a:rPr lang="en-US" sz="3200" b="1" kern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  <a:r>
                <a:rPr lang="vi-VN" sz="3200" b="1" kern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vi-VN" sz="3200" b="1" kern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vi-VN" sz="2400" kern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vi-VN" sz="2400" kern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vi-VN" sz="3200" b="1" kern="1200" dirty="0">
                  <a:solidFill>
                    <a:srgbClr val="00B0F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Wingdings" panose="05000000000000000000" pitchFamily="2" charset="2"/>
                </a:rPr>
                <a:t></a:t>
              </a:r>
              <a:r>
                <a:rPr lang="vi-VN" sz="2400" b="1" kern="1200" dirty="0">
                  <a:solidFill>
                    <a:srgbClr val="00B0F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Wingdings" panose="05000000000000000000" pitchFamily="2" charset="2"/>
                </a:rPr>
                <a:t> </a:t>
              </a:r>
              <a:r>
                <a:rPr lang="vi-VN" sz="3200" b="1" kern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Đảm bảo tính thẩm mĩ, sử dụng được nhiều lần</a:t>
              </a:r>
              <a:r>
                <a:rPr lang="en-US" sz="3200" b="1" kern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  <a:r>
                <a:rPr lang="vi-VN" sz="3200" b="1" kern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vi-VN" sz="3200" kern="12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vi-VN" sz="3200" kern="12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vi-VN" altLang="zh-CN" sz="3200" kern="1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796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7200" y="1573620"/>
            <a:ext cx="11382375" cy="45985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kern="120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79323" y="1724013"/>
            <a:ext cx="1039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>
              <a:buClrTx/>
              <a:buFontTx/>
              <a:buNone/>
              <a:defRPr/>
            </a:pPr>
            <a:r>
              <a:rPr lang="en-US" altLang="zh-CN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zh-CN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zh-CN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zh-CN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zh-CN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2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5256" y="2624458"/>
            <a:ext cx="6387593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ClrTx/>
              <a:buFontTx/>
              <a:buNone/>
              <a:defRPr/>
            </a:pPr>
            <a:r>
              <a:rPr lang="vi-VN" altLang="zh-CN" sz="2400" b="1" kern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+mn-cs"/>
              </a:rPr>
              <a:t>1. Đồng hồ có hình gì?</a:t>
            </a:r>
          </a:p>
          <a:p>
            <a:pPr>
              <a:lnSpc>
                <a:spcPct val="130000"/>
              </a:lnSpc>
              <a:buClrTx/>
              <a:buFontTx/>
              <a:buNone/>
              <a:defRPr/>
            </a:pPr>
            <a:r>
              <a:rPr lang="vi-VN" altLang="zh-CN" sz="2400" kern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+mn-cs"/>
              </a:rPr>
              <a:t>……………………………….……………………</a:t>
            </a:r>
          </a:p>
          <a:p>
            <a:pPr>
              <a:lnSpc>
                <a:spcPct val="130000"/>
              </a:lnSpc>
              <a:buClrTx/>
              <a:defRPr/>
            </a:pPr>
            <a:r>
              <a:rPr lang="vi-VN" altLang="zh-CN" sz="2400" b="1" kern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+mn-cs"/>
              </a:rPr>
              <a:t>2. Đồng hồ gồm những bộ phận nào?</a:t>
            </a:r>
          </a:p>
          <a:p>
            <a:pPr>
              <a:lnSpc>
                <a:spcPct val="130000"/>
              </a:lnSpc>
              <a:buClrTx/>
              <a:buFontTx/>
              <a:buNone/>
              <a:defRPr/>
            </a:pPr>
            <a:r>
              <a:rPr lang="vi-VN" altLang="zh-CN" sz="2400" kern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……………………………….……………………</a:t>
            </a:r>
          </a:p>
          <a:p>
            <a:pPr>
              <a:lnSpc>
                <a:spcPct val="130000"/>
              </a:lnSpc>
              <a:buClrTx/>
              <a:buFont typeface="Arial"/>
              <a:buNone/>
              <a:defRPr/>
            </a:pPr>
            <a:r>
              <a:rPr lang="vi-VN" altLang="zh-CN" sz="2400" b="1" kern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+mn-cs"/>
              </a:rPr>
              <a:t>3. Đồng hồ được làm bằng vật liệu gì?</a:t>
            </a:r>
          </a:p>
          <a:p>
            <a:pPr>
              <a:lnSpc>
                <a:spcPct val="130000"/>
              </a:lnSpc>
              <a:buClrTx/>
              <a:buFontTx/>
              <a:buNone/>
              <a:defRPr/>
            </a:pPr>
            <a:r>
              <a:rPr lang="vi-VN" altLang="zh-CN" sz="2400" kern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……………………………….……………………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22199" y="2845020"/>
            <a:ext cx="2962501" cy="2924811"/>
            <a:chOff x="1093624" y="2845020"/>
            <a:chExt cx="2962501" cy="2924811"/>
          </a:xfrm>
        </p:grpSpPr>
        <p:sp>
          <p:nvSpPr>
            <p:cNvPr id="4" name="Oval 3"/>
            <p:cNvSpPr/>
            <p:nvPr/>
          </p:nvSpPr>
          <p:spPr>
            <a:xfrm>
              <a:off x="1129896" y="2879876"/>
              <a:ext cx="2889955" cy="288995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FD3F97D2-8165-9A04-0323-9E8AAD9DC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624" y="2845020"/>
              <a:ext cx="2962501" cy="2924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4129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799048" y="1698310"/>
            <a:ext cx="8259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Lựa</a:t>
            </a:r>
            <a:r>
              <a:rPr lang="en-US" sz="3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3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3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cụ</a:t>
            </a:r>
            <a:r>
              <a:rPr lang="en-US" sz="3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36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liệu</a:t>
            </a:r>
            <a:endPara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1" y="3195896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57" l="0" r="95954">
                        <a14:foregroundMark x1="31214" y1="23585" x2="32948" y2="34906"/>
                        <a14:foregroundMark x1="36994" y1="37736" x2="44509" y2="44340"/>
                        <a14:foregroundMark x1="16763" y1="4717" x2="7514" y2="16038"/>
                        <a14:foregroundMark x1="47399" y1="54717" x2="31214" y2="71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vi-VN" altLang="zh-CN" sz="3200" b="1" kern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+mn-cs"/>
              </a:rPr>
              <a:t>ĐỒNG HỒ SỬ DỤNG SỐ LA MÃ</a:t>
            </a:r>
            <a:endParaRPr lang="en-US" altLang="zh-CN" sz="3200" b="1" kern="12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17" b="94931" l="1919" r="9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48" y="4329124"/>
            <a:ext cx="1628150" cy="753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C291FB-87CC-676C-0B57-6E159532A0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16" b="96317" l="6044" r="953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0304" y="3318462"/>
            <a:ext cx="1827964" cy="17727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699C8E-3587-EADB-12D6-3807B3D462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12" b="98088" l="9589" r="89726">
                        <a14:foregroundMark x1="53881" y1="26004" x2="52055" y2="76673"/>
                        <a14:foregroundMark x1="66210" y1="27725" x2="62557" y2="79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71596">
            <a:off x="4910465" y="4791337"/>
            <a:ext cx="1609352" cy="20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2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152562" y="110424"/>
            <a:ext cx="778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vi-VN" altLang="zh-CN" sz="3200" b="1" kern="1200" dirty="0">
                <a:solidFill>
                  <a:srgbClr val="002060"/>
                </a:solidFill>
                <a:latin typeface="Times New Roman"/>
                <a:ea typeface="Roboto Black" panose="02000000000000000000" pitchFamily="2" charset="0"/>
              </a:rPr>
              <a:t>ĐỒNG HỒ SỬ DỤNG SỐ LA MÃ</a:t>
            </a:r>
            <a:endParaRPr lang="en-US" altLang="zh-CN" sz="3200" b="1" kern="1200" dirty="0">
              <a:solidFill>
                <a:srgbClr val="002060"/>
              </a:solidFill>
              <a:latin typeface="Calibri Light" panose="020F0302020204030204"/>
              <a:ea typeface="Roboto Black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FBB60D-9DF8-96A8-BB1C-43E80D4A9DB1}"/>
              </a:ext>
            </a:extLst>
          </p:cNvPr>
          <p:cNvSpPr txBox="1"/>
          <p:nvPr/>
        </p:nvSpPr>
        <p:spPr>
          <a:xfrm>
            <a:off x="545529" y="1231563"/>
            <a:ext cx="11010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4400" b="1" kern="1200" dirty="0" err="1">
                <a:solidFill>
                  <a:srgbClr val="FF0066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altLang="zh-CN" sz="4400" b="1" kern="1200" dirty="0">
                <a:solidFill>
                  <a:srgbClr val="FF0066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kern="1200" dirty="0" err="1">
                <a:solidFill>
                  <a:srgbClr val="FF0066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chí</a:t>
            </a:r>
            <a:r>
              <a:rPr lang="en-US" altLang="zh-CN" sz="4400" b="1" kern="1200" dirty="0">
                <a:solidFill>
                  <a:srgbClr val="FF0066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kern="1200" dirty="0" err="1">
                <a:solidFill>
                  <a:srgbClr val="FF0066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altLang="zh-CN" sz="4400" b="1" kern="1200" dirty="0">
                <a:solidFill>
                  <a:srgbClr val="FF0066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400" b="1" kern="1200" dirty="0" err="1">
                <a:solidFill>
                  <a:srgbClr val="FF0066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phẩm</a:t>
            </a:r>
            <a:endParaRPr lang="vi-VN" altLang="zh-CN" sz="4400" b="1" kern="1200" dirty="0">
              <a:solidFill>
                <a:srgbClr val="FF0066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9537" y="2488414"/>
            <a:ext cx="11010631" cy="3476624"/>
            <a:chOff x="541912" y="2488414"/>
            <a:chExt cx="11010631" cy="3476624"/>
          </a:xfrm>
        </p:grpSpPr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xmlns="" id="{0BFB89DD-30C9-E2B5-FC45-5D9915324C1F}"/>
                </a:ext>
              </a:extLst>
            </p:cNvPr>
            <p:cNvSpPr/>
            <p:nvPr/>
          </p:nvSpPr>
          <p:spPr>
            <a:xfrm>
              <a:off x="541912" y="2488414"/>
              <a:ext cx="11010631" cy="34766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r>
                <a:rPr lang="en-US" sz="1800" kern="1200">
                  <a:solidFill>
                    <a:prstClr val="white"/>
                  </a:solidFill>
                </a:rPr>
                <a:t>https://i.ebayimg.com/thumbs/images/g/2SkAAOSwb~9ZbH8K/s-l1200.jpg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E59A7FD-4344-10A8-49BD-C81DF4364356}"/>
                </a:ext>
              </a:extLst>
            </p:cNvPr>
            <p:cNvSpPr txBox="1"/>
            <p:nvPr/>
          </p:nvSpPr>
          <p:spPr>
            <a:xfrm>
              <a:off x="957441" y="2912067"/>
              <a:ext cx="1018680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  <a:defRPr/>
              </a:pPr>
              <a:r>
                <a:rPr lang="vi-VN" sz="3200" b="1" kern="1200" dirty="0">
                  <a:solidFill>
                    <a:srgbClr val="00B0F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Wingdings" panose="05000000000000000000" pitchFamily="2" charset="2"/>
                </a:rPr>
                <a:t></a:t>
              </a:r>
              <a:r>
                <a:rPr lang="en-US" sz="2400" kern="12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Wingdings" panose="05000000000000000000" pitchFamily="2" charset="2"/>
                </a:rPr>
                <a:t> </a:t>
              </a:r>
              <a:r>
                <a:rPr lang="vi-VN" sz="3200" b="1" kern="1200" dirty="0">
                  <a:solidFill>
                    <a:srgbClr val="002060"/>
                  </a:solidFill>
                  <a:latin typeface="Times New Roman"/>
                  <a:ea typeface="Roboto" panose="02000000000000000000" pitchFamily="2" charset="0"/>
                  <a:cs typeface="Roboto" panose="02000000000000000000" pitchFamily="2" charset="0"/>
                </a:rPr>
                <a:t>Đồng hồ sử dụng số La Mã từ I đến XII</a:t>
              </a:r>
              <a:r>
                <a:rPr lang="en-US" sz="3200" b="1" kern="1200" dirty="0">
                  <a:solidFill>
                    <a:srgbClr val="002060"/>
                  </a:solidFill>
                  <a:latin typeface="Calibri Light" panose="020F0302020204030204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  <a:r>
                <a:rPr lang="vi-VN" sz="3200" b="1" kern="1200" dirty="0">
                  <a:solidFill>
                    <a:srgbClr val="002060"/>
                  </a:solidFill>
                  <a:latin typeface="Times New Roman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vi-VN" sz="3200" b="1" kern="1200" dirty="0">
                  <a:solidFill>
                    <a:srgbClr val="002060"/>
                  </a:solidFill>
                  <a:latin typeface="Times New Roman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vi-VN" sz="2400" kern="1200" dirty="0">
                  <a:solidFill>
                    <a:srgbClr val="002060"/>
                  </a:solidFill>
                  <a:latin typeface="Times New Roman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vi-VN" sz="2400" kern="1200" dirty="0">
                  <a:solidFill>
                    <a:srgbClr val="002060"/>
                  </a:solidFill>
                  <a:latin typeface="Times New Roman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vi-VN" sz="3200" b="1" kern="1200" dirty="0">
                  <a:solidFill>
                    <a:srgbClr val="00B0F0"/>
                  </a:solidFill>
                  <a:latin typeface="Times New Roman"/>
                  <a:ea typeface="Roboto" panose="02000000000000000000" pitchFamily="2" charset="0"/>
                  <a:cs typeface="Roboto" panose="02000000000000000000" pitchFamily="2" charset="0"/>
                  <a:sym typeface="Wingdings" panose="05000000000000000000" pitchFamily="2" charset="2"/>
                </a:rPr>
                <a:t> </a:t>
              </a:r>
              <a:r>
                <a:rPr lang="vi-VN" sz="3200" b="1" kern="1200" dirty="0">
                  <a:solidFill>
                    <a:srgbClr val="002060"/>
                  </a:solidFill>
                  <a:latin typeface="Times New Roman"/>
                  <a:ea typeface="Roboto" panose="02000000000000000000" pitchFamily="2" charset="0"/>
                  <a:cs typeface="Roboto" panose="02000000000000000000" pitchFamily="2" charset="0"/>
                </a:rPr>
                <a:t>Có thể quay được kim giờ và kim phút</a:t>
              </a:r>
              <a:r>
                <a:rPr lang="en-US" sz="3200" b="1" kern="1200" dirty="0">
                  <a:solidFill>
                    <a:srgbClr val="002060"/>
                  </a:solidFill>
                  <a:latin typeface="Calibri Light" panose="020F0302020204030204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  <a:r>
                <a:rPr lang="vi-VN" sz="3200" b="1" kern="1200" dirty="0">
                  <a:solidFill>
                    <a:srgbClr val="002060"/>
                  </a:solidFill>
                  <a:latin typeface="Times New Roman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vi-VN" sz="3200" b="1" kern="1200" dirty="0">
                  <a:solidFill>
                    <a:srgbClr val="002060"/>
                  </a:solidFill>
                  <a:latin typeface="Times New Roman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vi-VN" sz="2400" kern="1200" dirty="0">
                  <a:solidFill>
                    <a:srgbClr val="002060"/>
                  </a:solidFill>
                  <a:latin typeface="Times New Roman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vi-VN" sz="2400" kern="1200" dirty="0">
                  <a:solidFill>
                    <a:srgbClr val="002060"/>
                  </a:solidFill>
                  <a:latin typeface="Times New Roman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vi-VN" sz="3200" b="1" kern="1200" dirty="0">
                  <a:solidFill>
                    <a:srgbClr val="00B0F0"/>
                  </a:solidFill>
                  <a:latin typeface="Times New Roman"/>
                  <a:ea typeface="Roboto" panose="02000000000000000000" pitchFamily="2" charset="0"/>
                  <a:cs typeface="Roboto" panose="02000000000000000000" pitchFamily="2" charset="0"/>
                  <a:sym typeface="Wingdings" panose="05000000000000000000" pitchFamily="2" charset="2"/>
                </a:rPr>
                <a:t></a:t>
              </a:r>
              <a:r>
                <a:rPr lang="vi-VN" sz="2400" b="1" kern="1200" dirty="0">
                  <a:solidFill>
                    <a:srgbClr val="00B0F0"/>
                  </a:solidFill>
                  <a:latin typeface="Times New Roman"/>
                  <a:ea typeface="Roboto" panose="02000000000000000000" pitchFamily="2" charset="0"/>
                  <a:cs typeface="Roboto" panose="02000000000000000000" pitchFamily="2" charset="0"/>
                  <a:sym typeface="Wingdings" panose="05000000000000000000" pitchFamily="2" charset="2"/>
                </a:rPr>
                <a:t> </a:t>
              </a:r>
              <a:r>
                <a:rPr lang="vi-VN" sz="3200" b="1" kern="1200" dirty="0">
                  <a:solidFill>
                    <a:srgbClr val="002060"/>
                  </a:solidFill>
                  <a:latin typeface="Times New Roman"/>
                  <a:ea typeface="Roboto" panose="02000000000000000000" pitchFamily="2" charset="0"/>
                  <a:cs typeface="Roboto" panose="02000000000000000000" pitchFamily="2" charset="0"/>
                </a:rPr>
                <a:t>Đảm bảo tính thẩm mĩ, sử dụng được nhiều lần</a:t>
              </a:r>
              <a:r>
                <a:rPr lang="en-US" sz="3200" b="1" kern="1200" dirty="0">
                  <a:solidFill>
                    <a:srgbClr val="002060"/>
                  </a:solidFill>
                  <a:latin typeface="Calibri Light" panose="020F0302020204030204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  <a:r>
                <a:rPr lang="vi-VN" sz="3200" b="1" kern="1200" dirty="0">
                  <a:solidFill>
                    <a:srgbClr val="002060"/>
                  </a:solidFill>
                  <a:latin typeface="Times New Roman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vi-VN" sz="3200" kern="12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vi-VN" sz="3200" kern="12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vi-VN" altLang="zh-CN" sz="3200" kern="1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018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2" y="8685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1774832" y="1498215"/>
            <a:ext cx="648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algn="ctr">
              <a:buClrTx/>
              <a:buFontTx/>
              <a:buNone/>
              <a:defRPr/>
            </a:pPr>
            <a:r>
              <a:rPr lang="en-US" sz="4000" kern="1200" dirty="0">
                <a:solidFill>
                  <a:srgbClr val="1B22B5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BÌNH CHỌN SẢN PHẨM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759B41A-E197-942E-091B-3A8B74B63917}"/>
              </a:ext>
            </a:extLst>
          </p:cNvPr>
          <p:cNvGrpSpPr/>
          <p:nvPr/>
        </p:nvGrpSpPr>
        <p:grpSpPr>
          <a:xfrm flipH="1">
            <a:off x="744758" y="2371195"/>
            <a:ext cx="4539187" cy="4319110"/>
            <a:chOff x="4590044" y="1657067"/>
            <a:chExt cx="4539187" cy="4319110"/>
          </a:xfrm>
        </p:grpSpPr>
        <p:sp>
          <p:nvSpPr>
            <p:cNvPr id="10" name="Teardrop 45">
              <a:extLst>
                <a:ext uri="{FF2B5EF4-FFF2-40B4-BE49-F238E27FC236}">
                  <a16:creationId xmlns:a16="http://schemas.microsoft.com/office/drawing/2014/main" xmlns="" id="{1A4D3357-62EF-1F91-3FFC-7BAEDE24A714}"/>
                </a:ext>
              </a:extLst>
            </p:cNvPr>
            <p:cNvSpPr/>
            <p:nvPr/>
          </p:nvSpPr>
          <p:spPr>
            <a:xfrm rot="16400215">
              <a:off x="8068228" y="3766857"/>
              <a:ext cx="1035475" cy="1086531"/>
            </a:xfrm>
            <a:custGeom>
              <a:avLst/>
              <a:gdLst>
                <a:gd name="connsiteX0" fmla="*/ 0 w 1991751"/>
                <a:gd name="connsiteY0" fmla="*/ 1007170 h 2014340"/>
                <a:gd name="connsiteX1" fmla="*/ 995876 w 1991751"/>
                <a:gd name="connsiteY1" fmla="*/ 0 h 2014340"/>
                <a:gd name="connsiteX2" fmla="*/ 1991751 w 1991751"/>
                <a:gd name="connsiteY2" fmla="*/ 0 h 2014340"/>
                <a:gd name="connsiteX3" fmla="*/ 1991751 w 1991751"/>
                <a:gd name="connsiteY3" fmla="*/ 1007170 h 2014340"/>
                <a:gd name="connsiteX4" fmla="*/ 995875 w 1991751"/>
                <a:gd name="connsiteY4" fmla="*/ 2014340 h 2014340"/>
                <a:gd name="connsiteX5" fmla="*/ -1 w 1991751"/>
                <a:gd name="connsiteY5" fmla="*/ 1007170 h 2014340"/>
                <a:gd name="connsiteX6" fmla="*/ 0 w 1991751"/>
                <a:gd name="connsiteY6" fmla="*/ 1007170 h 2014340"/>
                <a:gd name="connsiteX0" fmla="*/ 284138 w 2275889"/>
                <a:gd name="connsiteY0" fmla="*/ 1007170 h 2164794"/>
                <a:gd name="connsiteX1" fmla="*/ 1280014 w 2275889"/>
                <a:gd name="connsiteY1" fmla="*/ 0 h 2164794"/>
                <a:gd name="connsiteX2" fmla="*/ 2275889 w 2275889"/>
                <a:gd name="connsiteY2" fmla="*/ 0 h 2164794"/>
                <a:gd name="connsiteX3" fmla="*/ 2275889 w 2275889"/>
                <a:gd name="connsiteY3" fmla="*/ 1007170 h 2164794"/>
                <a:gd name="connsiteX4" fmla="*/ 1280013 w 2275889"/>
                <a:gd name="connsiteY4" fmla="*/ 2014340 h 2164794"/>
                <a:gd name="connsiteX5" fmla="*/ 284137 w 2275889"/>
                <a:gd name="connsiteY5" fmla="*/ 1007170 h 2164794"/>
                <a:gd name="connsiteX6" fmla="*/ 284138 w 2275889"/>
                <a:gd name="connsiteY6" fmla="*/ 1007170 h 2164794"/>
                <a:gd name="connsiteX0" fmla="*/ 284138 w 2580689"/>
                <a:gd name="connsiteY0" fmla="*/ 1206867 h 2364491"/>
                <a:gd name="connsiteX1" fmla="*/ 1280014 w 2580689"/>
                <a:gd name="connsiteY1" fmla="*/ 199697 h 2364491"/>
                <a:gd name="connsiteX2" fmla="*/ 2580689 w 2580689"/>
                <a:gd name="connsiteY2" fmla="*/ 0 h 2364491"/>
                <a:gd name="connsiteX3" fmla="*/ 2275889 w 2580689"/>
                <a:gd name="connsiteY3" fmla="*/ 1206867 h 2364491"/>
                <a:gd name="connsiteX4" fmla="*/ 1280013 w 2580689"/>
                <a:gd name="connsiteY4" fmla="*/ 2214037 h 2364491"/>
                <a:gd name="connsiteX5" fmla="*/ 284137 w 2580689"/>
                <a:gd name="connsiteY5" fmla="*/ 1206867 h 2364491"/>
                <a:gd name="connsiteX6" fmla="*/ 284138 w 2580689"/>
                <a:gd name="connsiteY6" fmla="*/ 1206867 h 236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0689" h="2364491">
                  <a:moveTo>
                    <a:pt x="284138" y="1206867"/>
                  </a:moveTo>
                  <a:cubicBezTo>
                    <a:pt x="284138" y="650622"/>
                    <a:pt x="730007" y="199697"/>
                    <a:pt x="1280014" y="199697"/>
                  </a:cubicBezTo>
                  <a:lnTo>
                    <a:pt x="2580689" y="0"/>
                  </a:lnTo>
                  <a:lnTo>
                    <a:pt x="2275889" y="1206867"/>
                  </a:lnTo>
                  <a:cubicBezTo>
                    <a:pt x="2275889" y="1763112"/>
                    <a:pt x="1830020" y="2214037"/>
                    <a:pt x="1280013" y="2214037"/>
                  </a:cubicBezTo>
                  <a:cubicBezTo>
                    <a:pt x="-804504" y="2739554"/>
                    <a:pt x="284137" y="1763112"/>
                    <a:pt x="284137" y="1206867"/>
                  </a:cubicBezTo>
                  <a:lnTo>
                    <a:pt x="284138" y="1206867"/>
                  </a:lnTo>
                  <a:close/>
                </a:path>
              </a:pathLst>
            </a:cu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vi-VN" sz="1800" kern="1200">
                <a:solidFill>
                  <a:prstClr val="white"/>
                </a:solidFill>
              </a:endParaRPr>
            </a:p>
          </p:txBody>
        </p:sp>
        <p:sp>
          <p:nvSpPr>
            <p:cNvPr id="11" name="Teardrop 45">
              <a:extLst>
                <a:ext uri="{FF2B5EF4-FFF2-40B4-BE49-F238E27FC236}">
                  <a16:creationId xmlns:a16="http://schemas.microsoft.com/office/drawing/2014/main" xmlns="" id="{26473B92-E7AA-07DF-0AA5-CB6A86A5B8F2}"/>
                </a:ext>
              </a:extLst>
            </p:cNvPr>
            <p:cNvSpPr/>
            <p:nvPr/>
          </p:nvSpPr>
          <p:spPr>
            <a:xfrm rot="10800000">
              <a:off x="8068229" y="2789922"/>
              <a:ext cx="1035475" cy="1086531"/>
            </a:xfrm>
            <a:custGeom>
              <a:avLst/>
              <a:gdLst>
                <a:gd name="connsiteX0" fmla="*/ 0 w 1991751"/>
                <a:gd name="connsiteY0" fmla="*/ 1007170 h 2014340"/>
                <a:gd name="connsiteX1" fmla="*/ 995876 w 1991751"/>
                <a:gd name="connsiteY1" fmla="*/ 0 h 2014340"/>
                <a:gd name="connsiteX2" fmla="*/ 1991751 w 1991751"/>
                <a:gd name="connsiteY2" fmla="*/ 0 h 2014340"/>
                <a:gd name="connsiteX3" fmla="*/ 1991751 w 1991751"/>
                <a:gd name="connsiteY3" fmla="*/ 1007170 h 2014340"/>
                <a:gd name="connsiteX4" fmla="*/ 995875 w 1991751"/>
                <a:gd name="connsiteY4" fmla="*/ 2014340 h 2014340"/>
                <a:gd name="connsiteX5" fmla="*/ -1 w 1991751"/>
                <a:gd name="connsiteY5" fmla="*/ 1007170 h 2014340"/>
                <a:gd name="connsiteX6" fmla="*/ 0 w 1991751"/>
                <a:gd name="connsiteY6" fmla="*/ 1007170 h 2014340"/>
                <a:gd name="connsiteX0" fmla="*/ 284138 w 2275889"/>
                <a:gd name="connsiteY0" fmla="*/ 1007170 h 2164794"/>
                <a:gd name="connsiteX1" fmla="*/ 1280014 w 2275889"/>
                <a:gd name="connsiteY1" fmla="*/ 0 h 2164794"/>
                <a:gd name="connsiteX2" fmla="*/ 2275889 w 2275889"/>
                <a:gd name="connsiteY2" fmla="*/ 0 h 2164794"/>
                <a:gd name="connsiteX3" fmla="*/ 2275889 w 2275889"/>
                <a:gd name="connsiteY3" fmla="*/ 1007170 h 2164794"/>
                <a:gd name="connsiteX4" fmla="*/ 1280013 w 2275889"/>
                <a:gd name="connsiteY4" fmla="*/ 2014340 h 2164794"/>
                <a:gd name="connsiteX5" fmla="*/ 284137 w 2275889"/>
                <a:gd name="connsiteY5" fmla="*/ 1007170 h 2164794"/>
                <a:gd name="connsiteX6" fmla="*/ 284138 w 2275889"/>
                <a:gd name="connsiteY6" fmla="*/ 1007170 h 2164794"/>
                <a:gd name="connsiteX0" fmla="*/ 284138 w 2580689"/>
                <a:gd name="connsiteY0" fmla="*/ 1206867 h 2364491"/>
                <a:gd name="connsiteX1" fmla="*/ 1280014 w 2580689"/>
                <a:gd name="connsiteY1" fmla="*/ 199697 h 2364491"/>
                <a:gd name="connsiteX2" fmla="*/ 2580689 w 2580689"/>
                <a:gd name="connsiteY2" fmla="*/ 0 h 2364491"/>
                <a:gd name="connsiteX3" fmla="*/ 2275889 w 2580689"/>
                <a:gd name="connsiteY3" fmla="*/ 1206867 h 2364491"/>
                <a:gd name="connsiteX4" fmla="*/ 1280013 w 2580689"/>
                <a:gd name="connsiteY4" fmla="*/ 2214037 h 2364491"/>
                <a:gd name="connsiteX5" fmla="*/ 284137 w 2580689"/>
                <a:gd name="connsiteY5" fmla="*/ 1206867 h 2364491"/>
                <a:gd name="connsiteX6" fmla="*/ 284138 w 2580689"/>
                <a:gd name="connsiteY6" fmla="*/ 1206867 h 236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0689" h="2364491">
                  <a:moveTo>
                    <a:pt x="284138" y="1206867"/>
                  </a:moveTo>
                  <a:cubicBezTo>
                    <a:pt x="284138" y="650622"/>
                    <a:pt x="730007" y="199697"/>
                    <a:pt x="1280014" y="199697"/>
                  </a:cubicBezTo>
                  <a:lnTo>
                    <a:pt x="2580689" y="0"/>
                  </a:lnTo>
                  <a:lnTo>
                    <a:pt x="2275889" y="1206867"/>
                  </a:lnTo>
                  <a:cubicBezTo>
                    <a:pt x="2275889" y="1763112"/>
                    <a:pt x="1830020" y="2214037"/>
                    <a:pt x="1280013" y="2214037"/>
                  </a:cubicBezTo>
                  <a:cubicBezTo>
                    <a:pt x="-804504" y="2739554"/>
                    <a:pt x="284137" y="1763112"/>
                    <a:pt x="284137" y="1206867"/>
                  </a:cubicBezTo>
                  <a:lnTo>
                    <a:pt x="284138" y="1206867"/>
                  </a:lnTo>
                  <a:close/>
                </a:path>
              </a:pathLst>
            </a:cu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vi-VN" sz="1800" kern="1200">
                <a:solidFill>
                  <a:prstClr val="white"/>
                </a:solidFill>
              </a:endParaRPr>
            </a:p>
          </p:txBody>
        </p:sp>
        <p:sp>
          <p:nvSpPr>
            <p:cNvPr id="12" name="Teardrop 11">
              <a:extLst>
                <a:ext uri="{FF2B5EF4-FFF2-40B4-BE49-F238E27FC236}">
                  <a16:creationId xmlns:a16="http://schemas.microsoft.com/office/drawing/2014/main" xmlns="" id="{D7977FC0-BD86-D0A5-1B07-0354BBE5DC0F}"/>
                </a:ext>
              </a:extLst>
            </p:cNvPr>
            <p:cNvSpPr/>
            <p:nvPr/>
          </p:nvSpPr>
          <p:spPr>
            <a:xfrm rot="1089030" flipH="1">
              <a:off x="7031489" y="5566274"/>
              <a:ext cx="1020093" cy="409903"/>
            </a:xfrm>
            <a:prstGeom prst="teardrop">
              <a:avLst>
                <a:gd name="adj" fmla="val 11442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vi-VN" sz="1800" kern="1200">
                <a:solidFill>
                  <a:prstClr val="white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1BCA3D05-2FBE-677E-2749-D71D9D912299}"/>
                </a:ext>
              </a:extLst>
            </p:cNvPr>
            <p:cNvSpPr/>
            <p:nvPr/>
          </p:nvSpPr>
          <p:spPr>
            <a:xfrm>
              <a:off x="6059661" y="1657067"/>
              <a:ext cx="1481875" cy="1481875"/>
            </a:xfrm>
            <a:prstGeom prst="ellipse">
              <a:avLst/>
            </a:pr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vi-VN" sz="1800" kern="1200">
                <a:solidFill>
                  <a:prstClr val="white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78FBF2F-6B68-F2FD-0F50-FDEF699D44C6}"/>
                </a:ext>
              </a:extLst>
            </p:cNvPr>
            <p:cNvSpPr/>
            <p:nvPr/>
          </p:nvSpPr>
          <p:spPr>
            <a:xfrm>
              <a:off x="4906943" y="2328204"/>
              <a:ext cx="3308351" cy="330835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vi-VN" sz="1800" kern="1200">
                <a:solidFill>
                  <a:prstClr val="white"/>
                </a:solidFill>
              </a:endParaRPr>
            </a:p>
          </p:txBody>
        </p:sp>
        <p:sp>
          <p:nvSpPr>
            <p:cNvPr id="17" name="Freeform: Shape 32">
              <a:extLst>
                <a:ext uri="{FF2B5EF4-FFF2-40B4-BE49-F238E27FC236}">
                  <a16:creationId xmlns:a16="http://schemas.microsoft.com/office/drawing/2014/main" xmlns="" id="{83D49C1B-E796-1A2C-CDB9-F46438D9E36D}"/>
                </a:ext>
              </a:extLst>
            </p:cNvPr>
            <p:cNvSpPr/>
            <p:nvPr/>
          </p:nvSpPr>
          <p:spPr>
            <a:xfrm>
              <a:off x="4906943" y="2574859"/>
              <a:ext cx="2147028" cy="3033701"/>
            </a:xfrm>
            <a:custGeom>
              <a:avLst/>
              <a:gdLst>
                <a:gd name="connsiteX0" fmla="*/ 787943 w 2147028"/>
                <a:gd name="connsiteY0" fmla="*/ 0 h 3033701"/>
                <a:gd name="connsiteX1" fmla="*/ 826226 w 2147028"/>
                <a:gd name="connsiteY1" fmla="*/ 5843 h 3033701"/>
                <a:gd name="connsiteX2" fmla="*/ 2147028 w 2147028"/>
                <a:gd name="connsiteY2" fmla="*/ 1626412 h 3033701"/>
                <a:gd name="connsiteX3" fmla="*/ 1417717 w 2147028"/>
                <a:gd name="connsiteY3" fmla="*/ 2998081 h 3033701"/>
                <a:gd name="connsiteX4" fmla="*/ 1359085 w 2147028"/>
                <a:gd name="connsiteY4" fmla="*/ 3033701 h 3033701"/>
                <a:gd name="connsiteX5" fmla="*/ 1320802 w 2147028"/>
                <a:gd name="connsiteY5" fmla="*/ 3027858 h 3033701"/>
                <a:gd name="connsiteX6" fmla="*/ 0 w 2147028"/>
                <a:gd name="connsiteY6" fmla="*/ 1407289 h 3033701"/>
                <a:gd name="connsiteX7" fmla="*/ 729311 w 2147028"/>
                <a:gd name="connsiteY7" fmla="*/ 35620 h 3033701"/>
                <a:gd name="connsiteX8" fmla="*/ 787943 w 2147028"/>
                <a:gd name="connsiteY8" fmla="*/ 0 h 303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7028" h="3033701">
                  <a:moveTo>
                    <a:pt x="787943" y="0"/>
                  </a:moveTo>
                  <a:lnTo>
                    <a:pt x="826226" y="5843"/>
                  </a:lnTo>
                  <a:cubicBezTo>
                    <a:pt x="1580006" y="160089"/>
                    <a:pt x="2147028" y="827033"/>
                    <a:pt x="2147028" y="1626412"/>
                  </a:cubicBezTo>
                  <a:cubicBezTo>
                    <a:pt x="2147028" y="2197397"/>
                    <a:pt x="1857731" y="2700813"/>
                    <a:pt x="1417717" y="2998081"/>
                  </a:cubicBezTo>
                  <a:lnTo>
                    <a:pt x="1359085" y="3033701"/>
                  </a:lnTo>
                  <a:lnTo>
                    <a:pt x="1320802" y="3027858"/>
                  </a:lnTo>
                  <a:cubicBezTo>
                    <a:pt x="567022" y="2873612"/>
                    <a:pt x="0" y="2206668"/>
                    <a:pt x="0" y="1407289"/>
                  </a:cubicBezTo>
                  <a:cubicBezTo>
                    <a:pt x="0" y="836304"/>
                    <a:pt x="289297" y="332888"/>
                    <a:pt x="729311" y="35620"/>
                  </a:cubicBezTo>
                  <a:lnTo>
                    <a:pt x="787943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Tx/>
                <a:buFontTx/>
                <a:buNone/>
                <a:defRPr/>
              </a:pPr>
              <a:endParaRPr lang="vi-VN" sz="1800" kern="1200">
                <a:solidFill>
                  <a:prstClr val="white"/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A97E117E-D44A-22C3-5EFB-8B850660C3CC}"/>
                </a:ext>
              </a:extLst>
            </p:cNvPr>
            <p:cNvGrpSpPr/>
            <p:nvPr/>
          </p:nvGrpSpPr>
          <p:grpSpPr>
            <a:xfrm>
              <a:off x="4734975" y="3494268"/>
              <a:ext cx="597441" cy="597441"/>
              <a:chOff x="3447431" y="3727722"/>
              <a:chExt cx="597441" cy="59744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281B857D-E917-8BBD-B6AD-89BF19464782}"/>
                  </a:ext>
                </a:extLst>
              </p:cNvPr>
              <p:cNvSpPr/>
              <p:nvPr/>
            </p:nvSpPr>
            <p:spPr>
              <a:xfrm>
                <a:off x="3447431" y="3727722"/>
                <a:ext cx="597441" cy="5974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ACED1C39-CEED-06D3-FA1A-2FDA72540DF9}"/>
                  </a:ext>
                </a:extLst>
              </p:cNvPr>
              <p:cNvSpPr/>
              <p:nvPr/>
            </p:nvSpPr>
            <p:spPr>
              <a:xfrm>
                <a:off x="3601712" y="3882003"/>
                <a:ext cx="288878" cy="2888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717FFFB6-608C-C454-DA68-3F40AB826A75}"/>
                  </a:ext>
                </a:extLst>
              </p:cNvPr>
              <p:cNvSpPr/>
              <p:nvPr/>
            </p:nvSpPr>
            <p:spPr>
              <a:xfrm>
                <a:off x="3742215" y="3928930"/>
                <a:ext cx="106897" cy="1068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A3FEAE0F-5335-7716-61E0-C9D1D7D65E7A}"/>
                </a:ext>
              </a:extLst>
            </p:cNvPr>
            <p:cNvGrpSpPr/>
            <p:nvPr/>
          </p:nvGrpSpPr>
          <p:grpSpPr>
            <a:xfrm>
              <a:off x="5657980" y="3392144"/>
              <a:ext cx="597441" cy="597441"/>
              <a:chOff x="3447431" y="3727722"/>
              <a:chExt cx="597441" cy="59744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577D47DF-CBA4-51A0-4EBE-7452710F6309}"/>
                  </a:ext>
                </a:extLst>
              </p:cNvPr>
              <p:cNvSpPr/>
              <p:nvPr/>
            </p:nvSpPr>
            <p:spPr>
              <a:xfrm>
                <a:off x="3447431" y="3727722"/>
                <a:ext cx="597441" cy="5974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86B1C1FC-4EF6-CE77-EBD4-D923B2E490F6}"/>
                  </a:ext>
                </a:extLst>
              </p:cNvPr>
              <p:cNvSpPr/>
              <p:nvPr/>
            </p:nvSpPr>
            <p:spPr>
              <a:xfrm>
                <a:off x="3601712" y="3882003"/>
                <a:ext cx="288878" cy="2888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EAFE90D7-9AEF-A193-93C9-C07A6E769EF1}"/>
                  </a:ext>
                </a:extLst>
              </p:cNvPr>
              <p:cNvSpPr/>
              <p:nvPr/>
            </p:nvSpPr>
            <p:spPr>
              <a:xfrm>
                <a:off x="3742215" y="3928930"/>
                <a:ext cx="106897" cy="1068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Arc 19">
              <a:extLst>
                <a:ext uri="{FF2B5EF4-FFF2-40B4-BE49-F238E27FC236}">
                  <a16:creationId xmlns:a16="http://schemas.microsoft.com/office/drawing/2014/main" xmlns="" id="{8DB58EA2-69BF-0BCC-741F-ED82B4DE4715}"/>
                </a:ext>
              </a:extLst>
            </p:cNvPr>
            <p:cNvSpPr/>
            <p:nvPr/>
          </p:nvSpPr>
          <p:spPr>
            <a:xfrm rot="6054053">
              <a:off x="4790700" y="3264135"/>
              <a:ext cx="1364293" cy="1765606"/>
            </a:xfrm>
            <a:prstGeom prst="arc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vi-VN" sz="1800" kern="1200">
                <a:solidFill>
                  <a:prstClr val="black"/>
                </a:solidFill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32" y="3194524"/>
            <a:ext cx="2962501" cy="2924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56" y="0"/>
            <a:ext cx="4157444" cy="3371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213" y="257344"/>
            <a:ext cx="3377389" cy="29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6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41882356-1859-E072-43C6-1556382636CC}"/>
              </a:ext>
            </a:extLst>
          </p:cNvPr>
          <p:cNvSpPr/>
          <p:nvPr/>
        </p:nvSpPr>
        <p:spPr>
          <a:xfrm>
            <a:off x="6057479" y="1383969"/>
            <a:ext cx="2815587" cy="239694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588049 w 3681047"/>
              <a:gd name="connsiteY0" fmla="*/ 2347273 h 2026254"/>
              <a:gd name="connsiteX1" fmla="*/ 531764 w 3681047"/>
              <a:gd name="connsiteY1" fmla="*/ 2403558 h 2026254"/>
              <a:gd name="connsiteX2" fmla="*/ 475479 w 3681047"/>
              <a:gd name="connsiteY2" fmla="*/ 2347273 h 2026254"/>
              <a:gd name="connsiteX3" fmla="*/ 531764 w 3681047"/>
              <a:gd name="connsiteY3" fmla="*/ 2290988 h 2026254"/>
              <a:gd name="connsiteX4" fmla="*/ 588049 w 3681047"/>
              <a:gd name="connsiteY4" fmla="*/ 2347273 h 2026254"/>
              <a:gd name="connsiteX0" fmla="*/ 762810 w 3681047"/>
              <a:gd name="connsiteY0" fmla="*/ 2226499 h 2026254"/>
              <a:gd name="connsiteX1" fmla="*/ 650240 w 3681047"/>
              <a:gd name="connsiteY1" fmla="*/ 2339069 h 2026254"/>
              <a:gd name="connsiteX2" fmla="*/ 537670 w 3681047"/>
              <a:gd name="connsiteY2" fmla="*/ 2226499 h 2026254"/>
              <a:gd name="connsiteX3" fmla="*/ 650240 w 3681047"/>
              <a:gd name="connsiteY3" fmla="*/ 2113929 h 2026254"/>
              <a:gd name="connsiteX4" fmla="*/ 762810 w 3681047"/>
              <a:gd name="connsiteY4" fmla="*/ 2226499 h 2026254"/>
              <a:gd name="connsiteX0" fmla="*/ 1016402 w 3681047"/>
              <a:gd name="connsiteY0" fmla="*/ 2025364 h 2026254"/>
              <a:gd name="connsiteX1" fmla="*/ 847547 w 3681047"/>
              <a:gd name="connsiteY1" fmla="*/ 2194219 h 2026254"/>
              <a:gd name="connsiteX2" fmla="*/ 678692 w 3681047"/>
              <a:gd name="connsiteY2" fmla="*/ 2025364 h 2026254"/>
              <a:gd name="connsiteX3" fmla="*/ 847547 w 3681047"/>
              <a:gd name="connsiteY3" fmla="*/ 1856509 h 2026254"/>
              <a:gd name="connsiteX4" fmla="*/ 1016402 w 3681047"/>
              <a:gd name="connsiteY4" fmla="*/ 2025364 h 2026254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2199 h 51103"/>
              <a:gd name="connsiteX16" fmla="*/ 22177 w 43256"/>
              <a:gd name="connsiteY16" fmla="*/ 4579 h 51103"/>
              <a:gd name="connsiteX17" fmla="*/ 22536 w 43256"/>
              <a:gd name="connsiteY17" fmla="*/ 3189 h 51103"/>
              <a:gd name="connsiteX18" fmla="*/ 14036 w 43256"/>
              <a:gd name="connsiteY18" fmla="*/ 5051 h 51103"/>
              <a:gd name="connsiteX19" fmla="*/ 14011 w 43256"/>
              <a:gd name="connsiteY19" fmla="*/ 5196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2199 h 51103"/>
              <a:gd name="connsiteX16" fmla="*/ 22177 w 43256"/>
              <a:gd name="connsiteY16" fmla="*/ 4579 h 51103"/>
              <a:gd name="connsiteX17" fmla="*/ 22536 w 43256"/>
              <a:gd name="connsiteY17" fmla="*/ 3189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2199 h 51103"/>
              <a:gd name="connsiteX16" fmla="*/ 22177 w 43256"/>
              <a:gd name="connsiteY16" fmla="*/ 4579 h 51103"/>
              <a:gd name="connsiteX17" fmla="*/ 22668 w 43256"/>
              <a:gd name="connsiteY17" fmla="*/ 1504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33 h 51103"/>
              <a:gd name="connsiteX16" fmla="*/ 22177 w 43256"/>
              <a:gd name="connsiteY16" fmla="*/ 4579 h 51103"/>
              <a:gd name="connsiteX17" fmla="*/ 22668 w 43256"/>
              <a:gd name="connsiteY17" fmla="*/ 1504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2771 w 43256"/>
              <a:gd name="connsiteY11" fmla="*/ 17408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33 h 51103"/>
              <a:gd name="connsiteX16" fmla="*/ 22177 w 43256"/>
              <a:gd name="connsiteY16" fmla="*/ 4579 h 51103"/>
              <a:gd name="connsiteX17" fmla="*/ 22668 w 43256"/>
              <a:gd name="connsiteY17" fmla="*/ 1504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5110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3685819" h="2396945">
                <a:moveTo>
                  <a:pt x="591117" y="2340660"/>
                </a:moveTo>
                <a:cubicBezTo>
                  <a:pt x="591117" y="2371745"/>
                  <a:pt x="565917" y="2396945"/>
                  <a:pt x="534832" y="2396945"/>
                </a:cubicBezTo>
                <a:cubicBezTo>
                  <a:pt x="503747" y="2396945"/>
                  <a:pt x="478547" y="2371745"/>
                  <a:pt x="478547" y="2340660"/>
                </a:cubicBezTo>
                <a:cubicBezTo>
                  <a:pt x="478547" y="2309575"/>
                  <a:pt x="503747" y="2284375"/>
                  <a:pt x="534832" y="2284375"/>
                </a:cubicBezTo>
                <a:cubicBezTo>
                  <a:pt x="565917" y="2284375"/>
                  <a:pt x="591117" y="2309575"/>
                  <a:pt x="591117" y="2340660"/>
                </a:cubicBezTo>
                <a:close/>
              </a:path>
              <a:path w="3685819" h="2396945">
                <a:moveTo>
                  <a:pt x="765878" y="2219886"/>
                </a:moveTo>
                <a:cubicBezTo>
                  <a:pt x="765878" y="2282057"/>
                  <a:pt x="715479" y="2332456"/>
                  <a:pt x="653308" y="2332456"/>
                </a:cubicBezTo>
                <a:cubicBezTo>
                  <a:pt x="591137" y="2332456"/>
                  <a:pt x="540738" y="2282057"/>
                  <a:pt x="540738" y="2219886"/>
                </a:cubicBezTo>
                <a:cubicBezTo>
                  <a:pt x="540738" y="2157715"/>
                  <a:pt x="591137" y="2107316"/>
                  <a:pt x="653308" y="2107316"/>
                </a:cubicBezTo>
                <a:cubicBezTo>
                  <a:pt x="715479" y="2107316"/>
                  <a:pt x="765878" y="2157715"/>
                  <a:pt x="765878" y="2219886"/>
                </a:cubicBezTo>
                <a:close/>
              </a:path>
              <a:path w="3685819" h="2396945">
                <a:moveTo>
                  <a:pt x="1019470" y="2018751"/>
                </a:moveTo>
                <a:cubicBezTo>
                  <a:pt x="1019470" y="2112007"/>
                  <a:pt x="943871" y="2187606"/>
                  <a:pt x="850615" y="2187606"/>
                </a:cubicBezTo>
                <a:cubicBezTo>
                  <a:pt x="757359" y="2187606"/>
                  <a:pt x="681760" y="2112007"/>
                  <a:pt x="681760" y="2018751"/>
                </a:cubicBezTo>
                <a:cubicBezTo>
                  <a:pt x="681760" y="1925495"/>
                  <a:pt x="757359" y="1849896"/>
                  <a:pt x="850615" y="1849896"/>
                </a:cubicBezTo>
                <a:cubicBezTo>
                  <a:pt x="943871" y="1849896"/>
                  <a:pt x="1019470" y="1925495"/>
                  <a:pt x="1019470" y="2018751"/>
                </a:cubicBezTo>
                <a:close/>
              </a:path>
              <a:path w="43256" h="5110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3399" y="16680"/>
                  <a:pt x="42771" y="17408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519"/>
                  <a:pt x="29856" y="33"/>
                </a:cubicBezTo>
                <a:moveTo>
                  <a:pt x="22177" y="4579"/>
                </a:moveTo>
                <a:cubicBezTo>
                  <a:pt x="22254" y="4097"/>
                  <a:pt x="22507" y="1945"/>
                  <a:pt x="22668" y="1504"/>
                </a:cubicBezTo>
                <a:moveTo>
                  <a:pt x="14036" y="5051"/>
                </a:moveTo>
                <a:cubicBezTo>
                  <a:pt x="14508" y="5427"/>
                  <a:pt x="13222" y="2511"/>
                  <a:pt x="13614" y="3030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vi-VN" sz="1800" kern="120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61790" y="192120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vi-VN" altLang="zh-CN" sz="3200" b="1" kern="1200" dirty="0">
                <a:solidFill>
                  <a:srgbClr val="002060"/>
                </a:solidFill>
                <a:latin typeface="+mj-lt"/>
                <a:ea typeface="Roboto Black" panose="02000000000000000000" pitchFamily="2" charset="0"/>
                <a:cs typeface="+mn-cs"/>
              </a:rPr>
              <a:t>TRÒ CHƠI THI QUAY NHANH </a:t>
            </a:r>
            <a:endParaRPr lang="en-US" altLang="zh-CN" sz="3200" b="1" kern="1200" dirty="0">
              <a:solidFill>
                <a:srgbClr val="002060"/>
              </a:solidFill>
              <a:latin typeface="+mj-lt"/>
              <a:ea typeface="Roboto Black" panose="02000000000000000000" pitchFamily="2" charset="0"/>
              <a:cs typeface="+mn-cs"/>
            </a:endParaRPr>
          </a:p>
          <a:p>
            <a:pPr algn="ctr">
              <a:buClrTx/>
              <a:buFontTx/>
              <a:buNone/>
              <a:defRPr/>
            </a:pPr>
            <a:r>
              <a:rPr lang="vi-VN" altLang="zh-CN" sz="3200" b="1" kern="1200" dirty="0">
                <a:solidFill>
                  <a:srgbClr val="002060"/>
                </a:solidFill>
                <a:latin typeface="+mj-lt"/>
                <a:ea typeface="Roboto Black" panose="02000000000000000000" pitchFamily="2" charset="0"/>
                <a:cs typeface="+mn-cs"/>
              </a:rPr>
              <a:t>KIM ĐỒNG HỒ SỬ DỤNG SỐ LA MÃ</a:t>
            </a:r>
            <a:endParaRPr lang="en-US" altLang="zh-CN" sz="3200" b="1" kern="1200" dirty="0">
              <a:solidFill>
                <a:srgbClr val="002060"/>
              </a:solidFill>
              <a:latin typeface="+mj-lt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5911" y="2040263"/>
            <a:ext cx="2931643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buClrTx/>
              <a:buFontTx/>
              <a:buNone/>
              <a:defRPr/>
            </a:pPr>
            <a:r>
              <a:rPr lang="vi-VN" altLang="zh-CN" sz="2400" kern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4 giờ 15 phút</a:t>
            </a:r>
            <a:endParaRPr lang="vi-VN" altLang="zh-CN" sz="2400" kern="12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E86707EB-FEE3-DFEC-760E-F69721884F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1733" y="33150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vi-VN" sz="1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A75EA512-5389-8B60-9850-CD41A505D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70" y="3162631"/>
            <a:ext cx="60674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54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2" y="8685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0" y="3023601"/>
            <a:ext cx="3609186" cy="3540946"/>
            <a:chOff x="744758" y="2371195"/>
            <a:chExt cx="4539187" cy="43191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759B41A-E197-942E-091B-3A8B74B63917}"/>
                </a:ext>
              </a:extLst>
            </p:cNvPr>
            <p:cNvGrpSpPr/>
            <p:nvPr/>
          </p:nvGrpSpPr>
          <p:grpSpPr>
            <a:xfrm flipH="1">
              <a:off x="744758" y="2371195"/>
              <a:ext cx="4539187" cy="4319110"/>
              <a:chOff x="4590044" y="1657067"/>
              <a:chExt cx="4539187" cy="4319110"/>
            </a:xfrm>
          </p:grpSpPr>
          <p:sp>
            <p:nvSpPr>
              <p:cNvPr id="10" name="Teardrop 45">
                <a:extLst>
                  <a:ext uri="{FF2B5EF4-FFF2-40B4-BE49-F238E27FC236}">
                    <a16:creationId xmlns:a16="http://schemas.microsoft.com/office/drawing/2014/main" xmlns="" id="{1A4D3357-62EF-1F91-3FFC-7BAEDE24A714}"/>
                  </a:ext>
                </a:extLst>
              </p:cNvPr>
              <p:cNvSpPr/>
              <p:nvPr/>
            </p:nvSpPr>
            <p:spPr>
              <a:xfrm rot="16400215">
                <a:off x="8068228" y="3766857"/>
                <a:ext cx="1035475" cy="1086531"/>
              </a:xfrm>
              <a:custGeom>
                <a:avLst/>
                <a:gdLst>
                  <a:gd name="connsiteX0" fmla="*/ 0 w 1991751"/>
                  <a:gd name="connsiteY0" fmla="*/ 1007170 h 2014340"/>
                  <a:gd name="connsiteX1" fmla="*/ 995876 w 1991751"/>
                  <a:gd name="connsiteY1" fmla="*/ 0 h 2014340"/>
                  <a:gd name="connsiteX2" fmla="*/ 1991751 w 1991751"/>
                  <a:gd name="connsiteY2" fmla="*/ 0 h 2014340"/>
                  <a:gd name="connsiteX3" fmla="*/ 1991751 w 1991751"/>
                  <a:gd name="connsiteY3" fmla="*/ 1007170 h 2014340"/>
                  <a:gd name="connsiteX4" fmla="*/ 995875 w 1991751"/>
                  <a:gd name="connsiteY4" fmla="*/ 2014340 h 2014340"/>
                  <a:gd name="connsiteX5" fmla="*/ -1 w 1991751"/>
                  <a:gd name="connsiteY5" fmla="*/ 1007170 h 2014340"/>
                  <a:gd name="connsiteX6" fmla="*/ 0 w 1991751"/>
                  <a:gd name="connsiteY6" fmla="*/ 1007170 h 2014340"/>
                  <a:gd name="connsiteX0" fmla="*/ 284138 w 2275889"/>
                  <a:gd name="connsiteY0" fmla="*/ 1007170 h 2164794"/>
                  <a:gd name="connsiteX1" fmla="*/ 1280014 w 2275889"/>
                  <a:gd name="connsiteY1" fmla="*/ 0 h 2164794"/>
                  <a:gd name="connsiteX2" fmla="*/ 2275889 w 2275889"/>
                  <a:gd name="connsiteY2" fmla="*/ 0 h 2164794"/>
                  <a:gd name="connsiteX3" fmla="*/ 2275889 w 2275889"/>
                  <a:gd name="connsiteY3" fmla="*/ 1007170 h 2164794"/>
                  <a:gd name="connsiteX4" fmla="*/ 1280013 w 2275889"/>
                  <a:gd name="connsiteY4" fmla="*/ 2014340 h 2164794"/>
                  <a:gd name="connsiteX5" fmla="*/ 284137 w 2275889"/>
                  <a:gd name="connsiteY5" fmla="*/ 1007170 h 2164794"/>
                  <a:gd name="connsiteX6" fmla="*/ 284138 w 2275889"/>
                  <a:gd name="connsiteY6" fmla="*/ 1007170 h 2164794"/>
                  <a:gd name="connsiteX0" fmla="*/ 284138 w 2580689"/>
                  <a:gd name="connsiteY0" fmla="*/ 1206867 h 2364491"/>
                  <a:gd name="connsiteX1" fmla="*/ 1280014 w 2580689"/>
                  <a:gd name="connsiteY1" fmla="*/ 199697 h 2364491"/>
                  <a:gd name="connsiteX2" fmla="*/ 2580689 w 2580689"/>
                  <a:gd name="connsiteY2" fmla="*/ 0 h 2364491"/>
                  <a:gd name="connsiteX3" fmla="*/ 2275889 w 2580689"/>
                  <a:gd name="connsiteY3" fmla="*/ 1206867 h 2364491"/>
                  <a:gd name="connsiteX4" fmla="*/ 1280013 w 2580689"/>
                  <a:gd name="connsiteY4" fmla="*/ 2214037 h 2364491"/>
                  <a:gd name="connsiteX5" fmla="*/ 284137 w 2580689"/>
                  <a:gd name="connsiteY5" fmla="*/ 1206867 h 2364491"/>
                  <a:gd name="connsiteX6" fmla="*/ 284138 w 2580689"/>
                  <a:gd name="connsiteY6" fmla="*/ 1206867 h 236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80689" h="2364491">
                    <a:moveTo>
                      <a:pt x="284138" y="1206867"/>
                    </a:moveTo>
                    <a:cubicBezTo>
                      <a:pt x="284138" y="650622"/>
                      <a:pt x="730007" y="199697"/>
                      <a:pt x="1280014" y="199697"/>
                    </a:cubicBezTo>
                    <a:lnTo>
                      <a:pt x="2580689" y="0"/>
                    </a:lnTo>
                    <a:lnTo>
                      <a:pt x="2275889" y="1206867"/>
                    </a:lnTo>
                    <a:cubicBezTo>
                      <a:pt x="2275889" y="1763112"/>
                      <a:pt x="1830020" y="2214037"/>
                      <a:pt x="1280013" y="2214037"/>
                    </a:cubicBezTo>
                    <a:cubicBezTo>
                      <a:pt x="-804504" y="2739554"/>
                      <a:pt x="284137" y="1763112"/>
                      <a:pt x="284137" y="1206867"/>
                    </a:cubicBezTo>
                    <a:lnTo>
                      <a:pt x="284138" y="1206867"/>
                    </a:lnTo>
                    <a:close/>
                  </a:path>
                </a:pathLst>
              </a:custGeom>
              <a:solidFill>
                <a:srgbClr val="EE89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Teardrop 45">
                <a:extLst>
                  <a:ext uri="{FF2B5EF4-FFF2-40B4-BE49-F238E27FC236}">
                    <a16:creationId xmlns:a16="http://schemas.microsoft.com/office/drawing/2014/main" xmlns="" id="{26473B92-E7AA-07DF-0AA5-CB6A86A5B8F2}"/>
                  </a:ext>
                </a:extLst>
              </p:cNvPr>
              <p:cNvSpPr/>
              <p:nvPr/>
            </p:nvSpPr>
            <p:spPr>
              <a:xfrm rot="10800000">
                <a:off x="8068229" y="2789922"/>
                <a:ext cx="1035475" cy="1086531"/>
              </a:xfrm>
              <a:custGeom>
                <a:avLst/>
                <a:gdLst>
                  <a:gd name="connsiteX0" fmla="*/ 0 w 1991751"/>
                  <a:gd name="connsiteY0" fmla="*/ 1007170 h 2014340"/>
                  <a:gd name="connsiteX1" fmla="*/ 995876 w 1991751"/>
                  <a:gd name="connsiteY1" fmla="*/ 0 h 2014340"/>
                  <a:gd name="connsiteX2" fmla="*/ 1991751 w 1991751"/>
                  <a:gd name="connsiteY2" fmla="*/ 0 h 2014340"/>
                  <a:gd name="connsiteX3" fmla="*/ 1991751 w 1991751"/>
                  <a:gd name="connsiteY3" fmla="*/ 1007170 h 2014340"/>
                  <a:gd name="connsiteX4" fmla="*/ 995875 w 1991751"/>
                  <a:gd name="connsiteY4" fmla="*/ 2014340 h 2014340"/>
                  <a:gd name="connsiteX5" fmla="*/ -1 w 1991751"/>
                  <a:gd name="connsiteY5" fmla="*/ 1007170 h 2014340"/>
                  <a:gd name="connsiteX6" fmla="*/ 0 w 1991751"/>
                  <a:gd name="connsiteY6" fmla="*/ 1007170 h 2014340"/>
                  <a:gd name="connsiteX0" fmla="*/ 284138 w 2275889"/>
                  <a:gd name="connsiteY0" fmla="*/ 1007170 h 2164794"/>
                  <a:gd name="connsiteX1" fmla="*/ 1280014 w 2275889"/>
                  <a:gd name="connsiteY1" fmla="*/ 0 h 2164794"/>
                  <a:gd name="connsiteX2" fmla="*/ 2275889 w 2275889"/>
                  <a:gd name="connsiteY2" fmla="*/ 0 h 2164794"/>
                  <a:gd name="connsiteX3" fmla="*/ 2275889 w 2275889"/>
                  <a:gd name="connsiteY3" fmla="*/ 1007170 h 2164794"/>
                  <a:gd name="connsiteX4" fmla="*/ 1280013 w 2275889"/>
                  <a:gd name="connsiteY4" fmla="*/ 2014340 h 2164794"/>
                  <a:gd name="connsiteX5" fmla="*/ 284137 w 2275889"/>
                  <a:gd name="connsiteY5" fmla="*/ 1007170 h 2164794"/>
                  <a:gd name="connsiteX6" fmla="*/ 284138 w 2275889"/>
                  <a:gd name="connsiteY6" fmla="*/ 1007170 h 2164794"/>
                  <a:gd name="connsiteX0" fmla="*/ 284138 w 2580689"/>
                  <a:gd name="connsiteY0" fmla="*/ 1206867 h 2364491"/>
                  <a:gd name="connsiteX1" fmla="*/ 1280014 w 2580689"/>
                  <a:gd name="connsiteY1" fmla="*/ 199697 h 2364491"/>
                  <a:gd name="connsiteX2" fmla="*/ 2580689 w 2580689"/>
                  <a:gd name="connsiteY2" fmla="*/ 0 h 2364491"/>
                  <a:gd name="connsiteX3" fmla="*/ 2275889 w 2580689"/>
                  <a:gd name="connsiteY3" fmla="*/ 1206867 h 2364491"/>
                  <a:gd name="connsiteX4" fmla="*/ 1280013 w 2580689"/>
                  <a:gd name="connsiteY4" fmla="*/ 2214037 h 2364491"/>
                  <a:gd name="connsiteX5" fmla="*/ 284137 w 2580689"/>
                  <a:gd name="connsiteY5" fmla="*/ 1206867 h 2364491"/>
                  <a:gd name="connsiteX6" fmla="*/ 284138 w 2580689"/>
                  <a:gd name="connsiteY6" fmla="*/ 1206867 h 236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80689" h="2364491">
                    <a:moveTo>
                      <a:pt x="284138" y="1206867"/>
                    </a:moveTo>
                    <a:cubicBezTo>
                      <a:pt x="284138" y="650622"/>
                      <a:pt x="730007" y="199697"/>
                      <a:pt x="1280014" y="199697"/>
                    </a:cubicBezTo>
                    <a:lnTo>
                      <a:pt x="2580689" y="0"/>
                    </a:lnTo>
                    <a:lnTo>
                      <a:pt x="2275889" y="1206867"/>
                    </a:lnTo>
                    <a:cubicBezTo>
                      <a:pt x="2275889" y="1763112"/>
                      <a:pt x="1830020" y="2214037"/>
                      <a:pt x="1280013" y="2214037"/>
                    </a:cubicBezTo>
                    <a:cubicBezTo>
                      <a:pt x="-804504" y="2739554"/>
                      <a:pt x="284137" y="1763112"/>
                      <a:pt x="284137" y="1206867"/>
                    </a:cubicBezTo>
                    <a:lnTo>
                      <a:pt x="284138" y="1206867"/>
                    </a:lnTo>
                    <a:close/>
                  </a:path>
                </a:pathLst>
              </a:custGeom>
              <a:solidFill>
                <a:srgbClr val="EE89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Teardrop 11">
                <a:extLst>
                  <a:ext uri="{FF2B5EF4-FFF2-40B4-BE49-F238E27FC236}">
                    <a16:creationId xmlns:a16="http://schemas.microsoft.com/office/drawing/2014/main" xmlns="" id="{D7977FC0-BD86-D0A5-1B07-0354BBE5DC0F}"/>
                  </a:ext>
                </a:extLst>
              </p:cNvPr>
              <p:cNvSpPr/>
              <p:nvPr/>
            </p:nvSpPr>
            <p:spPr>
              <a:xfrm rot="1089030" flipH="1">
                <a:off x="7031489" y="5566274"/>
                <a:ext cx="1020093" cy="409903"/>
              </a:xfrm>
              <a:prstGeom prst="teardrop">
                <a:avLst>
                  <a:gd name="adj" fmla="val 11442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1BCA3D05-2FBE-677E-2749-D71D9D912299}"/>
                  </a:ext>
                </a:extLst>
              </p:cNvPr>
              <p:cNvSpPr/>
              <p:nvPr/>
            </p:nvSpPr>
            <p:spPr>
              <a:xfrm>
                <a:off x="6059661" y="1657067"/>
                <a:ext cx="1481875" cy="1481875"/>
              </a:xfrm>
              <a:prstGeom prst="ellipse">
                <a:avLst/>
              </a:prstGeom>
              <a:solidFill>
                <a:srgbClr val="EE89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778FBF2F-6B68-F2FD-0F50-FDEF699D44C6}"/>
                  </a:ext>
                </a:extLst>
              </p:cNvPr>
              <p:cNvSpPr/>
              <p:nvPr/>
            </p:nvSpPr>
            <p:spPr>
              <a:xfrm>
                <a:off x="4906943" y="2328204"/>
                <a:ext cx="3308351" cy="330835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Freeform: Shape 32">
                <a:extLst>
                  <a:ext uri="{FF2B5EF4-FFF2-40B4-BE49-F238E27FC236}">
                    <a16:creationId xmlns:a16="http://schemas.microsoft.com/office/drawing/2014/main" xmlns="" id="{83D49C1B-E796-1A2C-CDB9-F46438D9E36D}"/>
                  </a:ext>
                </a:extLst>
              </p:cNvPr>
              <p:cNvSpPr/>
              <p:nvPr/>
            </p:nvSpPr>
            <p:spPr>
              <a:xfrm>
                <a:off x="4906943" y="2574859"/>
                <a:ext cx="2147028" cy="3033701"/>
              </a:xfrm>
              <a:custGeom>
                <a:avLst/>
                <a:gdLst>
                  <a:gd name="connsiteX0" fmla="*/ 787943 w 2147028"/>
                  <a:gd name="connsiteY0" fmla="*/ 0 h 3033701"/>
                  <a:gd name="connsiteX1" fmla="*/ 826226 w 2147028"/>
                  <a:gd name="connsiteY1" fmla="*/ 5843 h 3033701"/>
                  <a:gd name="connsiteX2" fmla="*/ 2147028 w 2147028"/>
                  <a:gd name="connsiteY2" fmla="*/ 1626412 h 3033701"/>
                  <a:gd name="connsiteX3" fmla="*/ 1417717 w 2147028"/>
                  <a:gd name="connsiteY3" fmla="*/ 2998081 h 3033701"/>
                  <a:gd name="connsiteX4" fmla="*/ 1359085 w 2147028"/>
                  <a:gd name="connsiteY4" fmla="*/ 3033701 h 3033701"/>
                  <a:gd name="connsiteX5" fmla="*/ 1320802 w 2147028"/>
                  <a:gd name="connsiteY5" fmla="*/ 3027858 h 3033701"/>
                  <a:gd name="connsiteX6" fmla="*/ 0 w 2147028"/>
                  <a:gd name="connsiteY6" fmla="*/ 1407289 h 3033701"/>
                  <a:gd name="connsiteX7" fmla="*/ 729311 w 2147028"/>
                  <a:gd name="connsiteY7" fmla="*/ 35620 h 3033701"/>
                  <a:gd name="connsiteX8" fmla="*/ 787943 w 2147028"/>
                  <a:gd name="connsiteY8" fmla="*/ 0 h 303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7028" h="3033701">
                    <a:moveTo>
                      <a:pt x="787943" y="0"/>
                    </a:moveTo>
                    <a:lnTo>
                      <a:pt x="826226" y="5843"/>
                    </a:lnTo>
                    <a:cubicBezTo>
                      <a:pt x="1580006" y="160089"/>
                      <a:pt x="2147028" y="827033"/>
                      <a:pt x="2147028" y="1626412"/>
                    </a:cubicBezTo>
                    <a:cubicBezTo>
                      <a:pt x="2147028" y="2197397"/>
                      <a:pt x="1857731" y="2700813"/>
                      <a:pt x="1417717" y="2998081"/>
                    </a:cubicBezTo>
                    <a:lnTo>
                      <a:pt x="1359085" y="3033701"/>
                    </a:lnTo>
                    <a:lnTo>
                      <a:pt x="1320802" y="3027858"/>
                    </a:lnTo>
                    <a:cubicBezTo>
                      <a:pt x="567022" y="2873612"/>
                      <a:pt x="0" y="2206668"/>
                      <a:pt x="0" y="1407289"/>
                    </a:cubicBezTo>
                    <a:cubicBezTo>
                      <a:pt x="0" y="836304"/>
                      <a:pt x="289297" y="332888"/>
                      <a:pt x="729311" y="35620"/>
                    </a:cubicBezTo>
                    <a:lnTo>
                      <a:pt x="787943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A97E117E-D44A-22C3-5EFB-8B850660C3CC}"/>
                  </a:ext>
                </a:extLst>
              </p:cNvPr>
              <p:cNvGrpSpPr/>
              <p:nvPr/>
            </p:nvGrpSpPr>
            <p:grpSpPr>
              <a:xfrm>
                <a:off x="4734975" y="3494268"/>
                <a:ext cx="597441" cy="597441"/>
                <a:chOff x="3447431" y="3727722"/>
                <a:chExt cx="597441" cy="597441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xmlns="" id="{281B857D-E917-8BBD-B6AD-89BF19464782}"/>
                    </a:ext>
                  </a:extLst>
                </p:cNvPr>
                <p:cNvSpPr/>
                <p:nvPr/>
              </p:nvSpPr>
              <p:spPr>
                <a:xfrm>
                  <a:off x="3447431" y="3727722"/>
                  <a:ext cx="597441" cy="5974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FontTx/>
                    <a:buNone/>
                    <a:defRPr/>
                  </a:pPr>
                  <a:endParaRPr lang="vi-VN" sz="1800" kern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xmlns="" id="{ACED1C39-CEED-06D3-FA1A-2FDA72540DF9}"/>
                    </a:ext>
                  </a:extLst>
                </p:cNvPr>
                <p:cNvSpPr/>
                <p:nvPr/>
              </p:nvSpPr>
              <p:spPr>
                <a:xfrm>
                  <a:off x="3601712" y="3882003"/>
                  <a:ext cx="288878" cy="28887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FontTx/>
                    <a:buNone/>
                    <a:defRPr/>
                  </a:pPr>
                  <a:endParaRPr lang="vi-VN" sz="1800" kern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xmlns="" id="{717FFFB6-608C-C454-DA68-3F40AB826A75}"/>
                    </a:ext>
                  </a:extLst>
                </p:cNvPr>
                <p:cNvSpPr/>
                <p:nvPr/>
              </p:nvSpPr>
              <p:spPr>
                <a:xfrm>
                  <a:off x="3742215" y="3928930"/>
                  <a:ext cx="106897" cy="1068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FontTx/>
                    <a:buNone/>
                    <a:defRPr/>
                  </a:pPr>
                  <a:endParaRPr lang="vi-VN" sz="1800" kern="12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A3FEAE0F-5335-7716-61E0-C9D1D7D65E7A}"/>
                  </a:ext>
                </a:extLst>
              </p:cNvPr>
              <p:cNvGrpSpPr/>
              <p:nvPr/>
            </p:nvGrpSpPr>
            <p:grpSpPr>
              <a:xfrm>
                <a:off x="5657980" y="3392144"/>
                <a:ext cx="597441" cy="597441"/>
                <a:chOff x="3447431" y="3727722"/>
                <a:chExt cx="597441" cy="597441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xmlns="" id="{577D47DF-CBA4-51A0-4EBE-7452710F6309}"/>
                    </a:ext>
                  </a:extLst>
                </p:cNvPr>
                <p:cNvSpPr/>
                <p:nvPr/>
              </p:nvSpPr>
              <p:spPr>
                <a:xfrm>
                  <a:off x="3447431" y="3727722"/>
                  <a:ext cx="597441" cy="5974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FontTx/>
                    <a:buNone/>
                    <a:defRPr/>
                  </a:pPr>
                  <a:endParaRPr lang="vi-VN" sz="1800" kern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xmlns="" id="{86B1C1FC-4EF6-CE77-EBD4-D923B2E490F6}"/>
                    </a:ext>
                  </a:extLst>
                </p:cNvPr>
                <p:cNvSpPr/>
                <p:nvPr/>
              </p:nvSpPr>
              <p:spPr>
                <a:xfrm>
                  <a:off x="3601712" y="3882003"/>
                  <a:ext cx="288878" cy="28887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FontTx/>
                    <a:buNone/>
                    <a:defRPr/>
                  </a:pPr>
                  <a:endParaRPr lang="vi-VN" sz="1800" kern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xmlns="" id="{EAFE90D7-9AEF-A193-93C9-C07A6E769EF1}"/>
                    </a:ext>
                  </a:extLst>
                </p:cNvPr>
                <p:cNvSpPr/>
                <p:nvPr/>
              </p:nvSpPr>
              <p:spPr>
                <a:xfrm>
                  <a:off x="3742215" y="3928930"/>
                  <a:ext cx="106897" cy="1068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FontTx/>
                    <a:buNone/>
                    <a:defRPr/>
                  </a:pPr>
                  <a:endParaRPr lang="vi-VN" sz="1800" kern="12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xmlns="" id="{8DB58EA2-69BF-0BCC-741F-ED82B4DE4715}"/>
                  </a:ext>
                </a:extLst>
              </p:cNvPr>
              <p:cNvSpPr/>
              <p:nvPr/>
            </p:nvSpPr>
            <p:spPr>
              <a:xfrm rot="6054053">
                <a:off x="4790700" y="3264135"/>
                <a:ext cx="1364293" cy="1765606"/>
              </a:xfrm>
              <a:prstGeom prst="arc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FD3F97D2-8165-9A04-0323-9E8AAD9DC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832" y="3194524"/>
              <a:ext cx="2962501" cy="292481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56" y="0"/>
            <a:ext cx="4157444" cy="3371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213" y="257344"/>
            <a:ext cx="3377389" cy="29371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80" y="158748"/>
            <a:ext cx="2462213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046" y="81595"/>
            <a:ext cx="3011487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632" y="3194524"/>
            <a:ext cx="212725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546" y="3482120"/>
            <a:ext cx="3304086" cy="330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941" y="3776037"/>
            <a:ext cx="2933876" cy="290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114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127" y="2858059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704850" y="1543050"/>
            <a:ext cx="10820400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QUÝ THẦY CÔ GIÁO VÀ CÁC EM.</a:t>
            </a:r>
          </a:p>
        </p:txBody>
      </p:sp>
    </p:spTree>
    <p:extLst>
      <p:ext uri="{BB962C8B-B14F-4D97-AF65-F5344CB8AC3E}">
        <p14:creationId xmlns:p14="http://schemas.microsoft.com/office/powerpoint/2010/main" val="215845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E5C37A-127C-60DC-998B-9CD8545D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602CB4-DD58-1356-DEDB-370F106D1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9" y="1077686"/>
            <a:ext cx="10700657" cy="5099277"/>
          </a:xfrm>
        </p:spPr>
        <p:txBody>
          <a:bodyPr/>
          <a:lstStyle/>
          <a:p>
            <a:r>
              <a:rPr lang="en-US" sz="5000" dirty="0" err="1">
                <a:solidFill>
                  <a:srgbClr val="33CC33"/>
                </a:solidFill>
              </a:rPr>
              <a:t>Gợi</a:t>
            </a:r>
            <a:r>
              <a:rPr lang="en-US" sz="5000" dirty="0">
                <a:solidFill>
                  <a:srgbClr val="33CC33"/>
                </a:solidFill>
              </a:rPr>
              <a:t> ý </a:t>
            </a:r>
            <a:r>
              <a:rPr lang="en-US" sz="5000" dirty="0" err="1">
                <a:solidFill>
                  <a:srgbClr val="33CC33"/>
                </a:solidFill>
              </a:rPr>
              <a:t>các</a:t>
            </a:r>
            <a:r>
              <a:rPr lang="en-US" sz="5000" dirty="0">
                <a:solidFill>
                  <a:srgbClr val="33CC33"/>
                </a:solidFill>
              </a:rPr>
              <a:t> </a:t>
            </a:r>
            <a:r>
              <a:rPr lang="en-US" sz="5000" dirty="0" err="1">
                <a:solidFill>
                  <a:srgbClr val="33CC33"/>
                </a:solidFill>
              </a:rPr>
              <a:t>bước</a:t>
            </a:r>
            <a:r>
              <a:rPr lang="en-US" sz="5000" dirty="0">
                <a:solidFill>
                  <a:srgbClr val="33CC33"/>
                </a:solidFill>
              </a:rPr>
              <a:t> </a:t>
            </a:r>
            <a:r>
              <a:rPr lang="en-US" sz="5000" dirty="0" err="1">
                <a:solidFill>
                  <a:srgbClr val="33CC33"/>
                </a:solidFill>
              </a:rPr>
              <a:t>làm</a:t>
            </a:r>
            <a:r>
              <a:rPr lang="en-US" sz="5000" dirty="0">
                <a:solidFill>
                  <a:srgbClr val="33CC33"/>
                </a:solidFill>
              </a:rPr>
              <a:t> </a:t>
            </a:r>
            <a:r>
              <a:rPr lang="en-US" sz="5000" dirty="0" err="1">
                <a:solidFill>
                  <a:srgbClr val="33CC33"/>
                </a:solidFill>
              </a:rPr>
              <a:t>đồng</a:t>
            </a:r>
            <a:r>
              <a:rPr lang="en-US" sz="5000" dirty="0">
                <a:solidFill>
                  <a:srgbClr val="33CC33"/>
                </a:solidFill>
              </a:rPr>
              <a:t> </a:t>
            </a:r>
            <a:r>
              <a:rPr lang="en-US" sz="5000" dirty="0" err="1">
                <a:solidFill>
                  <a:srgbClr val="33CC33"/>
                </a:solidFill>
              </a:rPr>
              <a:t>hồ</a:t>
            </a:r>
            <a:r>
              <a:rPr lang="en-US" sz="5000" dirty="0">
                <a:solidFill>
                  <a:srgbClr val="33CC33"/>
                </a:solidFill>
              </a:rPr>
              <a:t> </a:t>
            </a:r>
            <a:r>
              <a:rPr lang="en-US" sz="5000" dirty="0" err="1">
                <a:solidFill>
                  <a:srgbClr val="33CC33"/>
                </a:solidFill>
              </a:rPr>
              <a:t>sử</a:t>
            </a:r>
            <a:r>
              <a:rPr lang="en-US" sz="5000" dirty="0">
                <a:solidFill>
                  <a:srgbClr val="33CC33"/>
                </a:solidFill>
              </a:rPr>
              <a:t> </a:t>
            </a:r>
            <a:r>
              <a:rPr lang="en-US" sz="5000" dirty="0" err="1">
                <a:solidFill>
                  <a:srgbClr val="33CC33"/>
                </a:solidFill>
              </a:rPr>
              <a:t>dụng</a:t>
            </a:r>
            <a:r>
              <a:rPr lang="en-US" sz="5000" dirty="0">
                <a:solidFill>
                  <a:srgbClr val="33CC33"/>
                </a:solidFill>
              </a:rPr>
              <a:t> </a:t>
            </a:r>
            <a:r>
              <a:rPr lang="en-US" sz="5000" dirty="0" err="1">
                <a:solidFill>
                  <a:srgbClr val="33CC33"/>
                </a:solidFill>
              </a:rPr>
              <a:t>số</a:t>
            </a:r>
            <a:r>
              <a:rPr lang="en-US" sz="5000" dirty="0">
                <a:solidFill>
                  <a:srgbClr val="33CC33"/>
                </a:solidFill>
              </a:rPr>
              <a:t> La </a:t>
            </a:r>
            <a:r>
              <a:rPr lang="en-US" sz="5000" dirty="0" err="1">
                <a:solidFill>
                  <a:srgbClr val="33CC33"/>
                </a:solidFill>
              </a:rPr>
              <a:t>Mã</a:t>
            </a:r>
            <a:r>
              <a:rPr lang="en-US" sz="5000" dirty="0">
                <a:solidFill>
                  <a:srgbClr val="33CC33"/>
                </a:solidFill>
              </a:rPr>
              <a:t>:</a:t>
            </a:r>
          </a:p>
          <a:p>
            <a:r>
              <a:rPr lang="en-US" sz="4000" dirty="0"/>
              <a:t>+ </a:t>
            </a:r>
            <a:r>
              <a:rPr lang="en-US" sz="4000" dirty="0" err="1"/>
              <a:t>Bước</a:t>
            </a:r>
            <a:r>
              <a:rPr lang="en-US" sz="4000" dirty="0"/>
              <a:t> 1: </a:t>
            </a:r>
            <a:r>
              <a:rPr lang="en-US" sz="4000" dirty="0" err="1"/>
              <a:t>Tạo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bộ</a:t>
            </a:r>
            <a:r>
              <a:rPr lang="en-US" sz="4000" dirty="0"/>
              <a:t> </a:t>
            </a:r>
            <a:r>
              <a:rPr lang="en-US" sz="4000" dirty="0" err="1"/>
              <a:t>phận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đồng</a:t>
            </a:r>
            <a:r>
              <a:rPr lang="en-US" sz="4000" dirty="0"/>
              <a:t> </a:t>
            </a:r>
            <a:r>
              <a:rPr lang="en-US" sz="4000" dirty="0" err="1"/>
              <a:t>hồ</a:t>
            </a:r>
            <a:r>
              <a:rPr lang="en-US" sz="4000" dirty="0"/>
              <a:t>.</a:t>
            </a:r>
          </a:p>
          <a:p>
            <a:r>
              <a:rPr lang="en-US" sz="4000" dirty="0"/>
              <a:t>+ </a:t>
            </a:r>
            <a:r>
              <a:rPr lang="en-US" sz="4000" dirty="0" err="1"/>
              <a:t>Bước</a:t>
            </a:r>
            <a:r>
              <a:rPr lang="en-US" sz="4000" dirty="0"/>
              <a:t> 2: </a:t>
            </a:r>
            <a:r>
              <a:rPr lang="en-US" sz="4000" dirty="0" err="1"/>
              <a:t>Gắn</a:t>
            </a:r>
            <a:r>
              <a:rPr lang="en-US" sz="4000" dirty="0"/>
              <a:t>/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La </a:t>
            </a:r>
            <a:r>
              <a:rPr lang="en-US" sz="4000" dirty="0" err="1"/>
              <a:t>Mã</a:t>
            </a:r>
            <a:r>
              <a:rPr lang="en-US" sz="4000" dirty="0"/>
              <a:t> </a:t>
            </a:r>
            <a:r>
              <a:rPr lang="en-US" sz="4000" dirty="0" err="1"/>
              <a:t>lên</a:t>
            </a:r>
            <a:r>
              <a:rPr lang="en-US" sz="4000" dirty="0"/>
              <a:t> </a:t>
            </a:r>
            <a:r>
              <a:rPr lang="en-US" sz="4000" dirty="0" err="1"/>
              <a:t>mặt</a:t>
            </a:r>
            <a:r>
              <a:rPr lang="en-US" sz="4000" dirty="0"/>
              <a:t> </a:t>
            </a:r>
            <a:r>
              <a:rPr lang="en-US" sz="4000" dirty="0" err="1"/>
              <a:t>đồng</a:t>
            </a:r>
            <a:r>
              <a:rPr lang="en-US" sz="4000" dirty="0"/>
              <a:t> </a:t>
            </a:r>
            <a:r>
              <a:rPr lang="en-US" sz="4000" dirty="0" err="1"/>
              <a:t>hồ</a:t>
            </a:r>
            <a:r>
              <a:rPr lang="en-US" sz="4000" dirty="0"/>
              <a:t>.</a:t>
            </a:r>
          </a:p>
          <a:p>
            <a:r>
              <a:rPr lang="en-US" sz="4000" dirty="0"/>
              <a:t>+ </a:t>
            </a:r>
            <a:r>
              <a:rPr lang="en-US" sz="4000" dirty="0" err="1"/>
              <a:t>Bước</a:t>
            </a:r>
            <a:r>
              <a:rPr lang="en-US" sz="4000" dirty="0"/>
              <a:t> 3: Trang </a:t>
            </a:r>
            <a:r>
              <a:rPr lang="en-US" sz="4000" dirty="0" err="1"/>
              <a:t>trí</a:t>
            </a:r>
            <a:r>
              <a:rPr lang="en-US" sz="4000" dirty="0"/>
              <a:t> </a:t>
            </a:r>
            <a:r>
              <a:rPr lang="en-US" sz="4000" dirty="0" err="1"/>
              <a:t>mặt</a:t>
            </a:r>
            <a:r>
              <a:rPr lang="en-US" sz="4000" dirty="0"/>
              <a:t> </a:t>
            </a:r>
            <a:r>
              <a:rPr lang="en-US" sz="4000" dirty="0" err="1"/>
              <a:t>đồng</a:t>
            </a:r>
            <a:r>
              <a:rPr lang="en-US" sz="4000" dirty="0"/>
              <a:t> </a:t>
            </a:r>
            <a:r>
              <a:rPr lang="en-US" sz="4000" dirty="0" err="1"/>
              <a:t>hồ</a:t>
            </a:r>
            <a:r>
              <a:rPr lang="en-US" sz="4000" dirty="0"/>
              <a:t>.</a:t>
            </a:r>
          </a:p>
          <a:p>
            <a:r>
              <a:rPr lang="en-US" sz="4000" dirty="0"/>
              <a:t>+ </a:t>
            </a:r>
            <a:r>
              <a:rPr lang="en-US" sz="4000" dirty="0" err="1"/>
              <a:t>Bước</a:t>
            </a:r>
            <a:r>
              <a:rPr lang="en-US" sz="4000" dirty="0"/>
              <a:t> 4: </a:t>
            </a:r>
            <a:r>
              <a:rPr lang="en-US" sz="4000" dirty="0" err="1"/>
              <a:t>Gắn</a:t>
            </a:r>
            <a:r>
              <a:rPr lang="en-US" sz="4000" dirty="0"/>
              <a:t> </a:t>
            </a:r>
            <a:r>
              <a:rPr lang="en-US" sz="4000" dirty="0" err="1"/>
              <a:t>kim</a:t>
            </a:r>
            <a:r>
              <a:rPr lang="en-US" sz="4000" dirty="0"/>
              <a:t> </a:t>
            </a:r>
            <a:r>
              <a:rPr lang="en-US" sz="4000" dirty="0" err="1"/>
              <a:t>giờ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kim</a:t>
            </a:r>
            <a:r>
              <a:rPr lang="en-US" sz="4000" dirty="0"/>
              <a:t> </a:t>
            </a:r>
            <a:r>
              <a:rPr lang="en-US" sz="4000" dirty="0" err="1"/>
              <a:t>phút</a:t>
            </a:r>
            <a:r>
              <a:rPr lang="en-US" sz="4000" dirty="0"/>
              <a:t> </a:t>
            </a:r>
            <a:r>
              <a:rPr lang="en-US" sz="4000" dirty="0" err="1"/>
              <a:t>lên</a:t>
            </a:r>
            <a:r>
              <a:rPr lang="en-US" sz="4000" dirty="0"/>
              <a:t> </a:t>
            </a:r>
            <a:r>
              <a:rPr lang="en-US" sz="4000" dirty="0" err="1"/>
              <a:t>mặt</a:t>
            </a:r>
            <a:r>
              <a:rPr lang="en-US" sz="4000" dirty="0"/>
              <a:t> </a:t>
            </a:r>
            <a:r>
              <a:rPr lang="en-US" sz="4000" dirty="0" err="1"/>
              <a:t>đồng</a:t>
            </a:r>
            <a:r>
              <a:rPr lang="en-US" sz="4000" dirty="0"/>
              <a:t> </a:t>
            </a:r>
            <a:r>
              <a:rPr lang="en-US" sz="4000" dirty="0" err="1"/>
              <a:t>hồ</a:t>
            </a:r>
            <a:r>
              <a:rPr lang="en-US" sz="40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85BD51-8366-FD9D-CCC8-2A552E56D7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6" y="15727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77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0"/>
            <a:ext cx="811371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hiếc Đồng Hồ - Bé Candy Ngọc Hà - Nhạc Thiếu Nhi Sôi Động Cho Bé Ăn Ngon (1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573.111999999999" end="1303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3075" y="1618060"/>
            <a:ext cx="8686800" cy="488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5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ADF4946C-18D3-BD91-5F4E-E94F44851BD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890445" y="484145"/>
            <a:ext cx="782890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9" y="5724063"/>
            <a:ext cx="2672138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VIII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IIX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XIII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IIV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202" y="2789727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890445" y="484145"/>
            <a:ext cx="782890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307322" y="5724062"/>
            <a:ext cx="2672138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IV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7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453064" y="5724061"/>
            <a:ext cx="2774179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IIII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IX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VI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7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59" y="2786893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890445" y="484145"/>
            <a:ext cx="782890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IX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6081501" y="5721229"/>
            <a:ext cx="2672138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0" y="2857500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372986" y="5724063"/>
            <a:ext cx="2774179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en-US" sz="32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2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7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59" y="2821476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890445" y="484145"/>
            <a:ext cx="782890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8914659" y="5724061"/>
            <a:ext cx="2672138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2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2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7" y="2789727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319460" y="5724062"/>
            <a:ext cx="2774179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2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7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6257925" y="236495"/>
            <a:ext cx="2985177" cy="30877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42900" y="5724063"/>
            <a:ext cx="2914687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379643" y="5724063"/>
            <a:ext cx="2774179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288138" y="5724063"/>
            <a:ext cx="2774179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9168058" y="5724063"/>
            <a:ext cx="2774179" cy="841829"/>
          </a:xfrm>
          <a:prstGeom prst="roundRect">
            <a:avLst/>
          </a:prstGeom>
          <a:solidFill>
            <a:srgbClr val="FFB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65" y="167009"/>
            <a:ext cx="3764681" cy="315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27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2" y="8685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0" y="3023601"/>
            <a:ext cx="3609186" cy="3540946"/>
            <a:chOff x="744758" y="2371195"/>
            <a:chExt cx="4539187" cy="43191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759B41A-E197-942E-091B-3A8B74B63917}"/>
                </a:ext>
              </a:extLst>
            </p:cNvPr>
            <p:cNvGrpSpPr/>
            <p:nvPr/>
          </p:nvGrpSpPr>
          <p:grpSpPr>
            <a:xfrm flipH="1">
              <a:off x="744758" y="2371195"/>
              <a:ext cx="4539187" cy="4319110"/>
              <a:chOff x="4590044" y="1657067"/>
              <a:chExt cx="4539187" cy="4319110"/>
            </a:xfrm>
          </p:grpSpPr>
          <p:sp>
            <p:nvSpPr>
              <p:cNvPr id="10" name="Teardrop 45">
                <a:extLst>
                  <a:ext uri="{FF2B5EF4-FFF2-40B4-BE49-F238E27FC236}">
                    <a16:creationId xmlns:a16="http://schemas.microsoft.com/office/drawing/2014/main" xmlns="" id="{1A4D3357-62EF-1F91-3FFC-7BAEDE24A714}"/>
                  </a:ext>
                </a:extLst>
              </p:cNvPr>
              <p:cNvSpPr/>
              <p:nvPr/>
            </p:nvSpPr>
            <p:spPr>
              <a:xfrm rot="16400215">
                <a:off x="8068228" y="3766857"/>
                <a:ext cx="1035475" cy="1086531"/>
              </a:xfrm>
              <a:custGeom>
                <a:avLst/>
                <a:gdLst>
                  <a:gd name="connsiteX0" fmla="*/ 0 w 1991751"/>
                  <a:gd name="connsiteY0" fmla="*/ 1007170 h 2014340"/>
                  <a:gd name="connsiteX1" fmla="*/ 995876 w 1991751"/>
                  <a:gd name="connsiteY1" fmla="*/ 0 h 2014340"/>
                  <a:gd name="connsiteX2" fmla="*/ 1991751 w 1991751"/>
                  <a:gd name="connsiteY2" fmla="*/ 0 h 2014340"/>
                  <a:gd name="connsiteX3" fmla="*/ 1991751 w 1991751"/>
                  <a:gd name="connsiteY3" fmla="*/ 1007170 h 2014340"/>
                  <a:gd name="connsiteX4" fmla="*/ 995875 w 1991751"/>
                  <a:gd name="connsiteY4" fmla="*/ 2014340 h 2014340"/>
                  <a:gd name="connsiteX5" fmla="*/ -1 w 1991751"/>
                  <a:gd name="connsiteY5" fmla="*/ 1007170 h 2014340"/>
                  <a:gd name="connsiteX6" fmla="*/ 0 w 1991751"/>
                  <a:gd name="connsiteY6" fmla="*/ 1007170 h 2014340"/>
                  <a:gd name="connsiteX0" fmla="*/ 284138 w 2275889"/>
                  <a:gd name="connsiteY0" fmla="*/ 1007170 h 2164794"/>
                  <a:gd name="connsiteX1" fmla="*/ 1280014 w 2275889"/>
                  <a:gd name="connsiteY1" fmla="*/ 0 h 2164794"/>
                  <a:gd name="connsiteX2" fmla="*/ 2275889 w 2275889"/>
                  <a:gd name="connsiteY2" fmla="*/ 0 h 2164794"/>
                  <a:gd name="connsiteX3" fmla="*/ 2275889 w 2275889"/>
                  <a:gd name="connsiteY3" fmla="*/ 1007170 h 2164794"/>
                  <a:gd name="connsiteX4" fmla="*/ 1280013 w 2275889"/>
                  <a:gd name="connsiteY4" fmla="*/ 2014340 h 2164794"/>
                  <a:gd name="connsiteX5" fmla="*/ 284137 w 2275889"/>
                  <a:gd name="connsiteY5" fmla="*/ 1007170 h 2164794"/>
                  <a:gd name="connsiteX6" fmla="*/ 284138 w 2275889"/>
                  <a:gd name="connsiteY6" fmla="*/ 1007170 h 2164794"/>
                  <a:gd name="connsiteX0" fmla="*/ 284138 w 2580689"/>
                  <a:gd name="connsiteY0" fmla="*/ 1206867 h 2364491"/>
                  <a:gd name="connsiteX1" fmla="*/ 1280014 w 2580689"/>
                  <a:gd name="connsiteY1" fmla="*/ 199697 h 2364491"/>
                  <a:gd name="connsiteX2" fmla="*/ 2580689 w 2580689"/>
                  <a:gd name="connsiteY2" fmla="*/ 0 h 2364491"/>
                  <a:gd name="connsiteX3" fmla="*/ 2275889 w 2580689"/>
                  <a:gd name="connsiteY3" fmla="*/ 1206867 h 2364491"/>
                  <a:gd name="connsiteX4" fmla="*/ 1280013 w 2580689"/>
                  <a:gd name="connsiteY4" fmla="*/ 2214037 h 2364491"/>
                  <a:gd name="connsiteX5" fmla="*/ 284137 w 2580689"/>
                  <a:gd name="connsiteY5" fmla="*/ 1206867 h 2364491"/>
                  <a:gd name="connsiteX6" fmla="*/ 284138 w 2580689"/>
                  <a:gd name="connsiteY6" fmla="*/ 1206867 h 236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80689" h="2364491">
                    <a:moveTo>
                      <a:pt x="284138" y="1206867"/>
                    </a:moveTo>
                    <a:cubicBezTo>
                      <a:pt x="284138" y="650622"/>
                      <a:pt x="730007" y="199697"/>
                      <a:pt x="1280014" y="199697"/>
                    </a:cubicBezTo>
                    <a:lnTo>
                      <a:pt x="2580689" y="0"/>
                    </a:lnTo>
                    <a:lnTo>
                      <a:pt x="2275889" y="1206867"/>
                    </a:lnTo>
                    <a:cubicBezTo>
                      <a:pt x="2275889" y="1763112"/>
                      <a:pt x="1830020" y="2214037"/>
                      <a:pt x="1280013" y="2214037"/>
                    </a:cubicBezTo>
                    <a:cubicBezTo>
                      <a:pt x="-804504" y="2739554"/>
                      <a:pt x="284137" y="1763112"/>
                      <a:pt x="284137" y="1206867"/>
                    </a:cubicBezTo>
                    <a:lnTo>
                      <a:pt x="284138" y="1206867"/>
                    </a:lnTo>
                    <a:close/>
                  </a:path>
                </a:pathLst>
              </a:custGeom>
              <a:solidFill>
                <a:srgbClr val="EE89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Teardrop 45">
                <a:extLst>
                  <a:ext uri="{FF2B5EF4-FFF2-40B4-BE49-F238E27FC236}">
                    <a16:creationId xmlns:a16="http://schemas.microsoft.com/office/drawing/2014/main" xmlns="" id="{26473B92-E7AA-07DF-0AA5-CB6A86A5B8F2}"/>
                  </a:ext>
                </a:extLst>
              </p:cNvPr>
              <p:cNvSpPr/>
              <p:nvPr/>
            </p:nvSpPr>
            <p:spPr>
              <a:xfrm rot="10800000">
                <a:off x="8068229" y="2789922"/>
                <a:ext cx="1035475" cy="1086531"/>
              </a:xfrm>
              <a:custGeom>
                <a:avLst/>
                <a:gdLst>
                  <a:gd name="connsiteX0" fmla="*/ 0 w 1991751"/>
                  <a:gd name="connsiteY0" fmla="*/ 1007170 h 2014340"/>
                  <a:gd name="connsiteX1" fmla="*/ 995876 w 1991751"/>
                  <a:gd name="connsiteY1" fmla="*/ 0 h 2014340"/>
                  <a:gd name="connsiteX2" fmla="*/ 1991751 w 1991751"/>
                  <a:gd name="connsiteY2" fmla="*/ 0 h 2014340"/>
                  <a:gd name="connsiteX3" fmla="*/ 1991751 w 1991751"/>
                  <a:gd name="connsiteY3" fmla="*/ 1007170 h 2014340"/>
                  <a:gd name="connsiteX4" fmla="*/ 995875 w 1991751"/>
                  <a:gd name="connsiteY4" fmla="*/ 2014340 h 2014340"/>
                  <a:gd name="connsiteX5" fmla="*/ -1 w 1991751"/>
                  <a:gd name="connsiteY5" fmla="*/ 1007170 h 2014340"/>
                  <a:gd name="connsiteX6" fmla="*/ 0 w 1991751"/>
                  <a:gd name="connsiteY6" fmla="*/ 1007170 h 2014340"/>
                  <a:gd name="connsiteX0" fmla="*/ 284138 w 2275889"/>
                  <a:gd name="connsiteY0" fmla="*/ 1007170 h 2164794"/>
                  <a:gd name="connsiteX1" fmla="*/ 1280014 w 2275889"/>
                  <a:gd name="connsiteY1" fmla="*/ 0 h 2164794"/>
                  <a:gd name="connsiteX2" fmla="*/ 2275889 w 2275889"/>
                  <a:gd name="connsiteY2" fmla="*/ 0 h 2164794"/>
                  <a:gd name="connsiteX3" fmla="*/ 2275889 w 2275889"/>
                  <a:gd name="connsiteY3" fmla="*/ 1007170 h 2164794"/>
                  <a:gd name="connsiteX4" fmla="*/ 1280013 w 2275889"/>
                  <a:gd name="connsiteY4" fmla="*/ 2014340 h 2164794"/>
                  <a:gd name="connsiteX5" fmla="*/ 284137 w 2275889"/>
                  <a:gd name="connsiteY5" fmla="*/ 1007170 h 2164794"/>
                  <a:gd name="connsiteX6" fmla="*/ 284138 w 2275889"/>
                  <a:gd name="connsiteY6" fmla="*/ 1007170 h 2164794"/>
                  <a:gd name="connsiteX0" fmla="*/ 284138 w 2580689"/>
                  <a:gd name="connsiteY0" fmla="*/ 1206867 h 2364491"/>
                  <a:gd name="connsiteX1" fmla="*/ 1280014 w 2580689"/>
                  <a:gd name="connsiteY1" fmla="*/ 199697 h 2364491"/>
                  <a:gd name="connsiteX2" fmla="*/ 2580689 w 2580689"/>
                  <a:gd name="connsiteY2" fmla="*/ 0 h 2364491"/>
                  <a:gd name="connsiteX3" fmla="*/ 2275889 w 2580689"/>
                  <a:gd name="connsiteY3" fmla="*/ 1206867 h 2364491"/>
                  <a:gd name="connsiteX4" fmla="*/ 1280013 w 2580689"/>
                  <a:gd name="connsiteY4" fmla="*/ 2214037 h 2364491"/>
                  <a:gd name="connsiteX5" fmla="*/ 284137 w 2580689"/>
                  <a:gd name="connsiteY5" fmla="*/ 1206867 h 2364491"/>
                  <a:gd name="connsiteX6" fmla="*/ 284138 w 2580689"/>
                  <a:gd name="connsiteY6" fmla="*/ 1206867 h 236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80689" h="2364491">
                    <a:moveTo>
                      <a:pt x="284138" y="1206867"/>
                    </a:moveTo>
                    <a:cubicBezTo>
                      <a:pt x="284138" y="650622"/>
                      <a:pt x="730007" y="199697"/>
                      <a:pt x="1280014" y="199697"/>
                    </a:cubicBezTo>
                    <a:lnTo>
                      <a:pt x="2580689" y="0"/>
                    </a:lnTo>
                    <a:lnTo>
                      <a:pt x="2275889" y="1206867"/>
                    </a:lnTo>
                    <a:cubicBezTo>
                      <a:pt x="2275889" y="1763112"/>
                      <a:pt x="1830020" y="2214037"/>
                      <a:pt x="1280013" y="2214037"/>
                    </a:cubicBezTo>
                    <a:cubicBezTo>
                      <a:pt x="-804504" y="2739554"/>
                      <a:pt x="284137" y="1763112"/>
                      <a:pt x="284137" y="1206867"/>
                    </a:cubicBezTo>
                    <a:lnTo>
                      <a:pt x="284138" y="1206867"/>
                    </a:lnTo>
                    <a:close/>
                  </a:path>
                </a:pathLst>
              </a:custGeom>
              <a:solidFill>
                <a:srgbClr val="EE89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Teardrop 11">
                <a:extLst>
                  <a:ext uri="{FF2B5EF4-FFF2-40B4-BE49-F238E27FC236}">
                    <a16:creationId xmlns:a16="http://schemas.microsoft.com/office/drawing/2014/main" xmlns="" id="{D7977FC0-BD86-D0A5-1B07-0354BBE5DC0F}"/>
                  </a:ext>
                </a:extLst>
              </p:cNvPr>
              <p:cNvSpPr/>
              <p:nvPr/>
            </p:nvSpPr>
            <p:spPr>
              <a:xfrm rot="1089030" flipH="1">
                <a:off x="7031489" y="5566274"/>
                <a:ext cx="1020093" cy="409903"/>
              </a:xfrm>
              <a:prstGeom prst="teardrop">
                <a:avLst>
                  <a:gd name="adj" fmla="val 11442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1BCA3D05-2FBE-677E-2749-D71D9D912299}"/>
                  </a:ext>
                </a:extLst>
              </p:cNvPr>
              <p:cNvSpPr/>
              <p:nvPr/>
            </p:nvSpPr>
            <p:spPr>
              <a:xfrm>
                <a:off x="6059661" y="1657067"/>
                <a:ext cx="1481875" cy="1481875"/>
              </a:xfrm>
              <a:prstGeom prst="ellipse">
                <a:avLst/>
              </a:prstGeom>
              <a:solidFill>
                <a:srgbClr val="EE89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778FBF2F-6B68-F2FD-0F50-FDEF699D44C6}"/>
                  </a:ext>
                </a:extLst>
              </p:cNvPr>
              <p:cNvSpPr/>
              <p:nvPr/>
            </p:nvSpPr>
            <p:spPr>
              <a:xfrm>
                <a:off x="4906943" y="2328204"/>
                <a:ext cx="3308351" cy="330835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Freeform: Shape 32">
                <a:extLst>
                  <a:ext uri="{FF2B5EF4-FFF2-40B4-BE49-F238E27FC236}">
                    <a16:creationId xmlns:a16="http://schemas.microsoft.com/office/drawing/2014/main" xmlns="" id="{83D49C1B-E796-1A2C-CDB9-F46438D9E36D}"/>
                  </a:ext>
                </a:extLst>
              </p:cNvPr>
              <p:cNvSpPr/>
              <p:nvPr/>
            </p:nvSpPr>
            <p:spPr>
              <a:xfrm>
                <a:off x="4906943" y="2574859"/>
                <a:ext cx="2147028" cy="3033701"/>
              </a:xfrm>
              <a:custGeom>
                <a:avLst/>
                <a:gdLst>
                  <a:gd name="connsiteX0" fmla="*/ 787943 w 2147028"/>
                  <a:gd name="connsiteY0" fmla="*/ 0 h 3033701"/>
                  <a:gd name="connsiteX1" fmla="*/ 826226 w 2147028"/>
                  <a:gd name="connsiteY1" fmla="*/ 5843 h 3033701"/>
                  <a:gd name="connsiteX2" fmla="*/ 2147028 w 2147028"/>
                  <a:gd name="connsiteY2" fmla="*/ 1626412 h 3033701"/>
                  <a:gd name="connsiteX3" fmla="*/ 1417717 w 2147028"/>
                  <a:gd name="connsiteY3" fmla="*/ 2998081 h 3033701"/>
                  <a:gd name="connsiteX4" fmla="*/ 1359085 w 2147028"/>
                  <a:gd name="connsiteY4" fmla="*/ 3033701 h 3033701"/>
                  <a:gd name="connsiteX5" fmla="*/ 1320802 w 2147028"/>
                  <a:gd name="connsiteY5" fmla="*/ 3027858 h 3033701"/>
                  <a:gd name="connsiteX6" fmla="*/ 0 w 2147028"/>
                  <a:gd name="connsiteY6" fmla="*/ 1407289 h 3033701"/>
                  <a:gd name="connsiteX7" fmla="*/ 729311 w 2147028"/>
                  <a:gd name="connsiteY7" fmla="*/ 35620 h 3033701"/>
                  <a:gd name="connsiteX8" fmla="*/ 787943 w 2147028"/>
                  <a:gd name="connsiteY8" fmla="*/ 0 h 303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7028" h="3033701">
                    <a:moveTo>
                      <a:pt x="787943" y="0"/>
                    </a:moveTo>
                    <a:lnTo>
                      <a:pt x="826226" y="5843"/>
                    </a:lnTo>
                    <a:cubicBezTo>
                      <a:pt x="1580006" y="160089"/>
                      <a:pt x="2147028" y="827033"/>
                      <a:pt x="2147028" y="1626412"/>
                    </a:cubicBezTo>
                    <a:cubicBezTo>
                      <a:pt x="2147028" y="2197397"/>
                      <a:pt x="1857731" y="2700813"/>
                      <a:pt x="1417717" y="2998081"/>
                    </a:cubicBezTo>
                    <a:lnTo>
                      <a:pt x="1359085" y="3033701"/>
                    </a:lnTo>
                    <a:lnTo>
                      <a:pt x="1320802" y="3027858"/>
                    </a:lnTo>
                    <a:cubicBezTo>
                      <a:pt x="567022" y="2873612"/>
                      <a:pt x="0" y="2206668"/>
                      <a:pt x="0" y="1407289"/>
                    </a:cubicBezTo>
                    <a:cubicBezTo>
                      <a:pt x="0" y="836304"/>
                      <a:pt x="289297" y="332888"/>
                      <a:pt x="729311" y="35620"/>
                    </a:cubicBezTo>
                    <a:lnTo>
                      <a:pt x="787943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A97E117E-D44A-22C3-5EFB-8B850660C3CC}"/>
                  </a:ext>
                </a:extLst>
              </p:cNvPr>
              <p:cNvGrpSpPr/>
              <p:nvPr/>
            </p:nvGrpSpPr>
            <p:grpSpPr>
              <a:xfrm>
                <a:off x="4734975" y="3494268"/>
                <a:ext cx="597441" cy="597441"/>
                <a:chOff x="3447431" y="3727722"/>
                <a:chExt cx="597441" cy="597441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xmlns="" id="{281B857D-E917-8BBD-B6AD-89BF19464782}"/>
                    </a:ext>
                  </a:extLst>
                </p:cNvPr>
                <p:cNvSpPr/>
                <p:nvPr/>
              </p:nvSpPr>
              <p:spPr>
                <a:xfrm>
                  <a:off x="3447431" y="3727722"/>
                  <a:ext cx="597441" cy="5974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FontTx/>
                    <a:buNone/>
                    <a:defRPr/>
                  </a:pPr>
                  <a:endParaRPr lang="vi-VN" sz="1800" kern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xmlns="" id="{ACED1C39-CEED-06D3-FA1A-2FDA72540DF9}"/>
                    </a:ext>
                  </a:extLst>
                </p:cNvPr>
                <p:cNvSpPr/>
                <p:nvPr/>
              </p:nvSpPr>
              <p:spPr>
                <a:xfrm>
                  <a:off x="3601712" y="3882003"/>
                  <a:ext cx="288878" cy="28887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FontTx/>
                    <a:buNone/>
                    <a:defRPr/>
                  </a:pPr>
                  <a:endParaRPr lang="vi-VN" sz="1800" kern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xmlns="" id="{717FFFB6-608C-C454-DA68-3F40AB826A75}"/>
                    </a:ext>
                  </a:extLst>
                </p:cNvPr>
                <p:cNvSpPr/>
                <p:nvPr/>
              </p:nvSpPr>
              <p:spPr>
                <a:xfrm>
                  <a:off x="3742215" y="3928930"/>
                  <a:ext cx="106897" cy="1068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FontTx/>
                    <a:buNone/>
                    <a:defRPr/>
                  </a:pPr>
                  <a:endParaRPr lang="vi-VN" sz="1800" kern="12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A3FEAE0F-5335-7716-61E0-C9D1D7D65E7A}"/>
                  </a:ext>
                </a:extLst>
              </p:cNvPr>
              <p:cNvGrpSpPr/>
              <p:nvPr/>
            </p:nvGrpSpPr>
            <p:grpSpPr>
              <a:xfrm>
                <a:off x="5657980" y="3392144"/>
                <a:ext cx="597441" cy="597441"/>
                <a:chOff x="3447431" y="3727722"/>
                <a:chExt cx="597441" cy="597441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xmlns="" id="{577D47DF-CBA4-51A0-4EBE-7452710F6309}"/>
                    </a:ext>
                  </a:extLst>
                </p:cNvPr>
                <p:cNvSpPr/>
                <p:nvPr/>
              </p:nvSpPr>
              <p:spPr>
                <a:xfrm>
                  <a:off x="3447431" y="3727722"/>
                  <a:ext cx="597441" cy="5974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FontTx/>
                    <a:buNone/>
                    <a:defRPr/>
                  </a:pPr>
                  <a:endParaRPr lang="vi-VN" sz="1800" kern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xmlns="" id="{86B1C1FC-4EF6-CE77-EBD4-D923B2E490F6}"/>
                    </a:ext>
                  </a:extLst>
                </p:cNvPr>
                <p:cNvSpPr/>
                <p:nvPr/>
              </p:nvSpPr>
              <p:spPr>
                <a:xfrm>
                  <a:off x="3601712" y="3882003"/>
                  <a:ext cx="288878" cy="28887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FontTx/>
                    <a:buNone/>
                    <a:defRPr/>
                  </a:pPr>
                  <a:endParaRPr lang="vi-VN" sz="1800" kern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xmlns="" id="{EAFE90D7-9AEF-A193-93C9-C07A6E769EF1}"/>
                    </a:ext>
                  </a:extLst>
                </p:cNvPr>
                <p:cNvSpPr/>
                <p:nvPr/>
              </p:nvSpPr>
              <p:spPr>
                <a:xfrm>
                  <a:off x="3742215" y="3928930"/>
                  <a:ext cx="106897" cy="1068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FontTx/>
                    <a:buNone/>
                    <a:defRPr/>
                  </a:pPr>
                  <a:endParaRPr lang="vi-VN" sz="1800" kern="12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xmlns="" id="{8DB58EA2-69BF-0BCC-741F-ED82B4DE4715}"/>
                  </a:ext>
                </a:extLst>
              </p:cNvPr>
              <p:cNvSpPr/>
              <p:nvPr/>
            </p:nvSpPr>
            <p:spPr>
              <a:xfrm rot="6054053">
                <a:off x="4790700" y="3264135"/>
                <a:ext cx="1364293" cy="1765606"/>
              </a:xfrm>
              <a:prstGeom prst="arc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vi-VN" sz="1800" kern="120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FD3F97D2-8165-9A04-0323-9E8AAD9DC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832" y="3194524"/>
              <a:ext cx="2962501" cy="292481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56" y="0"/>
            <a:ext cx="4157444" cy="3371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213" y="257344"/>
            <a:ext cx="3377389" cy="29371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80" y="158748"/>
            <a:ext cx="2462213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046" y="81595"/>
            <a:ext cx="3011487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632" y="3194524"/>
            <a:ext cx="212725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546" y="3482120"/>
            <a:ext cx="3304086" cy="330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941" y="3776037"/>
            <a:ext cx="2933876" cy="290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857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816</Words>
  <Application>Microsoft Office PowerPoint</Application>
  <PresentationFormat>Widescreen</PresentationFormat>
  <Paragraphs>98</Paragraphs>
  <Slides>19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Arial</vt:lpstr>
      <vt:lpstr>Calibri</vt:lpstr>
      <vt:lpstr>Calibri Light</vt:lpstr>
      <vt:lpstr>Roboto</vt:lpstr>
      <vt:lpstr>Roboto Black</vt:lpstr>
      <vt:lpstr>SegoeuiPc</vt:lpstr>
      <vt:lpstr>Tiém</vt:lpstr>
      <vt:lpstr>Times New Roman</vt:lpstr>
      <vt:lpstr>UTM Avo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Default Design</vt:lpstr>
      <vt:lpstr>7_Office Theme</vt:lpstr>
      <vt:lpstr>8_Office Theme</vt:lpstr>
      <vt:lpstr>9_Office Theme</vt:lpstr>
      <vt:lpstr>10_Office Theme</vt:lpstr>
      <vt:lpstr>11_Office Theme</vt:lpstr>
      <vt:lpstr>13_Office Theme</vt:lpstr>
      <vt:lpstr>14_Office Theme</vt:lpstr>
      <vt:lpstr>6_Office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</cp:lastModifiedBy>
  <cp:revision>47</cp:revision>
  <dcterms:modified xsi:type="dcterms:W3CDTF">2025-03-06T08:29:01Z</dcterms:modified>
</cp:coreProperties>
</file>