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97" r:id="rId2"/>
    <p:sldMasterId id="2147483809" r:id="rId3"/>
  </p:sldMasterIdLst>
  <p:notesMasterIdLst>
    <p:notesMasterId r:id="rId21"/>
  </p:notesMasterIdLst>
  <p:sldIdLst>
    <p:sldId id="280" r:id="rId4"/>
    <p:sldId id="3442" r:id="rId5"/>
    <p:sldId id="259" r:id="rId6"/>
    <p:sldId id="261" r:id="rId7"/>
    <p:sldId id="295" r:id="rId8"/>
    <p:sldId id="297" r:id="rId9"/>
    <p:sldId id="296" r:id="rId10"/>
    <p:sldId id="3438" r:id="rId11"/>
    <p:sldId id="256" r:id="rId12"/>
    <p:sldId id="3439" r:id="rId13"/>
    <p:sldId id="3444" r:id="rId14"/>
    <p:sldId id="3441" r:id="rId15"/>
    <p:sldId id="3447" r:id="rId16"/>
    <p:sldId id="3448" r:id="rId17"/>
    <p:sldId id="3449" r:id="rId18"/>
    <p:sldId id="3445" r:id="rId19"/>
    <p:sldId id="344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9913166-4D46-4F49-B545-916FBDB80AD6}">
          <p14:sldIdLst>
            <p14:sldId id="280"/>
            <p14:sldId id="3442"/>
            <p14:sldId id="259"/>
            <p14:sldId id="261"/>
            <p14:sldId id="295"/>
            <p14:sldId id="297"/>
            <p14:sldId id="296"/>
            <p14:sldId id="3438"/>
            <p14:sldId id="256"/>
            <p14:sldId id="3439"/>
            <p14:sldId id="3444"/>
            <p14:sldId id="3441"/>
            <p14:sldId id="3447"/>
            <p14:sldId id="3448"/>
            <p14:sldId id="3449"/>
            <p14:sldId id="3445"/>
            <p14:sldId id="344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FF"/>
    <a:srgbClr val="FFFF00"/>
    <a:srgbClr val="00B050"/>
    <a:srgbClr val="A6A6A6"/>
    <a:srgbClr val="1E222D"/>
    <a:srgbClr val="45443F"/>
    <a:srgbClr val="070B16"/>
    <a:srgbClr val="121621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262" autoAdjust="0"/>
  </p:normalViewPr>
  <p:slideViewPr>
    <p:cSldViewPr>
      <p:cViewPr varScale="1">
        <p:scale>
          <a:sx n="67" d="100"/>
          <a:sy n="67" d="100"/>
        </p:scale>
        <p:origin x="834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BAD58-8022-4CAB-B21D-714125B14D66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8DFC2A-D618-4DA3-A0D2-711633F4A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23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DFC2A-D618-4DA3-A0D2-711633F4A1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45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DFC2A-D618-4DA3-A0D2-711633F4A1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556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8DFC2A-D618-4DA3-A0D2-711633F4A1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877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DFC2A-D618-4DA3-A0D2-711633F4A1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556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DFC2A-D618-4DA3-A0D2-711633F4A1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04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DFC2A-D618-4DA3-A0D2-711633F4A1D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04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DFC2A-D618-4DA3-A0D2-711633F4A1D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04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121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22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54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9097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748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2503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687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2277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2188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261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27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383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2110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5840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125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513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3301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" y="2007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501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2025/2/24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6385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2025/2/24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6530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50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75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2025/2/24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3326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2025/2/24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22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4203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2025/2/24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0176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2025/2/24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5806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2025/2/24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2657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7"/>
            <a:ext cx="617220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2025/2/24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22676" y="5861062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3015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7"/>
            <a:ext cx="617220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2025/2/24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5137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2025/2/24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8317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2025/2/24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724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690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469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577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882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1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899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850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54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2025/2/24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81" y="6503405"/>
            <a:ext cx="3710763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40772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microsoft.com/office/2007/relationships/hdphoto" Target="../media/hdphoto5.wdp"/><Relationship Id="rId17" Type="http://schemas.openxmlformats.org/officeDocument/2006/relationships/image" Target="../media/image31.png"/><Relationship Id="rId2" Type="http://schemas.openxmlformats.org/officeDocument/2006/relationships/image" Target="../media/image20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3.wdp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5" Type="http://schemas.openxmlformats.org/officeDocument/2006/relationships/image" Target="../media/image29.png"/><Relationship Id="rId10" Type="http://schemas.openxmlformats.org/officeDocument/2006/relationships/image" Target="../media/image25.png"/><Relationship Id="rId19" Type="http://schemas.openxmlformats.org/officeDocument/2006/relationships/image" Target="../media/image33.png"/><Relationship Id="rId4" Type="http://schemas.microsoft.com/office/2007/relationships/hdphoto" Target="../media/hdphoto2.wdp"/><Relationship Id="rId9" Type="http://schemas.microsoft.com/office/2007/relationships/hdphoto" Target="../media/hdphoto4.wdp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NULL" TargetMode="External"/><Relationship Id="rId7" Type="http://schemas.openxmlformats.org/officeDocument/2006/relationships/image" Target="../media/image9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Layout" Target="../slideLayouts/slideLayout7.xml"/><Relationship Id="rId5" Type="http://schemas.microsoft.com/office/2007/relationships/media" Target="../media/media3.mp3"/><Relationship Id="rId10" Type="http://schemas.openxmlformats.org/officeDocument/2006/relationships/image" Target="../media/image8.jpg"/><Relationship Id="rId4" Type="http://schemas.microsoft.com/office/2007/relationships/media" Target="../media/media2.mp3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NULL" TargetMode="External"/><Relationship Id="rId7" Type="http://schemas.openxmlformats.org/officeDocument/2006/relationships/notesSlide" Target="../notesSlides/notes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.jpg"/><Relationship Id="rId5" Type="http://schemas.microsoft.com/office/2007/relationships/media" Target="../media/media5.mp3"/><Relationship Id="rId10" Type="http://schemas.openxmlformats.org/officeDocument/2006/relationships/image" Target="../media/image11.png"/><Relationship Id="rId4" Type="http://schemas.microsoft.com/office/2007/relationships/media" Target="../media/media4.mp3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NULL" TargetMode="External"/><Relationship Id="rId7" Type="http://schemas.openxmlformats.org/officeDocument/2006/relationships/image" Target="../media/image9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Layout" Target="../slideLayouts/slideLayout7.xml"/><Relationship Id="rId5" Type="http://schemas.microsoft.com/office/2007/relationships/media" Target="../media/media7.mp3"/><Relationship Id="rId10" Type="http://schemas.openxmlformats.org/officeDocument/2006/relationships/image" Target="../media/image6.jpg"/><Relationship Id="rId4" Type="http://schemas.microsoft.com/office/2007/relationships/media" Target="../media/media6.mp3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NULL" TargetMode="External"/><Relationship Id="rId7" Type="http://schemas.openxmlformats.org/officeDocument/2006/relationships/image" Target="../media/image9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Layout" Target="../slideLayouts/slideLayout7.xml"/><Relationship Id="rId5" Type="http://schemas.microsoft.com/office/2007/relationships/media" Target="../media/media9.mp3"/><Relationship Id="rId10" Type="http://schemas.openxmlformats.org/officeDocument/2006/relationships/image" Target="../media/image7.jpg"/><Relationship Id="rId4" Type="http://schemas.microsoft.com/office/2007/relationships/media" Target="../media/media8.mp3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6BB24C7-214D-4F25-BB10-D40E08552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7" y="63061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3B9C9F52-27FF-4C67-BB61-56D31F407116}"/>
              </a:ext>
            </a:extLst>
          </p:cNvPr>
          <p:cNvSpPr txBox="1">
            <a:spLocks/>
          </p:cNvSpPr>
          <p:nvPr/>
        </p:nvSpPr>
        <p:spPr>
          <a:xfrm>
            <a:off x="1905000" y="1905006"/>
            <a:ext cx="7772400" cy="259079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7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MÔN: TOÁN</a:t>
            </a:r>
          </a:p>
          <a:p>
            <a:pPr>
              <a:defRPr/>
            </a:pPr>
            <a:r>
              <a:rPr lang="en-US" sz="7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 2</a:t>
            </a:r>
            <a:endParaRPr lang="en-US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3B9C9F52-27FF-4C67-BB61-56D31F407116}"/>
              </a:ext>
            </a:extLst>
          </p:cNvPr>
          <p:cNvSpPr txBox="1">
            <a:spLocks/>
          </p:cNvSpPr>
          <p:nvPr/>
        </p:nvSpPr>
        <p:spPr>
          <a:xfrm>
            <a:off x="2133600" y="110364"/>
            <a:ext cx="7772400" cy="14700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PHÒNG GIÁO DỤC QUY NHƠN</a:t>
            </a:r>
          </a:p>
          <a:p>
            <a:pPr>
              <a:defRPr/>
            </a:pP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TRƯỜNG TIỂU HỌC HOÀNG QUỐC VIỆT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1F70EC4-5B8F-4293-B009-81306DC0E276}"/>
              </a:ext>
            </a:extLst>
          </p:cNvPr>
          <p:cNvGrpSpPr/>
          <p:nvPr/>
        </p:nvGrpSpPr>
        <p:grpSpPr>
          <a:xfrm>
            <a:off x="436284" y="333172"/>
            <a:ext cx="11543887" cy="706942"/>
            <a:chOff x="-5089601" y="382608"/>
            <a:chExt cx="8734286" cy="7445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C5E83FA6-3844-400B-B170-9AE4B0D0F833}"/>
                </a:ext>
              </a:extLst>
            </p:cNvPr>
            <p:cNvSpPr/>
            <p:nvPr/>
          </p:nvSpPr>
          <p:spPr>
            <a:xfrm>
              <a:off x="-5089600" y="382608"/>
              <a:ext cx="8734285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Nêu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tên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đoạn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gấp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khúc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dưới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đây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FD7DD2E9-B069-47AC-B264-A91D361A4059}"/>
                </a:ext>
              </a:extLst>
            </p:cNvPr>
            <p:cNvSpPr/>
            <p:nvPr/>
          </p:nvSpPr>
          <p:spPr>
            <a:xfrm>
              <a:off x="-5089601" y="427195"/>
              <a:ext cx="512411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8BE5E54-8145-45C4-93DF-30710B5611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9986597" y="1677782"/>
            <a:ext cx="1880831" cy="2148204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20756EA6-612D-469A-BAD9-1E97A836662F}"/>
              </a:ext>
            </a:extLst>
          </p:cNvPr>
          <p:cNvCxnSpPr>
            <a:cxnSpLocks/>
          </p:cNvCxnSpPr>
          <p:nvPr/>
        </p:nvCxnSpPr>
        <p:spPr>
          <a:xfrm>
            <a:off x="2495610" y="2363788"/>
            <a:ext cx="738287" cy="98704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0B2C2E46-1B67-4351-AC22-B09184A3A1CF}"/>
              </a:ext>
            </a:extLst>
          </p:cNvPr>
          <p:cNvCxnSpPr>
            <a:cxnSpLocks/>
          </p:cNvCxnSpPr>
          <p:nvPr/>
        </p:nvCxnSpPr>
        <p:spPr>
          <a:xfrm flipV="1">
            <a:off x="3236626" y="2165203"/>
            <a:ext cx="1104279" cy="117336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B52D5AF4-3561-4D2F-8A18-7BAA16C7265B}"/>
              </a:ext>
            </a:extLst>
          </p:cNvPr>
          <p:cNvCxnSpPr>
            <a:cxnSpLocks/>
          </p:cNvCxnSpPr>
          <p:nvPr/>
        </p:nvCxnSpPr>
        <p:spPr>
          <a:xfrm>
            <a:off x="3113962" y="1861364"/>
            <a:ext cx="1226943" cy="32000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AB2AA36-8D75-4339-8CAE-5B7B2538660A}"/>
              </a:ext>
            </a:extLst>
          </p:cNvPr>
          <p:cNvSpPr txBox="1"/>
          <p:nvPr/>
        </p:nvSpPr>
        <p:spPr>
          <a:xfrm>
            <a:off x="1906767" y="2040421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448C430-260C-4ABD-9B5E-DCE7A3264ADE}"/>
              </a:ext>
            </a:extLst>
          </p:cNvPr>
          <p:cNvSpPr txBox="1"/>
          <p:nvPr/>
        </p:nvSpPr>
        <p:spPr>
          <a:xfrm>
            <a:off x="3016231" y="3399662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7D23D4C-D2B7-46D6-BEFF-8C5BE900C8F0}"/>
              </a:ext>
            </a:extLst>
          </p:cNvPr>
          <p:cNvSpPr txBox="1"/>
          <p:nvPr/>
        </p:nvSpPr>
        <p:spPr>
          <a:xfrm>
            <a:off x="4401873" y="2051328"/>
            <a:ext cx="69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P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969F25C3-10C8-433B-A83A-567BD531EAD5}"/>
              </a:ext>
            </a:extLst>
          </p:cNvPr>
          <p:cNvSpPr/>
          <p:nvPr/>
        </p:nvSpPr>
        <p:spPr>
          <a:xfrm>
            <a:off x="2406529" y="2297834"/>
            <a:ext cx="137160" cy="13716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FFB9AD35-1689-4252-940B-7B18A9B33604}"/>
              </a:ext>
            </a:extLst>
          </p:cNvPr>
          <p:cNvSpPr/>
          <p:nvPr/>
        </p:nvSpPr>
        <p:spPr>
          <a:xfrm>
            <a:off x="3156456" y="3257666"/>
            <a:ext cx="137160" cy="13716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B846686D-6EE6-4F41-8FC5-6A5D052F675E}"/>
              </a:ext>
            </a:extLst>
          </p:cNvPr>
          <p:cNvSpPr/>
          <p:nvPr/>
        </p:nvSpPr>
        <p:spPr>
          <a:xfrm>
            <a:off x="3045379" y="1795393"/>
            <a:ext cx="137160" cy="13716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3E84AF39-E09A-4529-B5E9-01BD8EFFC8CF}"/>
              </a:ext>
            </a:extLst>
          </p:cNvPr>
          <p:cNvSpPr/>
          <p:nvPr/>
        </p:nvSpPr>
        <p:spPr>
          <a:xfrm>
            <a:off x="4228608" y="2136765"/>
            <a:ext cx="137160" cy="13716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4D0886E-28FF-46D7-9A8A-840A7ACE002D}"/>
              </a:ext>
            </a:extLst>
          </p:cNvPr>
          <p:cNvSpPr txBox="1"/>
          <p:nvPr/>
        </p:nvSpPr>
        <p:spPr>
          <a:xfrm>
            <a:off x="3045381" y="1336359"/>
            <a:ext cx="69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Q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05E820A-B685-4889-9C43-0D446470268E}"/>
              </a:ext>
            </a:extLst>
          </p:cNvPr>
          <p:cNvSpPr txBox="1"/>
          <p:nvPr/>
        </p:nvSpPr>
        <p:spPr>
          <a:xfrm>
            <a:off x="3016231" y="3399662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899EC67E-2CCE-4CAE-A4BC-2E49ADAB3BCC}"/>
              </a:ext>
            </a:extLst>
          </p:cNvPr>
          <p:cNvSpPr txBox="1"/>
          <p:nvPr/>
        </p:nvSpPr>
        <p:spPr>
          <a:xfrm>
            <a:off x="4388889" y="2045793"/>
            <a:ext cx="69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P</a:t>
            </a: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xmlns="" id="{558DD4E5-69AF-43CE-9384-D0F9785EEB5C}"/>
              </a:ext>
            </a:extLst>
          </p:cNvPr>
          <p:cNvSpPr/>
          <p:nvPr/>
        </p:nvSpPr>
        <p:spPr>
          <a:xfrm>
            <a:off x="4918787" y="2363794"/>
            <a:ext cx="4758756" cy="1025387"/>
          </a:xfrm>
          <a:prstGeom prst="wedgeRoundRectCallout">
            <a:avLst>
              <a:gd name="adj1" fmla="val 58554"/>
              <a:gd name="adj2" fmla="val -43483"/>
              <a:gd name="adj3" fmla="val 1666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C534246-1B44-4261-A334-482B3E7FDC2E}"/>
              </a:ext>
            </a:extLst>
          </p:cNvPr>
          <p:cNvSpPr txBox="1"/>
          <p:nvPr/>
        </p:nvSpPr>
        <p:spPr>
          <a:xfrm>
            <a:off x="5003971" y="2460988"/>
            <a:ext cx="47065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Đường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gấp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khúc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MNPQ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gồm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ba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đoạn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thẳng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MN, NP </a:t>
            </a:r>
            <a:r>
              <a:rPr lang="en-US" sz="2400" err="1">
                <a:solidFill>
                  <a:srgbClr val="0000FF"/>
                </a:solidFill>
                <a:latin typeface="UTM Avo" panose="02040603050506020204" pitchFamily="18" charset="0"/>
              </a:rPr>
              <a:t>và</a:t>
            </a:r>
            <a:r>
              <a:rPr lang="en-US" sz="240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smtClean="0">
                <a:solidFill>
                  <a:srgbClr val="0000FF"/>
                </a:solidFill>
                <a:latin typeface="UTM Avo" panose="02040603050506020204" pitchFamily="18" charset="0"/>
              </a:rPr>
              <a:t>PQ.</a:t>
            </a:r>
            <a:endParaRPr lang="en-US" sz="24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B22459EA-186C-4DE3-B119-7E2CC7D754FD}"/>
              </a:ext>
            </a:extLst>
          </p:cNvPr>
          <p:cNvGrpSpPr/>
          <p:nvPr/>
        </p:nvGrpSpPr>
        <p:grpSpPr>
          <a:xfrm>
            <a:off x="215840" y="4615390"/>
            <a:ext cx="3572925" cy="1546273"/>
            <a:chOff x="1139378" y="1250368"/>
            <a:chExt cx="3572925" cy="1546273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D808A22E-0D8F-4FD2-B4F0-01987871C0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94978" y="1316336"/>
              <a:ext cx="884872" cy="1006688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EC23DAE7-8059-4932-B8A9-035B4FBCF5BE}"/>
                </a:ext>
              </a:extLst>
            </p:cNvPr>
            <p:cNvCxnSpPr>
              <a:cxnSpLocks/>
            </p:cNvCxnSpPr>
            <p:nvPr/>
          </p:nvCxnSpPr>
          <p:spPr>
            <a:xfrm>
              <a:off x="2345172" y="1316336"/>
              <a:ext cx="662872" cy="806644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6FBD93DA-8723-442E-905B-2E5725988B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94448" y="1970511"/>
              <a:ext cx="1211084" cy="142944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A320F3E4-8F3A-46C6-9D4A-8F5FFAB3662C}"/>
                </a:ext>
              </a:extLst>
            </p:cNvPr>
            <p:cNvSpPr txBox="1"/>
            <p:nvPr/>
          </p:nvSpPr>
          <p:spPr>
            <a:xfrm>
              <a:off x="1139378" y="2365754"/>
              <a:ext cx="711200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rPr>
                <a:t>A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3483B5D9-31E7-4BB6-8AC2-47DCA11282B5}"/>
                </a:ext>
              </a:extLst>
            </p:cNvPr>
            <p:cNvSpPr txBox="1"/>
            <p:nvPr/>
          </p:nvSpPr>
          <p:spPr>
            <a:xfrm>
              <a:off x="2841471" y="2227112"/>
              <a:ext cx="691883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rPr>
                <a:t>C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xmlns="" id="{3DCF947D-518B-4E66-8725-02CCC43A9E3D}"/>
                </a:ext>
              </a:extLst>
            </p:cNvPr>
            <p:cNvSpPr/>
            <p:nvPr/>
          </p:nvSpPr>
          <p:spPr>
            <a:xfrm>
              <a:off x="1426398" y="2254444"/>
              <a:ext cx="137160" cy="13716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xmlns="" id="{B8345E1F-4092-4402-83C7-2089E75E53B3}"/>
                </a:ext>
              </a:extLst>
            </p:cNvPr>
            <p:cNvSpPr/>
            <p:nvPr/>
          </p:nvSpPr>
          <p:spPr>
            <a:xfrm>
              <a:off x="2311270" y="1250368"/>
              <a:ext cx="137160" cy="13716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xmlns="" id="{47DC55E8-9614-4AAA-8A0D-EAD00B25ED05}"/>
                </a:ext>
              </a:extLst>
            </p:cNvPr>
            <p:cNvSpPr/>
            <p:nvPr/>
          </p:nvSpPr>
          <p:spPr>
            <a:xfrm>
              <a:off x="4117478" y="1918746"/>
              <a:ext cx="137160" cy="13716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xmlns="" id="{C13CBD81-78D0-4BD2-A543-B27E57BC8BB7}"/>
                </a:ext>
              </a:extLst>
            </p:cNvPr>
            <p:cNvSpPr/>
            <p:nvPr/>
          </p:nvSpPr>
          <p:spPr>
            <a:xfrm>
              <a:off x="2960390" y="2038597"/>
              <a:ext cx="137160" cy="13716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BA99433F-DE42-4DB8-A9FB-E78285CE5D0A}"/>
                </a:ext>
              </a:extLst>
            </p:cNvPr>
            <p:cNvSpPr txBox="1"/>
            <p:nvPr/>
          </p:nvSpPr>
          <p:spPr>
            <a:xfrm>
              <a:off x="4020420" y="2038597"/>
              <a:ext cx="69188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rPr>
                <a:t>D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8DF34A35-5949-455C-9053-518BB7551D25}"/>
                </a:ext>
              </a:extLst>
            </p:cNvPr>
            <p:cNvSpPr txBox="1"/>
            <p:nvPr/>
          </p:nvSpPr>
          <p:spPr>
            <a:xfrm>
              <a:off x="2861130" y="2227112"/>
              <a:ext cx="691883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rPr>
                <a:t>C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02E8A077-47C7-45B2-84E1-6426F76CE069}"/>
              </a:ext>
            </a:extLst>
          </p:cNvPr>
          <p:cNvGrpSpPr/>
          <p:nvPr/>
        </p:nvGrpSpPr>
        <p:grpSpPr>
          <a:xfrm>
            <a:off x="4207589" y="4173229"/>
            <a:ext cx="4202711" cy="2065726"/>
            <a:chOff x="6352873" y="811290"/>
            <a:chExt cx="4202710" cy="2065726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CCCE3A2F-0816-4A43-9F80-7846DB33C852}"/>
                </a:ext>
              </a:extLst>
            </p:cNvPr>
            <p:cNvCxnSpPr>
              <a:cxnSpLocks/>
            </p:cNvCxnSpPr>
            <p:nvPr/>
          </p:nvCxnSpPr>
          <p:spPr>
            <a:xfrm>
              <a:off x="6615708" y="2367224"/>
              <a:ext cx="1031572" cy="48004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B56E2E26-438A-4823-A02A-18FFFF6030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05186" y="1463322"/>
              <a:ext cx="146465" cy="979334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FC5B64BA-4BBC-424D-AFC6-2FD4D95A86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05186" y="1349414"/>
              <a:ext cx="1103972" cy="138049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8CBEA5B9-1AAA-4359-B351-9B4270A3A1D7}"/>
                </a:ext>
              </a:extLst>
            </p:cNvPr>
            <p:cNvSpPr txBox="1"/>
            <p:nvPr/>
          </p:nvSpPr>
          <p:spPr>
            <a:xfrm>
              <a:off x="6352873" y="2432097"/>
              <a:ext cx="711200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E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6E85D348-1B96-400B-BAA0-3A8AC504839B}"/>
                </a:ext>
              </a:extLst>
            </p:cNvPr>
            <p:cNvSpPr txBox="1"/>
            <p:nvPr/>
          </p:nvSpPr>
          <p:spPr>
            <a:xfrm>
              <a:off x="7462019" y="2446129"/>
              <a:ext cx="711200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G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28198839-4A0D-40F7-9013-55625CF04C56}"/>
                </a:ext>
              </a:extLst>
            </p:cNvPr>
            <p:cNvSpPr txBox="1"/>
            <p:nvPr/>
          </p:nvSpPr>
          <p:spPr>
            <a:xfrm>
              <a:off x="7232476" y="1052086"/>
              <a:ext cx="691883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H</a:t>
              </a: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xmlns="" id="{9DC12AE5-16A1-4C11-AD9B-F4E04BF32B69}"/>
                </a:ext>
              </a:extLst>
            </p:cNvPr>
            <p:cNvSpPr/>
            <p:nvPr/>
          </p:nvSpPr>
          <p:spPr>
            <a:xfrm>
              <a:off x="6557169" y="2326338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rgbClr val="7030A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xmlns="" id="{586CA42F-82E7-416A-BFDE-2F2D0935BBFF}"/>
                </a:ext>
              </a:extLst>
            </p:cNvPr>
            <p:cNvSpPr/>
            <p:nvPr/>
          </p:nvSpPr>
          <p:spPr>
            <a:xfrm>
              <a:off x="7578700" y="2337661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rgbClr val="7030A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xmlns="" id="{C3338560-25B8-4E2C-973C-47707F0F92EA}"/>
                </a:ext>
              </a:extLst>
            </p:cNvPr>
            <p:cNvSpPr/>
            <p:nvPr/>
          </p:nvSpPr>
          <p:spPr>
            <a:xfrm>
              <a:off x="7432453" y="1445171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rgbClr val="7030A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7DC0546A-833A-4623-8051-36371DBA613B}"/>
                </a:ext>
              </a:extLst>
            </p:cNvPr>
            <p:cNvSpPr txBox="1"/>
            <p:nvPr/>
          </p:nvSpPr>
          <p:spPr>
            <a:xfrm>
              <a:off x="9863700" y="2128249"/>
              <a:ext cx="691883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M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679DAD28-66B5-4F0E-8F54-575CD08787A4}"/>
                </a:ext>
              </a:extLst>
            </p:cNvPr>
            <p:cNvSpPr txBox="1"/>
            <p:nvPr/>
          </p:nvSpPr>
          <p:spPr>
            <a:xfrm>
              <a:off x="7456430" y="2433975"/>
              <a:ext cx="711200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G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0900F97E-85E1-482E-BE5E-D0FE052AD8A7}"/>
                </a:ext>
              </a:extLst>
            </p:cNvPr>
            <p:cNvSpPr txBox="1"/>
            <p:nvPr/>
          </p:nvSpPr>
          <p:spPr>
            <a:xfrm>
              <a:off x="7223671" y="1038008"/>
              <a:ext cx="691883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H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xmlns="" id="{007B7F21-189D-4D28-BF35-1451028F9982}"/>
                </a:ext>
              </a:extLst>
            </p:cNvPr>
            <p:cNvCxnSpPr>
              <a:cxnSpLocks/>
            </p:cNvCxnSpPr>
            <p:nvPr/>
          </p:nvCxnSpPr>
          <p:spPr>
            <a:xfrm>
              <a:off x="8583288" y="1366123"/>
              <a:ext cx="119386" cy="98052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9FD68A6C-7292-48D4-80BB-7C5619B3EA7A}"/>
                </a:ext>
              </a:extLst>
            </p:cNvPr>
            <p:cNvSpPr txBox="1"/>
            <p:nvPr/>
          </p:nvSpPr>
          <p:spPr>
            <a:xfrm>
              <a:off x="8421659" y="811290"/>
              <a:ext cx="69188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I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D9B90114-BD11-48CF-B39E-5D7430DADF7B}"/>
                </a:ext>
              </a:extLst>
            </p:cNvPr>
            <p:cNvSpPr txBox="1"/>
            <p:nvPr/>
          </p:nvSpPr>
          <p:spPr>
            <a:xfrm>
              <a:off x="8421658" y="842892"/>
              <a:ext cx="691883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I</a:t>
              </a:r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xmlns="" id="{11FCDE47-6B9F-4871-AA28-FF194CCBE8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02676" y="1366123"/>
              <a:ext cx="773910" cy="939373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xmlns="" id="{4B91899F-A13E-4292-9ECF-411D6773E706}"/>
                </a:ext>
              </a:extLst>
            </p:cNvPr>
            <p:cNvCxnSpPr>
              <a:cxnSpLocks/>
            </p:cNvCxnSpPr>
            <p:nvPr/>
          </p:nvCxnSpPr>
          <p:spPr>
            <a:xfrm>
              <a:off x="9486316" y="1348429"/>
              <a:ext cx="481726" cy="87488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9942A657-47CB-45BD-A76C-37D6E939B760}"/>
                </a:ext>
              </a:extLst>
            </p:cNvPr>
            <p:cNvSpPr txBox="1"/>
            <p:nvPr/>
          </p:nvSpPr>
          <p:spPr>
            <a:xfrm>
              <a:off x="8441168" y="2358664"/>
              <a:ext cx="691883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K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xmlns="" id="{C6E973F6-49F7-45D7-BA7D-910B464106E1}"/>
                </a:ext>
              </a:extLst>
            </p:cNvPr>
            <p:cNvSpPr txBox="1"/>
            <p:nvPr/>
          </p:nvSpPr>
          <p:spPr>
            <a:xfrm>
              <a:off x="8421086" y="2358664"/>
              <a:ext cx="691883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K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xmlns="" id="{D2A4907A-6ACF-4504-B50D-685670C973A3}"/>
                </a:ext>
              </a:extLst>
            </p:cNvPr>
            <p:cNvSpPr txBox="1"/>
            <p:nvPr/>
          </p:nvSpPr>
          <p:spPr>
            <a:xfrm>
              <a:off x="9381237" y="838282"/>
              <a:ext cx="69188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L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xmlns="" id="{5103E65F-1904-4A18-8BDF-00AC74C60F6A}"/>
                </a:ext>
              </a:extLst>
            </p:cNvPr>
            <p:cNvSpPr txBox="1"/>
            <p:nvPr/>
          </p:nvSpPr>
          <p:spPr>
            <a:xfrm>
              <a:off x="9394486" y="873642"/>
              <a:ext cx="691883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L</a:t>
              </a: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xmlns="" id="{392C09B1-3959-4BBB-B854-AA6874E749EE}"/>
                </a:ext>
              </a:extLst>
            </p:cNvPr>
            <p:cNvSpPr/>
            <p:nvPr/>
          </p:nvSpPr>
          <p:spPr>
            <a:xfrm>
              <a:off x="8508149" y="1308011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rgbClr val="7030A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xmlns="" id="{E7F114DE-8E1C-4617-B15F-C33846B019E3}"/>
                </a:ext>
              </a:extLst>
            </p:cNvPr>
            <p:cNvSpPr/>
            <p:nvPr/>
          </p:nvSpPr>
          <p:spPr>
            <a:xfrm>
              <a:off x="8630440" y="2230064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rgbClr val="7030A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xmlns="" id="{C9DACC11-CB50-41B2-83B9-3BBED3C85C7B}"/>
                </a:ext>
              </a:extLst>
            </p:cNvPr>
            <p:cNvSpPr/>
            <p:nvPr/>
          </p:nvSpPr>
          <p:spPr>
            <a:xfrm>
              <a:off x="9417736" y="1322109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rgbClr val="7030A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xmlns="" id="{FB332EB6-E92B-4C70-8506-99DA35C2C9E1}"/>
                </a:ext>
              </a:extLst>
            </p:cNvPr>
            <p:cNvSpPr/>
            <p:nvPr/>
          </p:nvSpPr>
          <p:spPr>
            <a:xfrm>
              <a:off x="9858310" y="210922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rgbClr val="7030A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xmlns="" id="{29343D4B-9F27-4E21-8D65-144291E0C138}"/>
              </a:ext>
            </a:extLst>
          </p:cNvPr>
          <p:cNvGrpSpPr/>
          <p:nvPr/>
        </p:nvGrpSpPr>
        <p:grpSpPr>
          <a:xfrm>
            <a:off x="8675855" y="4213243"/>
            <a:ext cx="3106551" cy="2036732"/>
            <a:chOff x="2379850" y="4249745"/>
            <a:chExt cx="3226816" cy="2267812"/>
          </a:xfrm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xmlns="" id="{1D1BDBB0-5210-4215-8B62-C82867DD18E5}"/>
                </a:ext>
              </a:extLst>
            </p:cNvPr>
            <p:cNvCxnSpPr>
              <a:cxnSpLocks/>
            </p:cNvCxnSpPr>
            <p:nvPr/>
          </p:nvCxnSpPr>
          <p:spPr>
            <a:xfrm>
              <a:off x="2945958" y="4912919"/>
              <a:ext cx="900031" cy="635916"/>
            </a:xfrm>
            <a:prstGeom prst="line">
              <a:avLst/>
            </a:prstGeom>
            <a:ln w="57150">
              <a:solidFill>
                <a:srgbClr val="00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xmlns="" id="{4C2948E9-3395-407C-B6B1-88F3155F7287}"/>
                </a:ext>
              </a:extLst>
            </p:cNvPr>
            <p:cNvCxnSpPr>
              <a:cxnSpLocks/>
              <a:stCxn id="101" idx="0"/>
              <a:endCxn id="102" idx="0"/>
            </p:cNvCxnSpPr>
            <p:nvPr/>
          </p:nvCxnSpPr>
          <p:spPr>
            <a:xfrm flipV="1">
              <a:off x="3893141" y="4678858"/>
              <a:ext cx="32858" cy="845496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xmlns="" id="{632E6F81-5E40-4D22-A617-84A176E93D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81889" y="4726292"/>
              <a:ext cx="1491469" cy="42293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xmlns="" id="{998F9F89-A0B6-459D-BAE8-632A90E4AE8F}"/>
                </a:ext>
              </a:extLst>
            </p:cNvPr>
            <p:cNvSpPr txBox="1"/>
            <p:nvPr/>
          </p:nvSpPr>
          <p:spPr>
            <a:xfrm>
              <a:off x="2379850" y="4711410"/>
              <a:ext cx="711200" cy="5140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T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xmlns="" id="{0CBA0899-D879-4CD9-9F25-4BF83B4F7745}"/>
                </a:ext>
              </a:extLst>
            </p:cNvPr>
            <p:cNvSpPr txBox="1"/>
            <p:nvPr/>
          </p:nvSpPr>
          <p:spPr>
            <a:xfrm>
              <a:off x="3655832" y="5722225"/>
              <a:ext cx="354746" cy="5140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U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xmlns="" id="{A5C97690-6E6F-4DEC-A0A5-9B0DD244B187}"/>
                </a:ext>
              </a:extLst>
            </p:cNvPr>
            <p:cNvSpPr txBox="1"/>
            <p:nvPr/>
          </p:nvSpPr>
          <p:spPr>
            <a:xfrm>
              <a:off x="3759750" y="4256063"/>
              <a:ext cx="469658" cy="5140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V</a:t>
              </a: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xmlns="" id="{788CC782-D67D-4B8C-ADF5-B95F19DAC483}"/>
                </a:ext>
              </a:extLst>
            </p:cNvPr>
            <p:cNvSpPr/>
            <p:nvPr/>
          </p:nvSpPr>
          <p:spPr>
            <a:xfrm>
              <a:off x="2901529" y="4851325"/>
              <a:ext cx="137160" cy="137160"/>
            </a:xfrm>
            <a:prstGeom prst="ellipse">
              <a:avLst/>
            </a:prstGeom>
            <a:solidFill>
              <a:srgbClr val="00CC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B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xmlns="" id="{AF1D0BCA-A99D-427C-8D7F-650ED2BB9F2B}"/>
                </a:ext>
              </a:extLst>
            </p:cNvPr>
            <p:cNvSpPr/>
            <p:nvPr/>
          </p:nvSpPr>
          <p:spPr>
            <a:xfrm>
              <a:off x="3824561" y="5524354"/>
              <a:ext cx="137160" cy="137160"/>
            </a:xfrm>
            <a:prstGeom prst="ellipse">
              <a:avLst/>
            </a:prstGeom>
            <a:solidFill>
              <a:srgbClr val="00CC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B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xmlns="" id="{2BF3371A-85FF-451B-9B16-92810B5E723A}"/>
                </a:ext>
              </a:extLst>
            </p:cNvPr>
            <p:cNvSpPr/>
            <p:nvPr/>
          </p:nvSpPr>
          <p:spPr>
            <a:xfrm>
              <a:off x="3857419" y="4678858"/>
              <a:ext cx="137160" cy="137160"/>
            </a:xfrm>
            <a:prstGeom prst="ellipse">
              <a:avLst/>
            </a:prstGeom>
            <a:solidFill>
              <a:srgbClr val="00CC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B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xmlns="" id="{45CE028E-90A5-4645-8678-68A4F0D8784D}"/>
                </a:ext>
              </a:extLst>
            </p:cNvPr>
            <p:cNvSpPr txBox="1"/>
            <p:nvPr/>
          </p:nvSpPr>
          <p:spPr>
            <a:xfrm>
              <a:off x="3646012" y="5722225"/>
              <a:ext cx="492002" cy="5140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U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xmlns="" id="{AD5091FE-1236-423C-B876-70363531036B}"/>
                </a:ext>
              </a:extLst>
            </p:cNvPr>
            <p:cNvSpPr txBox="1"/>
            <p:nvPr/>
          </p:nvSpPr>
          <p:spPr>
            <a:xfrm>
              <a:off x="3730713" y="4256063"/>
              <a:ext cx="431396" cy="5140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V</a:t>
              </a:r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xmlns="" id="{30B46B9D-BE62-40A6-81F9-744654DD2939}"/>
                </a:ext>
              </a:extLst>
            </p:cNvPr>
            <p:cNvCxnSpPr>
              <a:cxnSpLocks/>
              <a:stCxn id="109" idx="0"/>
              <a:endCxn id="108" idx="1"/>
            </p:cNvCxnSpPr>
            <p:nvPr/>
          </p:nvCxnSpPr>
          <p:spPr>
            <a:xfrm flipH="1">
              <a:off x="4861139" y="4657712"/>
              <a:ext cx="447277" cy="1602824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xmlns="" id="{4FC1ADE9-29D3-43CF-86E5-1B33BD7F2203}"/>
                </a:ext>
              </a:extLst>
            </p:cNvPr>
            <p:cNvSpPr txBox="1"/>
            <p:nvPr/>
          </p:nvSpPr>
          <p:spPr>
            <a:xfrm>
              <a:off x="5137008" y="4257186"/>
              <a:ext cx="469658" cy="5140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X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xmlns="" id="{0BCD8F6E-C033-48AA-9F14-3CF2450D6D70}"/>
                </a:ext>
              </a:extLst>
            </p:cNvPr>
            <p:cNvSpPr txBox="1"/>
            <p:nvPr/>
          </p:nvSpPr>
          <p:spPr>
            <a:xfrm>
              <a:off x="5134097" y="4249745"/>
              <a:ext cx="469658" cy="5140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X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xmlns="" id="{21205283-5BF6-415C-A1AD-E309805AE554}"/>
                </a:ext>
              </a:extLst>
            </p:cNvPr>
            <p:cNvSpPr txBox="1"/>
            <p:nvPr/>
          </p:nvSpPr>
          <p:spPr>
            <a:xfrm>
              <a:off x="4861139" y="6003513"/>
              <a:ext cx="378698" cy="5140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Y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xmlns="" id="{4E2AF8DC-158E-4ECF-A318-D380F298EA97}"/>
                </a:ext>
              </a:extLst>
            </p:cNvPr>
            <p:cNvSpPr/>
            <p:nvPr/>
          </p:nvSpPr>
          <p:spPr>
            <a:xfrm>
              <a:off x="5239836" y="4657712"/>
              <a:ext cx="137160" cy="137160"/>
            </a:xfrm>
            <a:prstGeom prst="ellipse">
              <a:avLst/>
            </a:prstGeom>
            <a:solidFill>
              <a:srgbClr val="00CC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B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xmlns="" id="{FDF06F31-F24F-4C1F-8B98-AD6B75BB0014}"/>
                </a:ext>
              </a:extLst>
            </p:cNvPr>
            <p:cNvSpPr/>
            <p:nvPr/>
          </p:nvSpPr>
          <p:spPr>
            <a:xfrm>
              <a:off x="4800316" y="6097186"/>
              <a:ext cx="137160" cy="137160"/>
            </a:xfrm>
            <a:prstGeom prst="ellipse">
              <a:avLst/>
            </a:prstGeom>
            <a:solidFill>
              <a:srgbClr val="00CC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B050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33844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1F70EC4-5B8F-4293-B009-81306DC0E276}"/>
              </a:ext>
            </a:extLst>
          </p:cNvPr>
          <p:cNvGrpSpPr/>
          <p:nvPr/>
        </p:nvGrpSpPr>
        <p:grpSpPr>
          <a:xfrm>
            <a:off x="357901" y="167410"/>
            <a:ext cx="11476207" cy="585117"/>
            <a:chOff x="-5089601" y="382608"/>
            <a:chExt cx="8734286" cy="61623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C5E83FA6-3844-400B-B170-9AE4B0D0F833}"/>
                </a:ext>
              </a:extLst>
            </p:cNvPr>
            <p:cNvSpPr/>
            <p:nvPr/>
          </p:nvSpPr>
          <p:spPr>
            <a:xfrm>
              <a:off x="-5089600" y="382608"/>
              <a:ext cx="8734285" cy="616234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Nêu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tên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đoạn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gấp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khúc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dưới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đây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FD7DD2E9-B069-47AC-B264-A91D361A4059}"/>
                </a:ext>
              </a:extLst>
            </p:cNvPr>
            <p:cNvSpPr/>
            <p:nvPr/>
          </p:nvSpPr>
          <p:spPr>
            <a:xfrm>
              <a:off x="-5089601" y="427195"/>
              <a:ext cx="489120" cy="57164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20756EA6-612D-469A-BAD9-1E97A836662F}"/>
              </a:ext>
            </a:extLst>
          </p:cNvPr>
          <p:cNvCxnSpPr>
            <a:cxnSpLocks/>
          </p:cNvCxnSpPr>
          <p:nvPr/>
        </p:nvCxnSpPr>
        <p:spPr>
          <a:xfrm flipV="1">
            <a:off x="1494979" y="1316336"/>
            <a:ext cx="884872" cy="100668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0B2C2E46-1B67-4351-AC22-B09184A3A1CF}"/>
              </a:ext>
            </a:extLst>
          </p:cNvPr>
          <p:cNvCxnSpPr>
            <a:cxnSpLocks/>
          </p:cNvCxnSpPr>
          <p:nvPr/>
        </p:nvCxnSpPr>
        <p:spPr>
          <a:xfrm>
            <a:off x="2345172" y="1316336"/>
            <a:ext cx="662872" cy="806644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B52D5AF4-3561-4D2F-8A18-7BAA16C7265B}"/>
              </a:ext>
            </a:extLst>
          </p:cNvPr>
          <p:cNvCxnSpPr>
            <a:cxnSpLocks/>
          </p:cNvCxnSpPr>
          <p:nvPr/>
        </p:nvCxnSpPr>
        <p:spPr>
          <a:xfrm flipV="1">
            <a:off x="2994451" y="1970511"/>
            <a:ext cx="1211084" cy="142944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AB2AA36-8D75-4339-8CAE-5B7B2538660A}"/>
              </a:ext>
            </a:extLst>
          </p:cNvPr>
          <p:cNvSpPr txBox="1"/>
          <p:nvPr/>
        </p:nvSpPr>
        <p:spPr>
          <a:xfrm>
            <a:off x="1139379" y="2365760"/>
            <a:ext cx="7112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448C430-260C-4ABD-9B5E-DCE7A3264ADE}"/>
              </a:ext>
            </a:extLst>
          </p:cNvPr>
          <p:cNvSpPr txBox="1"/>
          <p:nvPr/>
        </p:nvSpPr>
        <p:spPr>
          <a:xfrm>
            <a:off x="2216165" y="814302"/>
            <a:ext cx="73085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7D23D4C-D2B7-46D6-BEFF-8C5BE900C8F0}"/>
              </a:ext>
            </a:extLst>
          </p:cNvPr>
          <p:cNvSpPr txBox="1"/>
          <p:nvPr/>
        </p:nvSpPr>
        <p:spPr>
          <a:xfrm>
            <a:off x="2841473" y="2227118"/>
            <a:ext cx="69188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969F25C3-10C8-433B-A83A-567BD531EAD5}"/>
              </a:ext>
            </a:extLst>
          </p:cNvPr>
          <p:cNvSpPr/>
          <p:nvPr/>
        </p:nvSpPr>
        <p:spPr>
          <a:xfrm>
            <a:off x="1426399" y="2254444"/>
            <a:ext cx="137160" cy="1371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FFB9AD35-1689-4252-940B-7B18A9B33604}"/>
              </a:ext>
            </a:extLst>
          </p:cNvPr>
          <p:cNvSpPr/>
          <p:nvPr/>
        </p:nvSpPr>
        <p:spPr>
          <a:xfrm>
            <a:off x="2311271" y="1250368"/>
            <a:ext cx="137160" cy="1371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B846686D-6EE6-4F41-8FC5-6A5D052F675E}"/>
              </a:ext>
            </a:extLst>
          </p:cNvPr>
          <p:cNvSpPr/>
          <p:nvPr/>
        </p:nvSpPr>
        <p:spPr>
          <a:xfrm>
            <a:off x="4117479" y="1918746"/>
            <a:ext cx="137160" cy="1371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3E84AF39-E09A-4529-B5E9-01BD8EFFC8CF}"/>
              </a:ext>
            </a:extLst>
          </p:cNvPr>
          <p:cNvSpPr/>
          <p:nvPr/>
        </p:nvSpPr>
        <p:spPr>
          <a:xfrm>
            <a:off x="2960391" y="2038597"/>
            <a:ext cx="137160" cy="1371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4D0886E-28FF-46D7-9A8A-840A7ACE002D}"/>
              </a:ext>
            </a:extLst>
          </p:cNvPr>
          <p:cNvSpPr txBox="1"/>
          <p:nvPr/>
        </p:nvSpPr>
        <p:spPr>
          <a:xfrm>
            <a:off x="4020421" y="2038603"/>
            <a:ext cx="69188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05E820A-B685-4889-9C43-0D446470268E}"/>
              </a:ext>
            </a:extLst>
          </p:cNvPr>
          <p:cNvSpPr txBox="1"/>
          <p:nvPr/>
        </p:nvSpPr>
        <p:spPr>
          <a:xfrm>
            <a:off x="2217372" y="815163"/>
            <a:ext cx="7112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899EC67E-2CCE-4CAE-A4BC-2E49ADAB3BCC}"/>
              </a:ext>
            </a:extLst>
          </p:cNvPr>
          <p:cNvSpPr txBox="1"/>
          <p:nvPr/>
        </p:nvSpPr>
        <p:spPr>
          <a:xfrm>
            <a:off x="2861133" y="2227118"/>
            <a:ext cx="69188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C534246-1B44-4261-A334-482B3E7FDC2E}"/>
              </a:ext>
            </a:extLst>
          </p:cNvPr>
          <p:cNvSpPr txBox="1"/>
          <p:nvPr/>
        </p:nvSpPr>
        <p:spPr>
          <a:xfrm>
            <a:off x="228599" y="2797676"/>
            <a:ext cx="54881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Đường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ABCD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AB, BC </a:t>
            </a:r>
            <a:r>
              <a:rPr lang="en-US" sz="320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CD.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xmlns="" id="{42C2304A-F5D3-406E-A3EA-0BA5880D945C}"/>
              </a:ext>
            </a:extLst>
          </p:cNvPr>
          <p:cNvCxnSpPr>
            <a:cxnSpLocks/>
          </p:cNvCxnSpPr>
          <p:nvPr/>
        </p:nvCxnSpPr>
        <p:spPr>
          <a:xfrm>
            <a:off x="6615711" y="2367224"/>
            <a:ext cx="1031572" cy="48004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xmlns="" id="{5290D0E4-2FC0-468D-9671-5FF4C2DDFD38}"/>
              </a:ext>
            </a:extLst>
          </p:cNvPr>
          <p:cNvCxnSpPr>
            <a:cxnSpLocks/>
          </p:cNvCxnSpPr>
          <p:nvPr/>
        </p:nvCxnSpPr>
        <p:spPr>
          <a:xfrm flipH="1" flipV="1">
            <a:off x="7505190" y="1463322"/>
            <a:ext cx="146465" cy="979334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xmlns="" id="{DAB482FF-5E85-4A19-A1FF-8C76DEEABC6F}"/>
              </a:ext>
            </a:extLst>
          </p:cNvPr>
          <p:cNvCxnSpPr>
            <a:cxnSpLocks/>
          </p:cNvCxnSpPr>
          <p:nvPr/>
        </p:nvCxnSpPr>
        <p:spPr>
          <a:xfrm flipV="1">
            <a:off x="7505187" y="1349420"/>
            <a:ext cx="1103972" cy="138049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8BDA816C-883E-454D-BB56-846CD33FB1D2}"/>
              </a:ext>
            </a:extLst>
          </p:cNvPr>
          <p:cNvSpPr txBox="1"/>
          <p:nvPr/>
        </p:nvSpPr>
        <p:spPr>
          <a:xfrm>
            <a:off x="6352873" y="2432103"/>
            <a:ext cx="7112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6790B55F-495C-4605-AAA2-54C04841B913}"/>
              </a:ext>
            </a:extLst>
          </p:cNvPr>
          <p:cNvSpPr txBox="1"/>
          <p:nvPr/>
        </p:nvSpPr>
        <p:spPr>
          <a:xfrm>
            <a:off x="7462019" y="2446135"/>
            <a:ext cx="7112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  <a:latin typeface="UTM Avo" panose="02040603050506020204" pitchFamily="18" charset="0"/>
              </a:rPr>
              <a:t>G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3BB98630-7E8D-4EF7-8382-7FD53E19DCE6}"/>
              </a:ext>
            </a:extLst>
          </p:cNvPr>
          <p:cNvSpPr txBox="1"/>
          <p:nvPr/>
        </p:nvSpPr>
        <p:spPr>
          <a:xfrm>
            <a:off x="7232477" y="1052092"/>
            <a:ext cx="69188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  <a:latin typeface="UTM Avo" panose="02040603050506020204" pitchFamily="18" charset="0"/>
              </a:rPr>
              <a:t>H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xmlns="" id="{25434964-97D8-4BA3-903E-A1239491A5DA}"/>
              </a:ext>
            </a:extLst>
          </p:cNvPr>
          <p:cNvSpPr/>
          <p:nvPr/>
        </p:nvSpPr>
        <p:spPr>
          <a:xfrm>
            <a:off x="6557169" y="2326338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xmlns="" id="{7E7BE685-D0D4-4EB1-93C3-E4AE3E915F65}"/>
              </a:ext>
            </a:extLst>
          </p:cNvPr>
          <p:cNvSpPr/>
          <p:nvPr/>
        </p:nvSpPr>
        <p:spPr>
          <a:xfrm>
            <a:off x="7578700" y="2337661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86588DD6-3910-44FA-A201-C5A61ADE19F6}"/>
              </a:ext>
            </a:extLst>
          </p:cNvPr>
          <p:cNvSpPr/>
          <p:nvPr/>
        </p:nvSpPr>
        <p:spPr>
          <a:xfrm>
            <a:off x="7432453" y="1445171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46707763-3536-4BE6-A360-844CBC4FD1EE}"/>
              </a:ext>
            </a:extLst>
          </p:cNvPr>
          <p:cNvSpPr txBox="1"/>
          <p:nvPr/>
        </p:nvSpPr>
        <p:spPr>
          <a:xfrm>
            <a:off x="9863701" y="2128255"/>
            <a:ext cx="69188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  <a:latin typeface="UTM Avo" panose="02040603050506020204" pitchFamily="18" charset="0"/>
              </a:rPr>
              <a:t>M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5AB55EC9-FEDC-4B6A-83E8-24FAB7443C25}"/>
              </a:ext>
            </a:extLst>
          </p:cNvPr>
          <p:cNvSpPr txBox="1"/>
          <p:nvPr/>
        </p:nvSpPr>
        <p:spPr>
          <a:xfrm>
            <a:off x="7456431" y="2433981"/>
            <a:ext cx="7112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  <a:latin typeface="UTM Avo" panose="02040603050506020204" pitchFamily="18" charset="0"/>
              </a:rPr>
              <a:t>G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91401A07-BCFB-41A2-BE42-0AF71CC2C7A0}"/>
              </a:ext>
            </a:extLst>
          </p:cNvPr>
          <p:cNvSpPr txBox="1"/>
          <p:nvPr/>
        </p:nvSpPr>
        <p:spPr>
          <a:xfrm>
            <a:off x="7223673" y="1038014"/>
            <a:ext cx="69188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  <a:latin typeface="UTM Avo" panose="02040603050506020204" pitchFamily="18" charset="0"/>
              </a:rPr>
              <a:t>H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xmlns="" id="{73463218-51BC-46D0-860B-BD766A69193C}"/>
              </a:ext>
            </a:extLst>
          </p:cNvPr>
          <p:cNvCxnSpPr>
            <a:cxnSpLocks/>
          </p:cNvCxnSpPr>
          <p:nvPr/>
        </p:nvCxnSpPr>
        <p:spPr>
          <a:xfrm>
            <a:off x="8583289" y="1366128"/>
            <a:ext cx="119387" cy="98052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F801536D-210D-48FB-8DDB-A8CB19923DC9}"/>
              </a:ext>
            </a:extLst>
          </p:cNvPr>
          <p:cNvSpPr txBox="1"/>
          <p:nvPr/>
        </p:nvSpPr>
        <p:spPr>
          <a:xfrm>
            <a:off x="8421661" y="811291"/>
            <a:ext cx="69188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UTM Avo" panose="02040603050506020204" pitchFamily="18" charset="0"/>
              </a:rPr>
              <a:t>I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2915E0FC-50C6-467E-BD50-D403B2A6ADC2}"/>
              </a:ext>
            </a:extLst>
          </p:cNvPr>
          <p:cNvSpPr txBox="1"/>
          <p:nvPr/>
        </p:nvSpPr>
        <p:spPr>
          <a:xfrm>
            <a:off x="8421661" y="842898"/>
            <a:ext cx="69188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  <a:latin typeface="UTM Avo" panose="02040603050506020204" pitchFamily="18" charset="0"/>
              </a:rPr>
              <a:t>I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xmlns="" id="{2E7D63EF-27A7-4FBF-8D16-65FE22276AF2}"/>
              </a:ext>
            </a:extLst>
          </p:cNvPr>
          <p:cNvCxnSpPr>
            <a:cxnSpLocks/>
          </p:cNvCxnSpPr>
          <p:nvPr/>
        </p:nvCxnSpPr>
        <p:spPr>
          <a:xfrm flipH="1">
            <a:off x="8702679" y="1366125"/>
            <a:ext cx="773911" cy="93937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xmlns="" id="{DD4AB835-8726-49E9-B435-A43C6C4F7A1D}"/>
              </a:ext>
            </a:extLst>
          </p:cNvPr>
          <p:cNvCxnSpPr>
            <a:cxnSpLocks/>
          </p:cNvCxnSpPr>
          <p:nvPr/>
        </p:nvCxnSpPr>
        <p:spPr>
          <a:xfrm>
            <a:off x="9486319" y="1348429"/>
            <a:ext cx="481727" cy="87488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E5FC518E-EDC2-4580-BC22-495AF8B5217D}"/>
              </a:ext>
            </a:extLst>
          </p:cNvPr>
          <p:cNvSpPr txBox="1"/>
          <p:nvPr/>
        </p:nvSpPr>
        <p:spPr>
          <a:xfrm>
            <a:off x="8441169" y="2358670"/>
            <a:ext cx="69188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  <a:latin typeface="UTM Avo" panose="02040603050506020204" pitchFamily="18" charset="0"/>
              </a:rPr>
              <a:t>K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E2A1BE20-790D-4158-AA4C-EB23F093BB9B}"/>
              </a:ext>
            </a:extLst>
          </p:cNvPr>
          <p:cNvSpPr txBox="1"/>
          <p:nvPr/>
        </p:nvSpPr>
        <p:spPr>
          <a:xfrm>
            <a:off x="8421089" y="2358670"/>
            <a:ext cx="69188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  <a:latin typeface="UTM Avo" panose="02040603050506020204" pitchFamily="18" charset="0"/>
              </a:rPr>
              <a:t>K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9D3F14FB-A74B-467F-98AD-BCA15A4DEE8F}"/>
              </a:ext>
            </a:extLst>
          </p:cNvPr>
          <p:cNvSpPr txBox="1"/>
          <p:nvPr/>
        </p:nvSpPr>
        <p:spPr>
          <a:xfrm>
            <a:off x="9381237" y="838288"/>
            <a:ext cx="69188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UTM Avo" panose="02040603050506020204" pitchFamily="18" charset="0"/>
              </a:rPr>
              <a:t>L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FBEA48F5-408A-4165-B19E-237FE1C39319}"/>
              </a:ext>
            </a:extLst>
          </p:cNvPr>
          <p:cNvSpPr txBox="1"/>
          <p:nvPr/>
        </p:nvSpPr>
        <p:spPr>
          <a:xfrm>
            <a:off x="9394489" y="873648"/>
            <a:ext cx="69188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  <a:latin typeface="UTM Avo" panose="02040603050506020204" pitchFamily="18" charset="0"/>
              </a:rPr>
              <a:t>L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xmlns="" id="{05C16326-056D-467E-A790-6205CC4F6A27}"/>
              </a:ext>
            </a:extLst>
          </p:cNvPr>
          <p:cNvSpPr/>
          <p:nvPr/>
        </p:nvSpPr>
        <p:spPr>
          <a:xfrm>
            <a:off x="8508149" y="1308011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xmlns="" id="{3FC146DF-18B5-4AFF-8E5B-C6333A1BC208}"/>
              </a:ext>
            </a:extLst>
          </p:cNvPr>
          <p:cNvSpPr/>
          <p:nvPr/>
        </p:nvSpPr>
        <p:spPr>
          <a:xfrm>
            <a:off x="8630440" y="2230064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xmlns="" id="{7CD09697-4A26-4714-85AD-5CB9A859CDB1}"/>
              </a:ext>
            </a:extLst>
          </p:cNvPr>
          <p:cNvSpPr/>
          <p:nvPr/>
        </p:nvSpPr>
        <p:spPr>
          <a:xfrm>
            <a:off x="9417736" y="1322109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xmlns="" id="{AB498072-C55E-403D-A7BA-EEBB51D0146C}"/>
              </a:ext>
            </a:extLst>
          </p:cNvPr>
          <p:cNvSpPr/>
          <p:nvPr/>
        </p:nvSpPr>
        <p:spPr>
          <a:xfrm>
            <a:off x="9858311" y="2109223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0A0F80E4-FDED-409E-84A7-224B218368D9}"/>
              </a:ext>
            </a:extLst>
          </p:cNvPr>
          <p:cNvSpPr txBox="1"/>
          <p:nvPr/>
        </p:nvSpPr>
        <p:spPr>
          <a:xfrm>
            <a:off x="6096005" y="2921540"/>
            <a:ext cx="59435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Đường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EGHIKLM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GH, HI, IK, KL </a:t>
            </a:r>
            <a:r>
              <a:rPr lang="en-US" sz="320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LM.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xmlns="" id="{EC5868D4-0830-4376-B6BB-5C40F291755D}"/>
              </a:ext>
            </a:extLst>
          </p:cNvPr>
          <p:cNvCxnSpPr>
            <a:cxnSpLocks/>
          </p:cNvCxnSpPr>
          <p:nvPr/>
        </p:nvCxnSpPr>
        <p:spPr>
          <a:xfrm>
            <a:off x="2945962" y="4912919"/>
            <a:ext cx="900031" cy="635916"/>
          </a:xfrm>
          <a:prstGeom prst="line">
            <a:avLst/>
          </a:prstGeom>
          <a:ln w="57150">
            <a:solidFill>
              <a:srgbClr val="00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xmlns="" id="{7AAAFA7B-6CC6-404D-B5A5-B6A1893D6239}"/>
              </a:ext>
            </a:extLst>
          </p:cNvPr>
          <p:cNvCxnSpPr>
            <a:cxnSpLocks/>
            <a:stCxn id="121" idx="0"/>
            <a:endCxn id="122" idx="0"/>
          </p:cNvCxnSpPr>
          <p:nvPr/>
        </p:nvCxnSpPr>
        <p:spPr>
          <a:xfrm flipV="1">
            <a:off x="3893141" y="4678858"/>
            <a:ext cx="32859" cy="84549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xmlns="" id="{CC9C9B0B-05E3-434C-8AD8-6756395418C1}"/>
              </a:ext>
            </a:extLst>
          </p:cNvPr>
          <p:cNvCxnSpPr>
            <a:cxnSpLocks/>
          </p:cNvCxnSpPr>
          <p:nvPr/>
        </p:nvCxnSpPr>
        <p:spPr>
          <a:xfrm flipV="1">
            <a:off x="3881892" y="4726298"/>
            <a:ext cx="1491469" cy="4229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xmlns="" id="{8ED1E3C4-485D-4CFD-A169-F8B444C5668C}"/>
              </a:ext>
            </a:extLst>
          </p:cNvPr>
          <p:cNvSpPr txBox="1"/>
          <p:nvPr/>
        </p:nvSpPr>
        <p:spPr>
          <a:xfrm>
            <a:off x="2379851" y="4711416"/>
            <a:ext cx="7112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T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ACF18B8B-BB9C-4234-AA3E-ABE283D645A2}"/>
              </a:ext>
            </a:extLst>
          </p:cNvPr>
          <p:cNvSpPr txBox="1"/>
          <p:nvPr/>
        </p:nvSpPr>
        <p:spPr>
          <a:xfrm>
            <a:off x="3655833" y="5722231"/>
            <a:ext cx="35474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U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xmlns="" id="{66A1D6E2-95B7-473D-91DD-A35E5B170A98}"/>
              </a:ext>
            </a:extLst>
          </p:cNvPr>
          <p:cNvSpPr txBox="1"/>
          <p:nvPr/>
        </p:nvSpPr>
        <p:spPr>
          <a:xfrm>
            <a:off x="3759754" y="4256069"/>
            <a:ext cx="46965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V</a:t>
            </a: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xmlns="" id="{6A890BB3-C4FF-4C87-ABA8-FAD3F8EEC017}"/>
              </a:ext>
            </a:extLst>
          </p:cNvPr>
          <p:cNvSpPr/>
          <p:nvPr/>
        </p:nvSpPr>
        <p:spPr>
          <a:xfrm>
            <a:off x="2901529" y="4851325"/>
            <a:ext cx="137160" cy="137160"/>
          </a:xfrm>
          <a:prstGeom prst="ellipse">
            <a:avLst/>
          </a:prstGeom>
          <a:solidFill>
            <a:srgbClr val="00CC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xmlns="" id="{33D9533A-BF27-4A8D-8706-AAF79B10DC4A}"/>
              </a:ext>
            </a:extLst>
          </p:cNvPr>
          <p:cNvSpPr/>
          <p:nvPr/>
        </p:nvSpPr>
        <p:spPr>
          <a:xfrm>
            <a:off x="3824561" y="5524354"/>
            <a:ext cx="137160" cy="137160"/>
          </a:xfrm>
          <a:prstGeom prst="ellipse">
            <a:avLst/>
          </a:prstGeom>
          <a:solidFill>
            <a:srgbClr val="00CC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xmlns="" id="{DC817F6A-5640-43C2-A688-4F086C6ECE2F}"/>
              </a:ext>
            </a:extLst>
          </p:cNvPr>
          <p:cNvSpPr/>
          <p:nvPr/>
        </p:nvSpPr>
        <p:spPr>
          <a:xfrm>
            <a:off x="3857419" y="4678858"/>
            <a:ext cx="137160" cy="137160"/>
          </a:xfrm>
          <a:prstGeom prst="ellipse">
            <a:avLst/>
          </a:prstGeom>
          <a:solidFill>
            <a:srgbClr val="00CC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xmlns="" id="{32258983-560B-470C-8D6E-3EF25DADDF76}"/>
              </a:ext>
            </a:extLst>
          </p:cNvPr>
          <p:cNvSpPr txBox="1"/>
          <p:nvPr/>
        </p:nvSpPr>
        <p:spPr>
          <a:xfrm>
            <a:off x="3646013" y="5722231"/>
            <a:ext cx="49200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U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xmlns="" id="{2161D8BD-B56B-4F9D-B83D-5542F3CF4D74}"/>
              </a:ext>
            </a:extLst>
          </p:cNvPr>
          <p:cNvSpPr txBox="1"/>
          <p:nvPr/>
        </p:nvSpPr>
        <p:spPr>
          <a:xfrm>
            <a:off x="3730715" y="4256069"/>
            <a:ext cx="4313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V</a:t>
            </a:r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xmlns="" id="{654C35AB-EBF8-4AC7-A786-F468689013BA}"/>
              </a:ext>
            </a:extLst>
          </p:cNvPr>
          <p:cNvCxnSpPr>
            <a:cxnSpLocks/>
          </p:cNvCxnSpPr>
          <p:nvPr/>
        </p:nvCxnSpPr>
        <p:spPr>
          <a:xfrm flipH="1">
            <a:off x="4581818" y="4657712"/>
            <a:ext cx="812616" cy="1508054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4ED0ACE9-E016-4EFB-8219-AF24ADEA7220}"/>
              </a:ext>
            </a:extLst>
          </p:cNvPr>
          <p:cNvSpPr txBox="1"/>
          <p:nvPr/>
        </p:nvSpPr>
        <p:spPr>
          <a:xfrm>
            <a:off x="5137013" y="4257192"/>
            <a:ext cx="46965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xmlns="" id="{C0FE6900-6FE9-4D11-B071-4BBC177D66E4}"/>
              </a:ext>
            </a:extLst>
          </p:cNvPr>
          <p:cNvSpPr txBox="1"/>
          <p:nvPr/>
        </p:nvSpPr>
        <p:spPr>
          <a:xfrm>
            <a:off x="5134101" y="4249751"/>
            <a:ext cx="46965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xmlns="" id="{CC0EBBA9-C32C-420F-B864-931BDAAB911F}"/>
              </a:ext>
            </a:extLst>
          </p:cNvPr>
          <p:cNvSpPr txBox="1"/>
          <p:nvPr/>
        </p:nvSpPr>
        <p:spPr>
          <a:xfrm>
            <a:off x="4861141" y="6003519"/>
            <a:ext cx="37869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Y</a:t>
            </a: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xmlns="" id="{94FA6930-2E03-4D49-A8DB-261A22A22E07}"/>
              </a:ext>
            </a:extLst>
          </p:cNvPr>
          <p:cNvSpPr/>
          <p:nvPr/>
        </p:nvSpPr>
        <p:spPr>
          <a:xfrm>
            <a:off x="5239836" y="4657712"/>
            <a:ext cx="137160" cy="137160"/>
          </a:xfrm>
          <a:prstGeom prst="ellipse">
            <a:avLst/>
          </a:prstGeom>
          <a:solidFill>
            <a:srgbClr val="00CC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xmlns="" id="{E8ED9100-53B7-42A3-ACA1-72CCECD2A5D2}"/>
              </a:ext>
            </a:extLst>
          </p:cNvPr>
          <p:cNvSpPr/>
          <p:nvPr/>
        </p:nvSpPr>
        <p:spPr>
          <a:xfrm>
            <a:off x="4495800" y="6097186"/>
            <a:ext cx="137160" cy="137160"/>
          </a:xfrm>
          <a:prstGeom prst="ellipse">
            <a:avLst/>
          </a:prstGeom>
          <a:solidFill>
            <a:srgbClr val="00CC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000DEF12-BE1A-4D0E-BC8E-458D239C581C}"/>
              </a:ext>
            </a:extLst>
          </p:cNvPr>
          <p:cNvSpPr txBox="1"/>
          <p:nvPr/>
        </p:nvSpPr>
        <p:spPr>
          <a:xfrm>
            <a:off x="5716759" y="5148334"/>
            <a:ext cx="61173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Đường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TUVXY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TU, UV, VX </a:t>
            </a:r>
            <a:r>
              <a:rPr lang="en-US" sz="320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XY.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1835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96" grpId="0"/>
      <p:bldP spid="1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1F70EC4-5B8F-4293-B009-81306DC0E276}"/>
              </a:ext>
            </a:extLst>
          </p:cNvPr>
          <p:cNvGrpSpPr/>
          <p:nvPr/>
        </p:nvGrpSpPr>
        <p:grpSpPr>
          <a:xfrm>
            <a:off x="718552" y="120831"/>
            <a:ext cx="10309261" cy="827803"/>
            <a:chOff x="-5325038" y="382607"/>
            <a:chExt cx="10126779" cy="87182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C5E83FA6-3844-400B-B170-9AE4B0D0F833}"/>
                </a:ext>
              </a:extLst>
            </p:cNvPr>
            <p:cNvSpPr/>
            <p:nvPr/>
          </p:nvSpPr>
          <p:spPr>
            <a:xfrm>
              <a:off x="-5325038" y="382607"/>
              <a:ext cx="10126779" cy="87182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Tìm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hai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hình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ảnh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tạo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bởi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cong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gấp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khúc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bức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FD7DD2E9-B069-47AC-B264-A91D361A4059}"/>
                </a:ext>
              </a:extLst>
            </p:cNvPr>
            <p:cNvSpPr/>
            <p:nvPr/>
          </p:nvSpPr>
          <p:spPr>
            <a:xfrm>
              <a:off x="-5243989" y="490837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03C3262-F3BA-4797-BC8E-02CA10D2A1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96" t="22438" r="2811" b="13971"/>
          <a:stretch/>
        </p:blipFill>
        <p:spPr>
          <a:xfrm>
            <a:off x="1045284" y="1051394"/>
            <a:ext cx="9854785" cy="53090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57C035C-AABE-466C-A1C8-89230BD503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901" b="43275" l="8927" r="32408">
                        <a14:foregroundMark x1="19730" y1="37427" x2="19730" y2="37427"/>
                        <a14:foregroundMark x1="13953" y1="35526" x2="23556" y2="37281"/>
                        <a14:foregroundMark x1="23556" y1="37281" x2="23781" y2="37573"/>
                        <a14:foregroundMark x1="9002" y1="37573" x2="9002" y2="37573"/>
                        <a14:foregroundMark x1="26632" y1="31871" x2="28582" y2="37865"/>
                        <a14:foregroundMark x1="32408" y1="41374" x2="32408" y2="41374"/>
                      </a14:backgroundRemoval>
                    </a14:imgEffect>
                  </a14:imgLayer>
                </a14:imgProps>
              </a:ext>
            </a:extLst>
          </a:blip>
          <a:srcRect l="7668" t="24823" r="66335" b="54399"/>
          <a:stretch/>
        </p:blipFill>
        <p:spPr>
          <a:xfrm>
            <a:off x="1110068" y="1237135"/>
            <a:ext cx="2837329" cy="17346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F8F0A2B-C51C-4BB1-9FB7-D0F1B3250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901" b="43275" l="8927" r="32408">
                        <a14:foregroundMark x1="19730" y1="37427" x2="19730" y2="37427"/>
                        <a14:foregroundMark x1="13953" y1="35526" x2="23556" y2="37281"/>
                        <a14:foregroundMark x1="23556" y1="37281" x2="23781" y2="37573"/>
                        <a14:foregroundMark x1="9002" y1="37573" x2="9002" y2="37573"/>
                        <a14:foregroundMark x1="26632" y1="31871" x2="28582" y2="37865"/>
                        <a14:foregroundMark x1="32408" y1="41374" x2="32408" y2="41374"/>
                      </a14:backgroundRemoval>
                    </a14:imgEffect>
                  </a14:imgLayer>
                </a14:imgProps>
              </a:ext>
            </a:extLst>
          </a:blip>
          <a:srcRect l="7668" t="24823" r="66335" b="54399"/>
          <a:stretch/>
        </p:blipFill>
        <p:spPr>
          <a:xfrm>
            <a:off x="1134510" y="1223686"/>
            <a:ext cx="2837329" cy="1734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ABACAE8-5C65-4D89-831E-F7EA124E3D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82143" y="1435585"/>
            <a:ext cx="1726668" cy="11423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B6E1833-B3A6-45F3-9B30-13E6E439762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83" b="91304" l="9375" r="89844">
                        <a14:foregroundMark x1="76563" y1="41304" x2="76563" y2="41304"/>
                        <a14:foregroundMark x1="25781" y1="40217" x2="25781" y2="40217"/>
                        <a14:foregroundMark x1="42188" y1="86957" x2="42188" y2="86957"/>
                        <a14:foregroundMark x1="40625" y1="91304" x2="40625" y2="913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72067" y="1381797"/>
            <a:ext cx="1726668" cy="124996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DE68286-64FF-463B-9861-AE11EDCE183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726" b="55896" l="85" r="58779">
                        <a14:foregroundMark x1="1357" y1="50472" x2="1357" y2="50472"/>
                        <a14:foregroundMark x1="4411" y1="45283" x2="4411" y2="45283"/>
                        <a14:foregroundMark x1="85" y1="54245" x2="85" y2="54245"/>
                        <a14:foregroundMark x1="58779" y1="55896" x2="58779" y2="55896"/>
                        <a14:foregroundMark x1="26293" y1="55189" x2="26293" y2="55189"/>
                        <a14:backgroundMark x1="15776" y1="52830" x2="15776" y2="52830"/>
                        <a14:backgroundMark x1="18405" y1="46934" x2="18405" y2="46934"/>
                        <a14:backgroundMark x1="18830" y1="45991" x2="18830" y2="45991"/>
                      </a14:backgroundRemoval>
                    </a14:imgEffect>
                  </a14:imgLayer>
                </a14:imgProps>
              </a:ext>
            </a:extLst>
          </a:blip>
          <a:srcRect t="31489" r="37857" b="41246"/>
          <a:stretch/>
        </p:blipFill>
        <p:spPr>
          <a:xfrm>
            <a:off x="1188297" y="2776426"/>
            <a:ext cx="5964303" cy="14062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D861DB3-B48F-42D2-9A32-A4D102AE36A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rgbClr val="4F81B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019" b="55660" l="85" r="58779">
                        <a14:foregroundMark x1="1357" y1="50472" x2="1357" y2="50472"/>
                        <a14:foregroundMark x1="4411" y1="45283" x2="4411" y2="45283"/>
                        <a14:foregroundMark x1="85" y1="54245" x2="85" y2="54245"/>
                        <a14:foregroundMark x1="58779" y1="55896" x2="58779" y2="55896"/>
                        <a14:foregroundMark x1="26293" y1="55189" x2="26293" y2="55189"/>
                        <a14:foregroundMark x1="35539" y1="33019" x2="35539" y2="33019"/>
                        <a14:backgroundMark x1="15776" y1="52830" x2="15776" y2="52830"/>
                        <a14:backgroundMark x1="18405" y1="46934" x2="18405" y2="46934"/>
                        <a14:backgroundMark x1="18830" y1="45991" x2="18830" y2="45991"/>
                      </a14:backgroundRemoval>
                    </a14:imgEffect>
                  </a14:imgLayer>
                </a14:imgProps>
              </a:ext>
            </a:extLst>
          </a:blip>
          <a:srcRect t="31489" r="37857" b="41246"/>
          <a:stretch/>
        </p:blipFill>
        <p:spPr>
          <a:xfrm>
            <a:off x="1188297" y="2777666"/>
            <a:ext cx="5964303" cy="14062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D7F631B-654D-41F9-83D4-C213B3769A9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55" b="22170" l="52126" r="59524">
                        <a14:foregroundMark x1="56633" y1="8962" x2="56633" y2="8962"/>
                        <a14:foregroundMark x1="52806" y1="22170" x2="52806" y2="22170"/>
                        <a14:foregroundMark x1="54932" y1="20991" x2="54932" y2="20991"/>
                        <a14:foregroundMark x1="59099" y1="8255" x2="59099" y2="8255"/>
                        <a14:foregroundMark x1="59014" y1="8255" x2="59014" y2="8255"/>
                        <a14:foregroundMark x1="54507" y1="13443" x2="54507" y2="13443"/>
                      </a14:backgroundRemoval>
                    </a14:imgEffect>
                  </a14:imgLayer>
                </a14:imgProps>
              </a:ext>
            </a:extLst>
          </a:blip>
          <a:srcRect l="51252" t="6538" r="39515" b="76239"/>
          <a:stretch/>
        </p:blipFill>
        <p:spPr>
          <a:xfrm>
            <a:off x="6078337" y="1438834"/>
            <a:ext cx="909919" cy="914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4047F15-9DA4-404D-88B2-C1FCFAC9641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55" b="22170" l="52126" r="59524">
                        <a14:foregroundMark x1="56633" y1="8962" x2="56633" y2="8962"/>
                        <a14:foregroundMark x1="52806" y1="22170" x2="52806" y2="22170"/>
                        <a14:foregroundMark x1="54932" y1="20991" x2="54932" y2="20991"/>
                        <a14:foregroundMark x1="59099" y1="8255" x2="59099" y2="8255"/>
                        <a14:foregroundMark x1="59014" y1="8255" x2="59014" y2="8255"/>
                        <a14:foregroundMark x1="54507" y1="13443" x2="54507" y2="13443"/>
                      </a14:backgroundRemoval>
                    </a14:imgEffect>
                  </a14:imgLayer>
                </a14:imgProps>
              </a:ext>
            </a:extLst>
          </a:blip>
          <a:srcRect l="51252" t="6538" r="39515" b="76239"/>
          <a:stretch/>
        </p:blipFill>
        <p:spPr>
          <a:xfrm>
            <a:off x="6072226" y="1460943"/>
            <a:ext cx="909919" cy="9144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85A29EEA-39D6-43C8-B213-EDCE5C937D5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30" b="28774" l="78827" r="97619">
                        <a14:foregroundMark x1="81207" y1="29009" x2="81207" y2="29009"/>
                        <a14:foregroundMark x1="78827" y1="20991" x2="78827" y2="20991"/>
                        <a14:foregroundMark x1="92517" y1="20047" x2="92517" y2="20047"/>
                        <a14:foregroundMark x1="90476" y1="20991" x2="90476" y2="20991"/>
                        <a14:foregroundMark x1="94388" y1="8019" x2="94388" y2="8019"/>
                        <a14:foregroundMark x1="88690" y1="13443" x2="88690" y2="13443"/>
                      </a14:backgroundRemoval>
                    </a14:imgEffect>
                  </a14:imgLayer>
                </a14:imgProps>
              </a:ext>
            </a:extLst>
          </a:blip>
          <a:srcRect l="77086" b="68725"/>
          <a:stretch/>
        </p:blipFill>
        <p:spPr>
          <a:xfrm>
            <a:off x="8563127" y="1087928"/>
            <a:ext cx="2258088" cy="166043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8B19456D-E604-44C0-84B3-693A574A26F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prstClr val="black"/>
              <a:srgbClr val="FF7C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30" b="28774" l="78827" r="97619">
                        <a14:foregroundMark x1="81207" y1="29009" x2="81207" y2="29009"/>
                        <a14:foregroundMark x1="78827" y1="20991" x2="78827" y2="20991"/>
                        <a14:foregroundMark x1="92517" y1="20047" x2="92517" y2="20047"/>
                        <a14:foregroundMark x1="90476" y1="20991" x2="90476" y2="20991"/>
                        <a14:foregroundMark x1="94388" y1="8019" x2="94388" y2="8019"/>
                        <a14:foregroundMark x1="88690" y1="13443" x2="88690" y2="13443"/>
                      </a14:backgroundRemoval>
                    </a14:imgEffect>
                  </a14:imgLayer>
                </a14:imgProps>
              </a:ext>
            </a:extLst>
          </a:blip>
          <a:srcRect l="77086" b="68725"/>
          <a:stretch/>
        </p:blipFill>
        <p:spPr>
          <a:xfrm>
            <a:off x="8589104" y="1089103"/>
            <a:ext cx="2258088" cy="166043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45678C5B-AF3A-470E-A983-BB619628712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6604" b="84434" l="1105" r="69898">
                        <a14:foregroundMark x1="34099" y1="62264" x2="33163" y2="63915"/>
                        <a14:foregroundMark x1="28146" y1="74292" x2="48724" y2="72642"/>
                        <a14:foregroundMark x1="37755" y1="65094" x2="56037" y2="75943"/>
                        <a14:foregroundMark x1="42007" y1="63208" x2="63690" y2="72170"/>
                        <a14:foregroundMark x1="18282" y1="78066" x2="41412" y2="82075"/>
                        <a14:foregroundMark x1="44643" y1="80189" x2="56037" y2="78066"/>
                        <a14:foregroundMark x1="59779" y1="64858" x2="69898" y2="70991"/>
                        <a14:foregroundMark x1="4903" y1="67453" x2="5357" y2="66981"/>
                        <a14:foregroundMark x1="2636" y1="69811" x2="4903" y2="67453"/>
                        <a14:foregroundMark x1="15081" y1="66102" x2="15561" y2="66274"/>
                        <a14:foregroundMark x1="8989" y1="63915" x2="11265" y2="64732"/>
                        <a14:foregroundMark x1="5704" y1="62736" x2="7674" y2="63443"/>
                        <a14:foregroundMark x1="1105" y1="61085" x2="5704" y2="62736"/>
                        <a14:foregroundMark x1="22959" y1="58255" x2="22959" y2="58255"/>
                        <a14:foregroundMark x1="25170" y1="57075" x2="25170" y2="57075"/>
                        <a14:foregroundMark x1="13010" y1="74528" x2="13010" y2="74528"/>
                        <a14:foregroundMark x1="6803" y1="76415" x2="6803" y2="76415"/>
                        <a14:foregroundMark x1="5272" y1="79481" x2="5272" y2="79481"/>
                        <a14:foregroundMark x1="8759" y1="71934" x2="8759" y2="71934"/>
                        <a14:foregroundMark x1="3146" y1="84434" x2="3146" y2="84434"/>
                        <a14:backgroundMark x1="9949" y1="83491" x2="9949" y2="83491"/>
                        <a14:backgroundMark x1="11464" y1="74528" x2="9694" y2="83962"/>
                        <a14:backgroundMark x1="15136" y1="54953" x2="11464" y2="74528"/>
                        <a14:backgroundMark x1="6973" y1="67453" x2="6973" y2="67453"/>
                        <a14:backgroundMark x1="8929" y1="63915" x2="8929" y2="63915"/>
                        <a14:backgroundMark x1="5782" y1="61792" x2="5782" y2="61792"/>
                        <a14:backgroundMark x1="6633" y1="65566" x2="6633" y2="65566"/>
                        <a14:backgroundMark x1="6122" y1="63443" x2="6122" y2="63443"/>
                        <a14:backgroundMark x1="5782" y1="61792" x2="5782" y2="61792"/>
                        <a14:backgroundMark x1="6718" y1="64387" x2="6718" y2="64387"/>
                        <a14:backgroundMark x1="6378" y1="63443" x2="6378" y2="63443"/>
                        <a14:backgroundMark x1="6207" y1="62736" x2="6207" y2="62736"/>
                        <a14:backgroundMark x1="6122" y1="61321" x2="6122" y2="61321"/>
                        <a14:backgroundMark x1="25000" y1="68632" x2="25000" y2="68632"/>
                        <a14:backgroundMark x1="25510" y1="68632" x2="25510" y2="68632"/>
                        <a14:backgroundMark x1="20748" y1="62972" x2="20068" y2="60613"/>
                        <a14:backgroundMark x1="20068" y1="60613" x2="20068" y2="60613"/>
                        <a14:backgroundMark x1="22534" y1="66745" x2="22534" y2="66745"/>
                        <a14:backgroundMark x1="9014" y1="69104" x2="9014" y2="69104"/>
                        <a14:backgroundMark x1="5867" y1="77830" x2="5867" y2="77830"/>
                        <a14:backgroundMark x1="4847" y1="79481" x2="4847" y2="79481"/>
                        <a14:backgroundMark x1="8759" y1="63679" x2="8759" y2="63679"/>
                        <a14:backgroundMark x1="8759" y1="61792" x2="8759" y2="61792"/>
                        <a14:backgroundMark x1="53997" y1="80189" x2="53997" y2="80189"/>
                        <a14:backgroundMark x1="54082" y1="79717" x2="54082" y2="79717"/>
                        <a14:backgroundMark x1="59269" y1="77830" x2="59269" y2="77830"/>
                        <a14:backgroundMark x1="59099" y1="76415" x2="59099" y2="76415"/>
                      </a14:backgroundRemoval>
                    </a14:imgEffect>
                  </a14:imgLayer>
                </a14:imgProps>
              </a:ext>
            </a:extLst>
          </a:blip>
          <a:srcRect l="-1" t="53265" r="27803" b="11897"/>
          <a:stretch/>
        </p:blipFill>
        <p:spPr>
          <a:xfrm>
            <a:off x="1180363" y="3878255"/>
            <a:ext cx="6955720" cy="184958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2958444B-980A-40F6-8B80-811F7CD4AAE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6604" b="84434" l="1105" r="69898">
                        <a14:foregroundMark x1="34099" y1="62264" x2="33163" y2="63915"/>
                        <a14:foregroundMark x1="28146" y1="74292" x2="48724" y2="72642"/>
                        <a14:foregroundMark x1="37755" y1="65094" x2="56037" y2="75943"/>
                        <a14:foregroundMark x1="42007" y1="63208" x2="63690" y2="72170"/>
                        <a14:foregroundMark x1="18282" y1="78066" x2="41412" y2="82075"/>
                        <a14:foregroundMark x1="44643" y1="80189" x2="56037" y2="78066"/>
                        <a14:foregroundMark x1="59779" y1="64858" x2="69898" y2="70991"/>
                        <a14:foregroundMark x1="4903" y1="67453" x2="5357" y2="66981"/>
                        <a14:foregroundMark x1="2636" y1="69811" x2="4903" y2="67453"/>
                        <a14:foregroundMark x1="15081" y1="66102" x2="15561" y2="66274"/>
                        <a14:foregroundMark x1="8989" y1="63915" x2="11265" y2="64732"/>
                        <a14:foregroundMark x1="5704" y1="62736" x2="7674" y2="63443"/>
                        <a14:foregroundMark x1="1105" y1="61085" x2="5704" y2="62736"/>
                        <a14:foregroundMark x1="22959" y1="58255" x2="22959" y2="58255"/>
                        <a14:foregroundMark x1="25170" y1="57075" x2="25170" y2="57075"/>
                        <a14:foregroundMark x1="13010" y1="74528" x2="13010" y2="74528"/>
                        <a14:foregroundMark x1="6803" y1="76415" x2="6803" y2="76415"/>
                        <a14:foregroundMark x1="5272" y1="79481" x2="5272" y2="79481"/>
                        <a14:foregroundMark x1="8759" y1="71934" x2="8759" y2="71934"/>
                        <a14:foregroundMark x1="3146" y1="84434" x2="3146" y2="84434"/>
                        <a14:backgroundMark x1="9949" y1="83491" x2="9949" y2="83491"/>
                        <a14:backgroundMark x1="11464" y1="74528" x2="9694" y2="83962"/>
                        <a14:backgroundMark x1="15136" y1="54953" x2="11464" y2="74528"/>
                        <a14:backgroundMark x1="6973" y1="67453" x2="6973" y2="67453"/>
                        <a14:backgroundMark x1="8929" y1="63915" x2="8929" y2="63915"/>
                        <a14:backgroundMark x1="5782" y1="61792" x2="5782" y2="61792"/>
                        <a14:backgroundMark x1="6633" y1="65566" x2="6633" y2="65566"/>
                        <a14:backgroundMark x1="6122" y1="63443" x2="6122" y2="63443"/>
                        <a14:backgroundMark x1="5782" y1="61792" x2="5782" y2="61792"/>
                        <a14:backgroundMark x1="6718" y1="64387" x2="6718" y2="64387"/>
                        <a14:backgroundMark x1="6378" y1="63443" x2="6378" y2="63443"/>
                        <a14:backgroundMark x1="6207" y1="62736" x2="6207" y2="62736"/>
                        <a14:backgroundMark x1="6122" y1="61321" x2="6122" y2="61321"/>
                        <a14:backgroundMark x1="25000" y1="68632" x2="25000" y2="68632"/>
                        <a14:backgroundMark x1="25510" y1="68632" x2="25510" y2="68632"/>
                        <a14:backgroundMark x1="20748" y1="62972" x2="20068" y2="60613"/>
                        <a14:backgroundMark x1="20068" y1="60613" x2="20068" y2="60613"/>
                        <a14:backgroundMark x1="22534" y1="66745" x2="22534" y2="66745"/>
                        <a14:backgroundMark x1="9014" y1="69104" x2="9014" y2="69104"/>
                        <a14:backgroundMark x1="5867" y1="77830" x2="5867" y2="77830"/>
                        <a14:backgroundMark x1="4847" y1="79481" x2="4847" y2="79481"/>
                        <a14:backgroundMark x1="8759" y1="63679" x2="8759" y2="63679"/>
                        <a14:backgroundMark x1="8759" y1="61792" x2="8759" y2="61792"/>
                        <a14:backgroundMark x1="53997" y1="80189" x2="53997" y2="80189"/>
                        <a14:backgroundMark x1="54082" y1="79717" x2="54082" y2="79717"/>
                        <a14:backgroundMark x1="59269" y1="77830" x2="59269" y2="77830"/>
                        <a14:backgroundMark x1="59099" y1="76415" x2="59099" y2="76415"/>
                      </a14:backgroundRemoval>
                    </a14:imgEffect>
                  </a14:imgLayer>
                </a14:imgProps>
              </a:ext>
            </a:extLst>
          </a:blip>
          <a:srcRect l="-881" t="53265" r="27803" b="11897"/>
          <a:stretch/>
        </p:blipFill>
        <p:spPr>
          <a:xfrm>
            <a:off x="1102725" y="3890862"/>
            <a:ext cx="7001579" cy="176083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265D89A7-0D7E-4335-A68F-DE539F72128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6604" b="84434" l="1105" r="69898">
                        <a14:foregroundMark x1="34099" y1="62264" x2="33163" y2="63915"/>
                        <a14:foregroundMark x1="28146" y1="74292" x2="48724" y2="72642"/>
                        <a14:foregroundMark x1="37755" y1="65094" x2="56037" y2="75943"/>
                        <a14:foregroundMark x1="42007" y1="63208" x2="63690" y2="72170"/>
                        <a14:foregroundMark x1="18282" y1="78066" x2="41412" y2="82075"/>
                        <a14:foregroundMark x1="44643" y1="80189" x2="56037" y2="78066"/>
                        <a14:foregroundMark x1="59779" y1="64858" x2="69898" y2="70991"/>
                        <a14:foregroundMark x1="4903" y1="67453" x2="5357" y2="66981"/>
                        <a14:foregroundMark x1="2636" y1="69811" x2="4903" y2="67453"/>
                        <a14:foregroundMark x1="15081" y1="66102" x2="15561" y2="66274"/>
                        <a14:foregroundMark x1="8989" y1="63915" x2="11265" y2="64732"/>
                        <a14:foregroundMark x1="5704" y1="62736" x2="7674" y2="63443"/>
                        <a14:foregroundMark x1="1105" y1="61085" x2="5704" y2="62736"/>
                        <a14:foregroundMark x1="22959" y1="58255" x2="22959" y2="58255"/>
                        <a14:foregroundMark x1="25170" y1="57075" x2="25170" y2="57075"/>
                        <a14:foregroundMark x1="13010" y1="74528" x2="13010" y2="74528"/>
                        <a14:foregroundMark x1="6803" y1="76415" x2="6803" y2="76415"/>
                        <a14:foregroundMark x1="5272" y1="79481" x2="5272" y2="79481"/>
                        <a14:foregroundMark x1="8759" y1="71934" x2="8759" y2="71934"/>
                        <a14:foregroundMark x1="3146" y1="84434" x2="3146" y2="84434"/>
                        <a14:backgroundMark x1="9949" y1="83491" x2="9949" y2="83491"/>
                        <a14:backgroundMark x1="11464" y1="74528" x2="9694" y2="83962"/>
                        <a14:backgroundMark x1="15136" y1="54953" x2="11464" y2="74528"/>
                        <a14:backgroundMark x1="6973" y1="67453" x2="6973" y2="67453"/>
                        <a14:backgroundMark x1="8929" y1="63915" x2="8929" y2="63915"/>
                        <a14:backgroundMark x1="5782" y1="61792" x2="5782" y2="61792"/>
                        <a14:backgroundMark x1="6633" y1="65566" x2="6633" y2="65566"/>
                        <a14:backgroundMark x1="6122" y1="63443" x2="6122" y2="63443"/>
                        <a14:backgroundMark x1="5782" y1="61792" x2="5782" y2="61792"/>
                        <a14:backgroundMark x1="6718" y1="64387" x2="6718" y2="64387"/>
                        <a14:backgroundMark x1="6378" y1="63443" x2="6378" y2="63443"/>
                        <a14:backgroundMark x1="6207" y1="62736" x2="6207" y2="62736"/>
                        <a14:backgroundMark x1="6122" y1="61321" x2="6122" y2="61321"/>
                        <a14:backgroundMark x1="25000" y1="68632" x2="25000" y2="68632"/>
                        <a14:backgroundMark x1="25510" y1="68632" x2="25510" y2="68632"/>
                        <a14:backgroundMark x1="20748" y1="62972" x2="20068" y2="60613"/>
                        <a14:backgroundMark x1="20068" y1="60613" x2="20068" y2="60613"/>
                        <a14:backgroundMark x1="22534" y1="66745" x2="22534" y2="66745"/>
                        <a14:backgroundMark x1="9014" y1="69104" x2="9014" y2="69104"/>
                        <a14:backgroundMark x1="5867" y1="77830" x2="5867" y2="77830"/>
                        <a14:backgroundMark x1="4847" y1="79481" x2="4847" y2="79481"/>
                        <a14:backgroundMark x1="8759" y1="63679" x2="8759" y2="63679"/>
                        <a14:backgroundMark x1="8759" y1="61792" x2="8759" y2="61792"/>
                        <a14:backgroundMark x1="53997" y1="80189" x2="53997" y2="80189"/>
                        <a14:backgroundMark x1="54082" y1="79717" x2="54082" y2="79717"/>
                        <a14:backgroundMark x1="59269" y1="77830" x2="59269" y2="77830"/>
                        <a14:backgroundMark x1="59099" y1="76415" x2="59099" y2="7641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-1" t="53265" r="27803" b="11897"/>
          <a:stretch/>
        </p:blipFill>
        <p:spPr>
          <a:xfrm>
            <a:off x="1160074" y="3795043"/>
            <a:ext cx="6944233" cy="193424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A396CCEB-FAAB-4322-BA30-D966AF64472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1840" b="97642" l="425" r="57143">
                        <a14:foregroundMark x1="42347" y1="96226" x2="42347" y2="96226"/>
                        <a14:foregroundMark x1="19813" y1="97406" x2="19813" y2="97406"/>
                        <a14:foregroundMark x1="19133" y1="96462" x2="25510" y2="96226"/>
                        <a14:foregroundMark x1="25510" y1="96226" x2="40221" y2="96698"/>
                        <a14:foregroundMark x1="42602" y1="90330" x2="42602" y2="90330"/>
                        <a14:foregroundMark x1="45323" y1="95283" x2="45323" y2="95283"/>
                        <a14:foregroundMark x1="48299" y1="96934" x2="48299" y2="96934"/>
                        <a14:foregroundMark x1="50935" y1="97406" x2="50935" y2="97406"/>
                        <a14:foregroundMark x1="53316" y1="97642" x2="53316" y2="97642"/>
                        <a14:foregroundMark x1="56207" y1="96226" x2="56207" y2="96226"/>
                        <a14:foregroundMark x1="57143" y1="98113" x2="57143" y2="98113"/>
                        <a14:foregroundMark x1="43707" y1="86557" x2="43707" y2="86557"/>
                        <a14:foregroundMark x1="34949" y1="85849" x2="34949" y2="85849"/>
                        <a14:foregroundMark x1="44218" y1="85613" x2="44218" y2="85613"/>
                        <a14:foregroundMark x1="3231" y1="96934" x2="3231" y2="96934"/>
                        <a14:foregroundMark x1="3121" y1="90566" x2="4167" y2="89387"/>
                        <a14:foregroundMark x1="1446" y1="92453" x2="3121" y2="90566"/>
                        <a14:foregroundMark x1="14286" y1="88915" x2="14286" y2="88915"/>
                        <a14:foregroundMark x1="14456" y1="87028" x2="14456" y2="87028"/>
                        <a14:foregroundMark x1="425" y1="88915" x2="425" y2="88915"/>
                        <a14:backgroundMark x1="57313" y1="87500" x2="57313" y2="87500"/>
                        <a14:backgroundMark x1="56803" y1="84670" x2="60714" y2="93632"/>
                        <a14:backgroundMark x1="56803" y1="90094" x2="56803" y2="90094"/>
                        <a14:backgroundMark x1="53401" y1="89387" x2="53401" y2="89387"/>
                        <a14:backgroundMark x1="52721" y1="92689" x2="52721" y2="92689"/>
                        <a14:backgroundMark x1="4337" y1="89387" x2="4337" y2="89387"/>
                        <a14:backgroundMark x1="3997" y1="90566" x2="3997" y2="90566"/>
                      </a14:backgroundRemoval>
                    </a14:imgEffect>
                  </a14:imgLayer>
                </a14:imgProps>
              </a:ext>
            </a:extLst>
          </a:blip>
          <a:srcRect t="80079" r="38767"/>
          <a:stretch/>
        </p:blipFill>
        <p:spPr>
          <a:xfrm>
            <a:off x="1134505" y="5196188"/>
            <a:ext cx="6034395" cy="10576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DF417A1-274C-4B7E-B109-4ABCABBAF1F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1840" b="97642" l="425" r="57143">
                        <a14:foregroundMark x1="42347" y1="96226" x2="42347" y2="96226"/>
                        <a14:foregroundMark x1="19813" y1="97406" x2="19813" y2="97406"/>
                        <a14:foregroundMark x1="19133" y1="96462" x2="25510" y2="96226"/>
                        <a14:foregroundMark x1="25510" y1="96226" x2="40221" y2="96698"/>
                        <a14:foregroundMark x1="42602" y1="90330" x2="42602" y2="90330"/>
                        <a14:foregroundMark x1="45323" y1="95283" x2="45323" y2="95283"/>
                        <a14:foregroundMark x1="48299" y1="96934" x2="48299" y2="96934"/>
                        <a14:foregroundMark x1="50935" y1="97406" x2="50935" y2="97406"/>
                        <a14:foregroundMark x1="53316" y1="97642" x2="53316" y2="97642"/>
                        <a14:foregroundMark x1="56207" y1="96226" x2="56207" y2="96226"/>
                        <a14:foregroundMark x1="57143" y1="98113" x2="57143" y2="98113"/>
                        <a14:foregroundMark x1="43707" y1="86557" x2="43707" y2="86557"/>
                        <a14:foregroundMark x1="34949" y1="85849" x2="34949" y2="85849"/>
                        <a14:foregroundMark x1="44218" y1="85613" x2="44218" y2="85613"/>
                        <a14:foregroundMark x1="3231" y1="96934" x2="3231" y2="96934"/>
                        <a14:foregroundMark x1="3121" y1="90566" x2="4167" y2="89387"/>
                        <a14:foregroundMark x1="1446" y1="92453" x2="3121" y2="90566"/>
                        <a14:foregroundMark x1="14286" y1="88915" x2="14286" y2="88915"/>
                        <a14:foregroundMark x1="14456" y1="87028" x2="14456" y2="87028"/>
                        <a14:foregroundMark x1="425" y1="88915" x2="425" y2="88915"/>
                        <a14:backgroundMark x1="57313" y1="87500" x2="57313" y2="87500"/>
                        <a14:backgroundMark x1="56803" y1="84670" x2="60714" y2="93632"/>
                        <a14:backgroundMark x1="56803" y1="90094" x2="56803" y2="90094"/>
                        <a14:backgroundMark x1="53401" y1="89387" x2="53401" y2="89387"/>
                        <a14:backgroundMark x1="52721" y1="92689" x2="52721" y2="92689"/>
                        <a14:backgroundMark x1="4337" y1="89387" x2="4337" y2="89387"/>
                        <a14:backgroundMark x1="3997" y1="90566" x2="3997" y2="9056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80079" r="38767"/>
          <a:stretch/>
        </p:blipFill>
        <p:spPr>
          <a:xfrm>
            <a:off x="1134505" y="5225646"/>
            <a:ext cx="6034395" cy="105763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25EC4518-B90A-44DC-BAF8-85F53484DF2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236" b="62028" l="60799" r="86565">
                        <a14:foregroundMark x1="60884" y1="53774" x2="60884" y2="53774"/>
                        <a14:foregroundMark x1="69813" y1="62028" x2="69813" y2="62028"/>
                        <a14:foregroundMark x1="83673" y1="54245" x2="83673" y2="54245"/>
                      </a14:backgroundRemoval>
                    </a14:imgEffect>
                  </a14:imgLayer>
                </a14:imgProps>
              </a:ext>
            </a:extLst>
          </a:blip>
          <a:srcRect l="58274" t="48983" r="10280" b="36345"/>
          <a:stretch/>
        </p:blipFill>
        <p:spPr>
          <a:xfrm>
            <a:off x="6753119" y="3645625"/>
            <a:ext cx="3081868" cy="77893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8A4F67E3-D656-4BB0-99FC-EE8BAF245FF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236" b="62028" l="60799" r="86565">
                        <a14:foregroundMark x1="60884" y1="53774" x2="60884" y2="53774"/>
                        <a14:foregroundMark x1="69813" y1="62028" x2="69813" y2="62028"/>
                        <a14:foregroundMark x1="83673" y1="54245" x2="83673" y2="54245"/>
                      </a14:backgroundRemoval>
                    </a14:imgEffect>
                  </a14:imgLayer>
                </a14:imgProps>
              </a:ext>
            </a:extLst>
          </a:blip>
          <a:srcRect l="58274" t="48983" r="10280" b="36345"/>
          <a:stretch/>
        </p:blipFill>
        <p:spPr>
          <a:xfrm>
            <a:off x="6753119" y="3654973"/>
            <a:ext cx="3081868" cy="7789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3B548DDD-CBE9-478C-8378-1E0B86AC0B8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4481" b="78066" l="72449" r="96088">
                        <a14:foregroundMark x1="75765" y1="69104" x2="75765" y2="69104"/>
                        <a14:foregroundMark x1="76616" y1="61792" x2="76616" y2="61792"/>
                        <a14:foregroundMark x1="73554" y1="55896" x2="73554" y2="55896"/>
                        <a14:foregroundMark x1="73724" y1="75472" x2="73724" y2="75472"/>
                        <a14:foregroundMark x1="77211" y1="75472" x2="77211" y2="75472"/>
                        <a14:foregroundMark x1="75935" y1="73349" x2="76446" y2="75943"/>
                        <a14:foregroundMark x1="74150" y1="54481" x2="74150" y2="54481"/>
                        <a14:foregroundMark x1="74660" y1="55425" x2="75935" y2="66274"/>
                        <a14:foregroundMark x1="75935" y1="66274" x2="75935" y2="66274"/>
                        <a14:foregroundMark x1="73384" y1="74292" x2="74575" y2="70519"/>
                        <a14:foregroundMark x1="91156" y1="57311" x2="91156" y2="57311"/>
                        <a14:foregroundMark x1="91071" y1="54717" x2="90901" y2="58255"/>
                        <a14:foregroundMark x1="95323" y1="54717" x2="95578" y2="56368"/>
                      </a14:backgroundRemoval>
                    </a14:imgEffect>
                  </a14:imgLayer>
                </a14:imgProps>
              </a:ext>
            </a:extLst>
          </a:blip>
          <a:srcRect l="69505" t="52066" r="892" b="19016"/>
          <a:stretch/>
        </p:blipFill>
        <p:spPr>
          <a:xfrm>
            <a:off x="7857073" y="3804361"/>
            <a:ext cx="2844799" cy="153528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2B83D055-5411-4FD0-9735-EFF898ECB67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4481" b="78066" l="72449" r="96088">
                        <a14:foregroundMark x1="75765" y1="69104" x2="75765" y2="69104"/>
                        <a14:foregroundMark x1="76616" y1="61792" x2="76616" y2="61792"/>
                        <a14:foregroundMark x1="73554" y1="55896" x2="73554" y2="55896"/>
                        <a14:foregroundMark x1="73724" y1="75472" x2="73724" y2="75472"/>
                        <a14:foregroundMark x1="77211" y1="75472" x2="77211" y2="75472"/>
                        <a14:foregroundMark x1="75935" y1="73349" x2="76446" y2="75943"/>
                        <a14:foregroundMark x1="74150" y1="54481" x2="74150" y2="54481"/>
                        <a14:foregroundMark x1="74660" y1="55425" x2="75935" y2="66274"/>
                        <a14:foregroundMark x1="75935" y1="66274" x2="75935" y2="66274"/>
                        <a14:foregroundMark x1="73384" y1="74292" x2="74575" y2="70519"/>
                        <a14:foregroundMark x1="91156" y1="57311" x2="91156" y2="57311"/>
                        <a14:foregroundMark x1="91071" y1="54717" x2="90901" y2="58255"/>
                        <a14:foregroundMark x1="95323" y1="54717" x2="95578" y2="56368"/>
                      </a14:backgroundRemoval>
                    </a14:imgEffect>
                  </a14:imgLayer>
                </a14:imgProps>
              </a:ext>
            </a:extLst>
          </a:blip>
          <a:srcRect l="69505" t="52066" r="892" b="19016"/>
          <a:stretch/>
        </p:blipFill>
        <p:spPr>
          <a:xfrm>
            <a:off x="7868361" y="3812946"/>
            <a:ext cx="2844799" cy="153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7390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4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3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6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=""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28" y="856031"/>
            <a:ext cx="10351097" cy="4649622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=""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726" y="16125"/>
            <a:ext cx="1311274" cy="1307730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=""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1" y="1"/>
            <a:ext cx="2199554" cy="2209800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=""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3554464" y="574106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=""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5261892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=""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4114800"/>
            <a:ext cx="12198968" cy="2743200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=""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=""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=""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=""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=""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=""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914400" y="1905000"/>
            <a:ext cx="99663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: </a:t>
            </a:r>
          </a:p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 nhanh - 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đúng</a:t>
            </a:r>
          </a:p>
          <a:p>
            <a:endParaRPr lang="en-US" sz="40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smtClean="0">
                <a:latin typeface="Times New Roman" pitchFamily="18" charset="0"/>
                <a:cs typeface="Times New Roman" pitchFamily="18" charset="0"/>
              </a:rPr>
              <a:t>   Hãy gắn hình ảnh với tên gọi cho phù hợp</a:t>
            </a:r>
            <a:endParaRPr lang="vi-VN" sz="40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22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=""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56" y="835010"/>
            <a:ext cx="10351097" cy="4649622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=""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725" y="16125"/>
            <a:ext cx="1311275" cy="1307730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=""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1"/>
            <a:ext cx="2199555" cy="2209800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=""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3554464" y="5741067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=""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503" y="5253487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=""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4114800"/>
            <a:ext cx="12198968" cy="2743200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=""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=""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=""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=""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=""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=""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7" name="文本框 22">
            <a:extLst>
              <a:ext uri="{FF2B5EF4-FFF2-40B4-BE49-F238E27FC236}">
                <a16:creationId xmlns=""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914404" y="904950"/>
            <a:ext cx="1015764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Thứ</a:t>
            </a:r>
            <a:r>
              <a:rPr kumimoji="0" lang="en-US" altLang="zh-CN" sz="32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3200" smtClean="0"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tư</a:t>
            </a:r>
            <a:r>
              <a:rPr kumimoji="0" lang="en-US" altLang="zh-CN" sz="3200" b="0" i="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ngày</a:t>
            </a:r>
            <a:r>
              <a:rPr kumimoji="0" lang="en-US" altLang="zh-CN" sz="32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13  </a:t>
            </a:r>
            <a:r>
              <a:rPr kumimoji="0" lang="en-US" altLang="zh-CN" sz="3200" b="0" i="0" u="none" strike="noStrike" kern="1200" cap="none" spc="0" normalizeH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tháng</a:t>
            </a:r>
            <a:r>
              <a:rPr kumimoji="0" lang="en-US" altLang="zh-CN" sz="32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12 </a:t>
            </a:r>
            <a:r>
              <a:rPr kumimoji="0" lang="en-US" altLang="zh-CN" sz="3200" b="0" i="0" u="none" strike="noStrike" kern="1200" cap="none" spc="0" normalizeH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năm</a:t>
            </a:r>
            <a:r>
              <a:rPr kumimoji="0" lang="en-US" altLang="zh-CN" sz="32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2023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sng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Toán</a:t>
            </a:r>
            <a:endParaRPr kumimoji="0" lang="en-US" altLang="zh-CN" sz="3200" b="0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Bài: </a:t>
            </a:r>
            <a:r>
              <a:rPr lang="en-US" altLang="zh-CN" sz="4400" b="1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Đường</a:t>
            </a:r>
            <a:r>
              <a:rPr lang="en-US" altLang="zh-CN" sz="4400" b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4400" b="1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thẳng-Đường cong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Đường gấp khúc 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(</a:t>
            </a:r>
            <a:r>
              <a:rPr kumimoji="0" lang="en-US" altLang="zh-CN" sz="44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Tiết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2)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94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8BE5E54-8145-45C4-93DF-30710B5611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5105400" y="0"/>
            <a:ext cx="7086600" cy="6858000"/>
          </a:xfrm>
          <a:prstGeom prst="rect">
            <a:avLst/>
          </a:prstGeom>
        </p:spPr>
      </p:pic>
      <p:sp>
        <p:nvSpPr>
          <p:cNvPr id="9" name="Speech Bubble: Rectangle with Corners Rounded 44">
            <a:extLst>
              <a:ext uri="{FF2B5EF4-FFF2-40B4-BE49-F238E27FC236}">
                <a16:creationId xmlns:a16="http://schemas.microsoft.com/office/drawing/2014/main" xmlns="" id="{558DD4E5-69AF-43CE-9384-D0F9785EEB5C}"/>
              </a:ext>
            </a:extLst>
          </p:cNvPr>
          <p:cNvSpPr/>
          <p:nvPr/>
        </p:nvSpPr>
        <p:spPr>
          <a:xfrm>
            <a:off x="276293" y="2819400"/>
            <a:ext cx="4829107" cy="2209800"/>
          </a:xfrm>
          <a:prstGeom prst="wedgeRoundRectCallout">
            <a:avLst>
              <a:gd name="adj1" fmla="val 75388"/>
              <a:gd name="adj2" fmla="val -40516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</a:t>
            </a:r>
          </a:p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Nhìn hình chọn tên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19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C71ECDAF-2257-44E2-A716-4FBB623C6AC8}"/>
              </a:ext>
            </a:extLst>
          </p:cNvPr>
          <p:cNvSpPr txBox="1">
            <a:spLocks/>
          </p:cNvSpPr>
          <p:nvPr/>
        </p:nvSpPr>
        <p:spPr>
          <a:xfrm>
            <a:off x="0" y="34722"/>
            <a:ext cx="8077200" cy="1260678"/>
          </a:xfrm>
          <a:prstGeom prst="rect">
            <a:avLst/>
          </a:prstGeom>
          <a:solidFill>
            <a:srgbClr val="006600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2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Hãy </a:t>
            </a:r>
            <a:r>
              <a:rPr lang="en-US" sz="2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 ra</a:t>
            </a:r>
            <a:r>
              <a:rPr lang="en-US" sz="2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 thẳng, đường cong, đường gấp khúc,  ba điểm thẳng hàng trong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endParaRPr lang="en-US" sz="2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48" y="4093254"/>
            <a:ext cx="5891048" cy="27279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295406"/>
            <a:ext cx="6324600" cy="26945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48" y="1295400"/>
            <a:ext cx="6119648" cy="27978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989990"/>
            <a:ext cx="6324600" cy="2857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8BE5E54-8145-45C4-93DF-30710B5611E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8458200" y="0"/>
            <a:ext cx="35814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25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4DBF3555-AEF8-4045-AE2B-F0832D8A4C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" y="-439342"/>
            <a:ext cx="12192000" cy="6858000"/>
          </a:xfrm>
          <a:prstGeom prst="rect">
            <a:avLst/>
          </a:prstGeom>
        </p:spPr>
      </p:pic>
      <p:sp>
        <p:nvSpPr>
          <p:cNvPr id="14" name="Snip Diagonal Corner Rectangle 3">
            <a:extLst>
              <a:ext uri="{FF2B5EF4-FFF2-40B4-BE49-F238E27FC236}">
                <a16:creationId xmlns="" xmlns:a16="http://schemas.microsoft.com/office/drawing/2014/main" id="{45F6523E-FA0A-46C3-A267-7FE0CE6C1579}"/>
              </a:ext>
            </a:extLst>
          </p:cNvPr>
          <p:cNvSpPr/>
          <p:nvPr/>
        </p:nvSpPr>
        <p:spPr>
          <a:xfrm>
            <a:off x="4" y="84755"/>
            <a:ext cx="11590609" cy="2671063"/>
          </a:xfrm>
          <a:prstGeom prst="snip2DiagRect">
            <a:avLst/>
          </a:prstGeom>
          <a:solidFill>
            <a:srgbClr val="FFFFFF">
              <a:alpha val="7098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" y="911496"/>
            <a:ext cx="6583294" cy="1526909"/>
          </a:xfrm>
          <a:prstGeom prst="round2DiagRect">
            <a:avLst>
              <a:gd name="adj1" fmla="val 50000"/>
              <a:gd name="adj2" fmla="val 4268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vẽ bên có tên gọi là gì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82691" y="-695954"/>
            <a:ext cx="609600" cy="609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8B75577F-7C62-42E1-AB3A-E00158186464}"/>
              </a:ext>
            </a:extLst>
          </p:cNvPr>
          <p:cNvSpPr/>
          <p:nvPr/>
        </p:nvSpPr>
        <p:spPr>
          <a:xfrm>
            <a:off x="1044878" y="3532326"/>
            <a:ext cx="4906799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thẳng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43E4C668-65FE-45D8-8A17-74AA54B381BD}"/>
              </a:ext>
            </a:extLst>
          </p:cNvPr>
          <p:cNvSpPr/>
          <p:nvPr/>
        </p:nvSpPr>
        <p:spPr>
          <a:xfrm>
            <a:off x="6065273" y="3536515"/>
            <a:ext cx="4906799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cong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511DF798-8D5D-4CDC-B47F-857ED961B5A2}"/>
              </a:ext>
            </a:extLst>
          </p:cNvPr>
          <p:cNvSpPr/>
          <p:nvPr/>
        </p:nvSpPr>
        <p:spPr>
          <a:xfrm>
            <a:off x="1044878" y="4421498"/>
            <a:ext cx="4906799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gấp khúc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631EA79E-F07F-424A-8ADC-F5E91B27AB6C}"/>
              </a:ext>
            </a:extLst>
          </p:cNvPr>
          <p:cNvSpPr/>
          <p:nvPr/>
        </p:nvSpPr>
        <p:spPr>
          <a:xfrm>
            <a:off x="6065273" y="4425687"/>
            <a:ext cx="4906799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vi-VN" sz="3200" noProof="0" smtClean="0">
                <a:solidFill>
                  <a:prstClr val="black"/>
                </a:solidFill>
                <a:latin typeface="Arial" panose="020B0604020202020204" pitchFamily="34" charset="0"/>
              </a:rPr>
              <a:t>Ba điểm thẳng hàng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cau 1 chuyen doi">
            <a:hlinkClick r:id="" action="ppaction://media"/>
            <a:extLst>
              <a:ext uri="{FF2B5EF4-FFF2-40B4-BE49-F238E27FC236}">
                <a16:creationId xmlns="" xmlns:a16="http://schemas.microsoft.com/office/drawing/2014/main" id="{220E2465-28DE-4713-AEB1-860706DE92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304" end="20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93475" y="-605294"/>
            <a:ext cx="609600" cy="487363"/>
          </a:xfrm>
          <a:prstGeom prst="rect">
            <a:avLst/>
          </a:prstGeom>
        </p:spPr>
      </p:pic>
      <p:pic>
        <p:nvPicPr>
          <p:cNvPr id="2" name="duong bo chuyen doi">
            <a:hlinkClick r:id="" action="ppaction://media"/>
            <a:extLst>
              <a:ext uri="{FF2B5EF4-FFF2-40B4-BE49-F238E27FC236}">
                <a16:creationId xmlns="" xmlns:a16="http://schemas.microsoft.com/office/drawing/2014/main" id="{383D1CAD-586C-41FE-8A5A-7A0FAA099C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1824" end="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15201" y="-637424"/>
            <a:ext cx="487363" cy="39616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43E4C668-65FE-45D8-8A17-74AA54B381BD}"/>
              </a:ext>
            </a:extLst>
          </p:cNvPr>
          <p:cNvSpPr/>
          <p:nvPr/>
        </p:nvSpPr>
        <p:spPr>
          <a:xfrm>
            <a:off x="6029113" y="3612715"/>
            <a:ext cx="554182" cy="6184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295" y="-241260"/>
            <a:ext cx="5571920" cy="29970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4DBF3555-AEF8-4045-AE2B-F0832D8A4C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Snip Diagonal Corner Rectangle 3">
            <a:extLst>
              <a:ext uri="{FF2B5EF4-FFF2-40B4-BE49-F238E27FC236}">
                <a16:creationId xmlns="" xmlns:a16="http://schemas.microsoft.com/office/drawing/2014/main" id="{45F6523E-FA0A-46C3-A267-7FE0CE6C1579}"/>
              </a:ext>
            </a:extLst>
          </p:cNvPr>
          <p:cNvSpPr/>
          <p:nvPr/>
        </p:nvSpPr>
        <p:spPr>
          <a:xfrm>
            <a:off x="4" y="84755"/>
            <a:ext cx="11590609" cy="2963251"/>
          </a:xfrm>
          <a:prstGeom prst="snip2DiagRect">
            <a:avLst/>
          </a:prstGeom>
          <a:solidFill>
            <a:srgbClr val="FFFFFF">
              <a:alpha val="7098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0" y="643364"/>
            <a:ext cx="5795308" cy="947960"/>
          </a:xfrm>
          <a:prstGeom prst="round2DiagRect">
            <a:avLst>
              <a:gd name="adj1" fmla="val 50000"/>
              <a:gd name="adj2" fmla="val 4268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vẽ bên có tên gọi là gì?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12517" y="-806388"/>
            <a:ext cx="609600" cy="6096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9DE087EA-43B8-4ADC-A2F8-FE6FEE7A3E1B}"/>
              </a:ext>
            </a:extLst>
          </p:cNvPr>
          <p:cNvSpPr/>
          <p:nvPr/>
        </p:nvSpPr>
        <p:spPr>
          <a:xfrm>
            <a:off x="1075609" y="3390479"/>
            <a:ext cx="4906799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Đường thẳng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7C5CC5B3-E4B0-45A1-B60B-4219B606047B}"/>
              </a:ext>
            </a:extLst>
          </p:cNvPr>
          <p:cNvSpPr/>
          <p:nvPr/>
        </p:nvSpPr>
        <p:spPr>
          <a:xfrm>
            <a:off x="6096003" y="3394668"/>
            <a:ext cx="4906799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Đường cong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D47B3C40-CEC9-48BD-9232-E0E683DBF81F}"/>
              </a:ext>
            </a:extLst>
          </p:cNvPr>
          <p:cNvSpPr/>
          <p:nvPr/>
        </p:nvSpPr>
        <p:spPr>
          <a:xfrm>
            <a:off x="1075609" y="4279651"/>
            <a:ext cx="4906799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gấp khúc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42EC15A8-7A19-4693-B05A-7029FD91C3D1}"/>
              </a:ext>
            </a:extLst>
          </p:cNvPr>
          <p:cNvSpPr/>
          <p:nvPr/>
        </p:nvSpPr>
        <p:spPr>
          <a:xfrm>
            <a:off x="6096003" y="4283840"/>
            <a:ext cx="4906799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vi-VN" sz="3200" noProof="0" smtClean="0">
                <a:solidFill>
                  <a:prstClr val="black"/>
                </a:solidFill>
                <a:latin typeface="Arial" panose="020B0604020202020204" pitchFamily="34" charset="0"/>
              </a:rPr>
              <a:t>Ba điểm thẳng hàng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cau 2 chuyen doi">
            <a:hlinkClick r:id="" action="ppaction://media"/>
            <a:extLst>
              <a:ext uri="{FF2B5EF4-FFF2-40B4-BE49-F238E27FC236}">
                <a16:creationId xmlns="" xmlns:a16="http://schemas.microsoft.com/office/drawing/2014/main" id="{6D6E67BB-7C77-4E2B-8AE7-EBBE6FD240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825" end="116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41641" y="-848918"/>
            <a:ext cx="487363" cy="487363"/>
          </a:xfrm>
          <a:prstGeom prst="rect">
            <a:avLst/>
          </a:prstGeom>
        </p:spPr>
      </p:pic>
      <p:pic>
        <p:nvPicPr>
          <p:cNvPr id="5" name="duong thuy chuyen doi">
            <a:hlinkClick r:id="" action="ppaction://media"/>
            <a:extLst>
              <a:ext uri="{FF2B5EF4-FFF2-40B4-BE49-F238E27FC236}">
                <a16:creationId xmlns="" xmlns:a16="http://schemas.microsoft.com/office/drawing/2014/main" id="{5C7A0B1B-3AE9-40C4-829F-9AEC4EC497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1888" end="48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85897" y="-696764"/>
            <a:ext cx="487363" cy="48736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43E4C668-65FE-45D8-8A17-74AA54B381BD}"/>
              </a:ext>
            </a:extLst>
          </p:cNvPr>
          <p:cNvSpPr/>
          <p:nvPr/>
        </p:nvSpPr>
        <p:spPr>
          <a:xfrm>
            <a:off x="1044073" y="3429000"/>
            <a:ext cx="609600" cy="6184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116" y="31537"/>
            <a:ext cx="6069883" cy="301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4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4DBF3555-AEF8-4045-AE2B-F0832D8A4C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Snip Diagonal Corner Rectangle 3">
            <a:extLst>
              <a:ext uri="{FF2B5EF4-FFF2-40B4-BE49-F238E27FC236}">
                <a16:creationId xmlns="" xmlns:a16="http://schemas.microsoft.com/office/drawing/2014/main" id="{45F6523E-FA0A-46C3-A267-7FE0CE6C1579}"/>
              </a:ext>
            </a:extLst>
          </p:cNvPr>
          <p:cNvSpPr/>
          <p:nvPr/>
        </p:nvSpPr>
        <p:spPr>
          <a:xfrm>
            <a:off x="0" y="84755"/>
            <a:ext cx="11590608" cy="2887051"/>
          </a:xfrm>
          <a:prstGeom prst="snip2DiagRect">
            <a:avLst/>
          </a:prstGeom>
          <a:solidFill>
            <a:srgbClr val="FFFFFF">
              <a:alpha val="7098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" y="692611"/>
            <a:ext cx="6172199" cy="1371600"/>
          </a:xfrm>
          <a:prstGeom prst="round2DiagRect">
            <a:avLst>
              <a:gd name="adj1" fmla="val 50000"/>
              <a:gd name="adj2" fmla="val 4268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gọi của hình vẽ bên là?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26199" y="-772148"/>
            <a:ext cx="609600" cy="6096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FDADEE5C-DD27-40A3-A783-6A54F314FC83}"/>
              </a:ext>
            </a:extLst>
          </p:cNvPr>
          <p:cNvSpPr/>
          <p:nvPr/>
        </p:nvSpPr>
        <p:spPr>
          <a:xfrm>
            <a:off x="1151809" y="3451411"/>
            <a:ext cx="4906799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thẳng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871D5814-F1EE-49B5-9FB2-B9974870EB03}"/>
              </a:ext>
            </a:extLst>
          </p:cNvPr>
          <p:cNvSpPr/>
          <p:nvPr/>
        </p:nvSpPr>
        <p:spPr>
          <a:xfrm>
            <a:off x="6172203" y="3455600"/>
            <a:ext cx="4906799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cong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5B39BB26-994C-4E48-A3DB-14DE9EBAB68E}"/>
              </a:ext>
            </a:extLst>
          </p:cNvPr>
          <p:cNvSpPr/>
          <p:nvPr/>
        </p:nvSpPr>
        <p:spPr>
          <a:xfrm>
            <a:off x="1151809" y="4340583"/>
            <a:ext cx="4906799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vi-VN" sz="3200" smtClean="0">
                <a:solidFill>
                  <a:prstClr val="black"/>
                </a:solidFill>
                <a:latin typeface="Arial" panose="020B0604020202020204" pitchFamily="34" charset="0"/>
              </a:rPr>
              <a:t>gấp khúc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A613990A-5429-49A5-A115-7D6C0E902F9A}"/>
              </a:ext>
            </a:extLst>
          </p:cNvPr>
          <p:cNvSpPr/>
          <p:nvPr/>
        </p:nvSpPr>
        <p:spPr>
          <a:xfrm>
            <a:off x="6172203" y="4344772"/>
            <a:ext cx="4906799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vi-VN" sz="3200" noProof="0" smtClean="0">
                <a:solidFill>
                  <a:prstClr val="black"/>
                </a:solidFill>
                <a:latin typeface="Arial" panose="020B0604020202020204" pitchFamily="34" charset="0"/>
              </a:rPr>
              <a:t>Ba điểm thẳng hàng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duong hang khong chuyen doi">
            <a:hlinkClick r:id="" action="ppaction://media"/>
            <a:extLst>
              <a:ext uri="{FF2B5EF4-FFF2-40B4-BE49-F238E27FC236}">
                <a16:creationId xmlns="" xmlns:a16="http://schemas.microsoft.com/office/drawing/2014/main" id="{E9F0BE41-93B7-44C2-BE10-7958EC5CB4E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802" end="100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85316" y="-837257"/>
            <a:ext cx="440285" cy="487363"/>
          </a:xfrm>
          <a:prstGeom prst="rect">
            <a:avLst/>
          </a:prstGeom>
        </p:spPr>
      </p:pic>
      <p:pic>
        <p:nvPicPr>
          <p:cNvPr id="21" name="cau 3 chuyen doi">
            <a:hlinkClick r:id="" action="ppaction://media"/>
            <a:extLst>
              <a:ext uri="{FF2B5EF4-FFF2-40B4-BE49-F238E27FC236}">
                <a16:creationId xmlns="" xmlns:a16="http://schemas.microsoft.com/office/drawing/2014/main" id="{178CFF46-42F1-47DB-92EF-B95F4BDCB1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710" end="87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52349" y="-790222"/>
            <a:ext cx="487363" cy="48736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43E4C668-65FE-45D8-8A17-74AA54B381BD}"/>
              </a:ext>
            </a:extLst>
          </p:cNvPr>
          <p:cNvSpPr/>
          <p:nvPr/>
        </p:nvSpPr>
        <p:spPr>
          <a:xfrm>
            <a:off x="6172200" y="4416783"/>
            <a:ext cx="609600" cy="6184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>
                <a:solidFill>
                  <a:srgbClr val="FF0000"/>
                </a:solidFill>
                <a:latin typeface="Arial" panose="020B0604020202020204" pitchFamily="34" charset="0"/>
              </a:rPr>
              <a:t>D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1106"/>
            <a:ext cx="6019803" cy="293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8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4DBF3555-AEF8-4045-AE2B-F0832D8A4C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Snip Diagonal Corner Rectangle 3">
            <a:extLst>
              <a:ext uri="{FF2B5EF4-FFF2-40B4-BE49-F238E27FC236}">
                <a16:creationId xmlns="" xmlns:a16="http://schemas.microsoft.com/office/drawing/2014/main" id="{45F6523E-FA0A-46C3-A267-7FE0CE6C1579}"/>
              </a:ext>
            </a:extLst>
          </p:cNvPr>
          <p:cNvSpPr/>
          <p:nvPr/>
        </p:nvSpPr>
        <p:spPr>
          <a:xfrm>
            <a:off x="4" y="84755"/>
            <a:ext cx="11590609" cy="2963251"/>
          </a:xfrm>
          <a:prstGeom prst="snip2DiagRect">
            <a:avLst/>
          </a:prstGeom>
          <a:solidFill>
            <a:srgbClr val="FFFFFF">
              <a:alpha val="7098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5" y="381000"/>
            <a:ext cx="5795303" cy="1600200"/>
          </a:xfrm>
          <a:prstGeom prst="round2DiagRect">
            <a:avLst>
              <a:gd name="adj1" fmla="val 50000"/>
              <a:gd name="adj2" fmla="val 4268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gọi của hình vẽ bên là?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48081" y="-622337"/>
            <a:ext cx="609600" cy="6096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FFA5C4BB-96F1-45CF-B6B2-E6A4B6E3A639}"/>
              </a:ext>
            </a:extLst>
          </p:cNvPr>
          <p:cNvSpPr/>
          <p:nvPr/>
        </p:nvSpPr>
        <p:spPr>
          <a:xfrm>
            <a:off x="1151809" y="3447995"/>
            <a:ext cx="4906799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thẳng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EB21063D-970B-44DD-BA4A-F9986C754519}"/>
              </a:ext>
            </a:extLst>
          </p:cNvPr>
          <p:cNvSpPr/>
          <p:nvPr/>
        </p:nvSpPr>
        <p:spPr>
          <a:xfrm>
            <a:off x="6172203" y="3452184"/>
            <a:ext cx="4906799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cong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5CE4E6D3-AA07-4C45-A5BF-00FB20FDE3DA}"/>
              </a:ext>
            </a:extLst>
          </p:cNvPr>
          <p:cNvSpPr/>
          <p:nvPr/>
        </p:nvSpPr>
        <p:spPr>
          <a:xfrm>
            <a:off x="1151809" y="4337167"/>
            <a:ext cx="4906799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gấp khúc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81244F67-045F-481F-B772-B53CA581CF40}"/>
              </a:ext>
            </a:extLst>
          </p:cNvPr>
          <p:cNvSpPr/>
          <p:nvPr/>
        </p:nvSpPr>
        <p:spPr>
          <a:xfrm>
            <a:off x="6172203" y="4341356"/>
            <a:ext cx="4906799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vi-VN" sz="3200" noProof="0" smtClean="0">
                <a:solidFill>
                  <a:prstClr val="black"/>
                </a:solidFill>
                <a:latin typeface="Arial" panose="020B0604020202020204" pitchFamily="34" charset="0"/>
              </a:rPr>
              <a:t>Ba điểm thẳng hàng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duong sat chuyen doi">
            <a:hlinkClick r:id="" action="ppaction://media"/>
            <a:extLst>
              <a:ext uri="{FF2B5EF4-FFF2-40B4-BE49-F238E27FC236}">
                <a16:creationId xmlns="" xmlns:a16="http://schemas.microsoft.com/office/drawing/2014/main" id="{9D2C5FA7-56C9-48A9-9F22-C25FD95DE1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836" end="140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22105" y="-744664"/>
            <a:ext cx="487363" cy="487363"/>
          </a:xfrm>
          <a:prstGeom prst="rect">
            <a:avLst/>
          </a:prstGeom>
        </p:spPr>
      </p:pic>
      <p:pic>
        <p:nvPicPr>
          <p:cNvPr id="23" name="cau 3 chuyen doi">
            <a:hlinkClick r:id="" action="ppaction://media"/>
            <a:extLst>
              <a:ext uri="{FF2B5EF4-FFF2-40B4-BE49-F238E27FC236}">
                <a16:creationId xmlns="" xmlns:a16="http://schemas.microsoft.com/office/drawing/2014/main" id="{6BE6A6E1-B9E6-4515-9D9E-F1B375FD9A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174" end="37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17841" y="-632909"/>
            <a:ext cx="487363" cy="48736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43E4C668-65FE-45D8-8A17-74AA54B381BD}"/>
              </a:ext>
            </a:extLst>
          </p:cNvPr>
          <p:cNvSpPr/>
          <p:nvPr/>
        </p:nvSpPr>
        <p:spPr>
          <a:xfrm>
            <a:off x="1151805" y="4413367"/>
            <a:ext cx="609600" cy="6184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304" y="0"/>
            <a:ext cx="6396696" cy="295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59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C71ECDAF-2257-44E2-A716-4FBB623C6AC8}"/>
              </a:ext>
            </a:extLst>
          </p:cNvPr>
          <p:cNvSpPr txBox="1">
            <a:spLocks/>
          </p:cNvSpPr>
          <p:nvPr/>
        </p:nvSpPr>
        <p:spPr>
          <a:xfrm>
            <a:off x="0" y="34728"/>
            <a:ext cx="12192000" cy="1067953"/>
          </a:xfrm>
          <a:prstGeom prst="rect">
            <a:avLst/>
          </a:prstGeom>
          <a:solidFill>
            <a:srgbClr val="006600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Hãy </a:t>
            </a:r>
            <a:r>
              <a:rPr lang="en-US" sz="26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chỉ ra</a:t>
            </a:r>
            <a:r>
              <a:rPr lang="en-US" sz="2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đường thẳng, đường cong, đường gấp khúc, ba điểm thẳng hàng </a:t>
            </a:r>
          </a:p>
          <a:p>
            <a:r>
              <a:rPr lang="en-US" sz="26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en-US" sz="26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endParaRPr lang="en-US" sz="26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48" y="1102674"/>
            <a:ext cx="5891048" cy="27279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95608"/>
            <a:ext cx="6198476" cy="29816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432" y="3895607"/>
            <a:ext cx="6446568" cy="29816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432" y="1102675"/>
            <a:ext cx="6446568" cy="2857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77000" y="6236167"/>
            <a:ext cx="29274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 gấp khúc</a:t>
            </a:r>
            <a:endParaRPr lang="vi-VN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6217620"/>
            <a:ext cx="34804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 điểm thẳng hàng</a:t>
            </a:r>
            <a:endParaRPr lang="vi-VN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06837" y="3249277"/>
            <a:ext cx="2231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 cong</a:t>
            </a:r>
            <a:endParaRPr lang="vi-VN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18808" y="3131423"/>
            <a:ext cx="23455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 thẳng</a:t>
            </a:r>
            <a:endParaRPr lang="vi-VN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39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=""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56" y="835010"/>
            <a:ext cx="10351097" cy="4649622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=""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725" y="16125"/>
            <a:ext cx="1311275" cy="1307730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=""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1"/>
            <a:ext cx="2199555" cy="2209800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=""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3554464" y="5741067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=""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503" y="5253487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=""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4114800"/>
            <a:ext cx="12198968" cy="2743200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=""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=""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=""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=""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=""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=""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7" name="文本框 22">
            <a:extLst>
              <a:ext uri="{FF2B5EF4-FFF2-40B4-BE49-F238E27FC236}">
                <a16:creationId xmlns=""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914404" y="904950"/>
            <a:ext cx="1015764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Thứ</a:t>
            </a:r>
            <a:r>
              <a:rPr kumimoji="0" lang="en-US" altLang="zh-CN" sz="32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3200" smtClean="0"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tư</a:t>
            </a:r>
            <a:r>
              <a:rPr kumimoji="0" lang="en-US" altLang="zh-CN" sz="3200" b="0" i="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ngày</a:t>
            </a:r>
            <a:r>
              <a:rPr kumimoji="0" lang="en-US" altLang="zh-CN" sz="32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13  </a:t>
            </a:r>
            <a:r>
              <a:rPr kumimoji="0" lang="en-US" altLang="zh-CN" sz="3200" b="0" i="0" u="none" strike="noStrike" kern="1200" cap="none" spc="0" normalizeH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tháng</a:t>
            </a:r>
            <a:r>
              <a:rPr kumimoji="0" lang="en-US" altLang="zh-CN" sz="32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12 </a:t>
            </a:r>
            <a:r>
              <a:rPr kumimoji="0" lang="en-US" altLang="zh-CN" sz="3200" b="0" i="0" u="none" strike="noStrike" kern="1200" cap="none" spc="0" normalizeH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năm</a:t>
            </a:r>
            <a:r>
              <a:rPr kumimoji="0" lang="en-US" altLang="zh-CN" sz="32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2023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sng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Toán</a:t>
            </a:r>
            <a:endParaRPr kumimoji="0" lang="en-US" altLang="zh-CN" sz="3200" b="0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Bài: </a:t>
            </a:r>
            <a:r>
              <a:rPr lang="en-US" altLang="zh-CN" sz="4400" b="1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Đường</a:t>
            </a:r>
            <a:r>
              <a:rPr lang="en-US" altLang="zh-CN" sz="4400" b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4400" b="1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thẳng-Đường cong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Đường gấp khúc 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(</a:t>
            </a:r>
            <a:r>
              <a:rPr kumimoji="0" lang="en-US" altLang="zh-CN" sz="44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Tiết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2)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84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3748</TotalTime>
  <Words>444</Words>
  <Application>Microsoft Office PowerPoint</Application>
  <PresentationFormat>Widescreen</PresentationFormat>
  <Paragraphs>126</Paragraphs>
  <Slides>17</Slides>
  <Notes>7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黑体</vt:lpstr>
      <vt:lpstr>Arial</vt:lpstr>
      <vt:lpstr>Calibri</vt:lpstr>
      <vt:lpstr>Calibri Light</vt:lpstr>
      <vt:lpstr>Times New Roman</vt:lpstr>
      <vt:lpstr>UTM Avo</vt:lpstr>
      <vt:lpstr>思源黑体 CN Bold</vt:lpstr>
      <vt:lpstr>3_Office Theme</vt:lpstr>
      <vt:lpstr>2_Office Theme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TỰ NHIÊN &amp; XÃ HỘI  LỚP 1</dc:title>
  <dc:creator>Pc;Ánh Hồng</dc:creator>
  <cp:keywords>TNXH lớp 2</cp:keywords>
  <cp:lastModifiedBy>Admin</cp:lastModifiedBy>
  <cp:revision>557</cp:revision>
  <dcterms:created xsi:type="dcterms:W3CDTF">2006-08-16T00:00:00Z</dcterms:created>
  <dcterms:modified xsi:type="dcterms:W3CDTF">2025-02-24T08:59:10Z</dcterms:modified>
</cp:coreProperties>
</file>