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7" r:id="rId2"/>
    <p:sldId id="389" r:id="rId3"/>
    <p:sldId id="281" r:id="rId4"/>
    <p:sldId id="289" r:id="rId5"/>
    <p:sldId id="365" r:id="rId6"/>
    <p:sldId id="366" r:id="rId7"/>
    <p:sldId id="367" r:id="rId8"/>
    <p:sldId id="373" r:id="rId9"/>
    <p:sldId id="382" r:id="rId10"/>
    <p:sldId id="391" r:id="rId11"/>
    <p:sldId id="387" r:id="rId12"/>
    <p:sldId id="279" r:id="rId13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5" autoAdjust="0"/>
    <p:restoredTop sz="90094" autoAdjust="0"/>
  </p:normalViewPr>
  <p:slideViewPr>
    <p:cSldViewPr>
      <p:cViewPr varScale="1">
        <p:scale>
          <a:sx n="89" d="100"/>
          <a:sy n="89" d="100"/>
        </p:scale>
        <p:origin x="786" y="72"/>
      </p:cViewPr>
      <p:guideLst>
        <p:guide orient="horz" pos="2160"/>
        <p:guide pos="2880"/>
        <p:guide orient="horz" pos="16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F40562-B852-47DB-99E8-BD388A90A804}" type="datetimeFigureOut">
              <a:rPr lang="en-US" smtClean="0"/>
              <a:pPr/>
              <a:t>27/2/2025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02C0F6-CC70-4CA4-AB35-A54F6A79F7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2369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0" name="Shape 12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563109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02C0F6-CC70-4CA4-AB35-A54F6A79F769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7792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02C0F6-CC70-4CA4-AB35-A54F6A79F769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5172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02C0F6-CC70-4CA4-AB35-A54F6A79F769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317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F12BC-7693-4333-8095-FBCFB5E2A506}" type="datetimeFigureOut">
              <a:rPr lang="en-US" smtClean="0"/>
              <a:pPr/>
              <a:t>27/2/2025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9070A-DA6B-4EDF-B0D0-D6B6D62845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F12BC-7693-4333-8095-FBCFB5E2A506}" type="datetimeFigureOut">
              <a:rPr lang="en-US" smtClean="0"/>
              <a:pPr/>
              <a:t>27/2/2025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9070A-DA6B-4EDF-B0D0-D6B6D62845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F12BC-7693-4333-8095-FBCFB5E2A506}" type="datetimeFigureOut">
              <a:rPr lang="en-US" smtClean="0"/>
              <a:pPr/>
              <a:t>27/2/2025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9070A-DA6B-4EDF-B0D0-D6B6D62845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+ 2 columns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>
            <a:spLocks noGrp="1"/>
          </p:cNvSpPr>
          <p:nvPr>
            <p:ph type="title"/>
          </p:nvPr>
        </p:nvSpPr>
        <p:spPr>
          <a:xfrm>
            <a:off x="1251600" y="1044175"/>
            <a:ext cx="6640799" cy="9539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body" idx="1"/>
          </p:nvPr>
        </p:nvSpPr>
        <p:spPr>
          <a:xfrm>
            <a:off x="1191650" y="2115773"/>
            <a:ext cx="3281699" cy="2152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body" idx="2"/>
          </p:nvPr>
        </p:nvSpPr>
        <p:spPr>
          <a:xfrm>
            <a:off x="4670800" y="2115773"/>
            <a:ext cx="3281699" cy="2152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878814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F12BC-7693-4333-8095-FBCFB5E2A506}" type="datetimeFigureOut">
              <a:rPr lang="en-US" smtClean="0"/>
              <a:pPr/>
              <a:t>27/2/2025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9070A-DA6B-4EDF-B0D0-D6B6D62845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F12BC-7693-4333-8095-FBCFB5E2A506}" type="datetimeFigureOut">
              <a:rPr lang="en-US" smtClean="0"/>
              <a:pPr/>
              <a:t>27/2/2025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9070A-DA6B-4EDF-B0D0-D6B6D62845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F12BC-7693-4333-8095-FBCFB5E2A506}" type="datetimeFigureOut">
              <a:rPr lang="en-US" smtClean="0"/>
              <a:pPr/>
              <a:t>27/2/2025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9070A-DA6B-4EDF-B0D0-D6B6D62845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F12BC-7693-4333-8095-FBCFB5E2A506}" type="datetimeFigureOut">
              <a:rPr lang="en-US" smtClean="0"/>
              <a:pPr/>
              <a:t>27/2/2025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9070A-DA6B-4EDF-B0D0-D6B6D62845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F12BC-7693-4333-8095-FBCFB5E2A506}" type="datetimeFigureOut">
              <a:rPr lang="en-US" smtClean="0"/>
              <a:pPr/>
              <a:t>27/2/2025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9070A-DA6B-4EDF-B0D0-D6B6D62845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F12BC-7693-4333-8095-FBCFB5E2A506}" type="datetimeFigureOut">
              <a:rPr lang="en-US" smtClean="0"/>
              <a:pPr/>
              <a:t>27/2/2025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9070A-DA6B-4EDF-B0D0-D6B6D62845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8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F12BC-7693-4333-8095-FBCFB5E2A506}" type="datetimeFigureOut">
              <a:rPr lang="en-US" smtClean="0"/>
              <a:pPr/>
              <a:t>27/2/2025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9070A-DA6B-4EDF-B0D0-D6B6D62845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F12BC-7693-4333-8095-FBCFB5E2A506}" type="datetimeFigureOut">
              <a:rPr lang="en-US" smtClean="0"/>
              <a:pPr/>
              <a:t>27/2/2025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9070A-DA6B-4EDF-B0D0-D6B6D62845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9F12BC-7693-4333-8095-FBCFB5E2A506}" type="datetimeFigureOut">
              <a:rPr lang="en-US" smtClean="0"/>
              <a:pPr/>
              <a:t>27/2/2025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D9070A-DA6B-4EDF-B0D0-D6B6D628452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wmf"/><Relationship Id="rId5" Type="http://schemas.openxmlformats.org/officeDocument/2006/relationships/image" Target="../media/image3.wmf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1.png"/><Relationship Id="rId7" Type="http://schemas.openxmlformats.org/officeDocument/2006/relationships/image" Target="../media/image4.wm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wmf"/><Relationship Id="rId5" Type="http://schemas.openxmlformats.org/officeDocument/2006/relationships/image" Target="../media/image2.png"/><Relationship Id="rId4" Type="http://schemas.openxmlformats.org/officeDocument/2006/relationships/image" Target="../media/image12.w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wmf"/><Relationship Id="rId3" Type="http://schemas.openxmlformats.org/officeDocument/2006/relationships/image" Target="../media/image10.jpeg"/><Relationship Id="rId7" Type="http://schemas.openxmlformats.org/officeDocument/2006/relationships/image" Target="../media/image3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2.wmf"/><Relationship Id="rId4" Type="http://schemas.openxmlformats.org/officeDocument/2006/relationships/image" Target="../media/image11.png"/><Relationship Id="rId9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2.png"/><Relationship Id="rId4" Type="http://schemas.openxmlformats.org/officeDocument/2006/relationships/image" Target="../media/image3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wmf"/><Relationship Id="rId5" Type="http://schemas.openxmlformats.org/officeDocument/2006/relationships/image" Target="../media/image4.wmf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wmf"/><Relationship Id="rId4" Type="http://schemas.openxmlformats.org/officeDocument/2006/relationships/image" Target="../media/image4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wmf"/><Relationship Id="rId4" Type="http://schemas.openxmlformats.org/officeDocument/2006/relationships/image" Target="../media/image4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 txBox="1">
            <a:spLocks noGrp="1"/>
          </p:cNvSpPr>
          <p:nvPr>
            <p:ph type="title"/>
          </p:nvPr>
        </p:nvSpPr>
        <p:spPr>
          <a:xfrm>
            <a:off x="1141862" y="476353"/>
            <a:ext cx="6640799" cy="9539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THÀNH PHỐ QUY NHƠN</a:t>
            </a:r>
            <a:r>
              <a:rPr lang="en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" sz="3200" b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Hoàng Quốc Việt</a:t>
            </a:r>
          </a:p>
        </p:txBody>
      </p:sp>
      <p:sp>
        <p:nvSpPr>
          <p:cNvPr id="4" name="Rectangle 3"/>
          <p:cNvSpPr/>
          <p:nvPr/>
        </p:nvSpPr>
        <p:spPr>
          <a:xfrm>
            <a:off x="170483" y="1942305"/>
            <a:ext cx="8655801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0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40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40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40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40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40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0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40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40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0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0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2E</a:t>
            </a:r>
            <a:endParaRPr lang="en-US" sz="4000" b="1" dirty="0">
              <a:ln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3AA83C0-6982-41D6-A9C6-74AEB529A0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828828" y="-1"/>
            <a:ext cx="1298095" cy="1077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>
            <a:extLst>
              <a:ext uri="{FF2B5EF4-FFF2-40B4-BE49-F238E27FC236}">
                <a16:creationId xmlns="" xmlns:a16="http://schemas.microsoft.com/office/drawing/2014/main" id="{C3E6337D-5ECA-40B0-8831-3DA66CA268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4304" y="-53870"/>
            <a:ext cx="1420590" cy="1337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 descr="POINSET2">
            <a:extLst>
              <a:ext uri="{FF2B5EF4-FFF2-40B4-BE49-F238E27FC236}">
                <a16:creationId xmlns="" xmlns:a16="http://schemas.microsoft.com/office/drawing/2014/main" id="{DA0DF8E2-CE8B-4906-9EE2-BDFE0BCC04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543654">
            <a:off x="-73598" y="3594361"/>
            <a:ext cx="1644372" cy="1533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POINSET3">
            <a:extLst>
              <a:ext uri="{FF2B5EF4-FFF2-40B4-BE49-F238E27FC236}">
                <a16:creationId xmlns="" xmlns:a16="http://schemas.microsoft.com/office/drawing/2014/main" id="{52BE2FC4-C6C5-40C6-AC83-EEFF80DA7B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0067" y="3727871"/>
            <a:ext cx="1903935" cy="1415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1447800" y="3790950"/>
            <a:ext cx="6096000" cy="1143000"/>
          </a:xfrm>
          <a:prstGeom prst="roundRect">
            <a:avLst/>
          </a:prstGeom>
          <a:gradFill>
            <a:gsLst>
              <a:gs pos="0">
                <a:srgbClr val="00B0F0"/>
              </a:gs>
              <a:gs pos="80000">
                <a:schemeClr val="accent3">
                  <a:shade val="93000"/>
                  <a:satMod val="130000"/>
                </a:schemeClr>
              </a:gs>
              <a:gs pos="100000">
                <a:schemeClr val="accent3">
                  <a:shade val="94000"/>
                  <a:satMod val="135000"/>
                </a:schemeClr>
              </a:gs>
            </a:gsLst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Người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trình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bày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: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Cai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Thị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Hằng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Năm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học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: 2024 - 2025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6140513221388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7532" y="0"/>
            <a:ext cx="9181531" cy="5143500"/>
          </a:xfrm>
        </p:spPr>
      </p:pic>
    </p:spTree>
    <p:extLst>
      <p:ext uri="{BB962C8B-B14F-4D97-AF65-F5344CB8AC3E}">
        <p14:creationId xmlns:p14="http://schemas.microsoft.com/office/powerpoint/2010/main" val="3495082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="" xmlns:a16="http://schemas.microsoft.com/office/drawing/2014/main" id="{5688A535-867B-FCBC-2336-DE104AC311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1" y="-138499"/>
            <a:ext cx="13856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1350"/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7CD5CD70-9356-B23A-490B-F23B58B949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1" y="-138499"/>
            <a:ext cx="13856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1350"/>
          </a:p>
        </p:txBody>
      </p:sp>
      <p:pic>
        <p:nvPicPr>
          <p:cNvPr id="6" name="Picture 6" descr="three-violet-flowers">
            <a:extLst>
              <a:ext uri="{FF2B5EF4-FFF2-40B4-BE49-F238E27FC236}">
                <a16:creationId xmlns="" xmlns:a16="http://schemas.microsoft.com/office/drawing/2014/main" id="{D4E75049-C49A-BADE-F03A-5FB0742B64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18025" y="0"/>
            <a:ext cx="6054371" cy="42862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</p:pic>
      <p:pic>
        <p:nvPicPr>
          <p:cNvPr id="7" name="Picture 2" descr="three-violet-flowers">
            <a:extLst>
              <a:ext uri="{FF2B5EF4-FFF2-40B4-BE49-F238E27FC236}">
                <a16:creationId xmlns="" xmlns:a16="http://schemas.microsoft.com/office/drawing/2014/main" id="{F786D5BB-B0B8-3920-A20D-F5653E90A2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-1244211" y="2006210"/>
            <a:ext cx="4822049" cy="809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6" descr="three-violet-flowers">
            <a:extLst>
              <a:ext uri="{FF2B5EF4-FFF2-40B4-BE49-F238E27FC236}">
                <a16:creationId xmlns="" xmlns:a16="http://schemas.microsoft.com/office/drawing/2014/main" id="{C5294AE3-BFF3-EE5F-0D8D-9A459D49E0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0800000">
            <a:off x="1143000" y="4714872"/>
            <a:ext cx="6429396" cy="42862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</p:pic>
      <p:pic>
        <p:nvPicPr>
          <p:cNvPr id="9" name="Picture 2" descr="three-violet-flowers">
            <a:extLst>
              <a:ext uri="{FF2B5EF4-FFF2-40B4-BE49-F238E27FC236}">
                <a16:creationId xmlns="" xmlns:a16="http://schemas.microsoft.com/office/drawing/2014/main" id="{5CCC5F4A-9B28-1B3F-558F-F7F74E53F1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5367336" y="2205038"/>
            <a:ext cx="5143500" cy="733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 descr="WhitecornerFlower">
            <a:extLst>
              <a:ext uri="{FF2B5EF4-FFF2-40B4-BE49-F238E27FC236}">
                <a16:creationId xmlns="" xmlns:a16="http://schemas.microsoft.com/office/drawing/2014/main" id="{EA463BC0-C622-5C01-8355-384CB6DF13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0" y="0"/>
            <a:ext cx="1393017" cy="1768073"/>
          </a:xfrm>
          <a:prstGeom prst="rect">
            <a:avLst/>
          </a:prstGeom>
          <a:noFill/>
        </p:spPr>
      </p:pic>
      <p:pic>
        <p:nvPicPr>
          <p:cNvPr id="11" name="Picture 3" descr="WhitecornerFlower">
            <a:extLst>
              <a:ext uri="{FF2B5EF4-FFF2-40B4-BE49-F238E27FC236}">
                <a16:creationId xmlns="" xmlns:a16="http://schemas.microsoft.com/office/drawing/2014/main" id="{298A826F-A99E-1282-7E0E-D1451D54BE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6420455" y="-187528"/>
            <a:ext cx="1393017" cy="1768073"/>
          </a:xfrm>
          <a:prstGeom prst="rect">
            <a:avLst/>
          </a:prstGeom>
          <a:noFill/>
        </p:spPr>
      </p:pic>
      <p:pic>
        <p:nvPicPr>
          <p:cNvPr id="12" name="Picture 3" descr="WhitecornerFlower">
            <a:extLst>
              <a:ext uri="{FF2B5EF4-FFF2-40B4-BE49-F238E27FC236}">
                <a16:creationId xmlns="" xmlns:a16="http://schemas.microsoft.com/office/drawing/2014/main" id="{18B1D57B-3C29-562D-232B-3F3C11AFE9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6200000">
            <a:off x="1330528" y="3455792"/>
            <a:ext cx="1393017" cy="1768073"/>
          </a:xfrm>
          <a:prstGeom prst="rect">
            <a:avLst/>
          </a:prstGeom>
          <a:noFill/>
        </p:spPr>
      </p:pic>
      <p:pic>
        <p:nvPicPr>
          <p:cNvPr id="13" name="Picture 3" descr="WhitecornerFlower">
            <a:extLst>
              <a:ext uri="{FF2B5EF4-FFF2-40B4-BE49-F238E27FC236}">
                <a16:creationId xmlns="" xmlns:a16="http://schemas.microsoft.com/office/drawing/2014/main" id="{3FC62962-9399-3214-E341-541F0868CA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0800000">
            <a:off x="6393669" y="3375427"/>
            <a:ext cx="1393017" cy="1768073"/>
          </a:xfrm>
          <a:prstGeom prst="rect">
            <a:avLst/>
          </a:prstGeom>
          <a:noFill/>
        </p:spPr>
      </p:pic>
      <p:pic>
        <p:nvPicPr>
          <p:cNvPr id="15" name="Picture 3">
            <a:extLst>
              <a:ext uri="{FF2B5EF4-FFF2-40B4-BE49-F238E27FC236}">
                <a16:creationId xmlns="" xmlns:a16="http://schemas.microsoft.com/office/drawing/2014/main" id="{C424990E-8836-407A-0150-744424C9CE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15648" y="3510769"/>
            <a:ext cx="1838325" cy="1077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5">
            <a:extLst>
              <a:ext uri="{FF2B5EF4-FFF2-40B4-BE49-F238E27FC236}">
                <a16:creationId xmlns="" xmlns:a16="http://schemas.microsoft.com/office/drawing/2014/main" id="{92323821-681C-2E8B-3D03-71FF7078B9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1" y="-138499"/>
            <a:ext cx="13856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1350"/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751DE2B9-8832-6806-8A11-58DD3D82166F}"/>
              </a:ext>
            </a:extLst>
          </p:cNvPr>
          <p:cNvSpPr/>
          <p:nvPr/>
        </p:nvSpPr>
        <p:spPr>
          <a:xfrm>
            <a:off x="2480830" y="538974"/>
            <a:ext cx="4286280" cy="428629"/>
          </a:xfrm>
          <a:prstGeom prst="rect">
            <a:avLst/>
          </a:prstGeom>
          <a:noFill/>
        </p:spPr>
        <p:txBody>
          <a:bodyPr wrap="none" lIns="68580" tIns="34290" rIns="68580" bIns="34290" numCol="1">
            <a:prstTxWarp prst="textPlain">
              <a:avLst/>
            </a:prstTxWarp>
            <a:spAutoFit/>
          </a:bodyPr>
          <a:lstStyle/>
          <a:p>
            <a:pPr algn="ctr"/>
            <a:r>
              <a:rPr lang="en-US" sz="405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TRÒ CHƠI</a:t>
            </a:r>
          </a:p>
        </p:txBody>
      </p:sp>
      <p:pic>
        <p:nvPicPr>
          <p:cNvPr id="18" name="Picture 3">
            <a:extLst>
              <a:ext uri="{FF2B5EF4-FFF2-40B4-BE49-F238E27FC236}">
                <a16:creationId xmlns="" xmlns:a16="http://schemas.microsoft.com/office/drawing/2014/main" id="{33E43024-6049-AF00-F3A7-FF39892709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71954" y="-53870"/>
            <a:ext cx="1420590" cy="1337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4" descr="POINSET2">
            <a:extLst>
              <a:ext uri="{FF2B5EF4-FFF2-40B4-BE49-F238E27FC236}">
                <a16:creationId xmlns="" xmlns:a16="http://schemas.microsoft.com/office/drawing/2014/main" id="{7645587A-6887-0EB8-B52C-0B91538361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543654">
            <a:off x="79231" y="3554846"/>
            <a:ext cx="1470802" cy="1630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3" descr="POINSET3">
            <a:extLst>
              <a:ext uri="{FF2B5EF4-FFF2-40B4-BE49-F238E27FC236}">
                <a16:creationId xmlns="" xmlns:a16="http://schemas.microsoft.com/office/drawing/2014/main" id="{98CFD2E7-6E1C-3563-D211-BE5863F70E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8056" y="3790951"/>
            <a:ext cx="1690412" cy="1347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4">
            <a:extLst>
              <a:ext uri="{FF2B5EF4-FFF2-40B4-BE49-F238E27FC236}">
                <a16:creationId xmlns="" xmlns:a16="http://schemas.microsoft.com/office/drawing/2014/main" id="{58C3329F-BB39-6B10-E872-E0390A7083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731213" y="16871"/>
            <a:ext cx="1412787" cy="1077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E5C488D7-8FE1-3DEC-3057-7E2A5FBBD79A}"/>
              </a:ext>
            </a:extLst>
          </p:cNvPr>
          <p:cNvSpPr/>
          <p:nvPr/>
        </p:nvSpPr>
        <p:spPr>
          <a:xfrm>
            <a:off x="1854058" y="1639402"/>
            <a:ext cx="5573998" cy="1290031"/>
          </a:xfrm>
          <a:prstGeom prst="rect">
            <a:avLst/>
          </a:prstGeom>
          <a:noFill/>
        </p:spPr>
        <p:txBody>
          <a:bodyPr wrap="none" lIns="68580" tIns="34290" rIns="68580" bIns="34290" numCol="1">
            <a:prstTxWarp prst="textPlain">
              <a:avLst/>
            </a:prstTxWarp>
            <a:spAutoFit/>
          </a:bodyPr>
          <a:lstStyle/>
          <a:p>
            <a:pPr algn="ctr"/>
            <a:r>
              <a:rPr lang="en-US" sz="405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HÁI HOA</a:t>
            </a:r>
          </a:p>
        </p:txBody>
      </p:sp>
    </p:spTree>
    <p:extLst>
      <p:ext uri="{BB962C8B-B14F-4D97-AF65-F5344CB8AC3E}">
        <p14:creationId xmlns:p14="http://schemas.microsoft.com/office/powerpoint/2010/main" val="3833354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1143001" y="-138499"/>
            <a:ext cx="13856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1350"/>
          </a:p>
        </p:txBody>
      </p:sp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1143001" y="-138499"/>
            <a:ext cx="13856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1350"/>
          </a:p>
        </p:txBody>
      </p:sp>
      <p:pic>
        <p:nvPicPr>
          <p:cNvPr id="16390" name="Picture 6" descr="three-violet-flower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18025" y="0"/>
            <a:ext cx="6054371" cy="42862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</p:pic>
      <p:pic>
        <p:nvPicPr>
          <p:cNvPr id="31746" name="Picture 2" descr="three-violet-flower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6200000">
            <a:off x="-1053711" y="2196711"/>
            <a:ext cx="4822049" cy="428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6" descr="three-violet-flower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0800000">
            <a:off x="1143000" y="4714872"/>
            <a:ext cx="6429396" cy="42862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</p:pic>
      <p:pic>
        <p:nvPicPr>
          <p:cNvPr id="16" name="Picture 2" descr="three-violet-flower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5214937" y="2357437"/>
            <a:ext cx="5143500" cy="428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3" descr="WhitecornerFlowe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43000" y="0"/>
            <a:ext cx="1393017" cy="1768073"/>
          </a:xfrm>
          <a:prstGeom prst="rect">
            <a:avLst/>
          </a:prstGeom>
          <a:noFill/>
        </p:spPr>
      </p:pic>
      <p:pic>
        <p:nvPicPr>
          <p:cNvPr id="13" name="Picture 3" descr="WhitecornerFlowe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5400000">
            <a:off x="6420455" y="-187528"/>
            <a:ext cx="1393017" cy="1768073"/>
          </a:xfrm>
          <a:prstGeom prst="rect">
            <a:avLst/>
          </a:prstGeom>
          <a:noFill/>
        </p:spPr>
      </p:pic>
      <p:pic>
        <p:nvPicPr>
          <p:cNvPr id="15" name="Picture 3" descr="WhitecornerFlowe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6200000">
            <a:off x="1330528" y="3455792"/>
            <a:ext cx="1393017" cy="1768073"/>
          </a:xfrm>
          <a:prstGeom prst="rect">
            <a:avLst/>
          </a:prstGeom>
          <a:noFill/>
        </p:spPr>
      </p:pic>
      <p:pic>
        <p:nvPicPr>
          <p:cNvPr id="17" name="Picture 3" descr="WhitecornerFlowe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0800000">
            <a:off x="6393669" y="3375427"/>
            <a:ext cx="1393017" cy="1768073"/>
          </a:xfrm>
          <a:prstGeom prst="rect">
            <a:avLst/>
          </a:prstGeom>
          <a:noFill/>
        </p:spPr>
      </p:pic>
      <p:sp>
        <p:nvSpPr>
          <p:cNvPr id="18" name="Rectangle 17"/>
          <p:cNvSpPr/>
          <p:nvPr/>
        </p:nvSpPr>
        <p:spPr>
          <a:xfrm>
            <a:off x="1893075" y="642924"/>
            <a:ext cx="5250693" cy="4822065"/>
          </a:xfrm>
          <a:prstGeom prst="rect">
            <a:avLst/>
          </a:prstGeom>
          <a:noFill/>
        </p:spPr>
        <p:txBody>
          <a:bodyPr spcFirstLastPara="1" wrap="none" lIns="68580" tIns="34290" rIns="68580" bIns="34290" numCol="1">
            <a:prstTxWarp prst="textArchUp">
              <a:avLst>
                <a:gd name="adj" fmla="val 10648740"/>
              </a:avLst>
            </a:prstTxWarp>
            <a:spAutoFit/>
          </a:bodyPr>
          <a:lstStyle/>
          <a:p>
            <a:pPr algn="ctr"/>
            <a:r>
              <a:rPr lang="en-US" sz="33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CẢM  ƠN QUÝ THẦY CÔ ĐÃ LẮNG NGHE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661166" y="1607338"/>
            <a:ext cx="1838325" cy="1077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1" name="Rectangle 5"/>
          <p:cNvSpPr>
            <a:spLocks noChangeArrowheads="1"/>
          </p:cNvSpPr>
          <p:nvPr/>
        </p:nvSpPr>
        <p:spPr bwMode="auto">
          <a:xfrm>
            <a:off x="1143001" y="-138499"/>
            <a:ext cx="13856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1350"/>
          </a:p>
        </p:txBody>
      </p:sp>
      <p:sp>
        <p:nvSpPr>
          <p:cNvPr id="19" name="Rectangle 18"/>
          <p:cNvSpPr/>
          <p:nvPr/>
        </p:nvSpPr>
        <p:spPr>
          <a:xfrm>
            <a:off x="2428860" y="3268270"/>
            <a:ext cx="4286280" cy="692498"/>
          </a:xfrm>
          <a:prstGeom prst="rect">
            <a:avLst/>
          </a:prstGeom>
          <a:noFill/>
        </p:spPr>
        <p:txBody>
          <a:bodyPr wrap="none" lIns="68580" tIns="34290" rIns="68580" bIns="34290" numCol="1">
            <a:prstTxWarp prst="textPlain">
              <a:avLst/>
            </a:prstTxWarp>
            <a:spAutoFit/>
          </a:bodyPr>
          <a:lstStyle/>
          <a:p>
            <a:pPr algn="ctr"/>
            <a:r>
              <a:rPr lang="en-US" sz="405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CHÚC THẦY CÔ VUI KHOẺ</a:t>
            </a:r>
          </a:p>
        </p:txBody>
      </p:sp>
      <p:pic>
        <p:nvPicPr>
          <p:cNvPr id="20" name="Picture 3">
            <a:extLst>
              <a:ext uri="{FF2B5EF4-FFF2-40B4-BE49-F238E27FC236}">
                <a16:creationId xmlns="" xmlns:a16="http://schemas.microsoft.com/office/drawing/2014/main" id="{7DE0FAB2-F5C4-4336-9AFF-59996799FD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71954" y="-53870"/>
            <a:ext cx="1420590" cy="1337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4" descr="POINSET2">
            <a:extLst>
              <a:ext uri="{FF2B5EF4-FFF2-40B4-BE49-F238E27FC236}">
                <a16:creationId xmlns="" xmlns:a16="http://schemas.microsoft.com/office/drawing/2014/main" id="{D0B1ED37-3EEC-4CA4-B3EF-807D8C0BA1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543654">
            <a:off x="79231" y="3554846"/>
            <a:ext cx="1470802" cy="1630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3" descr="POINSET3">
            <a:extLst>
              <a:ext uri="{FF2B5EF4-FFF2-40B4-BE49-F238E27FC236}">
                <a16:creationId xmlns="" xmlns:a16="http://schemas.microsoft.com/office/drawing/2014/main" id="{09830A88-06B8-402E-8CF0-708437EDF8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8056" y="3790951"/>
            <a:ext cx="1690412" cy="1347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4">
            <a:extLst>
              <a:ext uri="{FF2B5EF4-FFF2-40B4-BE49-F238E27FC236}">
                <a16:creationId xmlns="" xmlns:a16="http://schemas.microsoft.com/office/drawing/2014/main" id="{81CC2EAA-DF82-4A02-BF3A-CFBA194CEB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731213" y="16871"/>
            <a:ext cx="1412787" cy="1077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X2Download.app-Lớp Chúng Ta Đoàn Kết - Nhạc Thiếu Nhi Có Lời(720p)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4028.9536" end="1149.908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663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4406958"/>
            <a:ext cx="990602" cy="736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543654">
            <a:off x="158731" y="4205096"/>
            <a:ext cx="827433" cy="110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4304" y="-53870"/>
            <a:ext cx="1420590" cy="1337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828829" y="0"/>
            <a:ext cx="1412787" cy="1077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5" name="WordArt 19"/>
          <p:cNvSpPr>
            <a:spLocks noChangeArrowheads="1" noChangeShapeType="1" noTextEdit="1"/>
          </p:cNvSpPr>
          <p:nvPr/>
        </p:nvSpPr>
        <p:spPr bwMode="auto">
          <a:xfrm>
            <a:off x="1893318" y="2913274"/>
            <a:ext cx="7849232" cy="1144146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134755" tIns="67378" rIns="134755" bIns="67378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endParaRPr lang="en-US" sz="3700" b="1" kern="10" dirty="0">
              <a:solidFill>
                <a:srgbClr val="00B0F0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6FEC1DA9-2AF8-42AC-928F-BDBE35530F44}"/>
              </a:ext>
            </a:extLst>
          </p:cNvPr>
          <p:cNvSpPr/>
          <p:nvPr/>
        </p:nvSpPr>
        <p:spPr>
          <a:xfrm>
            <a:off x="1219198" y="133350"/>
            <a:ext cx="660962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sáu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20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12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2024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153D86F4-0E84-4965-84DE-0F5A2F0BD8E5}"/>
              </a:ext>
            </a:extLst>
          </p:cNvPr>
          <p:cNvSpPr/>
          <p:nvPr/>
        </p:nvSpPr>
        <p:spPr>
          <a:xfrm>
            <a:off x="2438402" y="666750"/>
            <a:ext cx="4343398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400" b="1" u="sng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TRẢI NGHIỆM</a:t>
            </a:r>
            <a:endParaRPr lang="en-US" sz="2400" b="1" u="sng" cap="none" spc="0" dirty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88">
            <a:extLst>
              <a:ext uri="{FF2B5EF4-FFF2-40B4-BE49-F238E27FC236}">
                <a16:creationId xmlns="" xmlns:a16="http://schemas.microsoft.com/office/drawing/2014/main" id="{A1FE7884-74BC-1A77-51A1-8A0EAE4C608F}"/>
              </a:ext>
            </a:extLst>
          </p:cNvPr>
          <p:cNvGrpSpPr>
            <a:grpSpLocks/>
          </p:cNvGrpSpPr>
          <p:nvPr/>
        </p:nvGrpSpPr>
        <p:grpSpPr bwMode="auto">
          <a:xfrm>
            <a:off x="340085" y="1581150"/>
            <a:ext cx="8463830" cy="694138"/>
            <a:chOff x="1358" y="1721"/>
            <a:chExt cx="4939" cy="621"/>
          </a:xfrm>
        </p:grpSpPr>
        <p:sp>
          <p:nvSpPr>
            <p:cNvPr id="4" name="AutoShape 62">
              <a:extLst>
                <a:ext uri="{FF2B5EF4-FFF2-40B4-BE49-F238E27FC236}">
                  <a16:creationId xmlns="" xmlns:a16="http://schemas.microsoft.com/office/drawing/2014/main" id="{3C0C55B3-C48B-4E12-9F01-D94612D32955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358" y="1721"/>
              <a:ext cx="4939" cy="621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 w="12700" algn="ctr">
              <a:solidFill>
                <a:schemeClr val="bg1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Text Box 64">
              <a:extLst>
                <a:ext uri="{FF2B5EF4-FFF2-40B4-BE49-F238E27FC236}">
                  <a16:creationId xmlns="" xmlns:a16="http://schemas.microsoft.com/office/drawing/2014/main" id="{CDECBCB7-4778-CBEA-B4AB-60D02592E846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396" y="1846"/>
              <a:ext cx="4761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51311" tIns="25656" rIns="51311" bIns="25656">
              <a:spAutoFit/>
            </a:bodyPr>
            <a:lstStyle>
              <a:lvl1pPr defTabSz="684213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341313" defTabSz="684213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84213" defTabSz="684213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025525" defTabSz="684213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368425" defTabSz="684213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825625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282825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740025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197225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just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6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Sơ</a:t>
              </a:r>
              <a:r>
                <a:rPr lang="en-US" sz="2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kết</a:t>
              </a:r>
              <a:r>
                <a:rPr lang="en-US" sz="2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tuần</a:t>
              </a:r>
              <a:r>
                <a:rPr lang="en-US" sz="2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vừa</a:t>
              </a:r>
              <a:r>
                <a:rPr lang="en-US" sz="2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qua.</a:t>
              </a:r>
            </a:p>
          </p:txBody>
        </p:sp>
      </p:grpSp>
      <p:grpSp>
        <p:nvGrpSpPr>
          <p:cNvPr id="7" name="Group 88">
            <a:extLst>
              <a:ext uri="{FF2B5EF4-FFF2-40B4-BE49-F238E27FC236}">
                <a16:creationId xmlns="" xmlns:a16="http://schemas.microsoft.com/office/drawing/2014/main" id="{C282792D-AF81-3E89-BCBA-961880D46FD3}"/>
              </a:ext>
            </a:extLst>
          </p:cNvPr>
          <p:cNvGrpSpPr>
            <a:grpSpLocks/>
          </p:cNvGrpSpPr>
          <p:nvPr/>
        </p:nvGrpSpPr>
        <p:grpSpPr bwMode="auto">
          <a:xfrm>
            <a:off x="394054" y="2571750"/>
            <a:ext cx="8398709" cy="663958"/>
            <a:chOff x="2096" y="1612"/>
            <a:chExt cx="4192" cy="594"/>
          </a:xfrm>
        </p:grpSpPr>
        <p:sp>
          <p:nvSpPr>
            <p:cNvPr id="8" name="AutoShape 62">
              <a:extLst>
                <a:ext uri="{FF2B5EF4-FFF2-40B4-BE49-F238E27FC236}">
                  <a16:creationId xmlns="" xmlns:a16="http://schemas.microsoft.com/office/drawing/2014/main" id="{73A86623-6B20-BC60-1B38-30F0C440C16F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096" y="1612"/>
              <a:ext cx="4192" cy="594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 w="12700" algn="ctr">
              <a:solidFill>
                <a:schemeClr val="bg1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Text Box 64">
              <a:extLst>
                <a:ext uri="{FF2B5EF4-FFF2-40B4-BE49-F238E27FC236}">
                  <a16:creationId xmlns="" xmlns:a16="http://schemas.microsoft.com/office/drawing/2014/main" id="{F5B22F37-DDE8-421E-F92D-517DCC3C6A89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2165" y="1711"/>
              <a:ext cx="3310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51311" tIns="25656" rIns="51311" bIns="25656">
              <a:spAutoFit/>
            </a:bodyPr>
            <a:lstStyle>
              <a:lvl1pPr defTabSz="684213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341313" defTabSz="684213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84213" defTabSz="684213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025525" defTabSz="684213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368425" defTabSz="684213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825625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282825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740025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197225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6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Kế</a:t>
              </a:r>
              <a:r>
                <a:rPr lang="en-US" sz="2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hoạch</a:t>
              </a:r>
              <a:r>
                <a:rPr lang="en-US" sz="2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tuần</a:t>
              </a:r>
              <a:r>
                <a:rPr lang="en-US" sz="2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16.</a:t>
              </a:r>
            </a:p>
          </p:txBody>
        </p:sp>
      </p:grpSp>
      <p:grpSp>
        <p:nvGrpSpPr>
          <p:cNvPr id="10" name="Group 88">
            <a:extLst>
              <a:ext uri="{FF2B5EF4-FFF2-40B4-BE49-F238E27FC236}">
                <a16:creationId xmlns="" xmlns:a16="http://schemas.microsoft.com/office/drawing/2014/main" id="{21EFE6D1-36A2-D4DC-C474-F9C4D9C590FF}"/>
              </a:ext>
            </a:extLst>
          </p:cNvPr>
          <p:cNvGrpSpPr>
            <a:grpSpLocks/>
          </p:cNvGrpSpPr>
          <p:nvPr/>
        </p:nvGrpSpPr>
        <p:grpSpPr bwMode="auto">
          <a:xfrm>
            <a:off x="405205" y="3562350"/>
            <a:ext cx="8398709" cy="864713"/>
            <a:chOff x="1647" y="1535"/>
            <a:chExt cx="4192" cy="1157"/>
          </a:xfrm>
        </p:grpSpPr>
        <p:sp>
          <p:nvSpPr>
            <p:cNvPr id="11" name="AutoShape 62">
              <a:extLst>
                <a:ext uri="{FF2B5EF4-FFF2-40B4-BE49-F238E27FC236}">
                  <a16:creationId xmlns="" xmlns:a16="http://schemas.microsoft.com/office/drawing/2014/main" id="{8E64DE17-AAFA-6087-7171-B6F67F93C253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647" y="1535"/>
              <a:ext cx="4192" cy="1157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 w="12700" algn="ctr">
              <a:solidFill>
                <a:schemeClr val="bg1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Text Box 64">
              <a:extLst>
                <a:ext uri="{FF2B5EF4-FFF2-40B4-BE49-F238E27FC236}">
                  <a16:creationId xmlns="" xmlns:a16="http://schemas.microsoft.com/office/drawing/2014/main" id="{3971830B-8608-2D30-FB6A-B9DDE4C1FC68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710" y="1644"/>
              <a:ext cx="3974" cy="6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51311" tIns="25656" rIns="51311" bIns="25656">
              <a:spAutoFit/>
            </a:bodyPr>
            <a:lstStyle>
              <a:lvl1pPr defTabSz="684213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341313" defTabSz="684213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84213" defTabSz="684213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025525" defTabSz="684213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368425" defTabSz="684213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825625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282825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740025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197225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just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Sinh </a:t>
              </a:r>
              <a:r>
                <a:rPr lang="en-US" sz="2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lang="en-US" sz="2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theo</a:t>
              </a:r>
              <a:r>
                <a:rPr lang="en-US" sz="2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chủ</a:t>
              </a:r>
              <a:r>
                <a:rPr lang="en-US" sz="2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đề</a:t>
              </a:r>
              <a:r>
                <a:rPr lang="en-US" sz="2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Việc</a:t>
              </a:r>
              <a:r>
                <a:rPr lang="en-US" sz="2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mình</a:t>
              </a:r>
              <a:r>
                <a:rPr lang="en-US" sz="2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2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cần</a:t>
              </a:r>
              <a:r>
                <a:rPr lang="en-US" sz="2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nhắc</a:t>
              </a:r>
              <a:r>
                <a:rPr lang="en-US" sz="2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857885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83A8D98D-0DFE-0A77-175B-6DCB20C260B6}"/>
              </a:ext>
            </a:extLst>
          </p:cNvPr>
          <p:cNvGrpSpPr/>
          <p:nvPr/>
        </p:nvGrpSpPr>
        <p:grpSpPr>
          <a:xfrm>
            <a:off x="-76200" y="11370"/>
            <a:ext cx="9220200" cy="2590002"/>
            <a:chOff x="76199" y="-1"/>
            <a:chExt cx="9067800" cy="2590002"/>
          </a:xfrm>
        </p:grpSpPr>
        <p:sp>
          <p:nvSpPr>
            <p:cNvPr id="4" name="Rounded Rectangle 3"/>
            <p:cNvSpPr/>
            <p:nvPr/>
          </p:nvSpPr>
          <p:spPr>
            <a:xfrm>
              <a:off x="1616298" y="1798379"/>
              <a:ext cx="6070592" cy="791622"/>
            </a:xfrm>
            <a:prstGeom prst="round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1. </a:t>
              </a:r>
              <a:r>
                <a:rPr 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Sơ</a:t>
              </a:r>
              <a:r>
                <a:rPr 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kết</a:t>
              </a:r>
              <a:r>
                <a:rPr 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tuần</a:t>
              </a:r>
              <a:r>
                <a:rPr 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vừa</a:t>
              </a:r>
              <a:r>
                <a:rPr 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qua.</a:t>
              </a:r>
            </a:p>
          </p:txBody>
        </p:sp>
        <p:pic>
          <p:nvPicPr>
            <p:cNvPr id="21" name="Picture 3">
              <a:extLst>
                <a:ext uri="{FF2B5EF4-FFF2-40B4-BE49-F238E27FC236}">
                  <a16:creationId xmlns="" xmlns:a16="http://schemas.microsoft.com/office/drawing/2014/main" id="{93497C8B-57B6-406D-9CA0-5439A7E012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23307" y="-42694"/>
              <a:ext cx="1320925" cy="14151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2" name="Picture 4">
              <a:extLst>
                <a:ext uri="{FF2B5EF4-FFF2-40B4-BE49-F238E27FC236}">
                  <a16:creationId xmlns="" xmlns:a16="http://schemas.microsoft.com/office/drawing/2014/main" id="{7F098C3A-9573-4C02-A06F-A319510FA7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7828828" y="-1"/>
              <a:ext cx="1315171" cy="10776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4" name="Picture 3" descr="POINSET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0067" y="3727871"/>
            <a:ext cx="1903935" cy="1415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543654">
            <a:off x="273544" y="3250755"/>
            <a:ext cx="1627893" cy="2164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4EB9581B-6C92-8F65-2E44-B373B7FC9236}"/>
              </a:ext>
            </a:extLst>
          </p:cNvPr>
          <p:cNvSpPr/>
          <p:nvPr/>
        </p:nvSpPr>
        <p:spPr>
          <a:xfrm>
            <a:off x="1219198" y="133350"/>
            <a:ext cx="660962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sáu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20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12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2024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A2B27A79-BAFA-A864-1BBD-CDEE9DAB6E36}"/>
              </a:ext>
            </a:extLst>
          </p:cNvPr>
          <p:cNvSpPr/>
          <p:nvPr/>
        </p:nvSpPr>
        <p:spPr>
          <a:xfrm>
            <a:off x="2362200" y="738485"/>
            <a:ext cx="4343398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400" b="1" u="sng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TRẢI NGHIỆM</a:t>
            </a:r>
            <a:endParaRPr lang="en-US" sz="2400" b="1" u="sng" cap="none" spc="0" dirty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911761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137629" y="1809750"/>
            <a:ext cx="7162800" cy="791622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</a:p>
        </p:txBody>
      </p:sp>
      <p:pic>
        <p:nvPicPr>
          <p:cNvPr id="5" name="Picture 3">
            <a:extLst>
              <a:ext uri="{FF2B5EF4-FFF2-40B4-BE49-F238E27FC236}">
                <a16:creationId xmlns="" xmlns:a16="http://schemas.microsoft.com/office/drawing/2014/main" id="{93497C8B-57B6-406D-9CA0-5439A7E012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04202" y="61806"/>
            <a:ext cx="1623545" cy="1415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="" xmlns:a16="http://schemas.microsoft.com/office/drawing/2014/main" id="{7F098C3A-9573-4C02-A06F-A319510FA7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577071" y="-42397"/>
            <a:ext cx="1548683" cy="1394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 descr="POINSET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8461" y="3466370"/>
            <a:ext cx="1903935" cy="1733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73544" y="3250755"/>
            <a:ext cx="1627893" cy="2164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4383758C-1D41-0F09-EC2A-A6B461AD4C39}"/>
              </a:ext>
            </a:extLst>
          </p:cNvPr>
          <p:cNvSpPr/>
          <p:nvPr/>
        </p:nvSpPr>
        <p:spPr>
          <a:xfrm>
            <a:off x="1219198" y="133350"/>
            <a:ext cx="660962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sáu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20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12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2024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DA7386DD-50ED-8958-D034-84045E1A2650}"/>
              </a:ext>
            </a:extLst>
          </p:cNvPr>
          <p:cNvSpPr/>
          <p:nvPr/>
        </p:nvSpPr>
        <p:spPr>
          <a:xfrm>
            <a:off x="2438402" y="666750"/>
            <a:ext cx="4343398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400" b="1" u="sng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TRẢI NGHIỆM</a:t>
            </a:r>
            <a:endParaRPr lang="en-US" sz="2400" b="1" u="sng" cap="none" spc="0" dirty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3031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POINSET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0067" y="4201573"/>
            <a:ext cx="1903935" cy="941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06457" y="128283"/>
            <a:ext cx="1420590" cy="973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85883" y="514350"/>
            <a:ext cx="76962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1. </a:t>
            </a:r>
            <a:r>
              <a:rPr lang="en-US" sz="2800" dirty="0" err="1" smtClean="0"/>
              <a:t>Về</a:t>
            </a:r>
            <a:r>
              <a:rPr lang="en-US" sz="2800" dirty="0" smtClean="0"/>
              <a:t> </a:t>
            </a:r>
            <a:r>
              <a:rPr lang="en-US" sz="2800" dirty="0" err="1" smtClean="0"/>
              <a:t>nề</a:t>
            </a:r>
            <a:r>
              <a:rPr lang="en-US" sz="2800" dirty="0" smtClean="0"/>
              <a:t> </a:t>
            </a:r>
            <a:r>
              <a:rPr lang="en-US" sz="2800" dirty="0" err="1" smtClean="0"/>
              <a:t>nếp</a:t>
            </a:r>
            <a:r>
              <a:rPr lang="en-US" sz="2800" dirty="0" smtClean="0"/>
              <a:t>:</a:t>
            </a:r>
          </a:p>
          <a:p>
            <a:pPr marL="285750" indent="-285750">
              <a:buFontTx/>
              <a:buChar char="-"/>
            </a:pPr>
            <a:r>
              <a:rPr lang="en-US" sz="2800" dirty="0" err="1" smtClean="0"/>
              <a:t>Đi</a:t>
            </a:r>
            <a:r>
              <a:rPr lang="en-US" sz="2800" dirty="0" smtClean="0"/>
              <a:t> </a:t>
            </a:r>
            <a:r>
              <a:rPr lang="en-US" sz="2800" dirty="0" err="1" smtClean="0"/>
              <a:t>học</a:t>
            </a:r>
            <a:r>
              <a:rPr lang="en-US" sz="2800" dirty="0" smtClean="0"/>
              <a:t> </a:t>
            </a:r>
            <a:r>
              <a:rPr lang="en-US" sz="2800" dirty="0" err="1" smtClean="0"/>
              <a:t>đầy</a:t>
            </a:r>
            <a:r>
              <a:rPr lang="en-US" sz="2800" dirty="0" smtClean="0"/>
              <a:t> </a:t>
            </a:r>
            <a:r>
              <a:rPr lang="en-US" sz="2800" dirty="0" err="1" smtClean="0"/>
              <a:t>đủ</a:t>
            </a:r>
            <a:r>
              <a:rPr lang="en-US" sz="2800" dirty="0" smtClean="0"/>
              <a:t> </a:t>
            </a:r>
            <a:r>
              <a:rPr lang="en-US" sz="2800" dirty="0" err="1" smtClean="0"/>
              <a:t>đúng</a:t>
            </a:r>
            <a:r>
              <a:rPr lang="en-US" sz="2800" dirty="0" smtClean="0"/>
              <a:t> </a:t>
            </a:r>
            <a:r>
              <a:rPr lang="en-US" sz="2800" dirty="0" err="1" smtClean="0"/>
              <a:t>giờ</a:t>
            </a:r>
            <a:endParaRPr lang="en-US" sz="2800" dirty="0" smtClean="0"/>
          </a:p>
          <a:p>
            <a:pPr marL="285750" indent="-285750">
              <a:buFontTx/>
              <a:buChar char="-"/>
            </a:pPr>
            <a:r>
              <a:rPr lang="en-US" sz="2800" dirty="0" err="1" smtClean="0"/>
              <a:t>Chấp</a:t>
            </a:r>
            <a:r>
              <a:rPr lang="en-US" sz="2800" dirty="0" smtClean="0"/>
              <a:t> </a:t>
            </a:r>
            <a:r>
              <a:rPr lang="en-US" sz="2800" dirty="0" err="1" smtClean="0"/>
              <a:t>hành</a:t>
            </a:r>
            <a:r>
              <a:rPr lang="en-US" sz="2800" dirty="0" smtClean="0"/>
              <a:t> </a:t>
            </a:r>
            <a:r>
              <a:rPr lang="en-US" sz="2800" dirty="0" err="1" smtClean="0"/>
              <a:t>tốt</a:t>
            </a:r>
            <a:r>
              <a:rPr lang="en-US" sz="2800" dirty="0" smtClean="0"/>
              <a:t> </a:t>
            </a:r>
            <a:r>
              <a:rPr lang="en-US" sz="2800" dirty="0" err="1" smtClean="0"/>
              <a:t>nội</a:t>
            </a:r>
            <a:r>
              <a:rPr lang="en-US" sz="2800" dirty="0" smtClean="0"/>
              <a:t> </a:t>
            </a:r>
            <a:r>
              <a:rPr lang="en-US" sz="2800" dirty="0" err="1" smtClean="0"/>
              <a:t>quy</a:t>
            </a:r>
            <a:r>
              <a:rPr lang="en-US" sz="2800" dirty="0" smtClean="0"/>
              <a:t> </a:t>
            </a:r>
            <a:r>
              <a:rPr lang="en-US" sz="2800" dirty="0" err="1" smtClean="0"/>
              <a:t>nhà</a:t>
            </a:r>
            <a:r>
              <a:rPr lang="en-US" sz="2800" dirty="0" smtClean="0"/>
              <a:t> </a:t>
            </a:r>
            <a:r>
              <a:rPr lang="en-US" sz="2800" dirty="0" err="1" smtClean="0"/>
              <a:t>trường</a:t>
            </a:r>
            <a:endParaRPr lang="en-US" sz="2800" dirty="0" smtClean="0"/>
          </a:p>
          <a:p>
            <a:r>
              <a:rPr lang="en-US" sz="2800" dirty="0" smtClean="0"/>
              <a:t>2. </a:t>
            </a:r>
            <a:r>
              <a:rPr lang="en-US" sz="2800" dirty="0" err="1" smtClean="0"/>
              <a:t>Về</a:t>
            </a:r>
            <a:r>
              <a:rPr lang="en-US" sz="2800" dirty="0" smtClean="0"/>
              <a:t> </a:t>
            </a:r>
            <a:r>
              <a:rPr lang="en-US" sz="2800" dirty="0" err="1" smtClean="0"/>
              <a:t>học</a:t>
            </a:r>
            <a:r>
              <a:rPr lang="en-US" sz="2800" dirty="0" smtClean="0"/>
              <a:t> </a:t>
            </a:r>
            <a:r>
              <a:rPr lang="en-US" sz="2800" dirty="0" err="1" smtClean="0"/>
              <a:t>tập</a:t>
            </a:r>
            <a:r>
              <a:rPr lang="en-US" sz="2800" dirty="0" smtClean="0"/>
              <a:t>:</a:t>
            </a:r>
          </a:p>
          <a:p>
            <a:pPr marL="285750" indent="-285750">
              <a:buFontTx/>
              <a:buChar char="-"/>
            </a:pPr>
            <a:r>
              <a:rPr lang="en-US" sz="2800" dirty="0" err="1" smtClean="0"/>
              <a:t>Tích</a:t>
            </a:r>
            <a:r>
              <a:rPr lang="en-US" sz="2800" dirty="0" smtClean="0"/>
              <a:t> </a:t>
            </a:r>
            <a:r>
              <a:rPr lang="en-US" sz="2800" dirty="0" err="1" smtClean="0"/>
              <a:t>cực</a:t>
            </a:r>
            <a:r>
              <a:rPr lang="en-US" sz="2800" dirty="0" smtClean="0"/>
              <a:t> </a:t>
            </a:r>
            <a:r>
              <a:rPr lang="en-US" sz="2800" dirty="0" err="1" smtClean="0"/>
              <a:t>phát</a:t>
            </a:r>
            <a:r>
              <a:rPr lang="en-US" sz="2800" dirty="0" smtClean="0"/>
              <a:t> </a:t>
            </a:r>
            <a:r>
              <a:rPr lang="en-US" sz="2800" dirty="0" err="1" smtClean="0"/>
              <a:t>biểu</a:t>
            </a:r>
            <a:r>
              <a:rPr lang="en-US" sz="2800" dirty="0" smtClean="0"/>
              <a:t> </a:t>
            </a:r>
            <a:r>
              <a:rPr lang="en-US" sz="2800" dirty="0" err="1" smtClean="0"/>
              <a:t>xây</a:t>
            </a:r>
            <a:r>
              <a:rPr lang="en-US" sz="2800" dirty="0" smtClean="0"/>
              <a:t> </a:t>
            </a:r>
            <a:r>
              <a:rPr lang="en-US" sz="2800" dirty="0" err="1" smtClean="0"/>
              <a:t>dựng</a:t>
            </a:r>
            <a:r>
              <a:rPr lang="en-US" sz="2800" dirty="0" smtClean="0"/>
              <a:t> </a:t>
            </a:r>
            <a:r>
              <a:rPr lang="en-US" sz="2800" dirty="0" err="1" smtClean="0"/>
              <a:t>bài</a:t>
            </a:r>
            <a:endParaRPr lang="en-US" sz="2800" dirty="0" smtClean="0"/>
          </a:p>
          <a:p>
            <a:pPr marL="285750" indent="-285750">
              <a:buFontTx/>
              <a:buChar char="-"/>
            </a:pPr>
            <a:r>
              <a:rPr lang="en-US" sz="2800" dirty="0" err="1" smtClean="0"/>
              <a:t>Học</a:t>
            </a:r>
            <a:r>
              <a:rPr lang="en-US" sz="2800" dirty="0" smtClean="0"/>
              <a:t> </a:t>
            </a:r>
            <a:r>
              <a:rPr lang="en-US" sz="2800" dirty="0" err="1" smtClean="0"/>
              <a:t>bài</a:t>
            </a:r>
            <a:r>
              <a:rPr lang="en-US" sz="2800" dirty="0" smtClean="0"/>
              <a:t> </a:t>
            </a:r>
            <a:r>
              <a:rPr lang="en-US" sz="2800" dirty="0" err="1" smtClean="0"/>
              <a:t>và</a:t>
            </a:r>
            <a:r>
              <a:rPr lang="en-US" sz="2800" dirty="0" smtClean="0"/>
              <a:t> </a:t>
            </a:r>
            <a:r>
              <a:rPr lang="en-US" sz="2800" dirty="0" err="1" smtClean="0"/>
              <a:t>làm</a:t>
            </a:r>
            <a:r>
              <a:rPr lang="en-US" sz="2800" dirty="0" smtClean="0"/>
              <a:t> </a:t>
            </a:r>
            <a:r>
              <a:rPr lang="en-US" sz="2800" dirty="0" err="1" smtClean="0"/>
              <a:t>bài</a:t>
            </a:r>
            <a:r>
              <a:rPr lang="en-US" sz="2800" dirty="0" smtClean="0"/>
              <a:t> </a:t>
            </a:r>
            <a:r>
              <a:rPr lang="en-US" sz="2800" dirty="0" err="1" smtClean="0"/>
              <a:t>đầy</a:t>
            </a:r>
            <a:r>
              <a:rPr lang="en-US" sz="2800" dirty="0" smtClean="0"/>
              <a:t> </a:t>
            </a:r>
            <a:r>
              <a:rPr lang="en-US" sz="2800" dirty="0" err="1" smtClean="0"/>
              <a:t>đủ</a:t>
            </a:r>
            <a:r>
              <a:rPr lang="en-US" sz="2800" dirty="0" smtClean="0"/>
              <a:t> </a:t>
            </a:r>
            <a:r>
              <a:rPr lang="en-US" sz="2800" dirty="0" err="1" smtClean="0"/>
              <a:t>khi</a:t>
            </a:r>
            <a:r>
              <a:rPr lang="en-US" sz="2800" dirty="0" smtClean="0"/>
              <a:t> </a:t>
            </a:r>
            <a:r>
              <a:rPr lang="en-US" sz="2800" dirty="0" err="1" smtClean="0"/>
              <a:t>đến</a:t>
            </a:r>
            <a:r>
              <a:rPr lang="en-US" sz="2800" dirty="0" smtClean="0"/>
              <a:t> </a:t>
            </a:r>
            <a:r>
              <a:rPr lang="en-US" sz="2800" dirty="0" err="1" smtClean="0"/>
              <a:t>lớp</a:t>
            </a:r>
            <a:endParaRPr lang="en-US" sz="2800" dirty="0" smtClean="0"/>
          </a:p>
          <a:p>
            <a:r>
              <a:rPr lang="en-US" sz="2800" dirty="0" smtClean="0"/>
              <a:t>3. </a:t>
            </a:r>
            <a:r>
              <a:rPr lang="en-US" sz="2800" dirty="0" err="1" smtClean="0"/>
              <a:t>Về</a:t>
            </a:r>
            <a:r>
              <a:rPr lang="en-US" sz="2800" dirty="0" smtClean="0"/>
              <a:t> </a:t>
            </a:r>
            <a:r>
              <a:rPr lang="en-US" sz="2800" dirty="0" err="1" smtClean="0"/>
              <a:t>hoạt</a:t>
            </a:r>
            <a:r>
              <a:rPr lang="en-US" sz="2800" dirty="0" smtClean="0"/>
              <a:t> </a:t>
            </a:r>
            <a:r>
              <a:rPr lang="en-US" sz="2800" dirty="0" err="1" smtClean="0"/>
              <a:t>động</a:t>
            </a:r>
            <a:r>
              <a:rPr lang="en-US" sz="2800" dirty="0" smtClean="0"/>
              <a:t> </a:t>
            </a:r>
            <a:r>
              <a:rPr lang="en-US" sz="2800" dirty="0" err="1" smtClean="0"/>
              <a:t>khác</a:t>
            </a:r>
            <a:r>
              <a:rPr lang="en-US" sz="2800" dirty="0" smtClean="0"/>
              <a:t>:</a:t>
            </a:r>
          </a:p>
          <a:p>
            <a:pPr marL="285750" indent="-285750">
              <a:buFontTx/>
              <a:buChar char="-"/>
            </a:pPr>
            <a:r>
              <a:rPr lang="en-US" sz="2800" dirty="0" err="1" smtClean="0"/>
              <a:t>Sưu</a:t>
            </a:r>
            <a:r>
              <a:rPr lang="en-US" sz="2800" dirty="0" smtClean="0"/>
              <a:t> </a:t>
            </a:r>
            <a:r>
              <a:rPr lang="en-US" sz="2800" dirty="0" err="1" smtClean="0"/>
              <a:t>tầm</a:t>
            </a:r>
            <a:r>
              <a:rPr lang="en-US" sz="2800" dirty="0" smtClean="0"/>
              <a:t> </a:t>
            </a:r>
            <a:r>
              <a:rPr lang="en-US" sz="2800" dirty="0" err="1" smtClean="0"/>
              <a:t>tranh</a:t>
            </a:r>
            <a:r>
              <a:rPr lang="en-US" sz="2800" dirty="0" smtClean="0"/>
              <a:t> </a:t>
            </a:r>
            <a:r>
              <a:rPr lang="en-US" sz="2800" dirty="0" err="1" smtClean="0"/>
              <a:t>ảnh</a:t>
            </a:r>
            <a:r>
              <a:rPr lang="en-US" sz="2800" dirty="0" smtClean="0"/>
              <a:t> </a:t>
            </a:r>
            <a:r>
              <a:rPr lang="en-US" sz="2800" dirty="0" err="1" smtClean="0"/>
              <a:t>chú</a:t>
            </a:r>
            <a:r>
              <a:rPr lang="en-US" sz="2800" dirty="0" smtClean="0"/>
              <a:t> </a:t>
            </a:r>
            <a:r>
              <a:rPr lang="en-US" sz="2800" dirty="0" err="1" smtClean="0"/>
              <a:t>bộ</a:t>
            </a:r>
            <a:r>
              <a:rPr lang="en-US" sz="2800" dirty="0" smtClean="0"/>
              <a:t> </a:t>
            </a:r>
            <a:r>
              <a:rPr lang="en-US" sz="2800" dirty="0" err="1" smtClean="0"/>
              <a:t>đội</a:t>
            </a:r>
            <a:endParaRPr lang="en-US" sz="2800" dirty="0" smtClean="0"/>
          </a:p>
          <a:p>
            <a:pPr marL="285750" indent="-285750">
              <a:buFontTx/>
              <a:buChar char="-"/>
            </a:pPr>
            <a:r>
              <a:rPr lang="en-US" sz="2800" dirty="0" err="1" smtClean="0"/>
              <a:t>Thực</a:t>
            </a:r>
            <a:r>
              <a:rPr lang="en-US" sz="2800" dirty="0" smtClean="0"/>
              <a:t> </a:t>
            </a:r>
            <a:r>
              <a:rPr lang="en-US" sz="2800" dirty="0" err="1" smtClean="0"/>
              <a:t>hiện</a:t>
            </a:r>
            <a:r>
              <a:rPr lang="en-US" sz="2800" dirty="0" smtClean="0"/>
              <a:t> </a:t>
            </a:r>
            <a:r>
              <a:rPr lang="en-US" sz="2800" dirty="0" err="1" smtClean="0"/>
              <a:t>tốt</a:t>
            </a:r>
            <a:r>
              <a:rPr lang="en-US" sz="2800" dirty="0" smtClean="0"/>
              <a:t> an </a:t>
            </a:r>
            <a:r>
              <a:rPr lang="en-US" sz="2800" dirty="0" err="1" smtClean="0"/>
              <a:t>toàn</a:t>
            </a:r>
            <a:r>
              <a:rPr lang="en-US" sz="2800" dirty="0" smtClean="0"/>
              <a:t> </a:t>
            </a:r>
            <a:r>
              <a:rPr lang="en-US" sz="2800" dirty="0" err="1" smtClean="0"/>
              <a:t>giao</a:t>
            </a:r>
            <a:r>
              <a:rPr lang="en-US" sz="2800" dirty="0" smtClean="0"/>
              <a:t> </a:t>
            </a:r>
            <a:r>
              <a:rPr lang="en-US" sz="2800" dirty="0" err="1" smtClean="0"/>
              <a:t>thông</a:t>
            </a:r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530325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913074" y="1824578"/>
            <a:ext cx="5317852" cy="791622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Sinh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3">
            <a:extLst>
              <a:ext uri="{FF2B5EF4-FFF2-40B4-BE49-F238E27FC236}">
                <a16:creationId xmlns="" xmlns:a16="http://schemas.microsoft.com/office/drawing/2014/main" id="{93497C8B-57B6-406D-9CA0-5439A7E012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04202" y="61806"/>
            <a:ext cx="1623545" cy="1415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="" xmlns:a16="http://schemas.microsoft.com/office/drawing/2014/main" id="{7F098C3A-9573-4C02-A06F-A319510FA7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577071" y="-42397"/>
            <a:ext cx="1548683" cy="1394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 descr="POINSET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8461" y="3466370"/>
            <a:ext cx="1903935" cy="1733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73544" y="3250755"/>
            <a:ext cx="1627893" cy="2164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39447652-DBAA-7D15-33A5-94640AACB413}"/>
              </a:ext>
            </a:extLst>
          </p:cNvPr>
          <p:cNvSpPr/>
          <p:nvPr/>
        </p:nvSpPr>
        <p:spPr>
          <a:xfrm>
            <a:off x="1219198" y="133350"/>
            <a:ext cx="660962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sáu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20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12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2024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4A14F584-337A-F63A-C984-E9A0F38FC504}"/>
              </a:ext>
            </a:extLst>
          </p:cNvPr>
          <p:cNvSpPr/>
          <p:nvPr/>
        </p:nvSpPr>
        <p:spPr>
          <a:xfrm>
            <a:off x="2438402" y="666750"/>
            <a:ext cx="4343398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400" b="1" u="sng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TRẢI NGHIỆM</a:t>
            </a:r>
            <a:endParaRPr lang="en-US" sz="2400" b="1" u="sng" cap="none" spc="0" dirty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9236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6140487004852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780.828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748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="" xmlns:a16="http://schemas.microsoft.com/office/drawing/2014/main" id="{A4DA4821-485D-82B3-711D-E1C541B1B9CB}"/>
              </a:ext>
            </a:extLst>
          </p:cNvPr>
          <p:cNvSpPr/>
          <p:nvPr/>
        </p:nvSpPr>
        <p:spPr>
          <a:xfrm>
            <a:off x="342901" y="1428750"/>
            <a:ext cx="8534400" cy="91440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FBFBD086-31D3-C0C6-4E5F-AFFC69513345}"/>
              </a:ext>
            </a:extLst>
          </p:cNvPr>
          <p:cNvSpPr/>
          <p:nvPr/>
        </p:nvSpPr>
        <p:spPr>
          <a:xfrm>
            <a:off x="1219198" y="133350"/>
            <a:ext cx="660962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sáu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20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12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2024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ABD5317F-2AFA-C6F8-1F96-0A0D802338B4}"/>
              </a:ext>
            </a:extLst>
          </p:cNvPr>
          <p:cNvSpPr/>
          <p:nvPr/>
        </p:nvSpPr>
        <p:spPr>
          <a:xfrm>
            <a:off x="2438402" y="666750"/>
            <a:ext cx="4343398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400" b="1" u="sng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TRẢI NGHIỆM</a:t>
            </a:r>
            <a:endParaRPr lang="en-US" sz="2400" b="1" u="sng" cap="none" spc="0" dirty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4528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6358</TotalTime>
  <Words>232</Words>
  <Application>Microsoft Office PowerPoint</Application>
  <PresentationFormat>On-screen Show (16:9)</PresentationFormat>
  <Paragraphs>37</Paragraphs>
  <Slides>12</Slides>
  <Notes>4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Times New Roman</vt:lpstr>
      <vt:lpstr>Office Theme</vt:lpstr>
      <vt:lpstr>UBND THÀNH PHỐ QUY NHƠN Trường Tiểu học Hoàng Quốc Việt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Admin</cp:lastModifiedBy>
  <cp:revision>692</cp:revision>
  <dcterms:created xsi:type="dcterms:W3CDTF">2020-03-14T13:43:52Z</dcterms:created>
  <dcterms:modified xsi:type="dcterms:W3CDTF">2025-02-27T03:33:49Z</dcterms:modified>
</cp:coreProperties>
</file>