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7" r:id="rId2"/>
    <p:sldId id="280" r:id="rId3"/>
    <p:sldId id="261" r:id="rId4"/>
    <p:sldId id="262" r:id="rId5"/>
    <p:sldId id="263" r:id="rId6"/>
    <p:sldId id="264" r:id="rId7"/>
    <p:sldId id="266" r:id="rId8"/>
    <p:sldId id="265" r:id="rId9"/>
    <p:sldId id="267" r:id="rId10"/>
    <p:sldId id="269" r:id="rId11"/>
    <p:sldId id="271" r:id="rId12"/>
    <p:sldId id="268" r:id="rId13"/>
    <p:sldId id="282" r:id="rId14"/>
    <p:sldId id="273" r:id="rId15"/>
    <p:sldId id="274" r:id="rId16"/>
    <p:sldId id="275" r:id="rId17"/>
    <p:sldId id="276" r:id="rId18"/>
    <p:sldId id="277" r:id="rId19"/>
    <p:sldId id="278" r:id="rId20"/>
    <p:sldId id="281" r:id="rId21"/>
    <p:sldId id="279" r:id="rId22"/>
  </p:sldIdLst>
  <p:sldSz cx="18288000" cy="10515600"/>
  <p:notesSz cx="6858000" cy="9144000"/>
  <p:defaultTextStyle>
    <a:defPPr>
      <a:defRPr lang="en-US"/>
    </a:defPPr>
    <a:lvl1pPr marL="0" algn="l" defTabSz="164592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22960" algn="l" defTabSz="164592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45920" algn="l" defTabSz="164592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68880" algn="l" defTabSz="164592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91840" algn="l" defTabSz="164592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114800" algn="l" defTabSz="164592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937760" algn="l" defTabSz="164592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60720" algn="l" defTabSz="164592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83680" algn="l" defTabSz="164592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12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FF0000"/>
    <a:srgbClr val="1C6DCE"/>
    <a:srgbClr val="D0E0EC"/>
    <a:srgbClr val="438CE5"/>
    <a:srgbClr val="228DA2"/>
    <a:srgbClr val="00CCFF"/>
    <a:srgbClr val="EE9426"/>
    <a:srgbClr val="4D9BD2"/>
    <a:srgbClr val="009B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756" y="60"/>
      </p:cViewPr>
      <p:guideLst>
        <p:guide orient="horz" pos="3312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76F0FD-0439-4975-8CE5-627D78A296C7}" type="datetimeFigureOut">
              <a:rPr lang="en-US" smtClean="0"/>
              <a:t>27/2/2025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7675" y="685800"/>
            <a:ext cx="5962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F0FE3-7BC2-4A9C-946B-5A562CF2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793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F0FE3-7BC2-4A9C-946B-5A562CF20B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6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65" y="9814560"/>
            <a:ext cx="18283238" cy="7010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5" y="9712618"/>
            <a:ext cx="18283238" cy="981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1163726"/>
            <a:ext cx="15087600" cy="5468112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14400" spc="-9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0076" y="6831951"/>
            <a:ext cx="15087600" cy="1752600"/>
          </a:xfrm>
        </p:spPr>
        <p:txBody>
          <a:bodyPr lIns="164592" rIns="164592">
            <a:normAutofit/>
          </a:bodyPr>
          <a:lstStyle>
            <a:lvl1pPr marL="0" indent="0" algn="l">
              <a:buNone/>
              <a:defRPr sz="4300" cap="all" spc="360" baseline="0">
                <a:solidFill>
                  <a:schemeClr val="tx2"/>
                </a:solidFill>
                <a:latin typeface="+mj-lt"/>
              </a:defRPr>
            </a:lvl1pPr>
            <a:lvl2pPr marL="822960" indent="0" algn="ctr">
              <a:buNone/>
              <a:defRPr sz="4300"/>
            </a:lvl2pPr>
            <a:lvl3pPr marL="1645920" indent="0" algn="ctr">
              <a:buNone/>
              <a:defRPr sz="4300"/>
            </a:lvl3pPr>
            <a:lvl4pPr marL="2468880" indent="0" algn="ctr">
              <a:buNone/>
              <a:defRPr sz="3600"/>
            </a:lvl4pPr>
            <a:lvl5pPr marL="3291840" indent="0" algn="ctr">
              <a:buNone/>
              <a:defRPr sz="3600"/>
            </a:lvl5pPr>
            <a:lvl6pPr marL="4114800" indent="0" algn="ctr">
              <a:buNone/>
              <a:defRPr sz="3600"/>
            </a:lvl6pPr>
            <a:lvl7pPr marL="4937760" indent="0" algn="ctr">
              <a:buNone/>
              <a:defRPr sz="3600"/>
            </a:lvl7pPr>
            <a:lvl8pPr marL="5760720" indent="0" algn="ctr">
              <a:buNone/>
              <a:defRPr sz="3600"/>
            </a:lvl8pPr>
            <a:lvl9pPr marL="6583680" indent="0" algn="ctr">
              <a:buNone/>
              <a:defRPr sz="3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2DA56-F822-48F4-AF03-E6AA4A413BB3}" type="datetimeFigureOut">
              <a:rPr lang="en-GB" smtClean="0"/>
              <a:pPr/>
              <a:t>27/02/2025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49B10-E23E-4CCB-B7B3-897A1CB563E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811488" y="6659880"/>
            <a:ext cx="148132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399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82296" tIns="0" rIns="82296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2DA56-F822-48F4-AF03-E6AA4A413BB3}" type="datetimeFigureOut">
              <a:rPr lang="en-GB" smtClean="0"/>
              <a:pPr/>
              <a:t>27/02/2025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49B10-E23E-4CCB-B7B3-897A1CB563E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412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65" y="9814560"/>
            <a:ext cx="18283238" cy="7010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5" y="9712618"/>
            <a:ext cx="18283238" cy="981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635995"/>
            <a:ext cx="3943350" cy="882804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635993"/>
            <a:ext cx="11601450" cy="8828047"/>
          </a:xfrm>
        </p:spPr>
        <p:txBody>
          <a:bodyPr vert="eaVert" lIns="82296" tIns="0" rIns="82296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2DA56-F822-48F4-AF03-E6AA4A413BB3}" type="datetimeFigureOut">
              <a:rPr lang="en-GB" smtClean="0"/>
              <a:pPr/>
              <a:t>27/02/2025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49B10-E23E-4CCB-B7B3-897A1CB563E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574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2DA56-F822-48F4-AF03-E6AA4A413BB3}" type="datetimeFigureOut">
              <a:rPr lang="en-GB" smtClean="0"/>
              <a:pPr/>
              <a:t>27/02/2025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49B10-E23E-4CCB-B7B3-897A1CB563E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621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65" y="9814560"/>
            <a:ext cx="18283238" cy="7010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5" y="9712618"/>
            <a:ext cx="18283238" cy="981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1163726"/>
            <a:ext cx="15087600" cy="5468112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144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6828130"/>
            <a:ext cx="15087600" cy="1752600"/>
          </a:xfrm>
        </p:spPr>
        <p:txBody>
          <a:bodyPr lIns="164592" rIns="164592" anchor="t" anchorCtr="0">
            <a:normAutofit/>
          </a:bodyPr>
          <a:lstStyle>
            <a:lvl1pPr marL="0" indent="0">
              <a:buNone/>
              <a:defRPr sz="4300" cap="all" spc="360" baseline="0">
                <a:solidFill>
                  <a:schemeClr val="tx2"/>
                </a:solidFill>
                <a:latin typeface="+mj-lt"/>
              </a:defRPr>
            </a:lvl1pPr>
            <a:lvl2pPr marL="8229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4592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6888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9184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11480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93776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6072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8368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2DA56-F822-48F4-AF03-E6AA4A413BB3}" type="datetimeFigureOut">
              <a:rPr lang="en-GB" smtClean="0"/>
              <a:pPr/>
              <a:t>27/02/2025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49B10-E23E-4CCB-B7B3-897A1CB563E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811488" y="6659880"/>
            <a:ext cx="148132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10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645920" y="439460"/>
            <a:ext cx="15087600" cy="22244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45918" y="2830125"/>
            <a:ext cx="7406640" cy="6169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26880" y="2830127"/>
            <a:ext cx="7406640" cy="6169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2DA56-F822-48F4-AF03-E6AA4A413BB3}" type="datetimeFigureOut">
              <a:rPr lang="en-GB" smtClean="0"/>
              <a:pPr/>
              <a:t>27/02/2025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49B10-E23E-4CCB-B7B3-897A1CB563E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787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645920" y="439460"/>
            <a:ext cx="15087600" cy="22244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2830613"/>
            <a:ext cx="7406640" cy="1128966"/>
          </a:xfrm>
        </p:spPr>
        <p:txBody>
          <a:bodyPr lIns="164592" rIns="164592" anchor="ctr">
            <a:normAutofit/>
          </a:bodyPr>
          <a:lstStyle>
            <a:lvl1pPr marL="0" indent="0">
              <a:buNone/>
              <a:defRPr sz="3600" b="0" cap="all" baseline="0">
                <a:solidFill>
                  <a:schemeClr val="tx2"/>
                </a:solidFill>
              </a:defRPr>
            </a:lvl1pPr>
            <a:lvl2pPr marL="822960" indent="0">
              <a:buNone/>
              <a:defRPr sz="3600" b="1"/>
            </a:lvl2pPr>
            <a:lvl3pPr marL="1645920" indent="0">
              <a:buNone/>
              <a:defRPr sz="3200" b="1"/>
            </a:lvl3pPr>
            <a:lvl4pPr marL="2468880" indent="0">
              <a:buNone/>
              <a:defRPr sz="2900" b="1"/>
            </a:lvl4pPr>
            <a:lvl5pPr marL="3291840" indent="0">
              <a:buNone/>
              <a:defRPr sz="2900" b="1"/>
            </a:lvl5pPr>
            <a:lvl6pPr marL="4114800" indent="0">
              <a:buNone/>
              <a:defRPr sz="2900" b="1"/>
            </a:lvl6pPr>
            <a:lvl7pPr marL="4937760" indent="0">
              <a:buNone/>
              <a:defRPr sz="2900" b="1"/>
            </a:lvl7pPr>
            <a:lvl8pPr marL="5760720" indent="0">
              <a:buNone/>
              <a:defRPr sz="2900" b="1"/>
            </a:lvl8pPr>
            <a:lvl9pPr marL="6583680" indent="0">
              <a:buNone/>
              <a:defRPr sz="2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5920" y="3959579"/>
            <a:ext cx="7406640" cy="51799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326880" y="2830613"/>
            <a:ext cx="7406640" cy="1128966"/>
          </a:xfrm>
        </p:spPr>
        <p:txBody>
          <a:bodyPr lIns="164592" rIns="164592" anchor="ctr">
            <a:normAutofit/>
          </a:bodyPr>
          <a:lstStyle>
            <a:lvl1pPr marL="0" indent="0">
              <a:buNone/>
              <a:defRPr sz="3600" b="0" cap="all" baseline="0">
                <a:solidFill>
                  <a:schemeClr val="tx2"/>
                </a:solidFill>
              </a:defRPr>
            </a:lvl1pPr>
            <a:lvl2pPr marL="822960" indent="0">
              <a:buNone/>
              <a:defRPr sz="3600" b="1"/>
            </a:lvl2pPr>
            <a:lvl3pPr marL="1645920" indent="0">
              <a:buNone/>
              <a:defRPr sz="3200" b="1"/>
            </a:lvl3pPr>
            <a:lvl4pPr marL="2468880" indent="0">
              <a:buNone/>
              <a:defRPr sz="2900" b="1"/>
            </a:lvl4pPr>
            <a:lvl5pPr marL="3291840" indent="0">
              <a:buNone/>
              <a:defRPr sz="2900" b="1"/>
            </a:lvl5pPr>
            <a:lvl6pPr marL="4114800" indent="0">
              <a:buNone/>
              <a:defRPr sz="2900" b="1"/>
            </a:lvl6pPr>
            <a:lvl7pPr marL="4937760" indent="0">
              <a:buNone/>
              <a:defRPr sz="2900" b="1"/>
            </a:lvl7pPr>
            <a:lvl8pPr marL="5760720" indent="0">
              <a:buNone/>
              <a:defRPr sz="2900" b="1"/>
            </a:lvl8pPr>
            <a:lvl9pPr marL="6583680" indent="0">
              <a:buNone/>
              <a:defRPr sz="2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326880" y="3959579"/>
            <a:ext cx="7406640" cy="51799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2DA56-F822-48F4-AF03-E6AA4A413BB3}" type="datetimeFigureOut">
              <a:rPr lang="en-GB" smtClean="0"/>
              <a:pPr/>
              <a:t>27/02/2025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49B10-E23E-4CCB-B7B3-897A1CB563E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534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2DA56-F822-48F4-AF03-E6AA4A413BB3}" type="datetimeFigureOut">
              <a:rPr lang="en-GB" smtClean="0"/>
              <a:pPr/>
              <a:t>27/02/2025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49B10-E23E-4CCB-B7B3-897A1CB563E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728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65" y="9814560"/>
            <a:ext cx="18283238" cy="7010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25" y="9712618"/>
            <a:ext cx="18283238" cy="981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2DA56-F822-48F4-AF03-E6AA4A413BB3}" type="datetimeFigureOut">
              <a:rPr lang="en-GB" smtClean="0"/>
              <a:pPr/>
              <a:t>27/02/2025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49B10-E23E-4CCB-B7B3-897A1CB563E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435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7" y="0"/>
            <a:ext cx="6076186" cy="1051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060106" y="0"/>
            <a:ext cx="96012" cy="1051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11350"/>
            <a:ext cx="4800600" cy="3505200"/>
          </a:xfrm>
        </p:spPr>
        <p:txBody>
          <a:bodyPr anchor="b">
            <a:normAutofit/>
          </a:bodyPr>
          <a:lstStyle>
            <a:lvl1pPr>
              <a:defRPr sz="65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900" y="1121664"/>
            <a:ext cx="9738360" cy="806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486656"/>
            <a:ext cx="4800600" cy="5181323"/>
          </a:xfrm>
        </p:spPr>
        <p:txBody>
          <a:bodyPr lIns="164592" rIns="164592">
            <a:normAutofit/>
          </a:bodyPr>
          <a:lstStyle>
            <a:lvl1pPr marL="0" indent="0">
              <a:buNone/>
              <a:defRPr sz="2700">
                <a:solidFill>
                  <a:srgbClr val="FFFFFF"/>
                </a:solidFill>
              </a:defRPr>
            </a:lvl1pPr>
            <a:lvl2pPr marL="822960" indent="0">
              <a:buNone/>
              <a:defRPr sz="2200"/>
            </a:lvl2pPr>
            <a:lvl3pPr marL="1645920" indent="0">
              <a:buNone/>
              <a:defRPr sz="1800"/>
            </a:lvl3pPr>
            <a:lvl4pPr marL="2468880" indent="0">
              <a:buNone/>
              <a:defRPr sz="1600"/>
            </a:lvl4pPr>
            <a:lvl5pPr marL="3291840" indent="0">
              <a:buNone/>
              <a:defRPr sz="1600"/>
            </a:lvl5pPr>
            <a:lvl6pPr marL="4114800" indent="0">
              <a:buNone/>
              <a:defRPr sz="1600"/>
            </a:lvl6pPr>
            <a:lvl7pPr marL="4937760" indent="0">
              <a:buNone/>
              <a:defRPr sz="1600"/>
            </a:lvl7pPr>
            <a:lvl8pPr marL="5760720" indent="0">
              <a:buNone/>
              <a:defRPr sz="1600"/>
            </a:lvl8pPr>
            <a:lvl9pPr marL="658368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8269" y="9905006"/>
            <a:ext cx="3927766" cy="559858"/>
          </a:xfrm>
        </p:spPr>
        <p:txBody>
          <a:bodyPr/>
          <a:lstStyle>
            <a:lvl1pPr algn="l">
              <a:defRPr/>
            </a:lvl1pPr>
          </a:lstStyle>
          <a:p>
            <a:fld id="{27A2DA56-F822-48F4-AF03-E6AA4A413BB3}" type="datetimeFigureOut">
              <a:rPr lang="en-GB" smtClean="0"/>
              <a:pPr/>
              <a:t>27/02/2025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200900" y="9905006"/>
            <a:ext cx="6972300" cy="559858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>
              <a:solidFill>
                <a:srgbClr val="6370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CC49B10-E23E-4CCB-B7B3-897A1CB563E0}" type="slidenum">
              <a:rPr lang="en-GB" smtClean="0">
                <a:solidFill>
                  <a:srgbClr val="637052"/>
                </a:solidFill>
              </a:rPr>
              <a:pPr/>
              <a:t>‹#›</a:t>
            </a:fld>
            <a:endParaRPr lang="en-GB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748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7594600"/>
            <a:ext cx="18283238" cy="292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5" y="7536450"/>
            <a:ext cx="18283238" cy="981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7781544"/>
            <a:ext cx="15169896" cy="1261872"/>
          </a:xfrm>
        </p:spPr>
        <p:txBody>
          <a:bodyPr lIns="164592" tIns="0" rIns="164592" bIns="0" anchor="b">
            <a:noAutofit/>
          </a:bodyPr>
          <a:lstStyle>
            <a:lvl1pPr>
              <a:defRPr sz="65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" y="0"/>
            <a:ext cx="18287978" cy="7536450"/>
          </a:xfrm>
          <a:blipFill>
            <a:blip r:embed="rId2"/>
            <a:stretch>
              <a:fillRect/>
            </a:stretch>
          </a:blipFill>
        </p:spPr>
        <p:txBody>
          <a:bodyPr lIns="822960" tIns="822960" anchor="t"/>
          <a:lstStyle>
            <a:lvl1pPr marL="0" indent="0">
              <a:buNone/>
              <a:defRPr sz="5800">
                <a:solidFill>
                  <a:schemeClr val="bg1"/>
                </a:solidFill>
              </a:defRPr>
            </a:lvl1pPr>
            <a:lvl2pPr marL="822960" indent="0">
              <a:buNone/>
              <a:defRPr sz="5000"/>
            </a:lvl2pPr>
            <a:lvl3pPr marL="1645920" indent="0">
              <a:buNone/>
              <a:defRPr sz="4300"/>
            </a:lvl3pPr>
            <a:lvl4pPr marL="2468880" indent="0">
              <a:buNone/>
              <a:defRPr sz="3600"/>
            </a:lvl4pPr>
            <a:lvl5pPr marL="3291840" indent="0">
              <a:buNone/>
              <a:defRPr sz="3600"/>
            </a:lvl5pPr>
            <a:lvl6pPr marL="4114800" indent="0">
              <a:buNone/>
              <a:defRPr sz="3600"/>
            </a:lvl6pPr>
            <a:lvl7pPr marL="4937760" indent="0">
              <a:buNone/>
              <a:defRPr sz="3600"/>
            </a:lvl7pPr>
            <a:lvl8pPr marL="5760720" indent="0">
              <a:buNone/>
              <a:defRPr sz="3600"/>
            </a:lvl8pPr>
            <a:lvl9pPr marL="6583680" indent="0">
              <a:buNone/>
              <a:defRPr sz="3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0" y="9057435"/>
            <a:ext cx="15169896" cy="911352"/>
          </a:xfrm>
        </p:spPr>
        <p:txBody>
          <a:bodyPr lIns="164592" tIns="0" rIns="164592" bIns="0">
            <a:normAutofit/>
          </a:bodyPr>
          <a:lstStyle>
            <a:lvl1pPr marL="0" indent="0">
              <a:spcBef>
                <a:spcPts val="0"/>
              </a:spcBef>
              <a:spcAft>
                <a:spcPts val="1080"/>
              </a:spcAft>
              <a:buNone/>
              <a:defRPr sz="2700">
                <a:solidFill>
                  <a:srgbClr val="FFFFFF"/>
                </a:solidFill>
              </a:defRPr>
            </a:lvl1pPr>
            <a:lvl2pPr marL="822960" indent="0">
              <a:buNone/>
              <a:defRPr sz="2200"/>
            </a:lvl2pPr>
            <a:lvl3pPr marL="1645920" indent="0">
              <a:buNone/>
              <a:defRPr sz="1800"/>
            </a:lvl3pPr>
            <a:lvl4pPr marL="2468880" indent="0">
              <a:buNone/>
              <a:defRPr sz="1600"/>
            </a:lvl4pPr>
            <a:lvl5pPr marL="3291840" indent="0">
              <a:buNone/>
              <a:defRPr sz="1600"/>
            </a:lvl5pPr>
            <a:lvl6pPr marL="4114800" indent="0">
              <a:buNone/>
              <a:defRPr sz="1600"/>
            </a:lvl6pPr>
            <a:lvl7pPr marL="4937760" indent="0">
              <a:buNone/>
              <a:defRPr sz="1600"/>
            </a:lvl7pPr>
            <a:lvl8pPr marL="5760720" indent="0">
              <a:buNone/>
              <a:defRPr sz="1600"/>
            </a:lvl8pPr>
            <a:lvl9pPr marL="658368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2DA56-F822-48F4-AF03-E6AA4A413BB3}" type="datetimeFigureOut">
              <a:rPr lang="en-GB" smtClean="0"/>
              <a:pPr/>
              <a:t>27/02/2025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49B10-E23E-4CCB-B7B3-897A1CB563E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489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9814560"/>
            <a:ext cx="18288000" cy="7010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9712618"/>
            <a:ext cx="18288002" cy="1011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5920" y="439460"/>
            <a:ext cx="15087600" cy="2224494"/>
          </a:xfrm>
          <a:prstGeom prst="rect">
            <a:avLst/>
          </a:prstGeom>
        </p:spPr>
        <p:txBody>
          <a:bodyPr vert="horz" lIns="164592" tIns="82296" rIns="164592" bIns="82296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2830125"/>
            <a:ext cx="15087600" cy="6169152"/>
          </a:xfrm>
          <a:prstGeom prst="rect">
            <a:avLst/>
          </a:prstGeom>
        </p:spPr>
        <p:txBody>
          <a:bodyPr vert="horz" lIns="0" tIns="82296" rIns="0" bIns="822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45923" y="9905006"/>
            <a:ext cx="3708406" cy="559858"/>
          </a:xfrm>
          <a:prstGeom prst="rect">
            <a:avLst/>
          </a:prstGeom>
        </p:spPr>
        <p:txBody>
          <a:bodyPr vert="horz" lIns="164592" tIns="82296" rIns="164592" bIns="82296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pPr defTabSz="822960"/>
            <a:fld id="{27A2DA56-F822-48F4-AF03-E6AA4A413BB3}" type="datetimeFigureOut">
              <a:rPr lang="en-GB" smtClean="0"/>
              <a:pPr defTabSz="822960"/>
              <a:t>27/02/2025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29279" y="9905006"/>
            <a:ext cx="7234206" cy="559858"/>
          </a:xfrm>
          <a:prstGeom prst="rect">
            <a:avLst/>
          </a:prstGeom>
        </p:spPr>
        <p:txBody>
          <a:bodyPr vert="horz" lIns="164592" tIns="82296" rIns="164592" bIns="82296" rtlCol="0" anchor="ctr"/>
          <a:lstStyle>
            <a:lvl1pPr algn="ctr">
              <a:defRPr sz="1600" cap="all" baseline="0">
                <a:solidFill>
                  <a:srgbClr val="FFFFFF"/>
                </a:solidFill>
              </a:defRPr>
            </a:lvl1pPr>
          </a:lstStyle>
          <a:p>
            <a:pPr defTabSz="82296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850689" y="9905006"/>
            <a:ext cx="1968038" cy="559858"/>
          </a:xfrm>
          <a:prstGeom prst="rect">
            <a:avLst/>
          </a:prstGeom>
        </p:spPr>
        <p:txBody>
          <a:bodyPr vert="horz" lIns="164592" tIns="82296" rIns="164592" bIns="82296" rtlCol="0" anchor="ctr"/>
          <a:lstStyle>
            <a:lvl1pPr algn="r">
              <a:defRPr sz="1900">
                <a:solidFill>
                  <a:srgbClr val="FFFFFF"/>
                </a:solidFill>
              </a:defRPr>
            </a:lvl1pPr>
          </a:lstStyle>
          <a:p>
            <a:pPr defTabSz="822960"/>
            <a:fld id="{DCC49B10-E23E-4CCB-B7B3-897A1CB563E0}" type="slidenum">
              <a:rPr lang="en-GB" smtClean="0"/>
              <a:pPr defTabSz="82296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790298" y="2664696"/>
            <a:ext cx="149504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420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645920" rtl="0" eaLnBrk="1" latinLnBrk="0" hangingPunct="1">
        <a:lnSpc>
          <a:spcPct val="85000"/>
        </a:lnSpc>
        <a:spcBef>
          <a:spcPct val="0"/>
        </a:spcBef>
        <a:buNone/>
        <a:defRPr sz="8600" kern="1200" spc="-9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64592" indent="-164592" algn="l" defTabSz="1645920" rtl="0" eaLnBrk="1" latinLnBrk="0" hangingPunct="1">
        <a:lnSpc>
          <a:spcPct val="90000"/>
        </a:lnSpc>
        <a:spcBef>
          <a:spcPts val="2160"/>
        </a:spcBef>
        <a:spcAft>
          <a:spcPts val="36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3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91286" indent="-329184" algn="l" defTabSz="1645920" rtl="0" eaLnBrk="1" latinLnBrk="0" hangingPunct="1">
        <a:lnSpc>
          <a:spcPct val="90000"/>
        </a:lnSpc>
        <a:spcBef>
          <a:spcPts val="360"/>
        </a:spcBef>
        <a:spcAft>
          <a:spcPts val="720"/>
        </a:spcAft>
        <a:buClr>
          <a:schemeClr val="accent1"/>
        </a:buClr>
        <a:buFont typeface="Calibri" pitchFamily="34" charset="0"/>
        <a:buChar char="◦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020470" indent="-329184" algn="l" defTabSz="1645920" rtl="0" eaLnBrk="1" latinLnBrk="0" hangingPunct="1">
        <a:lnSpc>
          <a:spcPct val="90000"/>
        </a:lnSpc>
        <a:spcBef>
          <a:spcPts val="360"/>
        </a:spcBef>
        <a:spcAft>
          <a:spcPts val="720"/>
        </a:spcAft>
        <a:buClr>
          <a:schemeClr val="accent1"/>
        </a:buClr>
        <a:buFont typeface="Calibri" pitchFamily="34" charset="0"/>
        <a:buChar char="◦"/>
        <a:defRPr sz="2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349654" indent="-329184" algn="l" defTabSz="1645920" rtl="0" eaLnBrk="1" latinLnBrk="0" hangingPunct="1">
        <a:lnSpc>
          <a:spcPct val="90000"/>
        </a:lnSpc>
        <a:spcBef>
          <a:spcPts val="360"/>
        </a:spcBef>
        <a:spcAft>
          <a:spcPts val="720"/>
        </a:spcAft>
        <a:buClr>
          <a:schemeClr val="accent1"/>
        </a:buClr>
        <a:buFont typeface="Calibri" pitchFamily="34" charset="0"/>
        <a:buChar char="◦"/>
        <a:defRPr sz="2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78838" indent="-329184" algn="l" defTabSz="1645920" rtl="0" eaLnBrk="1" latinLnBrk="0" hangingPunct="1">
        <a:lnSpc>
          <a:spcPct val="90000"/>
        </a:lnSpc>
        <a:spcBef>
          <a:spcPts val="360"/>
        </a:spcBef>
        <a:spcAft>
          <a:spcPts val="720"/>
        </a:spcAft>
        <a:buClr>
          <a:schemeClr val="accent1"/>
        </a:buClr>
        <a:buFont typeface="Calibri" pitchFamily="34" charset="0"/>
        <a:buChar char="◦"/>
        <a:defRPr sz="2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80000" indent="-411480" algn="l" defTabSz="1645920" rtl="0" eaLnBrk="1" latinLnBrk="0" hangingPunct="1">
        <a:lnSpc>
          <a:spcPct val="90000"/>
        </a:lnSpc>
        <a:spcBef>
          <a:spcPts val="360"/>
        </a:spcBef>
        <a:spcAft>
          <a:spcPts val="720"/>
        </a:spcAft>
        <a:buClr>
          <a:schemeClr val="accent1"/>
        </a:buClr>
        <a:buFont typeface="Calibri" pitchFamily="34" charset="0"/>
        <a:buChar char="◦"/>
        <a:defRPr sz="2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340000" indent="-411480" algn="l" defTabSz="1645920" rtl="0" eaLnBrk="1" latinLnBrk="0" hangingPunct="1">
        <a:lnSpc>
          <a:spcPct val="90000"/>
        </a:lnSpc>
        <a:spcBef>
          <a:spcPts val="360"/>
        </a:spcBef>
        <a:spcAft>
          <a:spcPts val="720"/>
        </a:spcAft>
        <a:buClr>
          <a:schemeClr val="accent1"/>
        </a:buClr>
        <a:buFont typeface="Calibri" pitchFamily="34" charset="0"/>
        <a:buChar char="◦"/>
        <a:defRPr sz="2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700000" indent="-411480" algn="l" defTabSz="1645920" rtl="0" eaLnBrk="1" latinLnBrk="0" hangingPunct="1">
        <a:lnSpc>
          <a:spcPct val="90000"/>
        </a:lnSpc>
        <a:spcBef>
          <a:spcPts val="360"/>
        </a:spcBef>
        <a:spcAft>
          <a:spcPts val="720"/>
        </a:spcAft>
        <a:buClr>
          <a:schemeClr val="accent1"/>
        </a:buClr>
        <a:buFont typeface="Calibri" pitchFamily="34" charset="0"/>
        <a:buChar char="◦"/>
        <a:defRPr sz="2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060000" indent="-411480" algn="l" defTabSz="1645920" rtl="0" eaLnBrk="1" latinLnBrk="0" hangingPunct="1">
        <a:lnSpc>
          <a:spcPct val="90000"/>
        </a:lnSpc>
        <a:spcBef>
          <a:spcPts val="360"/>
        </a:spcBef>
        <a:spcAft>
          <a:spcPts val="720"/>
        </a:spcAft>
        <a:buClr>
          <a:schemeClr val="accent1"/>
        </a:buClr>
        <a:buFont typeface="Calibri" pitchFamily="34" charset="0"/>
        <a:buChar char="◦"/>
        <a:defRPr sz="2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459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algn="l" defTabSz="16459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45920" algn="l" defTabSz="16459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68880" algn="l" defTabSz="16459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91840" algn="l" defTabSz="16459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114800" algn="l" defTabSz="16459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937760" algn="l" defTabSz="16459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60720" algn="l" defTabSz="16459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83680" algn="l" defTabSz="16459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6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30553">
            <a:extLst>
              <a:ext uri="{FF2B5EF4-FFF2-40B4-BE49-F238E27FC236}">
                <a16:creationId xmlns:a16="http://schemas.microsoft.com/office/drawing/2014/main" xmlns="" id="{D63FD131-2BC0-65C2-DB89-AAAC9BD23B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600" y="8646160"/>
            <a:ext cx="1828800" cy="186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Bauernbar">
            <a:hlinkClick r:id="rId3" action="ppaction://hlinksldjump" tooltip="click vao qua 3"/>
            <a:extLst>
              <a:ext uri="{FF2B5EF4-FFF2-40B4-BE49-F238E27FC236}">
                <a16:creationId xmlns:a16="http://schemas.microsoft.com/office/drawing/2014/main" xmlns="" id="{DE68E103-15B7-9D4B-1357-D85B9D47C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924" y="9342339"/>
            <a:ext cx="6707980" cy="1173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5" descr="COLUMBIA">
            <a:extLst>
              <a:ext uri="{FF2B5EF4-FFF2-40B4-BE49-F238E27FC236}">
                <a16:creationId xmlns:a16="http://schemas.microsoft.com/office/drawing/2014/main" xmlns="" id="{7C65FF3E-6504-0447-DE02-72B8F34684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35635" y="2737885"/>
            <a:ext cx="15303358" cy="4130782"/>
          </a:xfrm>
          <a:prstGeom prst="rect">
            <a:avLst/>
          </a:prstGeom>
        </p:spPr>
        <p:txBody>
          <a:bodyPr wrap="none" lIns="164592" tIns="82296" rIns="164592" bIns="82296" fromWordArt="1">
            <a:prstTxWarp prst="textArchUp">
              <a:avLst/>
            </a:prstTxWarp>
            <a:scene3d>
              <a:camera prst="legacyObliqueBottomLeft"/>
              <a:lightRig rig="legacyFlat3" dir="t"/>
            </a:scene3d>
            <a:sp3d extrusionH="430200" prstMaterial="legacyMatte">
              <a:extrusionClr>
                <a:srgbClr val="FFFFFF"/>
              </a:extrusionClr>
              <a:contourClr>
                <a:srgbClr val="FFFFFF"/>
              </a:contourClr>
            </a:sp3d>
          </a:bodyPr>
          <a:lstStyle/>
          <a:p>
            <a:pPr algn="ctr" defTabSz="822960"/>
            <a:endParaRPr lang="en-GB" sz="900" b="1" kern="10" dirty="0">
              <a:ln w="9525">
                <a:round/>
                <a:headEnd/>
                <a:tailEnd/>
              </a:ln>
              <a:solidFill>
                <a:srgbClr val="00CC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5" descr="E:\Tai lieu giao an dien tu\Anh dong\011.gif">
            <a:extLst>
              <a:ext uri="{FF2B5EF4-FFF2-40B4-BE49-F238E27FC236}">
                <a16:creationId xmlns:a16="http://schemas.microsoft.com/office/drawing/2014/main" xmlns="" id="{5E3D1AF2-0A8A-F103-5C4C-4E8383B3C9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956" y="5887972"/>
            <a:ext cx="2247900" cy="186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88AD7D3F-8055-A4FB-F2E9-B5B7A27F7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6655" y="8140637"/>
            <a:ext cx="10459466" cy="101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4592" tIns="82296" rIns="164592" bIns="82296">
            <a:spAutoFit/>
          </a:bodyPr>
          <a:lstStyle/>
          <a:p>
            <a:pPr algn="ctr" defTabSz="822960">
              <a:lnSpc>
                <a:spcPct val="90000"/>
              </a:lnSpc>
              <a:spcBef>
                <a:spcPct val="20000"/>
              </a:spcBef>
              <a:buClr>
                <a:srgbClr val="637052"/>
              </a:buClr>
              <a:defRPr/>
            </a:pPr>
            <a:r>
              <a:rPr lang="en-US" sz="5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GV: </a:t>
            </a:r>
            <a:r>
              <a:rPr lang="en-US" sz="58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Cai</a:t>
            </a:r>
            <a:r>
              <a:rPr lang="en-US" sz="58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58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Thị</a:t>
            </a:r>
            <a:r>
              <a:rPr lang="en-US" sz="58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58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Hằng</a:t>
            </a:r>
            <a:r>
              <a:rPr lang="en-US" sz="58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5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– </a:t>
            </a:r>
            <a:r>
              <a:rPr lang="en-US" sz="58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Dạy</a:t>
            </a:r>
            <a:r>
              <a:rPr lang="en-US" sz="5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58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lớp</a:t>
            </a:r>
            <a:r>
              <a:rPr lang="en-US" sz="5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58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2D</a:t>
            </a:r>
            <a:r>
              <a:rPr lang="en-US" sz="61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endParaRPr lang="en-US" sz="61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7" name="Picture 9" descr="7D7A701FB8DE42BEBDF1CFFF1AB3F43B">
            <a:extLst>
              <a:ext uri="{FF2B5EF4-FFF2-40B4-BE49-F238E27FC236}">
                <a16:creationId xmlns:a16="http://schemas.microsoft.com/office/drawing/2014/main" xmlns="" id="{DE8DED28-008F-84A5-45B2-C0D2048059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70" y="5140960"/>
            <a:ext cx="1285876" cy="3855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7D7A701FB8DE42BEBDF1CFFF1AB3F43B">
            <a:extLst>
              <a:ext uri="{FF2B5EF4-FFF2-40B4-BE49-F238E27FC236}">
                <a16:creationId xmlns:a16="http://schemas.microsoft.com/office/drawing/2014/main" xmlns="" id="{968DC909-8713-793C-A594-6C315F0EA9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5734" y="5257800"/>
            <a:ext cx="1285876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feuerwerk_137">
            <a:extLst>
              <a:ext uri="{FF2B5EF4-FFF2-40B4-BE49-F238E27FC236}">
                <a16:creationId xmlns:a16="http://schemas.microsoft.com/office/drawing/2014/main" xmlns="" id="{FC11E746-6C8D-1E05-573F-1CC100D208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0274" y="-73147"/>
            <a:ext cx="2336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feuerwerk_137">
            <a:extLst>
              <a:ext uri="{FF2B5EF4-FFF2-40B4-BE49-F238E27FC236}">
                <a16:creationId xmlns:a16="http://schemas.microsoft.com/office/drawing/2014/main" xmlns="" id="{A6558B78-5C67-4419-A8C1-0C15893F7D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515254" y="47260"/>
            <a:ext cx="2628900" cy="205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>
            <a:extLst>
              <a:ext uri="{FF2B5EF4-FFF2-40B4-BE49-F238E27FC236}">
                <a16:creationId xmlns:a16="http://schemas.microsoft.com/office/drawing/2014/main" xmlns="" id="{050C5797-B9C9-1652-21DC-7476ACF15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1042" y="278555"/>
            <a:ext cx="12192000" cy="79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4592" tIns="82296" rIns="164592" bIns="822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822960">
              <a:spcBef>
                <a:spcPct val="50000"/>
              </a:spcBef>
            </a:pPr>
            <a:r>
              <a:rPr lang="en-US" altLang="en-US" sz="41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PHÒNG GIÁO DỤC VÀ ĐÀO TẠO QUY NHƠN</a:t>
            </a:r>
            <a:r>
              <a:rPr lang="en-US" altLang="en-US" sz="4100" b="1" dirty="0">
                <a:solidFill>
                  <a:srgbClr val="0000FF"/>
                </a:solidFill>
              </a:rPr>
              <a:t> </a:t>
            </a:r>
            <a:r>
              <a:rPr lang="en-US" altLang="en-US" sz="4100" b="1" u="sng" dirty="0">
                <a:solidFill>
                  <a:srgbClr val="0000FF"/>
                </a:solidFill>
                <a:latin typeface="VNI-Times" pitchFamily="2" charset="0"/>
              </a:rPr>
              <a:t> </a:t>
            </a:r>
          </a:p>
        </p:txBody>
      </p:sp>
      <p:sp>
        <p:nvSpPr>
          <p:cNvPr id="13" name="WordArt 11">
            <a:extLst>
              <a:ext uri="{FF2B5EF4-FFF2-40B4-BE49-F238E27FC236}">
                <a16:creationId xmlns:a16="http://schemas.microsoft.com/office/drawing/2014/main" xmlns="" id="{1B8CEA8E-7C49-9C50-724C-1FACCBAEF9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43625" y="1184153"/>
            <a:ext cx="6984208" cy="584200"/>
          </a:xfrm>
          <a:prstGeom prst="rect">
            <a:avLst/>
          </a:prstGeom>
        </p:spPr>
        <p:txBody>
          <a:bodyPr wrap="none" lIns="164592" tIns="82296" rIns="164592" bIns="82296" fromWordArt="1">
            <a:prstTxWarp prst="textPlain">
              <a:avLst>
                <a:gd name="adj" fmla="val 49708"/>
              </a:avLst>
            </a:prstTxWarp>
          </a:bodyPr>
          <a:lstStyle/>
          <a:p>
            <a:pPr algn="ctr" defTabSz="822960"/>
            <a:r>
              <a:rPr lang="vi-VN" sz="50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DDEA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HOÀNG QUỐC VIỆT</a:t>
            </a:r>
            <a:endParaRPr lang="en-GB" sz="50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CDDEA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44E62EE4-65F9-83E5-F398-011BB4934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1076" y="4627627"/>
            <a:ext cx="13419315" cy="1260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4592" tIns="82296" rIns="164592" bIns="82296">
            <a:spAutoFit/>
          </a:bodyPr>
          <a:lstStyle/>
          <a:p>
            <a:pPr algn="ctr" defTabSz="822960">
              <a:lnSpc>
                <a:spcPct val="90000"/>
              </a:lnSpc>
              <a:spcBef>
                <a:spcPct val="20000"/>
              </a:spcBef>
              <a:buClr>
                <a:srgbClr val="637052"/>
              </a:buClr>
              <a:defRPr/>
            </a:pPr>
            <a:r>
              <a:rPr lang="en-US" sz="79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HOẠT ĐỘNG TRẢI NGHIỆM</a:t>
            </a:r>
            <a:endParaRPr lang="en-US" sz="7900" dirty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9470" y="3245716"/>
            <a:ext cx="16382140" cy="1015663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007678"/>
              </a:avLst>
            </a:prstTxWarp>
            <a:spAutoFit/>
          </a:bodyPr>
          <a:lstStyle/>
          <a:p>
            <a:pPr algn="ctr"/>
            <a:r>
              <a:rPr lang="en-US" sz="9600" dirty="0" err="1" smtClean="0">
                <a:solidFill>
                  <a:srgbClr val="4D9BD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Chào</a:t>
            </a:r>
            <a:r>
              <a:rPr lang="en-US" sz="9600" dirty="0" smtClean="0">
                <a:solidFill>
                  <a:srgbClr val="4D9BD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sz="9600" dirty="0" err="1" smtClean="0">
                <a:solidFill>
                  <a:srgbClr val="4D9BD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mừng</a:t>
            </a:r>
            <a:r>
              <a:rPr lang="en-US" sz="9600" dirty="0" smtClean="0">
                <a:solidFill>
                  <a:srgbClr val="4D9BD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sz="9600" dirty="0" err="1" smtClean="0">
                <a:solidFill>
                  <a:srgbClr val="4D9BD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quý</a:t>
            </a:r>
            <a:r>
              <a:rPr lang="en-US" sz="9600" dirty="0" smtClean="0">
                <a:solidFill>
                  <a:srgbClr val="4D9BD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sz="9600" dirty="0" err="1" smtClean="0">
                <a:solidFill>
                  <a:srgbClr val="4D9BD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thầy</a:t>
            </a:r>
            <a:r>
              <a:rPr lang="en-US" sz="9600" dirty="0" smtClean="0">
                <a:solidFill>
                  <a:srgbClr val="4D9BD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, </a:t>
            </a:r>
            <a:r>
              <a:rPr lang="en-US" sz="9600" dirty="0" err="1" smtClean="0">
                <a:solidFill>
                  <a:srgbClr val="4D9BD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cô</a:t>
            </a:r>
            <a:r>
              <a:rPr lang="en-US" sz="9600" dirty="0" smtClean="0">
                <a:solidFill>
                  <a:srgbClr val="4D9BD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sz="9600" dirty="0" err="1" smtClean="0">
                <a:solidFill>
                  <a:srgbClr val="4D9BD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giáo</a:t>
            </a:r>
            <a:r>
              <a:rPr lang="en-US" sz="9600" dirty="0" smtClean="0">
                <a:solidFill>
                  <a:srgbClr val="4D9BD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sz="9600" dirty="0" err="1" smtClean="0">
                <a:solidFill>
                  <a:srgbClr val="4D9BD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về</a:t>
            </a:r>
            <a:r>
              <a:rPr lang="en-US" sz="9600" dirty="0" smtClean="0">
                <a:solidFill>
                  <a:srgbClr val="4D9BD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sz="9600" dirty="0" err="1" smtClean="0">
                <a:solidFill>
                  <a:srgbClr val="4D9BD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dự</a:t>
            </a:r>
            <a:r>
              <a:rPr lang="en-US" sz="9600" dirty="0" smtClean="0">
                <a:solidFill>
                  <a:srgbClr val="4D9BD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sz="9600" dirty="0" err="1" smtClean="0">
                <a:solidFill>
                  <a:srgbClr val="4D9BD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giờ</a:t>
            </a:r>
            <a:r>
              <a:rPr lang="en-US" sz="9600" dirty="0" smtClean="0">
                <a:solidFill>
                  <a:srgbClr val="4D9BD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sz="9600" dirty="0" err="1" smtClean="0">
                <a:solidFill>
                  <a:srgbClr val="4D9BD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tiết</a:t>
            </a:r>
            <a:endParaRPr lang="en-US" sz="9600" dirty="0">
              <a:solidFill>
                <a:srgbClr val="4D9BD2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420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50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8288000" cy="10515600"/>
          </a:xfrm>
          <a:prstGeom prst="rect">
            <a:avLst/>
          </a:prstGeom>
          <a:solidFill>
            <a:srgbClr val="228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524000"/>
            <a:ext cx="181356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0" dirty="0" err="1" smtClean="0">
                <a:solidFill>
                  <a:srgbClr val="FFFF00"/>
                </a:solidFill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Em</a:t>
            </a:r>
            <a:r>
              <a:rPr lang="en-US" sz="14000" dirty="0" smtClean="0">
                <a:solidFill>
                  <a:srgbClr val="FFFF00"/>
                </a:solidFill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 </a:t>
            </a:r>
            <a:r>
              <a:rPr lang="en-US" sz="14000" dirty="0" err="1" smtClean="0">
                <a:solidFill>
                  <a:srgbClr val="FFFF00"/>
                </a:solidFill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có</a:t>
            </a:r>
            <a:r>
              <a:rPr lang="en-US" sz="14000" dirty="0" smtClean="0">
                <a:solidFill>
                  <a:srgbClr val="FFFF00"/>
                </a:solidFill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 </a:t>
            </a:r>
            <a:r>
              <a:rPr lang="en-US" sz="14000" dirty="0" err="1" smtClean="0">
                <a:solidFill>
                  <a:srgbClr val="FFFF00"/>
                </a:solidFill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cảm</a:t>
            </a:r>
            <a:r>
              <a:rPr lang="en-US" sz="14000" dirty="0" smtClean="0">
                <a:solidFill>
                  <a:srgbClr val="FFFF00"/>
                </a:solidFill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 </a:t>
            </a:r>
            <a:r>
              <a:rPr lang="en-US" sz="14000" dirty="0" err="1" smtClean="0">
                <a:solidFill>
                  <a:srgbClr val="FFFF00"/>
                </a:solidFill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nghĩ</a:t>
            </a:r>
            <a:r>
              <a:rPr lang="en-US" sz="14000" dirty="0" smtClean="0">
                <a:solidFill>
                  <a:srgbClr val="FFFF00"/>
                </a:solidFill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 </a:t>
            </a:r>
            <a:r>
              <a:rPr lang="en-US" sz="14000" dirty="0" err="1" smtClean="0">
                <a:solidFill>
                  <a:srgbClr val="FFFF00"/>
                </a:solidFill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gì</a:t>
            </a:r>
            <a:r>
              <a:rPr lang="en-US" sz="14000" dirty="0" smtClean="0">
                <a:solidFill>
                  <a:srgbClr val="FFFF00"/>
                </a:solidFill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 </a:t>
            </a:r>
          </a:p>
          <a:p>
            <a:pPr algn="ctr"/>
            <a:r>
              <a:rPr lang="en-US" sz="14000" dirty="0" err="1" smtClean="0">
                <a:solidFill>
                  <a:srgbClr val="FFFF00"/>
                </a:solidFill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khi</a:t>
            </a:r>
            <a:r>
              <a:rPr lang="en-US" sz="14000" dirty="0" smtClean="0">
                <a:solidFill>
                  <a:srgbClr val="FFFF00"/>
                </a:solidFill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 </a:t>
            </a:r>
            <a:r>
              <a:rPr lang="en-US" sz="14000" dirty="0" err="1" smtClean="0">
                <a:solidFill>
                  <a:srgbClr val="FFFF00"/>
                </a:solidFill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xem</a:t>
            </a:r>
            <a:r>
              <a:rPr lang="en-US" sz="14000" dirty="0" smtClean="0">
                <a:solidFill>
                  <a:srgbClr val="FFFF00"/>
                </a:solidFill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 </a:t>
            </a:r>
            <a:r>
              <a:rPr lang="en-US" sz="14000" dirty="0" err="1" smtClean="0">
                <a:solidFill>
                  <a:srgbClr val="FFFF00"/>
                </a:solidFill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những</a:t>
            </a:r>
            <a:r>
              <a:rPr lang="en-US" sz="14000" dirty="0" smtClean="0">
                <a:solidFill>
                  <a:srgbClr val="FFFF00"/>
                </a:solidFill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 </a:t>
            </a:r>
          </a:p>
          <a:p>
            <a:pPr algn="ctr"/>
            <a:r>
              <a:rPr lang="en-US" sz="14000" dirty="0" err="1" smtClean="0">
                <a:solidFill>
                  <a:srgbClr val="FFFF00"/>
                </a:solidFill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hình</a:t>
            </a:r>
            <a:r>
              <a:rPr lang="en-US" sz="14000" dirty="0" smtClean="0">
                <a:solidFill>
                  <a:srgbClr val="FFFF00"/>
                </a:solidFill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 </a:t>
            </a:r>
            <a:r>
              <a:rPr lang="en-US" sz="14000" dirty="0" err="1" smtClean="0">
                <a:solidFill>
                  <a:srgbClr val="FFFF00"/>
                </a:solidFill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ảnh</a:t>
            </a:r>
            <a:r>
              <a:rPr lang="en-US" sz="14000" dirty="0" smtClean="0">
                <a:solidFill>
                  <a:srgbClr val="FFFF00"/>
                </a:solidFill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 </a:t>
            </a:r>
            <a:r>
              <a:rPr lang="en-US" sz="14000" dirty="0" err="1" smtClean="0">
                <a:solidFill>
                  <a:srgbClr val="FFFF00"/>
                </a:solidFill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trên</a:t>
            </a:r>
            <a:r>
              <a:rPr lang="en-US" sz="14000" dirty="0" smtClean="0">
                <a:solidFill>
                  <a:srgbClr val="FFFF00"/>
                </a:solidFill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?</a:t>
            </a:r>
            <a:endParaRPr lang="en-US" sz="14000" dirty="0">
              <a:solidFill>
                <a:srgbClr val="FFFF00"/>
              </a:solidFill>
              <a:latin typeface="Segoe UI Semibold" panose="020B0702040204020203" pitchFamily="34" charset="0"/>
              <a:ea typeface="Yu Gothic UI Semibold" panose="020B0700000000000000" pitchFamily="34" charset="-128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266315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8288000" cy="10515600"/>
          </a:xfrm>
          <a:prstGeom prst="rect">
            <a:avLst/>
          </a:prstGeom>
          <a:solidFill>
            <a:srgbClr val="228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524000"/>
            <a:ext cx="18288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0" b="1" dirty="0" err="1" smtClean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Hãy</a:t>
            </a:r>
            <a:r>
              <a:rPr lang="en-US" sz="14000" b="1" dirty="0" smtClean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 </a:t>
            </a:r>
            <a:r>
              <a:rPr lang="en-US" sz="14000" b="1" dirty="0" err="1" smtClean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kể</a:t>
            </a:r>
            <a:r>
              <a:rPr lang="en-US" sz="14000" b="1" dirty="0" smtClean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 </a:t>
            </a:r>
            <a:r>
              <a:rPr lang="en-US" sz="14000" b="1" dirty="0" err="1" smtClean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lại</a:t>
            </a:r>
            <a:r>
              <a:rPr lang="en-US" sz="14000" b="1" dirty="0" smtClean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 </a:t>
            </a:r>
            <a:r>
              <a:rPr lang="en-US" sz="14000" b="1" dirty="0" err="1" smtClean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một</a:t>
            </a:r>
            <a:r>
              <a:rPr lang="en-US" sz="14000" b="1" dirty="0" smtClean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 </a:t>
            </a:r>
            <a:r>
              <a:rPr lang="en-US" sz="14000" b="1" dirty="0" err="1" smtClean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vài</a:t>
            </a:r>
            <a:r>
              <a:rPr lang="en-US" sz="14000" b="1" dirty="0" smtClean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 </a:t>
            </a:r>
            <a:r>
              <a:rPr lang="en-US" sz="14000" b="1" dirty="0" err="1" smtClean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hoàn</a:t>
            </a:r>
            <a:r>
              <a:rPr lang="en-US" sz="14000" b="1" dirty="0" smtClean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 </a:t>
            </a:r>
            <a:r>
              <a:rPr lang="en-US" sz="14000" b="1" dirty="0" err="1" smtClean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cảnh</a:t>
            </a:r>
            <a:r>
              <a:rPr lang="en-US" sz="14000" b="1" dirty="0" smtClean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 </a:t>
            </a:r>
            <a:r>
              <a:rPr lang="en-US" sz="14000" b="1" dirty="0" err="1" smtClean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khó</a:t>
            </a:r>
            <a:r>
              <a:rPr lang="en-US" sz="14000" b="1" dirty="0" smtClean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 </a:t>
            </a:r>
            <a:r>
              <a:rPr lang="en-US" sz="14000" b="1" dirty="0" err="1" smtClean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khăn</a:t>
            </a:r>
            <a:r>
              <a:rPr lang="en-US" sz="14000" b="1" dirty="0" smtClean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 </a:t>
            </a:r>
            <a:r>
              <a:rPr lang="en-US" sz="14000" b="1" dirty="0" err="1" smtClean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mà</a:t>
            </a:r>
            <a:r>
              <a:rPr lang="en-US" sz="14000" b="1" dirty="0" smtClean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 </a:t>
            </a:r>
            <a:r>
              <a:rPr lang="en-US" sz="14000" b="1" dirty="0" err="1" smtClean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em</a:t>
            </a:r>
            <a:r>
              <a:rPr lang="en-US" sz="14000" b="1" dirty="0" smtClean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 </a:t>
            </a:r>
            <a:r>
              <a:rPr lang="en-US" sz="14000" b="1" dirty="0" err="1" smtClean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biết</a:t>
            </a:r>
            <a:r>
              <a:rPr lang="en-US" sz="14000" b="1" dirty="0" smtClean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UI Semibold" panose="020B0702040204020203" pitchFamily="34" charset="0"/>
                <a:ea typeface="Yu Gothic UI Semibold" panose="020B0700000000000000" pitchFamily="34" charset="-128"/>
                <a:cs typeface="Segoe UI Semibold" panose="020B0702040204020203" pitchFamily="34" charset="0"/>
              </a:rPr>
              <a:t>?</a:t>
            </a:r>
            <a:endParaRPr lang="en-US" sz="14000" b="1" dirty="0">
              <a:solidFill>
                <a:srgbClr val="FFFF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egoe UI Semibold" panose="020B0702040204020203" pitchFamily="34" charset="0"/>
              <a:ea typeface="Yu Gothic UI Semibold" panose="020B0700000000000000" pitchFamily="34" charset="-128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3702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85800"/>
            <a:ext cx="16331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2. </a:t>
            </a:r>
            <a:r>
              <a:rPr lang="en-US" sz="9600" dirty="0" err="1" smtClean="0">
                <a:solidFill>
                  <a:srgbClr val="FF00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Khám</a:t>
            </a:r>
            <a:r>
              <a:rPr lang="en-US" sz="9600" dirty="0" smtClean="0">
                <a:solidFill>
                  <a:srgbClr val="FF00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sz="9600" dirty="0" err="1" smtClean="0">
                <a:solidFill>
                  <a:srgbClr val="FF00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phá</a:t>
            </a:r>
            <a:endParaRPr lang="en-US" sz="9600" dirty="0">
              <a:solidFill>
                <a:srgbClr val="FF000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2542992"/>
            <a:ext cx="157915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Tham</a:t>
            </a:r>
            <a:r>
              <a:rPr 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sz="4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gia</a:t>
            </a:r>
            <a:r>
              <a:rPr 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sz="4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xây</a:t>
            </a:r>
            <a:r>
              <a:rPr 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sz="4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dựng</a:t>
            </a:r>
            <a:r>
              <a:rPr 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sz="4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kế</a:t>
            </a:r>
            <a:r>
              <a:rPr 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sz="4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hoạch</a:t>
            </a:r>
            <a:r>
              <a:rPr 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“</a:t>
            </a:r>
            <a:r>
              <a:rPr lang="en-US" sz="4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Tôi</a:t>
            </a:r>
            <a:r>
              <a:rPr 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sz="4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luôn</a:t>
            </a:r>
            <a:r>
              <a:rPr 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sz="4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bên</a:t>
            </a:r>
            <a:r>
              <a:rPr 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sz="4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bạn</a:t>
            </a:r>
            <a:r>
              <a:rPr 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” </a:t>
            </a:r>
            <a:r>
              <a:rPr lang="en-US" sz="4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của</a:t>
            </a:r>
            <a:r>
              <a:rPr 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sz="4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tổ</a:t>
            </a:r>
            <a:endParaRPr lang="en-US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4618219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8349691"/>
              </p:ext>
            </p:extLst>
          </p:nvPr>
        </p:nvGraphicFramePr>
        <p:xfrm>
          <a:off x="533400" y="2743200"/>
          <a:ext cx="17297400" cy="640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5800"/>
                <a:gridCol w="5765800"/>
                <a:gridCol w="5765800"/>
              </a:tblGrid>
              <a:tr h="1737360">
                <a:tc>
                  <a:txBody>
                    <a:bodyPr/>
                    <a:lstStyle/>
                    <a:p>
                      <a:pPr algn="ctr"/>
                      <a:r>
                        <a:rPr lang="en-US" sz="5000" dirty="0" err="1" smtClean="0"/>
                        <a:t>Kế</a:t>
                      </a:r>
                      <a:r>
                        <a:rPr lang="en-US" sz="5000" baseline="0" dirty="0" smtClean="0"/>
                        <a:t> </a:t>
                      </a:r>
                      <a:r>
                        <a:rPr lang="en-US" sz="5000" baseline="0" dirty="0" err="1" smtClean="0"/>
                        <a:t>hoạch</a:t>
                      </a:r>
                      <a:endParaRPr lang="en-US" sz="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dirty="0" err="1" smtClean="0"/>
                        <a:t>Phân</a:t>
                      </a:r>
                      <a:r>
                        <a:rPr lang="en-US" sz="5000" baseline="0" dirty="0" smtClean="0"/>
                        <a:t> </a:t>
                      </a:r>
                      <a:r>
                        <a:rPr lang="en-US" sz="5000" baseline="0" dirty="0" err="1" smtClean="0"/>
                        <a:t>công</a:t>
                      </a:r>
                      <a:r>
                        <a:rPr lang="en-US" sz="5000" baseline="0" dirty="0" smtClean="0"/>
                        <a:t> </a:t>
                      </a:r>
                      <a:r>
                        <a:rPr lang="en-US" sz="5000" baseline="0" dirty="0" err="1" smtClean="0"/>
                        <a:t>nhiệm</a:t>
                      </a:r>
                      <a:r>
                        <a:rPr lang="en-US" sz="5000" baseline="0" dirty="0" smtClean="0"/>
                        <a:t> </a:t>
                      </a:r>
                      <a:r>
                        <a:rPr lang="en-US" sz="5000" baseline="0" dirty="0" err="1" smtClean="0"/>
                        <a:t>vụ</a:t>
                      </a:r>
                      <a:endParaRPr lang="en-US" sz="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dirty="0" smtClean="0"/>
                        <a:t> </a:t>
                      </a:r>
                      <a:r>
                        <a:rPr lang="en-US" sz="5000" dirty="0" err="1" smtClean="0"/>
                        <a:t>Thời</a:t>
                      </a:r>
                      <a:r>
                        <a:rPr lang="en-US" sz="5000" baseline="0" dirty="0" smtClean="0"/>
                        <a:t> </a:t>
                      </a:r>
                      <a:r>
                        <a:rPr lang="en-US" sz="5000" baseline="0" dirty="0" err="1" smtClean="0"/>
                        <a:t>gian</a:t>
                      </a:r>
                      <a:r>
                        <a:rPr lang="en-US" sz="5000" baseline="0" dirty="0" smtClean="0"/>
                        <a:t> </a:t>
                      </a:r>
                      <a:r>
                        <a:rPr lang="en-US" sz="5000" baseline="0" dirty="0" err="1" smtClean="0"/>
                        <a:t>thực</a:t>
                      </a:r>
                      <a:r>
                        <a:rPr lang="en-US" sz="5000" baseline="0" dirty="0" smtClean="0"/>
                        <a:t> </a:t>
                      </a:r>
                      <a:r>
                        <a:rPr lang="en-US" sz="5000" baseline="0" dirty="0" err="1" smtClean="0"/>
                        <a:t>hiện</a:t>
                      </a:r>
                      <a:endParaRPr lang="en-US" sz="5000" dirty="0"/>
                    </a:p>
                  </a:txBody>
                  <a:tcPr/>
                </a:tc>
              </a:tr>
              <a:tr h="46634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361329" y="1545342"/>
            <a:ext cx="70866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ea typeface="Yu Gothic UI Semibold" panose="020B0700000000000000" pitchFamily="34" charset="-128"/>
                <a:cs typeface="Times New Roman" pitchFamily="18" charset="0"/>
              </a:rPr>
              <a:t>Giúp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ea typeface="Yu Gothic UI Semibold" panose="020B0700000000000000" pitchFamily="34" charset="-128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ea typeface="Yu Gothic UI Semibold" panose="020B0700000000000000" pitchFamily="34" charset="-128"/>
                <a:cs typeface="Times New Roman" pitchFamily="18" charset="0"/>
              </a:rPr>
              <a:t>đỡ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ea typeface="Yu Gothic UI Semibold" panose="020B0700000000000000" pitchFamily="34" charset="-128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ea typeface="Yu Gothic UI Semibold" panose="020B0700000000000000" pitchFamily="34" charset="-128"/>
                <a:cs typeface="Times New Roman" pitchFamily="18" charset="0"/>
              </a:rPr>
              <a:t>bạn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ea typeface="Yu Gothic UI Semibold" panose="020B0700000000000000" pitchFamily="34" charset="-128"/>
                <a:cs typeface="Times New Roman" pitchFamily="18" charset="0"/>
              </a:rPr>
              <a:t>: ……………….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ea typeface="Yu Gothic UI Semibold" panose="020B0700000000000000" pitchFamily="34" charset="-128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28565" y="609600"/>
            <a:ext cx="70866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 smtClean="0">
                <a:solidFill>
                  <a:srgbClr val="FF0000"/>
                </a:solidFill>
                <a:latin typeface="Times New Roman" pitchFamily="18" charset="0"/>
                <a:ea typeface="Yu Gothic UI Semibold" panose="020B0700000000000000" pitchFamily="34" charset="-128"/>
                <a:cs typeface="Times New Roman" pitchFamily="18" charset="0"/>
              </a:rPr>
              <a:t>Nhóm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ea typeface="Yu Gothic UI Semibold" panose="020B0700000000000000" pitchFamily="34" charset="-128"/>
                <a:cs typeface="Times New Roman" pitchFamily="18" charset="0"/>
              </a:rPr>
              <a:t>: ……………….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ea typeface="Yu Gothic UI Semibold" panose="020B0700000000000000" pitchFamily="34" charset="-128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6248400" y="2743200"/>
            <a:ext cx="38100" cy="6400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2017187" y="2796987"/>
            <a:ext cx="38100" cy="63246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31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2Download.app-0308(360p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51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8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video>
              <p:cMediaNode vol="84906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5999" y="1524000"/>
            <a:ext cx="138684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  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Các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em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làm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bưu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thiếp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hoặc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viết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thư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gửi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động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viên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các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bạn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nhỏ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vùng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lũ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819400"/>
            <a:ext cx="10750796" cy="79623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76200"/>
            <a:ext cx="80825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Times New Roman" pitchFamily="18" charset="0"/>
                <a:ea typeface="Yu Gothic UI Semibold" panose="020B0700000000000000" pitchFamily="34" charset="-128"/>
                <a:cs typeface="Times New Roman" pitchFamily="18" charset="0"/>
              </a:rPr>
              <a:t>3.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itchFamily="18" charset="0"/>
                <a:ea typeface="Yu Gothic UI Semibold" panose="020B0700000000000000" pitchFamily="34" charset="-128"/>
                <a:cs typeface="Times New Roman" pitchFamily="18" charset="0"/>
              </a:rPr>
              <a:t>Luyện</a:t>
            </a:r>
            <a:r>
              <a:rPr lang="en-US" sz="8000" b="1" dirty="0" smtClean="0">
                <a:solidFill>
                  <a:srgbClr val="FF0000"/>
                </a:solidFill>
                <a:latin typeface="Times New Roman" pitchFamily="18" charset="0"/>
                <a:ea typeface="Yu Gothic UI Semibold" panose="020B0700000000000000" pitchFamily="34" charset="-128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itchFamily="18" charset="0"/>
                <a:ea typeface="Yu Gothic UI Semibold" panose="020B0700000000000000" pitchFamily="34" charset="-128"/>
                <a:cs typeface="Times New Roman" pitchFamily="18" charset="0"/>
              </a:rPr>
              <a:t>tập</a:t>
            </a:r>
            <a:r>
              <a:rPr lang="en-US" sz="8000" b="1" dirty="0" smtClean="0">
                <a:solidFill>
                  <a:srgbClr val="FF0000"/>
                </a:solidFill>
                <a:latin typeface="Times New Roman" pitchFamily="18" charset="0"/>
                <a:ea typeface="Yu Gothic UI Semibold" panose="020B0700000000000000" pitchFamily="34" charset="-128"/>
                <a:cs typeface="Times New Roman" pitchFamily="18" charset="0"/>
              </a:rPr>
              <a:t> 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ea typeface="Yu Gothic UI Semibold" panose="020B0700000000000000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76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3505200"/>
            <a:ext cx="15316200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 </a:t>
            </a:r>
            <a:r>
              <a:rPr lang="en-US" sz="7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Kết</a:t>
            </a:r>
            <a:r>
              <a:rPr lang="en-US" sz="7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luận</a:t>
            </a:r>
            <a:r>
              <a:rPr lang="en-US" sz="7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Một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lời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chia 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sẻ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cũng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quan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trọng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y 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như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cứu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trợ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về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vật</a:t>
            </a:r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chất</a:t>
            </a:r>
            <a:endParaRPr 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11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828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Những</a:t>
            </a: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sz="5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hoạt</a:t>
            </a: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sz="5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động</a:t>
            </a: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sz="5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giúp</a:t>
            </a: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sz="5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đỡ</a:t>
            </a: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sz="5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người</a:t>
            </a: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sz="5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có</a:t>
            </a: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sz="5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hoàn</a:t>
            </a: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sz="5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cảnh</a:t>
            </a: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sz="5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khó</a:t>
            </a: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sz="5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khăn</a:t>
            </a: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sz="5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của</a:t>
            </a: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sz="5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nhà</a:t>
            </a: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sz="5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trường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2415988"/>
            <a:ext cx="9220200" cy="6859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415988"/>
            <a:ext cx="8229600" cy="685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4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609600"/>
            <a:ext cx="1706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4. </a:t>
            </a:r>
            <a:r>
              <a:rPr lang="en-US" sz="8000" dirty="0" err="1" smtClean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Vận</a:t>
            </a:r>
            <a:r>
              <a:rPr lang="en-US" sz="8000" dirty="0" smtClean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dụng</a:t>
            </a:r>
            <a:endParaRPr lang="en-US" sz="8000" dirty="0">
              <a:solidFill>
                <a:srgbClr val="FF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2438400"/>
            <a:ext cx="17068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</a:t>
            </a:r>
            <a:r>
              <a:rPr lang="en-US" sz="8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Các</a:t>
            </a:r>
            <a:r>
              <a:rPr lang="en-US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8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em</a:t>
            </a:r>
            <a:r>
              <a:rPr lang="en-US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8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cùng</a:t>
            </a:r>
            <a:r>
              <a:rPr lang="en-US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8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bố</a:t>
            </a:r>
            <a:r>
              <a:rPr lang="en-US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8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mẹ</a:t>
            </a:r>
            <a:r>
              <a:rPr lang="en-US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8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tìm</a:t>
            </a:r>
            <a:r>
              <a:rPr lang="en-US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8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hiểu</a:t>
            </a:r>
            <a:r>
              <a:rPr lang="en-US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8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thêm</a:t>
            </a:r>
            <a:r>
              <a:rPr lang="en-US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8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về</a:t>
            </a:r>
            <a:r>
              <a:rPr lang="en-US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8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những</a:t>
            </a:r>
            <a:r>
              <a:rPr lang="en-US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8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hoàn</a:t>
            </a:r>
            <a:r>
              <a:rPr lang="en-US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8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cảnh</a:t>
            </a:r>
            <a:r>
              <a:rPr lang="en-US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8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khó</a:t>
            </a:r>
            <a:r>
              <a:rPr lang="en-US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8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khăn</a:t>
            </a:r>
            <a:r>
              <a:rPr lang="en-US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, </a:t>
            </a:r>
            <a:r>
              <a:rPr lang="en-US" sz="8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thiệt</a:t>
            </a:r>
            <a:r>
              <a:rPr lang="en-US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8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thòi</a:t>
            </a:r>
            <a:r>
              <a:rPr lang="en-US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8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xung</a:t>
            </a:r>
            <a:r>
              <a:rPr lang="en-US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8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quanh</a:t>
            </a:r>
            <a:r>
              <a:rPr lang="en-US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8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mình</a:t>
            </a:r>
            <a:r>
              <a:rPr lang="en-US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8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và</a:t>
            </a:r>
            <a:r>
              <a:rPr lang="en-US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8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giúp</a:t>
            </a:r>
            <a:r>
              <a:rPr lang="en-US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8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đỡ</a:t>
            </a:r>
            <a:r>
              <a:rPr lang="en-US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8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họ</a:t>
            </a:r>
            <a:r>
              <a:rPr lang="en-US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8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trong</a:t>
            </a:r>
            <a:r>
              <a:rPr lang="en-US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8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khả</a:t>
            </a:r>
            <a:r>
              <a:rPr lang="en-US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8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năng</a:t>
            </a:r>
            <a:r>
              <a:rPr lang="en-US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.</a:t>
            </a:r>
            <a:r>
              <a:rPr lang="en-US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  <a:t>  </a:t>
            </a:r>
            <a:endParaRPr lang="en-US" sz="9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51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51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7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315(1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43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5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2Download.app-Lớp Chúng Ta Đoàn Kết - Nhạc Thiếu Nhi Có Lời(720p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028.9536" end="1149.908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51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24668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8288000" cy="10515600"/>
          </a:xfrm>
          <a:prstGeom prst="rect">
            <a:avLst/>
          </a:prstGeom>
          <a:solidFill>
            <a:srgbClr val="D0E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220972" y="2600235"/>
            <a:ext cx="15849600" cy="1200329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493355"/>
              </a:avLst>
            </a:prstTxWarp>
            <a:spAutoFit/>
          </a:bodyPr>
          <a:lstStyle/>
          <a:p>
            <a:pPr algn="ctr"/>
            <a:r>
              <a:rPr lang="en-US" sz="9600" b="1" dirty="0" smtClean="0">
                <a:gradFill flip="none" rotWithShape="1">
                  <a:gsLst>
                    <a:gs pos="0">
                      <a:srgbClr val="438CE5">
                        <a:shade val="30000"/>
                        <a:satMod val="115000"/>
                      </a:srgbClr>
                    </a:gs>
                    <a:gs pos="50000">
                      <a:srgbClr val="438CE5">
                        <a:shade val="67500"/>
                        <a:satMod val="115000"/>
                      </a:srgbClr>
                    </a:gs>
                    <a:gs pos="100000">
                      <a:srgbClr val="438CE5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KÍNH CHÀO QUÝ THẦY GIÁO, CÔ GIÁO</a:t>
            </a:r>
            <a:endParaRPr lang="en-US" sz="9600" b="1" dirty="0">
              <a:gradFill flip="none" rotWithShape="1">
                <a:gsLst>
                  <a:gs pos="0">
                    <a:srgbClr val="438CE5">
                      <a:shade val="30000"/>
                      <a:satMod val="115000"/>
                    </a:srgbClr>
                  </a:gs>
                  <a:gs pos="50000">
                    <a:srgbClr val="438CE5">
                      <a:shade val="67500"/>
                      <a:satMod val="115000"/>
                    </a:srgbClr>
                  </a:gs>
                  <a:gs pos="100000">
                    <a:srgbClr val="438CE5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442" y="3657600"/>
            <a:ext cx="4413584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7467600"/>
            <a:ext cx="16003772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Front"/>
              <a:lightRig rig="threePt" dir="t"/>
            </a:scene3d>
          </a:bodyPr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THÂN ÁI CHÀO TẠM BIỆT CÁC EM</a:t>
            </a:r>
            <a:endParaRPr lang="en-US" sz="8800" b="1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8914150"/>
            <a:ext cx="10644187" cy="160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Admin\AppData\Local\Microsoft\Windows\INetCache\IE\0CH2WIFZ\rose_flower_white_nature-55043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33815"/>
            <a:ext cx="3541243" cy="265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835187" y="-133547"/>
            <a:ext cx="3541713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06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51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3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7999" cy="1051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2830879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7999" cy="1051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3293917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7999" cy="1051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347559"/>
      </p:ext>
    </p:extLst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287999" cy="1051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31835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51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12744"/>
      </p:ext>
    </p:extLst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51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64787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202</Words>
  <Application>Microsoft Office PowerPoint</Application>
  <PresentationFormat>Custom</PresentationFormat>
  <Paragraphs>26</Paragraphs>
  <Slides>21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Segoe UI Semibold</vt:lpstr>
      <vt:lpstr>Times New Roman</vt:lpstr>
      <vt:lpstr>VNI-Times</vt:lpstr>
      <vt:lpstr>Yu Gothic UI Semibold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37</cp:revision>
  <dcterms:created xsi:type="dcterms:W3CDTF">2023-03-06T14:00:50Z</dcterms:created>
  <dcterms:modified xsi:type="dcterms:W3CDTF">2025-02-27T03:33:14Z</dcterms:modified>
</cp:coreProperties>
</file>