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23"/>
  </p:notesMasterIdLst>
  <p:sldIdLst>
    <p:sldId id="295" r:id="rId4"/>
    <p:sldId id="263" r:id="rId5"/>
    <p:sldId id="284" r:id="rId6"/>
    <p:sldId id="296" r:id="rId7"/>
    <p:sldId id="299" r:id="rId8"/>
    <p:sldId id="286" r:id="rId9"/>
    <p:sldId id="301" r:id="rId10"/>
    <p:sldId id="302" r:id="rId11"/>
    <p:sldId id="287" r:id="rId12"/>
    <p:sldId id="289" r:id="rId13"/>
    <p:sldId id="288" r:id="rId14"/>
    <p:sldId id="270" r:id="rId15"/>
    <p:sldId id="290" r:id="rId16"/>
    <p:sldId id="291" r:id="rId17"/>
    <p:sldId id="292" r:id="rId18"/>
    <p:sldId id="293" r:id="rId19"/>
    <p:sldId id="300" r:id="rId20"/>
    <p:sldId id="294" r:id="rId21"/>
    <p:sldId id="298" r:id="rId2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12" autoAdjust="0"/>
  </p:normalViewPr>
  <p:slideViewPr>
    <p:cSldViewPr>
      <p:cViewPr varScale="1">
        <p:scale>
          <a:sx n="97" d="100"/>
          <a:sy n="97" d="100"/>
        </p:scale>
        <p:origin x="58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9C450-4EAC-4433-9219-78ED31718593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12DD1-8F48-457C-813A-2DC7E273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12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38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8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61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23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7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6364-435D-4B48-BFEA-9D32AEEDF95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9691-72DB-4C59-94B4-BCD6EE83F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6089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85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81" r:id="rId4"/>
    <p:sldLayoutId id="2147483682" r:id="rId5"/>
    <p:sldLayoutId id="2147483683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8" r:id="rId12"/>
    <p:sldLayoutId id="214748368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91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5" Type="http://schemas.openxmlformats.org/officeDocument/2006/relationships/hyperlink" Target="file:///C:\Users\Administrator\Desktop\to&#225;n%2055.3.mp4" TargetMode="External"/><Relationship Id="rId4" Type="http://schemas.openxmlformats.org/officeDocument/2006/relationships/hyperlink" Target="file:///C:\Users\Administrator\Desktop\to&#225;n%2055.2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5" Type="http://schemas.openxmlformats.org/officeDocument/2006/relationships/hyperlink" Target="file:///C:\Users\Administrator\Desktop\to&#225;n%2055.6.mp4" TargetMode="External"/><Relationship Id="rId4" Type="http://schemas.openxmlformats.org/officeDocument/2006/relationships/hyperlink" Target="file:///C:\Users\Administrator\Desktop\to&#225;n%2055.5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gi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6" descr="http://d.violet.vn/uploads/thumbnails/492/thumbnails2/Hilltop_View.jpg.jpg"/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45806" y="0"/>
            <a:ext cx="8698539" cy="5449956"/>
          </a:xfrm>
        </p:spPr>
      </p:pic>
      <p:sp>
        <p:nvSpPr>
          <p:cNvPr id="2052" name="WordArt 5" descr="Large checker board"/>
          <p:cNvSpPr/>
          <p:nvPr/>
        </p:nvSpPr>
        <p:spPr>
          <a:xfrm>
            <a:off x="1857375" y="2229003"/>
            <a:ext cx="5429250" cy="728513"/>
          </a:xfrm>
          <a:prstGeom prst="rect">
            <a:avLst/>
          </a:prstGeom>
        </p:spPr>
        <p:txBody>
          <a:bodyPr wrap="none" lIns="68579" tIns="34289" rIns="68579" bIns="34289" numCol="1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 eaLnBrk="0" hangingPunct="0"/>
            <a:r>
              <a:rPr lang="en-US" sz="1688" spc="-270" dirty="0" err="1">
                <a:ln w="19050" cap="flat" cmpd="sng">
                  <a:pattFill prst="dashVert">
                    <a:fgClr>
                      <a:srgbClr val="D60093"/>
                    </a:fgClr>
                    <a:bgClr>
                      <a:schemeClr val="accent1"/>
                    </a:bgClr>
                  </a:pattFill>
                  <a:prstDash val="solid"/>
                  <a:headEnd type="none" w="med" len="med"/>
                  <a:tailEnd type="none" w="med" len="med"/>
                </a:ln>
                <a:pattFill prst="lgCheck">
                  <a:fgClr>
                    <a:srgbClr val="0000FF"/>
                  </a:fgClr>
                  <a:bgClr>
                    <a:srgbClr val="CC0099"/>
                  </a:bgClr>
                </a:patt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688" spc="-270" dirty="0">
                <a:ln w="19050" cap="flat" cmpd="sng">
                  <a:pattFill prst="dashVert">
                    <a:fgClr>
                      <a:srgbClr val="D60093"/>
                    </a:fgClr>
                    <a:bgClr>
                      <a:schemeClr val="accent1"/>
                    </a:bgClr>
                  </a:pattFill>
                  <a:prstDash val="solid"/>
                  <a:headEnd type="none" w="med" len="med"/>
                  <a:tailEnd type="none" w="med" len="med"/>
                </a:ln>
                <a:pattFill prst="lgCheck">
                  <a:fgClr>
                    <a:srgbClr val="0000FF"/>
                  </a:fgClr>
                  <a:bgClr>
                    <a:srgbClr val="CC0099"/>
                  </a:bgClr>
                </a:patt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688" spc="-270" dirty="0" err="1">
                <a:ln w="19050" cap="flat" cmpd="sng">
                  <a:pattFill prst="dashVert">
                    <a:fgClr>
                      <a:srgbClr val="D60093"/>
                    </a:fgClr>
                    <a:bgClr>
                      <a:schemeClr val="accent1"/>
                    </a:bgClr>
                  </a:pattFill>
                  <a:prstDash val="solid"/>
                  <a:headEnd type="none" w="med" len="med"/>
                  <a:tailEnd type="none" w="med" len="med"/>
                </a:ln>
                <a:pattFill prst="lgCheck">
                  <a:fgClr>
                    <a:srgbClr val="0000FF"/>
                  </a:fgClr>
                  <a:bgClr>
                    <a:srgbClr val="CC0099"/>
                  </a:bgClr>
                </a:patt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1688" spc="-270" dirty="0">
                <a:ln w="19050" cap="flat" cmpd="sng">
                  <a:pattFill prst="dashVert">
                    <a:fgClr>
                      <a:srgbClr val="D60093"/>
                    </a:fgClr>
                    <a:bgClr>
                      <a:schemeClr val="accent1"/>
                    </a:bgClr>
                  </a:pattFill>
                  <a:prstDash val="solid"/>
                  <a:headEnd type="none" w="med" len="med"/>
                  <a:tailEnd type="none" w="med" len="med"/>
                </a:ln>
                <a:pattFill prst="lgCheck">
                  <a:fgClr>
                    <a:srgbClr val="0000FF"/>
                  </a:fgClr>
                  <a:bgClr>
                    <a:srgbClr val="CC0099"/>
                  </a:bgClr>
                </a:patt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688" spc="-270" dirty="0" err="1">
                <a:ln w="19050" cap="flat" cmpd="sng">
                  <a:pattFill prst="dashVert">
                    <a:fgClr>
                      <a:srgbClr val="D60093"/>
                    </a:fgClr>
                    <a:bgClr>
                      <a:schemeClr val="accent1"/>
                    </a:bgClr>
                  </a:pattFill>
                  <a:prstDash val="solid"/>
                  <a:headEnd type="none" w="med" len="med"/>
                  <a:tailEnd type="none" w="med" len="med"/>
                </a:ln>
                <a:pattFill prst="lgCheck">
                  <a:fgClr>
                    <a:srgbClr val="0000FF"/>
                  </a:fgClr>
                  <a:bgClr>
                    <a:srgbClr val="CC0099"/>
                  </a:bgClr>
                </a:patt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688" spc="-270" dirty="0">
                <a:ln w="19050" cap="flat" cmpd="sng">
                  <a:pattFill prst="dashVert">
                    <a:fgClr>
                      <a:srgbClr val="D60093"/>
                    </a:fgClr>
                    <a:bgClr>
                      <a:schemeClr val="accent1"/>
                    </a:bgClr>
                  </a:pattFill>
                  <a:prstDash val="solid"/>
                  <a:headEnd type="none" w="med" len="med"/>
                  <a:tailEnd type="none" w="med" len="med"/>
                </a:ln>
                <a:pattFill prst="lgCheck">
                  <a:fgClr>
                    <a:srgbClr val="0000FF"/>
                  </a:fgClr>
                  <a:bgClr>
                    <a:srgbClr val="CC0099"/>
                  </a:bgClr>
                </a:patt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688" spc="-270" dirty="0" err="1">
                <a:ln w="19050" cap="flat" cmpd="sng">
                  <a:pattFill prst="dashVert">
                    <a:fgClr>
                      <a:srgbClr val="D60093"/>
                    </a:fgClr>
                    <a:bgClr>
                      <a:schemeClr val="accent1"/>
                    </a:bgClr>
                  </a:pattFill>
                  <a:prstDash val="solid"/>
                  <a:headEnd type="none" w="med" len="med"/>
                  <a:tailEnd type="none" w="med" len="med"/>
                </a:ln>
                <a:pattFill prst="lgCheck">
                  <a:fgClr>
                    <a:srgbClr val="0000FF"/>
                  </a:fgClr>
                  <a:bgClr>
                    <a:srgbClr val="CC0099"/>
                  </a:bgClr>
                </a:patt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688" spc="-270" dirty="0">
                <a:ln w="19050" cap="flat" cmpd="sng">
                  <a:pattFill prst="dashVert">
                    <a:fgClr>
                      <a:srgbClr val="D60093"/>
                    </a:fgClr>
                    <a:bgClr>
                      <a:schemeClr val="accent1"/>
                    </a:bgClr>
                  </a:pattFill>
                  <a:prstDash val="solid"/>
                  <a:headEnd type="none" w="med" len="med"/>
                  <a:tailEnd type="none" w="med" len="med"/>
                </a:ln>
                <a:pattFill prst="lgCheck">
                  <a:fgClr>
                    <a:srgbClr val="0000FF"/>
                  </a:fgClr>
                  <a:bgClr>
                    <a:srgbClr val="CC0099"/>
                  </a:bgClr>
                </a:patt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1A</a:t>
            </a:r>
          </a:p>
        </p:txBody>
      </p:sp>
      <p:sp>
        <p:nvSpPr>
          <p:cNvPr id="2053" name="Text Box 42"/>
          <p:cNvSpPr txBox="1"/>
          <p:nvPr/>
        </p:nvSpPr>
        <p:spPr>
          <a:xfrm>
            <a:off x="1267294" y="3723878"/>
            <a:ext cx="6768752" cy="561690"/>
          </a:xfrm>
          <a:prstGeom prst="rect">
            <a:avLst/>
          </a:prstGeom>
          <a:noFill/>
          <a:ln w="9525">
            <a:noFill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GV </a:t>
            </a:r>
            <a:r>
              <a:rPr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Thu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Hằng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WordArt 4"/>
          <p:cNvSpPr/>
          <p:nvPr/>
        </p:nvSpPr>
        <p:spPr>
          <a:xfrm>
            <a:off x="1343028" y="1657350"/>
            <a:ext cx="6657974" cy="571650"/>
          </a:xfrm>
          <a:prstGeom prst="rect">
            <a:avLst/>
          </a:prstGeom>
        </p:spPr>
        <p:txBody>
          <a:bodyPr wrap="none" lIns="68579" tIns="34289" rIns="68579" bIns="34289" numCol="1" fromWordArt="1">
            <a:prstTxWarp prst="textPlain">
              <a:avLst>
                <a:gd name="adj" fmla="val 50441"/>
              </a:avLst>
            </a:prstTxWarp>
            <a:normAutofit/>
          </a:bodyPr>
          <a:lstStyle/>
          <a:p>
            <a:pPr algn="ctr"/>
            <a:r>
              <a:rPr lang="en-US" sz="1688" i="1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itchFamily="18" charset="0"/>
                <a:ea typeface=".VnTime" panose="020B7200000000000000" charset="0"/>
                <a:cs typeface="Times New Roman" pitchFamily="18" charset="0"/>
              </a:rPr>
              <a:t>CHÀO MỪNG QUÝ </a:t>
            </a:r>
            <a:r>
              <a:rPr lang="en-US" sz="1688" i="1" dirty="0" smtClean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itchFamily="18" charset="0"/>
                <a:ea typeface=".VnTime" panose="020B7200000000000000" charset="0"/>
                <a:cs typeface="Times New Roman" pitchFamily="18" charset="0"/>
              </a:rPr>
              <a:t>THẦY, </a:t>
            </a:r>
            <a:r>
              <a:rPr lang="en-US" sz="1688" i="1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itchFamily="18" charset="0"/>
                <a:ea typeface=".VnTime" panose="020B7200000000000000" charset="0"/>
                <a:cs typeface="Times New Roman" pitchFamily="18" charset="0"/>
              </a:rPr>
              <a:t>CÔ GIÁO</a:t>
            </a:r>
          </a:p>
        </p:txBody>
      </p:sp>
      <p:sp>
        <p:nvSpPr>
          <p:cNvPr id="3" name="Text Box 42"/>
          <p:cNvSpPr txBox="1"/>
          <p:nvPr/>
        </p:nvSpPr>
        <p:spPr>
          <a:xfrm>
            <a:off x="2123728" y="272597"/>
            <a:ext cx="4479131" cy="588621"/>
          </a:xfrm>
          <a:prstGeom prst="rect">
            <a:avLst/>
          </a:prstGeom>
          <a:noFill/>
          <a:ln w="9525">
            <a:noFill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en-US" sz="1519" dirty="0" smtClean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UBND THÀNH PHỐ </a:t>
            </a:r>
            <a:r>
              <a:rPr lang="en-US" altLang="zh-CN" sz="1519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QUY NHƠN</a:t>
            </a:r>
            <a:endParaRPr lang="en-US" sz="1519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1519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TRƯỜNG TIỂU HỌC </a:t>
            </a:r>
            <a:r>
              <a:rPr lang="en-US" altLang="zh-CN" sz="1519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HOÀNG QUỐC </a:t>
            </a:r>
            <a:r>
              <a:rPr lang="en-US" altLang="zh-CN" sz="1856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VIỆT</a:t>
            </a:r>
            <a:endParaRPr sz="1856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3090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107504" y="195486"/>
            <a:ext cx="504056" cy="5040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107504" y="357504"/>
            <a:ext cx="432048" cy="1800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915566"/>
            <a:ext cx="8842100" cy="302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4" action="ppaction://program"/>
          </p:cNvPr>
          <p:cNvSpPr/>
          <p:nvPr/>
        </p:nvSpPr>
        <p:spPr>
          <a:xfrm>
            <a:off x="2123728" y="1707654"/>
            <a:ext cx="2232248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5" action="ppaction://program"/>
          </p:cNvPr>
          <p:cNvSpPr/>
          <p:nvPr/>
        </p:nvSpPr>
        <p:spPr>
          <a:xfrm>
            <a:off x="5004048" y="1563638"/>
            <a:ext cx="2232248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6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336"/>
            <a:ext cx="9144001" cy="4842164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FA967A93-9133-487A-B6C0-CC9F3F65D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852" y="652249"/>
            <a:ext cx="431778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altLang="en-US" sz="27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FC96E26C-7ED6-4398-8CB5-6F4EAB74796F}"/>
              </a:ext>
            </a:extLst>
          </p:cNvPr>
          <p:cNvGrpSpPr/>
          <p:nvPr/>
        </p:nvGrpSpPr>
        <p:grpSpPr>
          <a:xfrm>
            <a:off x="592608" y="531268"/>
            <a:ext cx="989950" cy="779537"/>
            <a:chOff x="-207383" y="33384"/>
            <a:chExt cx="1319933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6D5F69BF-C8C0-4E9C-9FF3-95E53688FFB5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5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A2CA546-9B43-410C-AA6C-E1A886E07B15}"/>
                </a:ext>
              </a:extLst>
            </p:cNvPr>
            <p:cNvSpPr/>
            <p:nvPr/>
          </p:nvSpPr>
          <p:spPr>
            <a:xfrm>
              <a:off x="-207383" y="27975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400" b="1" kern="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1</a:t>
              </a:r>
              <a:r>
                <a:rPr lang="en-US" sz="27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700" b="1" kern="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307D48-FD78-4F26-98CD-6D530F872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13" y="1413487"/>
            <a:ext cx="3230390" cy="236454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D5D489F-4FFF-4BC2-98A4-032BF48A3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0" b="3082"/>
          <a:stretch/>
        </p:blipFill>
        <p:spPr>
          <a:xfrm>
            <a:off x="4572000" y="1413487"/>
            <a:ext cx="3924779" cy="2364548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C4DDCAE7-584F-4F70-8BF0-8C5C6B2EC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965" y="4255063"/>
            <a:ext cx="15011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3 - 1 =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B35E28B-7578-456D-979E-8CC553E20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969" y="4275244"/>
            <a:ext cx="15011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4 - 2 = 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0E2F661-AEC2-43A9-AC88-8F4AA17AB479}"/>
              </a:ext>
            </a:extLst>
          </p:cNvPr>
          <p:cNvSpPr/>
          <p:nvPr/>
        </p:nvSpPr>
        <p:spPr>
          <a:xfrm>
            <a:off x="2864123" y="4277822"/>
            <a:ext cx="1200680" cy="43922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685800" latinLnBrk="0">
              <a:defRPr/>
            </a:pPr>
            <a:r>
              <a:rPr lang="en-US" sz="27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93FE23F-DEC9-41CD-A11C-993F59B207AF}"/>
              </a:ext>
            </a:extLst>
          </p:cNvPr>
          <p:cNvSpPr/>
          <p:nvPr/>
        </p:nvSpPr>
        <p:spPr>
          <a:xfrm>
            <a:off x="2834276" y="4308448"/>
            <a:ext cx="447637" cy="402614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2700" b="1" kern="0" dirty="0"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CAEA10C5-7BE2-40A1-8381-8E3BF2C306B0}"/>
              </a:ext>
            </a:extLst>
          </p:cNvPr>
          <p:cNvSpPr/>
          <p:nvPr/>
        </p:nvSpPr>
        <p:spPr>
          <a:xfrm>
            <a:off x="6986695" y="4277822"/>
            <a:ext cx="1200680" cy="43922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685800" latinLnBrk="0">
              <a:defRPr/>
            </a:pPr>
            <a:r>
              <a:rPr lang="en-US" sz="27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350381F1-89F8-4DAE-B95F-C4525A1BDF74}"/>
              </a:ext>
            </a:extLst>
          </p:cNvPr>
          <p:cNvSpPr/>
          <p:nvPr/>
        </p:nvSpPr>
        <p:spPr>
          <a:xfrm>
            <a:off x="6955521" y="4310107"/>
            <a:ext cx="447637" cy="402614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2700" b="1" kern="0" dirty="0"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30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3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 animBg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toán 55 - 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1" b="42148"/>
          <a:stretch/>
        </p:blipFill>
        <p:spPr bwMode="auto">
          <a:xfrm>
            <a:off x="0" y="357504"/>
            <a:ext cx="9144000" cy="444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107504" y="195486"/>
            <a:ext cx="504056" cy="5040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107504" y="357504"/>
            <a:ext cx="432048" cy="1800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hlinkClick r:id="rId4" action="ppaction://program"/>
          </p:cNvPr>
          <p:cNvSpPr/>
          <p:nvPr/>
        </p:nvSpPr>
        <p:spPr>
          <a:xfrm>
            <a:off x="1259632" y="1811507"/>
            <a:ext cx="3024336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5" action="ppaction://program"/>
          </p:cNvPr>
          <p:cNvSpPr/>
          <p:nvPr/>
        </p:nvSpPr>
        <p:spPr>
          <a:xfrm>
            <a:off x="5652120" y="1779662"/>
            <a:ext cx="2592288" cy="194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336"/>
            <a:ext cx="9144001" cy="4842164"/>
          </a:xfrm>
          <a:prstGeom prst="rect">
            <a:avLst/>
          </a:prstGeom>
        </p:spPr>
      </p:pic>
      <p:pic>
        <p:nvPicPr>
          <p:cNvPr id="3" name="BT2B">
            <a:hlinkClick r:id="" action="ppaction://media"/>
            <a:extLst>
              <a:ext uri="{FF2B5EF4-FFF2-40B4-BE49-F238E27FC236}">
                <a16:creationId xmlns:a16="http://schemas.microsoft.com/office/drawing/2014/main" id="{C9F89FD0-E709-465B-BDF0-52A9AA326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228" y="660811"/>
            <a:ext cx="7699663" cy="41232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30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0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336"/>
            <a:ext cx="9144001" cy="4842164"/>
          </a:xfrm>
          <a:prstGeom prst="rect">
            <a:avLst/>
          </a:prstGeom>
        </p:spPr>
      </p:pic>
      <p:pic>
        <p:nvPicPr>
          <p:cNvPr id="3" name="BT2A">
            <a:hlinkClick r:id="" action="ppaction://media"/>
            <a:extLst>
              <a:ext uri="{FF2B5EF4-FFF2-40B4-BE49-F238E27FC236}">
                <a16:creationId xmlns:a16="http://schemas.microsoft.com/office/drawing/2014/main" id="{2D0004E2-FE9F-4014-BEE1-2B338D31C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873" y="640203"/>
            <a:ext cx="7429499" cy="41644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30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8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336"/>
            <a:ext cx="9144001" cy="4842164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6407A3AD-CA9F-4E06-9362-135FDD85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897" y="721196"/>
            <a:ext cx="74321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F77F744-4E22-4E10-B985-19297F2CE726}"/>
              </a:ext>
            </a:extLst>
          </p:cNvPr>
          <p:cNvGrpSpPr/>
          <p:nvPr/>
        </p:nvGrpSpPr>
        <p:grpSpPr>
          <a:xfrm>
            <a:off x="647308" y="550719"/>
            <a:ext cx="962202" cy="779537"/>
            <a:chOff x="-170386" y="33384"/>
            <a:chExt cx="1282936" cy="1039383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0C8D3D48-7B42-4560-9A6E-76F85C3A083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5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AE38DAE-2568-42A2-892D-6B46E8242ED8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4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7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700" b="1" kern="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5F2AB5F-69F1-4583-AEA7-E5A9A82B4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5" r="1819"/>
          <a:stretch/>
        </p:blipFill>
        <p:spPr>
          <a:xfrm>
            <a:off x="932167" y="1798759"/>
            <a:ext cx="7851224" cy="24330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CE1F16-8AA5-4BAB-9DE7-528B5368E193}"/>
              </a:ext>
            </a:extLst>
          </p:cNvPr>
          <p:cNvCxnSpPr>
            <a:cxnSpLocks/>
          </p:cNvCxnSpPr>
          <p:nvPr/>
        </p:nvCxnSpPr>
        <p:spPr>
          <a:xfrm>
            <a:off x="4299713" y="2614253"/>
            <a:ext cx="503958" cy="561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D0EFA1CE-CFDD-462C-96E7-AE1C8771D8D0}"/>
              </a:ext>
            </a:extLst>
          </p:cNvPr>
          <p:cNvCxnSpPr>
            <a:cxnSpLocks/>
          </p:cNvCxnSpPr>
          <p:nvPr/>
        </p:nvCxnSpPr>
        <p:spPr>
          <a:xfrm flipH="1" flipV="1">
            <a:off x="6019408" y="2229790"/>
            <a:ext cx="613064" cy="6650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9144000" cy="30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8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336"/>
            <a:ext cx="9144001" cy="4842164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C1501926-C164-406C-B812-A285257E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428" y="710805"/>
            <a:ext cx="74321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altLang="en-US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24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D38D6D0-4F25-48A3-B646-8B3851F5E9F5}"/>
              </a:ext>
            </a:extLst>
          </p:cNvPr>
          <p:cNvGrpSpPr/>
          <p:nvPr/>
        </p:nvGrpSpPr>
        <p:grpSpPr>
          <a:xfrm>
            <a:off x="516448" y="540328"/>
            <a:ext cx="972593" cy="779537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1A62B08A-BB31-4DCA-9888-24B0135BF926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5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6320561-8DD4-4E7D-91B6-4FDC0C1EF268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400" b="1" kern="0" dirty="0">
                  <a:solidFill>
                    <a:prstClr val="white"/>
                  </a:solidFill>
                  <a:latin typeface="+mj-lt"/>
                  <a:cs typeface="Times New Roman" panose="02020603050405020304" pitchFamily="18" charset="0"/>
                </a:rPr>
                <a:t>3</a:t>
              </a:r>
              <a:r>
                <a:rPr lang="en-US" sz="27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700" b="1" kern="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442ABDB-6EC0-4A5D-8F68-40FACF85F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5" b="89969" l="9936" r="90428">
                        <a14:foregroundMark x1="84139" y1="28997" x2="90428" y2="4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147" y="1853500"/>
            <a:ext cx="3132335" cy="182172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2C19D66-881B-4600-9503-65F67B802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72" y="1609396"/>
            <a:ext cx="2933228" cy="1767224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D9AB5658-AF8D-4A42-B0FA-3A38F5D3D6ED}"/>
              </a:ext>
            </a:extLst>
          </p:cNvPr>
          <p:cNvSpPr/>
          <p:nvPr/>
        </p:nvSpPr>
        <p:spPr>
          <a:xfrm>
            <a:off x="2106088" y="3901705"/>
            <a:ext cx="1200680" cy="43922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685800" latinLnBrk="0">
              <a:defRPr/>
            </a:pPr>
            <a:r>
              <a:rPr lang="en-US" sz="27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id="{1AB1AA91-4C8E-4776-99C2-D8AD8931D7FB}"/>
              </a:ext>
            </a:extLst>
          </p:cNvPr>
          <p:cNvGrpSpPr/>
          <p:nvPr/>
        </p:nvGrpSpPr>
        <p:grpSpPr>
          <a:xfrm>
            <a:off x="1187161" y="3922121"/>
            <a:ext cx="3374264" cy="500477"/>
            <a:chOff x="4742932" y="5485658"/>
            <a:chExt cx="4499018" cy="667302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BFEA64CD-14C4-484F-B850-189B02C3DFE6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defTabSz="685800" latinLnBrk="0">
                <a:defRPr/>
              </a:pPr>
              <a:r>
                <a:rPr lang="en-US" sz="2700" b="1" kern="0" dirty="0">
                  <a:latin typeface="+mj-lt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FAF116CD-6234-4429-AFDE-5A360D5761B0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b="1" kern="0" dirty="0"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F63DD12B-EA8F-43D0-A0BD-B4BEA5E83A3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defTabSz="685800" latinLnBrk="0">
                <a:defRPr/>
              </a:pPr>
              <a:r>
                <a:rPr lang="en-US" sz="2700" b="1" kern="0" dirty="0"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181578CC-A219-453B-A592-9FC050990A44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b="1" kern="0" dirty="0"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AEB2BA07-6E9E-4074-BA9D-5CE51D343F5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+mj-lt"/>
              </a:endParaRP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CDA329B5-5FE8-4F4D-AC5A-D082D38DD809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b="1" kern="0" dirty="0"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7A39141D-1FA1-4B31-9785-E30FCF0AB5DC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defTabSz="685800" latinLnBrk="0">
                <a:defRPr/>
              </a:pPr>
              <a:r>
                <a:rPr lang="en-US" sz="2700" b="1" kern="0" dirty="0">
                  <a:latin typeface="+mj-lt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A989E329-6681-4AFB-BB3D-853C630DDF83}"/>
              </a:ext>
            </a:extLst>
          </p:cNvPr>
          <p:cNvSpPr/>
          <p:nvPr/>
        </p:nvSpPr>
        <p:spPr>
          <a:xfrm>
            <a:off x="3911160" y="3942021"/>
            <a:ext cx="1200680" cy="43922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685800" latinLnBrk="0">
              <a:defRPr/>
            </a:pPr>
            <a:r>
              <a:rPr lang="en-US" sz="27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21D5CB3C-6557-4E33-991E-9319F3B3BBA0}"/>
              </a:ext>
            </a:extLst>
          </p:cNvPr>
          <p:cNvSpPr/>
          <p:nvPr/>
        </p:nvSpPr>
        <p:spPr>
          <a:xfrm>
            <a:off x="6246688" y="3899792"/>
            <a:ext cx="1200680" cy="43922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685800" latinLnBrk="0">
              <a:defRPr/>
            </a:pPr>
            <a:r>
              <a:rPr lang="en-US" sz="27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grpSp>
        <p:nvGrpSpPr>
          <p:cNvPr id="20" name="Group 17">
            <a:extLst>
              <a:ext uri="{FF2B5EF4-FFF2-40B4-BE49-F238E27FC236}">
                <a16:creationId xmlns:a16="http://schemas.microsoft.com/office/drawing/2014/main" id="{1A169634-7254-448F-B088-F5E0FA2F7A17}"/>
              </a:ext>
            </a:extLst>
          </p:cNvPr>
          <p:cNvGrpSpPr/>
          <p:nvPr/>
        </p:nvGrpSpPr>
        <p:grpSpPr>
          <a:xfrm>
            <a:off x="5325646" y="3922121"/>
            <a:ext cx="3374264" cy="500477"/>
            <a:chOff x="4742932" y="5485658"/>
            <a:chExt cx="4499018" cy="667302"/>
          </a:xfrm>
        </p:grpSpPr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id="{19F5937C-613A-4506-96D9-B8E93FF8395F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defTabSz="685800" latinLnBrk="0">
                <a:defRPr/>
              </a:pPr>
              <a:r>
                <a:rPr lang="en-US" sz="2700" b="1" kern="0" dirty="0">
                  <a:latin typeface="+mj-lt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A23425F-B63C-4DB6-8477-5C910F00656D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b="1" kern="0" dirty="0"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7A764FD5-880E-4570-AB9C-5971DB24C91F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defTabSz="685800" latinLnBrk="0">
                <a:defRPr/>
              </a:pPr>
              <a:r>
                <a:rPr lang="en-US" sz="2700" b="1" kern="0" dirty="0">
                  <a:latin typeface="+mj-lt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05676167-06FE-404F-A615-ED91D3FBEDD9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b="1" kern="0" dirty="0"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id="{34BC6224-4832-431C-8D7D-C3069A07E67E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+mj-lt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id="{27A4B765-B877-418F-972D-CCA95547382B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b="1" kern="0" dirty="0"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8178F75B-59BF-4011-AEEC-321028D5FEC1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defTabSz="685800" latinLnBrk="0">
                <a:defRPr/>
              </a:pPr>
              <a:r>
                <a:rPr lang="en-US" sz="2700" b="1" kern="0" dirty="0">
                  <a:latin typeface="+mj-lt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037A4621-193F-4361-95F0-FAA201331674}"/>
              </a:ext>
            </a:extLst>
          </p:cNvPr>
          <p:cNvSpPr/>
          <p:nvPr/>
        </p:nvSpPr>
        <p:spPr>
          <a:xfrm>
            <a:off x="8049644" y="3942021"/>
            <a:ext cx="1200680" cy="43922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defTabSz="685800" latinLnBrk="0">
              <a:defRPr/>
            </a:pPr>
            <a:r>
              <a:rPr lang="en-US" sz="27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CB51E5D9-C107-4347-B3AE-EFF5A4342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174" y="1487032"/>
            <a:ext cx="78090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D7631889-0675-427D-A535-5B5A0C256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1260" y="1487032"/>
            <a:ext cx="78090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0" y="-10096"/>
            <a:ext cx="9144000" cy="280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8" grpId="0"/>
      <p:bldP spid="19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5347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3600" i="1" u="sng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zh-CN" sz="7900" b="1" u="sng" dirty="0">
                <a:solidFill>
                  <a:schemeClr val="tx2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  <a:r>
              <a:rPr lang="en-US" altLang="zh-CN" sz="79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/>
            </a:r>
            <a:br>
              <a:rPr lang="en-US" altLang="zh-CN" sz="79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</a:br>
            <a:endParaRPr lang="en-US" sz="7900" b="1" i="1" u="sng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3600" i="1" u="sng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3600" i="1" u="sng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9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336"/>
            <a:ext cx="9144001" cy="484216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D9914E10-2DE5-4915-BA46-3A92CE2A0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2810675" y="2928527"/>
            <a:ext cx="1952662" cy="2036619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2734A0B0-C3E2-41F8-A7DF-567095B67C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5104113" y="2904261"/>
            <a:ext cx="2344829" cy="2060885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3E24E20-8A40-4F86-9DFA-6A508550093C}"/>
              </a:ext>
            </a:extLst>
          </p:cNvPr>
          <p:cNvSpPr/>
          <p:nvPr/>
        </p:nvSpPr>
        <p:spPr>
          <a:xfrm>
            <a:off x="3273922" y="2290517"/>
            <a:ext cx="3660381" cy="1058153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latinLnBrk="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375E9AE-4A26-493C-838D-3C6B3A32D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616292" y="560918"/>
            <a:ext cx="836909" cy="89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6457BC4C-AC26-4DF3-A281-9E27E79C4A73}"/>
              </a:ext>
            </a:extLst>
          </p:cNvPr>
          <p:cNvSpPr/>
          <p:nvPr/>
        </p:nvSpPr>
        <p:spPr>
          <a:xfrm>
            <a:off x="1262702" y="937393"/>
            <a:ext cx="8071799" cy="46077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latinLnBrk="0">
              <a:lnSpc>
                <a:spcPct val="150000"/>
              </a:lnSpc>
              <a:defRPr/>
            </a:pPr>
            <a:r>
              <a:rPr lang="en-US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Kể</a:t>
            </a:r>
            <a:r>
              <a:rPr lang="en-US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huống</a:t>
            </a:r>
            <a:r>
              <a:rPr lang="en-US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liên</a:t>
            </a:r>
            <a:r>
              <a:rPr lang="en-US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trừ</a:t>
            </a:r>
            <a:r>
              <a:rPr lang="en-US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 :</a:t>
            </a:r>
          </a:p>
          <a:p>
            <a:pPr defTabSz="685800" latinLnBrk="0">
              <a:lnSpc>
                <a:spcPct val="150000"/>
              </a:lnSpc>
              <a:defRPr/>
            </a:pPr>
            <a:endParaRPr lang="en-US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25CA0A4C-81F0-4295-BC14-8EADE1987D49}"/>
              </a:ext>
            </a:extLst>
          </p:cNvPr>
          <p:cNvSpPr/>
          <p:nvPr/>
        </p:nvSpPr>
        <p:spPr>
          <a:xfrm>
            <a:off x="3967699" y="2622703"/>
            <a:ext cx="2795154" cy="46077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latinLnBrk="0">
              <a:defRPr/>
            </a:pPr>
            <a:r>
              <a:rPr lang="en-US" sz="45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 ? ?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0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K1 VTT</a:t>
            </a:r>
          </a:p>
        </p:txBody>
      </p:sp>
      <p:sp>
        <p:nvSpPr>
          <p:cNvPr id="44035" name="WordArt 4"/>
          <p:cNvSpPr>
            <a:spLocks noChangeArrowheads="1" noChangeShapeType="1" noTextEdit="1"/>
          </p:cNvSpPr>
          <p:nvPr/>
        </p:nvSpPr>
        <p:spPr bwMode="auto">
          <a:xfrm>
            <a:off x="1760935" y="878682"/>
            <a:ext cx="5622131" cy="139213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025" b="1" kern="1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 CHÚC CÁC THẦY, CÔ GIÁO</a:t>
            </a:r>
          </a:p>
        </p:txBody>
      </p:sp>
      <p:pic>
        <p:nvPicPr>
          <p:cNvPr id="44036" name="Picture 5" descr="yeu ngh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029" y="2093119"/>
            <a:ext cx="1944290" cy="126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 descr="manh kho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6" y="2946798"/>
            <a:ext cx="3207544" cy="92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7" descr="HANH PHUC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732" y="3006627"/>
            <a:ext cx="2430066" cy="99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9" name="Group 8"/>
          <p:cNvGrpSpPr>
            <a:grpSpLocks/>
          </p:cNvGrpSpPr>
          <p:nvPr/>
        </p:nvGrpSpPr>
        <p:grpSpPr bwMode="auto">
          <a:xfrm>
            <a:off x="1143000" y="621506"/>
            <a:ext cx="6858000" cy="3900488"/>
            <a:chOff x="0" y="-24"/>
            <a:chExt cx="5760" cy="4368"/>
          </a:xfrm>
        </p:grpSpPr>
        <p:grpSp>
          <p:nvGrpSpPr>
            <p:cNvPr id="44045" name="Group 9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44055" name="Picture 10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6" name="Picture 11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7" name="Picture 12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8" name="Picture 13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046" name="Group 14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44047" name="Picture 15" descr="flower[1][1][1][1]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48" name="Picture 16" descr="flower[1][1][1][1]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49" name="Picture 17" descr="flower[1][1][1][1]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0" name="Picture 18" descr="flower[1][1][1][1]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1" name="Picture 19" descr="012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2" name="Picture 20" descr="012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3" name="Picture 21" descr="012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054" name="Picture 22" descr="012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4040" name="Group 23"/>
          <p:cNvGrpSpPr>
            <a:grpSpLocks/>
          </p:cNvGrpSpPr>
          <p:nvPr/>
        </p:nvGrpSpPr>
        <p:grpSpPr bwMode="auto">
          <a:xfrm>
            <a:off x="1159670" y="509884"/>
            <a:ext cx="6858000" cy="4435377"/>
            <a:chOff x="0" y="-10"/>
            <a:chExt cx="5760" cy="4330"/>
          </a:xfrm>
        </p:grpSpPr>
        <p:pic>
          <p:nvPicPr>
            <p:cNvPr id="44041" name="Picture 24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25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26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27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5-Point Star 3"/>
          <p:cNvSpPr/>
          <p:nvPr/>
        </p:nvSpPr>
        <p:spPr>
          <a:xfrm>
            <a:off x="-98225" y="-30208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196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88" y="41945"/>
            <a:ext cx="914241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ko-KR" sz="3600" b="1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zh-CN" sz="9600" b="1" dirty="0">
                <a:solidFill>
                  <a:schemeClr val="tx2"/>
                </a:solidFill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  <a:p>
            <a:endParaRPr lang="en-US" altLang="ko-KR" sz="3600" b="1" u="sng" dirty="0" smtClean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336"/>
            <a:ext cx="9144001" cy="4842164"/>
          </a:xfrm>
          <a:prstGeom prst="rect">
            <a:avLst/>
          </a:prstGeom>
        </p:spPr>
      </p:pic>
      <p:pic>
        <p:nvPicPr>
          <p:cNvPr id="3" name="chim bay đi">
            <a:hlinkClick r:id="" action="ppaction://media"/>
            <a:extLst>
              <a:ext uri="{FF2B5EF4-FFF2-40B4-BE49-F238E27FC236}">
                <a16:creationId xmlns:a16="http://schemas.microsoft.com/office/drawing/2014/main" id="{F18736F5-C53E-48F0-AB9D-1455A61E68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227" y="595171"/>
            <a:ext cx="7730837" cy="42469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30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336"/>
            <a:ext cx="9144001" cy="484216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A97C7D6-0720-435B-B259-5A1186905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"/>
          <a:stretch/>
        </p:blipFill>
        <p:spPr>
          <a:xfrm>
            <a:off x="1189759" y="626864"/>
            <a:ext cx="6915150" cy="38897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30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6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252536" y="0"/>
            <a:ext cx="9577064" cy="106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spc="50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Toán</a:t>
            </a:r>
            <a:r>
              <a:rPr lang="en-US" sz="36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7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Làm</a:t>
            </a:r>
            <a:r>
              <a:rPr lang="en-US" sz="37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7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quen</a:t>
            </a:r>
            <a:r>
              <a:rPr lang="en-US" sz="37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7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với</a:t>
            </a:r>
            <a:r>
              <a:rPr lang="en-US" sz="37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7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phép</a:t>
            </a:r>
            <a:r>
              <a:rPr lang="en-US" sz="37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7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trừ</a:t>
            </a:r>
            <a:r>
              <a:rPr lang="en-US" sz="37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en-US" sz="37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Dấu</a:t>
            </a:r>
            <a:r>
              <a:rPr lang="en-US" sz="37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7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trừ</a:t>
            </a:r>
            <a:r>
              <a:rPr lang="en-US" sz="37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altLang="ko-KR" sz="37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en-US" altLang="ko-KR" sz="3600" b="1" u="sng" dirty="0" smtClean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 smtClean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 smtClean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 smtClean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 smtClean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 smtClean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 smtClean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 smtClean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altLang="ko-KR" sz="3600" b="1" u="sng" dirty="0" smtClean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88" y="41945"/>
            <a:ext cx="91424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latinLnBrk="0">
              <a:defRPr/>
            </a:pPr>
            <a:r>
              <a:rPr lang="en-US" altLang="zh-CN" sz="9600" b="1" dirty="0">
                <a:solidFill>
                  <a:schemeClr val="tx2"/>
                </a:solidFill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789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336"/>
            <a:ext cx="9144001" cy="4842164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413AFCA5-2455-4268-AB95-A71A2F9543DB}"/>
              </a:ext>
            </a:extLst>
          </p:cNvPr>
          <p:cNvSpPr/>
          <p:nvPr/>
        </p:nvSpPr>
        <p:spPr>
          <a:xfrm>
            <a:off x="1317134" y="715936"/>
            <a:ext cx="4759037" cy="9985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0E8F9E8B-279B-4BFC-AB10-61403838A1E4}"/>
              </a:ext>
            </a:extLst>
          </p:cNvPr>
          <p:cNvGrpSpPr/>
          <p:nvPr/>
        </p:nvGrpSpPr>
        <p:grpSpPr>
          <a:xfrm>
            <a:off x="2145915" y="975188"/>
            <a:ext cx="3101475" cy="480060"/>
            <a:chOff x="1522766" y="1062589"/>
            <a:chExt cx="4135300" cy="640080"/>
          </a:xfrm>
          <a:solidFill>
            <a:srgbClr val="FF0000"/>
          </a:solidFill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B0C2CFED-523D-4621-9C4D-438BC58DE355}"/>
                </a:ext>
              </a:extLst>
            </p:cNvPr>
            <p:cNvSpPr/>
            <p:nvPr/>
          </p:nvSpPr>
          <p:spPr>
            <a:xfrm>
              <a:off x="327037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+mj-lt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C179888D-8F74-443D-A159-3D5781F43D23}"/>
                </a:ext>
              </a:extLst>
            </p:cNvPr>
            <p:cNvSpPr/>
            <p:nvPr/>
          </p:nvSpPr>
          <p:spPr>
            <a:xfrm>
              <a:off x="152276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+mj-lt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66D1AE1C-8BEA-4F1D-A3CD-C760FD5D6A6C}"/>
                </a:ext>
              </a:extLst>
            </p:cNvPr>
            <p:cNvSpPr/>
            <p:nvPr/>
          </p:nvSpPr>
          <p:spPr>
            <a:xfrm>
              <a:off x="239657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+mj-lt"/>
              </a:endParaRPr>
            </a:p>
          </p:txBody>
        </p:sp>
        <p:sp>
          <p:nvSpPr>
            <p:cNvPr id="8" name="Oval 20">
              <a:extLst>
                <a:ext uri="{FF2B5EF4-FFF2-40B4-BE49-F238E27FC236}">
                  <a16:creationId xmlns:a16="http://schemas.microsoft.com/office/drawing/2014/main" id="{4DC63444-6879-4BD3-8766-262C4BE7B2FE}"/>
                </a:ext>
              </a:extLst>
            </p:cNvPr>
            <p:cNvSpPr/>
            <p:nvPr/>
          </p:nvSpPr>
          <p:spPr>
            <a:xfrm>
              <a:off x="501798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+mj-lt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C67347B3-587B-49BF-96E6-C12E990114FC}"/>
                </a:ext>
              </a:extLst>
            </p:cNvPr>
            <p:cNvSpPr/>
            <p:nvPr/>
          </p:nvSpPr>
          <p:spPr>
            <a:xfrm>
              <a:off x="414418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+mj-lt"/>
              </a:endParaRPr>
            </a:p>
          </p:txBody>
        </p:sp>
      </p:grp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012F376F-D9AF-472A-801A-2AA1AAA88A21}"/>
              </a:ext>
            </a:extLst>
          </p:cNvPr>
          <p:cNvCxnSpPr/>
          <p:nvPr/>
        </p:nvCxnSpPr>
        <p:spPr>
          <a:xfrm>
            <a:off x="4111977" y="831274"/>
            <a:ext cx="498053" cy="74814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8A76597A-08C8-4666-BD18-0FC05A3ED413}"/>
              </a:ext>
            </a:extLst>
          </p:cNvPr>
          <p:cNvCxnSpPr/>
          <p:nvPr/>
        </p:nvCxnSpPr>
        <p:spPr>
          <a:xfrm>
            <a:off x="4749337" y="816765"/>
            <a:ext cx="498053" cy="74814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D1DDAC66-9E4A-4B62-A174-617458B7C57B}"/>
              </a:ext>
            </a:extLst>
          </p:cNvPr>
          <p:cNvSpPr txBox="1"/>
          <p:nvPr/>
        </p:nvSpPr>
        <p:spPr>
          <a:xfrm>
            <a:off x="1794668" y="2194956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B052433-7690-443A-91CE-F22EF598E341}"/>
              </a:ext>
            </a:extLst>
          </p:cNvPr>
          <p:cNvSpPr txBox="1"/>
          <p:nvPr/>
        </p:nvSpPr>
        <p:spPr>
          <a:xfrm>
            <a:off x="3308561" y="2190876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886368B-3558-43D1-9904-0DD50211AD13}"/>
              </a:ext>
            </a:extLst>
          </p:cNvPr>
          <p:cNvSpPr txBox="1"/>
          <p:nvPr/>
        </p:nvSpPr>
        <p:spPr>
          <a:xfrm>
            <a:off x="5044142" y="2190876"/>
            <a:ext cx="4764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A710F25F-0E44-4C24-9D11-0B21786D40A9}"/>
              </a:ext>
            </a:extLst>
          </p:cNvPr>
          <p:cNvSpPr txBox="1"/>
          <p:nvPr/>
        </p:nvSpPr>
        <p:spPr>
          <a:xfrm>
            <a:off x="1317135" y="3337375"/>
            <a:ext cx="4905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trừ</a:t>
            </a:r>
            <a:r>
              <a:rPr lang="en-US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9A94930-CA86-421E-938D-CF260976D215}"/>
              </a:ext>
            </a:extLst>
          </p:cNvPr>
          <p:cNvSpPr txBox="1"/>
          <p:nvPr/>
        </p:nvSpPr>
        <p:spPr>
          <a:xfrm>
            <a:off x="2608139" y="2114931"/>
            <a:ext cx="36099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CC048149-A845-4893-A6FA-2995E0442128}"/>
              </a:ext>
            </a:extLst>
          </p:cNvPr>
          <p:cNvSpPr txBox="1"/>
          <p:nvPr/>
        </p:nvSpPr>
        <p:spPr>
          <a:xfrm>
            <a:off x="4205773" y="2180881"/>
            <a:ext cx="47160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9137AE46-74D9-4E48-9043-D2D249F8760A}"/>
              </a:ext>
            </a:extLst>
          </p:cNvPr>
          <p:cNvSpPr txBox="1"/>
          <p:nvPr/>
        </p:nvSpPr>
        <p:spPr>
          <a:xfrm>
            <a:off x="2608139" y="2116075"/>
            <a:ext cx="36099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EDB306-0929-4A82-92A9-621181310F55}"/>
              </a:ext>
            </a:extLst>
          </p:cNvPr>
          <p:cNvSpPr txBox="1"/>
          <p:nvPr/>
        </p:nvSpPr>
        <p:spPr>
          <a:xfrm>
            <a:off x="4205773" y="2190875"/>
            <a:ext cx="47160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AF812A22-BF78-4D59-B032-95889279D421}"/>
              </a:ext>
            </a:extLst>
          </p:cNvPr>
          <p:cNvGrpSpPr/>
          <p:nvPr/>
        </p:nvGrpSpPr>
        <p:grpSpPr>
          <a:xfrm>
            <a:off x="5505454" y="1305137"/>
            <a:ext cx="2881133" cy="3355332"/>
            <a:chOff x="7752443" y="1793687"/>
            <a:chExt cx="3841511" cy="4473776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2016108A-A23F-48C2-BD49-0ADF910AEC06}"/>
                </a:ext>
              </a:extLst>
            </p:cNvPr>
            <p:cNvGrpSpPr/>
            <p:nvPr/>
          </p:nvGrpSpPr>
          <p:grpSpPr>
            <a:xfrm>
              <a:off x="7752443" y="1793687"/>
              <a:ext cx="3841511" cy="4473776"/>
              <a:chOff x="8407390" y="1845154"/>
              <a:chExt cx="3841511" cy="4473776"/>
            </a:xfrm>
          </p:grpSpPr>
          <p:pic>
            <p:nvPicPr>
              <p:cNvPr id="23" name="Hình ảnh 22">
                <a:extLst>
                  <a:ext uri="{FF2B5EF4-FFF2-40B4-BE49-F238E27FC236}">
                    <a16:creationId xmlns:a16="http://schemas.microsoft.com/office/drawing/2014/main" id="{8A1F74B9-4CE0-4B9E-BCA8-33FBA7A8E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07390" y="2567017"/>
                <a:ext cx="3841511" cy="3751913"/>
              </a:xfrm>
              <a:prstGeom prst="rect">
                <a:avLst/>
              </a:prstGeom>
            </p:spPr>
          </p:pic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C57A5D77-4686-4855-8AC0-65EB391DD46D}"/>
                  </a:ext>
                </a:extLst>
              </p:cNvPr>
              <p:cNvSpPr/>
              <p:nvPr/>
            </p:nvSpPr>
            <p:spPr>
              <a:xfrm>
                <a:off x="9952406" y="2444602"/>
                <a:ext cx="2140282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+mj-lt"/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0B5E671B-87D1-4B74-8E9D-99B56046F421}"/>
                  </a:ext>
                </a:extLst>
              </p:cNvPr>
              <p:cNvSpPr/>
              <p:nvPr/>
            </p:nvSpPr>
            <p:spPr>
              <a:xfrm rot="18591267">
                <a:off x="10833993" y="2400019"/>
                <a:ext cx="1471437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+mj-lt"/>
                </a:endParaRPr>
              </a:p>
            </p:txBody>
          </p:sp>
        </p:grpSp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id="{A29859E6-BC43-4E4B-B2E0-7437A6019426}"/>
                </a:ext>
              </a:extLst>
            </p:cNvPr>
            <p:cNvSpPr/>
            <p:nvPr/>
          </p:nvSpPr>
          <p:spPr>
            <a:xfrm>
              <a:off x="8252124" y="5150829"/>
              <a:ext cx="803564" cy="180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+mj-lt"/>
              </a:endParaRPr>
            </a:p>
          </p:txBody>
        </p:sp>
      </p:grpSp>
      <p:sp>
        <p:nvSpPr>
          <p:cNvPr id="26" name="Speech Bubble: Oval 16">
            <a:extLst>
              <a:ext uri="{FF2B5EF4-FFF2-40B4-BE49-F238E27FC236}">
                <a16:creationId xmlns:a16="http://schemas.microsoft.com/office/drawing/2014/main" id="{FFF4595E-CD9A-4CA9-8612-F3720DF6AD5C}"/>
              </a:ext>
            </a:extLst>
          </p:cNvPr>
          <p:cNvSpPr/>
          <p:nvPr/>
        </p:nvSpPr>
        <p:spPr>
          <a:xfrm>
            <a:off x="6949916" y="1247949"/>
            <a:ext cx="1745550" cy="598585"/>
          </a:xfrm>
          <a:prstGeom prst="wedgeEllipseCallout">
            <a:avLst>
              <a:gd name="adj1" fmla="val -59068"/>
              <a:gd name="adj2" fmla="val 689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trừ</a:t>
            </a:r>
            <a:endParaRPr lang="en-US" sz="21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30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8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4"/>
          <p:cNvSpPr>
            <a:spLocks noChangeArrowheads="1" noChangeShapeType="1" noTextEdit="1"/>
          </p:cNvSpPr>
          <p:nvPr/>
        </p:nvSpPr>
        <p:spPr bwMode="auto">
          <a:xfrm>
            <a:off x="2141935" y="519113"/>
            <a:ext cx="4644628" cy="113466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Giải lao</a:t>
            </a:r>
          </a:p>
        </p:txBody>
      </p:sp>
      <p:pic>
        <p:nvPicPr>
          <p:cNvPr id="189444" name="Picture 4" descr="Tweety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1144191" y="2215754"/>
            <a:ext cx="2538413" cy="214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54" y="3543300"/>
            <a:ext cx="3463528" cy="83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POINSE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91" y="4291012"/>
            <a:ext cx="121443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4" name="Group 8"/>
          <p:cNvGrpSpPr>
            <a:grpSpLocks/>
          </p:cNvGrpSpPr>
          <p:nvPr/>
        </p:nvGrpSpPr>
        <p:grpSpPr bwMode="auto">
          <a:xfrm rot="21469845">
            <a:off x="1145381" y="3817144"/>
            <a:ext cx="890588" cy="1329929"/>
            <a:chOff x="17" y="2256"/>
            <a:chExt cx="1829" cy="2064"/>
          </a:xfrm>
        </p:grpSpPr>
        <p:grpSp>
          <p:nvGrpSpPr>
            <p:cNvPr id="17470" name="Group 9"/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17478" name="Freeform 10"/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10 h 1572"/>
                  <a:gd name="T4" fmla="*/ 6 w 1336"/>
                  <a:gd name="T5" fmla="*/ 20 h 1572"/>
                  <a:gd name="T6" fmla="*/ 15 w 1336"/>
                  <a:gd name="T7" fmla="*/ 29 h 1572"/>
                  <a:gd name="T8" fmla="*/ 26 w 1336"/>
                  <a:gd name="T9" fmla="*/ 38 h 1572"/>
                  <a:gd name="T10" fmla="*/ 41 w 1336"/>
                  <a:gd name="T11" fmla="*/ 47 h 1572"/>
                  <a:gd name="T12" fmla="*/ 57 w 1336"/>
                  <a:gd name="T13" fmla="*/ 55 h 1572"/>
                  <a:gd name="T14" fmla="*/ 77 w 1336"/>
                  <a:gd name="T15" fmla="*/ 62 h 1572"/>
                  <a:gd name="T16" fmla="*/ 97 w 1336"/>
                  <a:gd name="T17" fmla="*/ 70 h 1572"/>
                  <a:gd name="T18" fmla="*/ 122 w 1336"/>
                  <a:gd name="T19" fmla="*/ 76 h 1572"/>
                  <a:gd name="T20" fmla="*/ 148 w 1336"/>
                  <a:gd name="T21" fmla="*/ 82 h 1572"/>
                  <a:gd name="T22" fmla="*/ 175 w 1336"/>
                  <a:gd name="T23" fmla="*/ 87 h 1572"/>
                  <a:gd name="T24" fmla="*/ 204 w 1336"/>
                  <a:gd name="T25" fmla="*/ 91 h 1572"/>
                  <a:gd name="T26" fmla="*/ 234 w 1336"/>
                  <a:gd name="T27" fmla="*/ 94 h 1572"/>
                  <a:gd name="T28" fmla="*/ 267 w 1336"/>
                  <a:gd name="T29" fmla="*/ 96 h 1572"/>
                  <a:gd name="T30" fmla="*/ 301 w 1336"/>
                  <a:gd name="T31" fmla="*/ 98 h 1572"/>
                  <a:gd name="T32" fmla="*/ 334 w 1336"/>
                  <a:gd name="T33" fmla="*/ 98 h 1572"/>
                  <a:gd name="T34" fmla="*/ 334 w 1336"/>
                  <a:gd name="T35" fmla="*/ 92 h 1572"/>
                  <a:gd name="T36" fmla="*/ 303 w 1336"/>
                  <a:gd name="T37" fmla="*/ 91 h 1572"/>
                  <a:gd name="T38" fmla="*/ 272 w 1336"/>
                  <a:gd name="T39" fmla="*/ 90 h 1572"/>
                  <a:gd name="T40" fmla="*/ 241 w 1336"/>
                  <a:gd name="T41" fmla="*/ 88 h 1572"/>
                  <a:gd name="T42" fmla="*/ 213 w 1336"/>
                  <a:gd name="T43" fmla="*/ 84 h 1572"/>
                  <a:gd name="T44" fmla="*/ 185 w 1336"/>
                  <a:gd name="T45" fmla="*/ 81 h 1572"/>
                  <a:gd name="T46" fmla="*/ 161 w 1336"/>
                  <a:gd name="T47" fmla="*/ 76 h 1572"/>
                  <a:gd name="T48" fmla="*/ 136 w 1336"/>
                  <a:gd name="T49" fmla="*/ 71 h 1572"/>
                  <a:gd name="T50" fmla="*/ 114 w 1336"/>
                  <a:gd name="T51" fmla="*/ 65 h 1572"/>
                  <a:gd name="T52" fmla="*/ 94 w 1336"/>
                  <a:gd name="T53" fmla="*/ 58 h 1572"/>
                  <a:gd name="T54" fmla="*/ 76 w 1336"/>
                  <a:gd name="T55" fmla="*/ 51 h 1572"/>
                  <a:gd name="T56" fmla="*/ 60 w 1336"/>
                  <a:gd name="T57" fmla="*/ 44 h 1572"/>
                  <a:gd name="T58" fmla="*/ 47 w 1336"/>
                  <a:gd name="T59" fmla="*/ 36 h 1572"/>
                  <a:gd name="T60" fmla="*/ 37 w 1336"/>
                  <a:gd name="T61" fmla="*/ 27 h 1572"/>
                  <a:gd name="T62" fmla="*/ 29 w 1336"/>
                  <a:gd name="T63" fmla="*/ 19 h 1572"/>
                  <a:gd name="T64" fmla="*/ 24 w 1336"/>
                  <a:gd name="T65" fmla="*/ 10 h 1572"/>
                  <a:gd name="T66" fmla="*/ 23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79" name="Freeform 11"/>
              <p:cNvSpPr>
                <a:spLocks/>
              </p:cNvSpPr>
              <p:nvPr/>
            </p:nvSpPr>
            <p:spPr bwMode="auto">
              <a:xfrm>
                <a:off x="682" y="3776"/>
                <a:ext cx="587" cy="346"/>
              </a:xfrm>
              <a:custGeom>
                <a:avLst/>
                <a:gdLst>
                  <a:gd name="T0" fmla="*/ 294 w 1174"/>
                  <a:gd name="T1" fmla="*/ 80 h 1383"/>
                  <a:gd name="T2" fmla="*/ 266 w 1174"/>
                  <a:gd name="T3" fmla="*/ 79 h 1383"/>
                  <a:gd name="T4" fmla="*/ 239 w 1174"/>
                  <a:gd name="T5" fmla="*/ 78 h 1383"/>
                  <a:gd name="T6" fmla="*/ 213 w 1174"/>
                  <a:gd name="T7" fmla="*/ 76 h 1383"/>
                  <a:gd name="T8" fmla="*/ 188 w 1174"/>
                  <a:gd name="T9" fmla="*/ 74 h 1383"/>
                  <a:gd name="T10" fmla="*/ 164 w 1174"/>
                  <a:gd name="T11" fmla="*/ 70 h 1383"/>
                  <a:gd name="T12" fmla="*/ 143 w 1174"/>
                  <a:gd name="T13" fmla="*/ 66 h 1383"/>
                  <a:gd name="T14" fmla="*/ 121 w 1174"/>
                  <a:gd name="T15" fmla="*/ 62 h 1383"/>
                  <a:gd name="T16" fmla="*/ 102 w 1174"/>
                  <a:gd name="T17" fmla="*/ 57 h 1383"/>
                  <a:gd name="T18" fmla="*/ 84 w 1174"/>
                  <a:gd name="T19" fmla="*/ 51 h 1383"/>
                  <a:gd name="T20" fmla="*/ 69 w 1174"/>
                  <a:gd name="T21" fmla="*/ 45 h 1383"/>
                  <a:gd name="T22" fmla="*/ 55 w 1174"/>
                  <a:gd name="T23" fmla="*/ 38 h 1383"/>
                  <a:gd name="T24" fmla="*/ 44 w 1174"/>
                  <a:gd name="T25" fmla="*/ 31 h 1383"/>
                  <a:gd name="T26" fmla="*/ 35 w 1174"/>
                  <a:gd name="T27" fmla="*/ 24 h 1383"/>
                  <a:gd name="T28" fmla="*/ 28 w 1174"/>
                  <a:gd name="T29" fmla="*/ 16 h 1383"/>
                  <a:gd name="T30" fmla="*/ 24 w 1174"/>
                  <a:gd name="T31" fmla="*/ 8 h 1383"/>
                  <a:gd name="T32" fmla="*/ 23 w 1174"/>
                  <a:gd name="T33" fmla="*/ 0 h 1383"/>
                  <a:gd name="T34" fmla="*/ 0 w 1174"/>
                  <a:gd name="T35" fmla="*/ 0 h 1383"/>
                  <a:gd name="T36" fmla="*/ 1 w 1174"/>
                  <a:gd name="T37" fmla="*/ 9 h 1383"/>
                  <a:gd name="T38" fmla="*/ 6 w 1174"/>
                  <a:gd name="T39" fmla="*/ 18 h 1383"/>
                  <a:gd name="T40" fmla="*/ 13 w 1174"/>
                  <a:gd name="T41" fmla="*/ 26 h 1383"/>
                  <a:gd name="T42" fmla="*/ 23 w 1174"/>
                  <a:gd name="T43" fmla="*/ 34 h 1383"/>
                  <a:gd name="T44" fmla="*/ 36 w 1174"/>
                  <a:gd name="T45" fmla="*/ 41 h 1383"/>
                  <a:gd name="T46" fmla="*/ 50 w 1174"/>
                  <a:gd name="T47" fmla="*/ 49 h 1383"/>
                  <a:gd name="T48" fmla="*/ 68 w 1174"/>
                  <a:gd name="T49" fmla="*/ 55 h 1383"/>
                  <a:gd name="T50" fmla="*/ 86 w 1174"/>
                  <a:gd name="T51" fmla="*/ 61 h 1383"/>
                  <a:gd name="T52" fmla="*/ 106 w 1174"/>
                  <a:gd name="T53" fmla="*/ 67 h 1383"/>
                  <a:gd name="T54" fmla="*/ 130 w 1174"/>
                  <a:gd name="T55" fmla="*/ 72 h 1383"/>
                  <a:gd name="T56" fmla="*/ 153 w 1174"/>
                  <a:gd name="T57" fmla="*/ 76 h 1383"/>
                  <a:gd name="T58" fmla="*/ 179 w 1174"/>
                  <a:gd name="T59" fmla="*/ 80 h 1383"/>
                  <a:gd name="T60" fmla="*/ 206 w 1174"/>
                  <a:gd name="T61" fmla="*/ 83 h 1383"/>
                  <a:gd name="T62" fmla="*/ 235 w 1174"/>
                  <a:gd name="T63" fmla="*/ 85 h 1383"/>
                  <a:gd name="T64" fmla="*/ 264 w 1174"/>
                  <a:gd name="T65" fmla="*/ 86 h 1383"/>
                  <a:gd name="T66" fmla="*/ 294 w 1174"/>
                  <a:gd name="T67" fmla="*/ 87 h 1383"/>
                  <a:gd name="T68" fmla="*/ 294 w 1174"/>
                  <a:gd name="T69" fmla="*/ 8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80" name="Freeform 12"/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253 w 1012"/>
                  <a:gd name="T1" fmla="*/ 68 h 1193"/>
                  <a:gd name="T2" fmla="*/ 230 w 1012"/>
                  <a:gd name="T3" fmla="*/ 68 h 1193"/>
                  <a:gd name="T4" fmla="*/ 207 w 1012"/>
                  <a:gd name="T5" fmla="*/ 67 h 1193"/>
                  <a:gd name="T6" fmla="*/ 185 w 1012"/>
                  <a:gd name="T7" fmla="*/ 65 h 1193"/>
                  <a:gd name="T8" fmla="*/ 164 w 1012"/>
                  <a:gd name="T9" fmla="*/ 63 h 1193"/>
                  <a:gd name="T10" fmla="*/ 144 w 1012"/>
                  <a:gd name="T11" fmla="*/ 60 h 1193"/>
                  <a:gd name="T12" fmla="*/ 125 w 1012"/>
                  <a:gd name="T13" fmla="*/ 56 h 1193"/>
                  <a:gd name="T14" fmla="*/ 107 w 1012"/>
                  <a:gd name="T15" fmla="*/ 53 h 1193"/>
                  <a:gd name="T16" fmla="*/ 91 w 1012"/>
                  <a:gd name="T17" fmla="*/ 48 h 1193"/>
                  <a:gd name="T18" fmla="*/ 76 w 1012"/>
                  <a:gd name="T19" fmla="*/ 43 h 1193"/>
                  <a:gd name="T20" fmla="*/ 63 w 1012"/>
                  <a:gd name="T21" fmla="*/ 38 h 1193"/>
                  <a:gd name="T22" fmla="*/ 51 w 1012"/>
                  <a:gd name="T23" fmla="*/ 33 h 1193"/>
                  <a:gd name="T24" fmla="*/ 41 w 1012"/>
                  <a:gd name="T25" fmla="*/ 27 h 1193"/>
                  <a:gd name="T26" fmla="*/ 33 w 1012"/>
                  <a:gd name="T27" fmla="*/ 20 h 1193"/>
                  <a:gd name="T28" fmla="*/ 28 w 1012"/>
                  <a:gd name="T29" fmla="*/ 14 h 1193"/>
                  <a:gd name="T30" fmla="*/ 25 w 1012"/>
                  <a:gd name="T31" fmla="*/ 7 h 1193"/>
                  <a:gd name="T32" fmla="*/ 23 w 1012"/>
                  <a:gd name="T33" fmla="*/ 0 h 1193"/>
                  <a:gd name="T34" fmla="*/ 0 w 1012"/>
                  <a:gd name="T35" fmla="*/ 0 h 1193"/>
                  <a:gd name="T36" fmla="*/ 2 w 1012"/>
                  <a:gd name="T37" fmla="*/ 8 h 1193"/>
                  <a:gd name="T38" fmla="*/ 5 w 1012"/>
                  <a:gd name="T39" fmla="*/ 15 h 1193"/>
                  <a:gd name="T40" fmla="*/ 12 w 1012"/>
                  <a:gd name="T41" fmla="*/ 22 h 1193"/>
                  <a:gd name="T42" fmla="*/ 20 w 1012"/>
                  <a:gd name="T43" fmla="*/ 29 h 1193"/>
                  <a:gd name="T44" fmla="*/ 31 w 1012"/>
                  <a:gd name="T45" fmla="*/ 36 h 1193"/>
                  <a:gd name="T46" fmla="*/ 44 w 1012"/>
                  <a:gd name="T47" fmla="*/ 42 h 1193"/>
                  <a:gd name="T48" fmla="*/ 58 w 1012"/>
                  <a:gd name="T49" fmla="*/ 48 h 1193"/>
                  <a:gd name="T50" fmla="*/ 74 w 1012"/>
                  <a:gd name="T51" fmla="*/ 53 h 1193"/>
                  <a:gd name="T52" fmla="*/ 92 w 1012"/>
                  <a:gd name="T53" fmla="*/ 58 h 1193"/>
                  <a:gd name="T54" fmla="*/ 112 w 1012"/>
                  <a:gd name="T55" fmla="*/ 62 h 1193"/>
                  <a:gd name="T56" fmla="*/ 133 w 1012"/>
                  <a:gd name="T57" fmla="*/ 66 h 1193"/>
                  <a:gd name="T58" fmla="*/ 155 w 1012"/>
                  <a:gd name="T59" fmla="*/ 69 h 1193"/>
                  <a:gd name="T60" fmla="*/ 178 w 1012"/>
                  <a:gd name="T61" fmla="*/ 71 h 1193"/>
                  <a:gd name="T62" fmla="*/ 203 w 1012"/>
                  <a:gd name="T63" fmla="*/ 73 h 1193"/>
                  <a:gd name="T64" fmla="*/ 228 w 1012"/>
                  <a:gd name="T65" fmla="*/ 74 h 1193"/>
                  <a:gd name="T66" fmla="*/ 253 w 1012"/>
                  <a:gd name="T67" fmla="*/ 75 h 1193"/>
                  <a:gd name="T68" fmla="*/ 253 w 1012"/>
                  <a:gd name="T69" fmla="*/ 68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81" name="Freeform 13"/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318 w 1271"/>
                  <a:gd name="T1" fmla="*/ 73 h 1495"/>
                  <a:gd name="T2" fmla="*/ 292 w 1271"/>
                  <a:gd name="T3" fmla="*/ 73 h 1495"/>
                  <a:gd name="T4" fmla="*/ 268 w 1271"/>
                  <a:gd name="T5" fmla="*/ 71 h 1495"/>
                  <a:gd name="T6" fmla="*/ 244 w 1271"/>
                  <a:gd name="T7" fmla="*/ 70 h 1495"/>
                  <a:gd name="T8" fmla="*/ 222 w 1271"/>
                  <a:gd name="T9" fmla="*/ 67 h 1495"/>
                  <a:gd name="T10" fmla="*/ 200 w 1271"/>
                  <a:gd name="T11" fmla="*/ 64 h 1495"/>
                  <a:gd name="T12" fmla="*/ 179 w 1271"/>
                  <a:gd name="T13" fmla="*/ 60 h 1495"/>
                  <a:gd name="T14" fmla="*/ 161 w 1271"/>
                  <a:gd name="T15" fmla="*/ 56 h 1495"/>
                  <a:gd name="T16" fmla="*/ 143 w 1271"/>
                  <a:gd name="T17" fmla="*/ 52 h 1495"/>
                  <a:gd name="T18" fmla="*/ 127 w 1271"/>
                  <a:gd name="T19" fmla="*/ 47 h 1495"/>
                  <a:gd name="T20" fmla="*/ 113 w 1271"/>
                  <a:gd name="T21" fmla="*/ 41 h 1495"/>
                  <a:gd name="T22" fmla="*/ 101 w 1271"/>
                  <a:gd name="T23" fmla="*/ 35 h 1495"/>
                  <a:gd name="T24" fmla="*/ 90 w 1271"/>
                  <a:gd name="T25" fmla="*/ 28 h 1495"/>
                  <a:gd name="T26" fmla="*/ 82 w 1271"/>
                  <a:gd name="T27" fmla="*/ 22 h 1495"/>
                  <a:gd name="T28" fmla="*/ 76 w 1271"/>
                  <a:gd name="T29" fmla="*/ 15 h 1495"/>
                  <a:gd name="T30" fmla="*/ 72 w 1271"/>
                  <a:gd name="T31" fmla="*/ 8 h 1495"/>
                  <a:gd name="T32" fmla="*/ 71 w 1271"/>
                  <a:gd name="T33" fmla="*/ 0 h 1495"/>
                  <a:gd name="T34" fmla="*/ 0 w 1271"/>
                  <a:gd name="T35" fmla="*/ 0 h 1495"/>
                  <a:gd name="T36" fmla="*/ 2 w 1271"/>
                  <a:gd name="T37" fmla="*/ 10 h 1495"/>
                  <a:gd name="T38" fmla="*/ 7 w 1271"/>
                  <a:gd name="T39" fmla="*/ 19 h 1495"/>
                  <a:gd name="T40" fmla="*/ 15 w 1271"/>
                  <a:gd name="T41" fmla="*/ 28 h 1495"/>
                  <a:gd name="T42" fmla="*/ 26 w 1271"/>
                  <a:gd name="T43" fmla="*/ 37 h 1495"/>
                  <a:gd name="T44" fmla="*/ 39 w 1271"/>
                  <a:gd name="T45" fmla="*/ 45 h 1495"/>
                  <a:gd name="T46" fmla="*/ 55 w 1271"/>
                  <a:gd name="T47" fmla="*/ 52 h 1495"/>
                  <a:gd name="T48" fmla="*/ 73 w 1271"/>
                  <a:gd name="T49" fmla="*/ 59 h 1495"/>
                  <a:gd name="T50" fmla="*/ 93 w 1271"/>
                  <a:gd name="T51" fmla="*/ 66 h 1495"/>
                  <a:gd name="T52" fmla="*/ 116 w 1271"/>
                  <a:gd name="T53" fmla="*/ 72 h 1495"/>
                  <a:gd name="T54" fmla="*/ 141 w 1271"/>
                  <a:gd name="T55" fmla="*/ 78 h 1495"/>
                  <a:gd name="T56" fmla="*/ 167 w 1271"/>
                  <a:gd name="T57" fmla="*/ 82 h 1495"/>
                  <a:gd name="T58" fmla="*/ 194 w 1271"/>
                  <a:gd name="T59" fmla="*/ 86 h 1495"/>
                  <a:gd name="T60" fmla="*/ 224 w 1271"/>
                  <a:gd name="T61" fmla="*/ 89 h 1495"/>
                  <a:gd name="T62" fmla="*/ 254 w 1271"/>
                  <a:gd name="T63" fmla="*/ 92 h 1495"/>
                  <a:gd name="T64" fmla="*/ 286 w 1271"/>
                  <a:gd name="T65" fmla="*/ 93 h 1495"/>
                  <a:gd name="T66" fmla="*/ 318 w 1271"/>
                  <a:gd name="T67" fmla="*/ 94 h 1495"/>
                  <a:gd name="T68" fmla="*/ 318 w 1271"/>
                  <a:gd name="T69" fmla="*/ 73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82" name="Freeform 14"/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2 w 1337"/>
                  <a:gd name="T3" fmla="*/ 10 h 1572"/>
                  <a:gd name="T4" fmla="*/ 7 w 1337"/>
                  <a:gd name="T5" fmla="*/ 20 h 1572"/>
                  <a:gd name="T6" fmla="*/ 16 w 1337"/>
                  <a:gd name="T7" fmla="*/ 29 h 1572"/>
                  <a:gd name="T8" fmla="*/ 27 w 1337"/>
                  <a:gd name="T9" fmla="*/ 38 h 1572"/>
                  <a:gd name="T10" fmla="*/ 41 w 1337"/>
                  <a:gd name="T11" fmla="*/ 47 h 1572"/>
                  <a:gd name="T12" fmla="*/ 57 w 1337"/>
                  <a:gd name="T13" fmla="*/ 55 h 1572"/>
                  <a:gd name="T14" fmla="*/ 77 w 1337"/>
                  <a:gd name="T15" fmla="*/ 62 h 1572"/>
                  <a:gd name="T16" fmla="*/ 98 w 1337"/>
                  <a:gd name="T17" fmla="*/ 70 h 1572"/>
                  <a:gd name="T18" fmla="*/ 122 w 1337"/>
                  <a:gd name="T19" fmla="*/ 76 h 1572"/>
                  <a:gd name="T20" fmla="*/ 148 w 1337"/>
                  <a:gd name="T21" fmla="*/ 82 h 1572"/>
                  <a:gd name="T22" fmla="*/ 175 w 1337"/>
                  <a:gd name="T23" fmla="*/ 87 h 1572"/>
                  <a:gd name="T24" fmla="*/ 204 w 1337"/>
                  <a:gd name="T25" fmla="*/ 91 h 1572"/>
                  <a:gd name="T26" fmla="*/ 235 w 1337"/>
                  <a:gd name="T27" fmla="*/ 94 h 1572"/>
                  <a:gd name="T28" fmla="*/ 267 w 1337"/>
                  <a:gd name="T29" fmla="*/ 96 h 1572"/>
                  <a:gd name="T30" fmla="*/ 301 w 1337"/>
                  <a:gd name="T31" fmla="*/ 98 h 1572"/>
                  <a:gd name="T32" fmla="*/ 335 w 1337"/>
                  <a:gd name="T33" fmla="*/ 98 h 1572"/>
                  <a:gd name="T34" fmla="*/ 335 w 1337"/>
                  <a:gd name="T35" fmla="*/ 92 h 1572"/>
                  <a:gd name="T36" fmla="*/ 303 w 1337"/>
                  <a:gd name="T37" fmla="*/ 91 h 1572"/>
                  <a:gd name="T38" fmla="*/ 271 w 1337"/>
                  <a:gd name="T39" fmla="*/ 90 h 1572"/>
                  <a:gd name="T40" fmla="*/ 242 w 1337"/>
                  <a:gd name="T41" fmla="*/ 88 h 1572"/>
                  <a:gd name="T42" fmla="*/ 213 w 1337"/>
                  <a:gd name="T43" fmla="*/ 84 h 1572"/>
                  <a:gd name="T44" fmla="*/ 186 w 1337"/>
                  <a:gd name="T45" fmla="*/ 81 h 1572"/>
                  <a:gd name="T46" fmla="*/ 161 w 1337"/>
                  <a:gd name="T47" fmla="*/ 76 h 1572"/>
                  <a:gd name="T48" fmla="*/ 136 w 1337"/>
                  <a:gd name="T49" fmla="*/ 71 h 1572"/>
                  <a:gd name="T50" fmla="*/ 114 w 1337"/>
                  <a:gd name="T51" fmla="*/ 65 h 1572"/>
                  <a:gd name="T52" fmla="*/ 94 w 1337"/>
                  <a:gd name="T53" fmla="*/ 58 h 1572"/>
                  <a:gd name="T54" fmla="*/ 76 w 1337"/>
                  <a:gd name="T55" fmla="*/ 51 h 1572"/>
                  <a:gd name="T56" fmla="*/ 61 w 1337"/>
                  <a:gd name="T57" fmla="*/ 44 h 1572"/>
                  <a:gd name="T58" fmla="*/ 48 w 1337"/>
                  <a:gd name="T59" fmla="*/ 36 h 1572"/>
                  <a:gd name="T60" fmla="*/ 37 w 1337"/>
                  <a:gd name="T61" fmla="*/ 27 h 1572"/>
                  <a:gd name="T62" fmla="*/ 29 w 1337"/>
                  <a:gd name="T63" fmla="*/ 19 h 1572"/>
                  <a:gd name="T64" fmla="*/ 25 w 1337"/>
                  <a:gd name="T65" fmla="*/ 9 h 1572"/>
                  <a:gd name="T66" fmla="*/ 23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83" name="Freeform 15"/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483 w 1272"/>
                  <a:gd name="T1" fmla="*/ 0 h 1495"/>
                  <a:gd name="T2" fmla="*/ 481 w 1272"/>
                  <a:gd name="T3" fmla="*/ 15 h 1495"/>
                  <a:gd name="T4" fmla="*/ 473 w 1272"/>
                  <a:gd name="T5" fmla="*/ 29 h 1495"/>
                  <a:gd name="T6" fmla="*/ 461 w 1272"/>
                  <a:gd name="T7" fmla="*/ 43 h 1495"/>
                  <a:gd name="T8" fmla="*/ 446 w 1272"/>
                  <a:gd name="T9" fmla="*/ 56 h 1495"/>
                  <a:gd name="T10" fmla="*/ 426 w 1272"/>
                  <a:gd name="T11" fmla="*/ 69 h 1495"/>
                  <a:gd name="T12" fmla="*/ 400 w 1272"/>
                  <a:gd name="T13" fmla="*/ 81 h 1495"/>
                  <a:gd name="T14" fmla="*/ 373 w 1272"/>
                  <a:gd name="T15" fmla="*/ 92 h 1495"/>
                  <a:gd name="T16" fmla="*/ 342 w 1272"/>
                  <a:gd name="T17" fmla="*/ 102 h 1495"/>
                  <a:gd name="T18" fmla="*/ 309 w 1272"/>
                  <a:gd name="T19" fmla="*/ 111 h 1495"/>
                  <a:gd name="T20" fmla="*/ 270 w 1272"/>
                  <a:gd name="T21" fmla="*/ 120 h 1495"/>
                  <a:gd name="T22" fmla="*/ 231 w 1272"/>
                  <a:gd name="T23" fmla="*/ 127 h 1495"/>
                  <a:gd name="T24" fmla="*/ 188 w 1272"/>
                  <a:gd name="T25" fmla="*/ 133 h 1495"/>
                  <a:gd name="T26" fmla="*/ 144 w 1272"/>
                  <a:gd name="T27" fmla="*/ 138 h 1495"/>
                  <a:gd name="T28" fmla="*/ 98 w 1272"/>
                  <a:gd name="T29" fmla="*/ 142 h 1495"/>
                  <a:gd name="T30" fmla="*/ 50 w 1272"/>
                  <a:gd name="T31" fmla="*/ 144 h 1495"/>
                  <a:gd name="T32" fmla="*/ 0 w 1272"/>
                  <a:gd name="T33" fmla="*/ 145 h 1495"/>
                  <a:gd name="T34" fmla="*/ 0 w 1272"/>
                  <a:gd name="T35" fmla="*/ 186 h 1495"/>
                  <a:gd name="T36" fmla="*/ 64 w 1272"/>
                  <a:gd name="T37" fmla="*/ 185 h 1495"/>
                  <a:gd name="T38" fmla="*/ 124 w 1272"/>
                  <a:gd name="T39" fmla="*/ 182 h 1495"/>
                  <a:gd name="T40" fmla="*/ 184 w 1272"/>
                  <a:gd name="T41" fmla="*/ 177 h 1495"/>
                  <a:gd name="T42" fmla="*/ 241 w 1272"/>
                  <a:gd name="T43" fmla="*/ 171 h 1495"/>
                  <a:gd name="T44" fmla="*/ 296 w 1272"/>
                  <a:gd name="T45" fmla="*/ 163 h 1495"/>
                  <a:gd name="T46" fmla="*/ 347 w 1272"/>
                  <a:gd name="T47" fmla="*/ 154 h 1495"/>
                  <a:gd name="T48" fmla="*/ 394 w 1272"/>
                  <a:gd name="T49" fmla="*/ 143 h 1495"/>
                  <a:gd name="T50" fmla="*/ 439 w 1272"/>
                  <a:gd name="T51" fmla="*/ 131 h 1495"/>
                  <a:gd name="T52" fmla="*/ 479 w 1272"/>
                  <a:gd name="T53" fmla="*/ 118 h 1495"/>
                  <a:gd name="T54" fmla="*/ 515 w 1272"/>
                  <a:gd name="T55" fmla="*/ 104 h 1495"/>
                  <a:gd name="T56" fmla="*/ 546 w 1272"/>
                  <a:gd name="T57" fmla="*/ 88 h 1495"/>
                  <a:gd name="T58" fmla="*/ 572 w 1272"/>
                  <a:gd name="T59" fmla="*/ 72 h 1495"/>
                  <a:gd name="T60" fmla="*/ 593 w 1272"/>
                  <a:gd name="T61" fmla="*/ 55 h 1495"/>
                  <a:gd name="T62" fmla="*/ 607 w 1272"/>
                  <a:gd name="T63" fmla="*/ 37 h 1495"/>
                  <a:gd name="T64" fmla="*/ 617 w 1272"/>
                  <a:gd name="T65" fmla="*/ 19 h 1495"/>
                  <a:gd name="T66" fmla="*/ 621 w 1272"/>
                  <a:gd name="T67" fmla="*/ 0 h 1495"/>
                  <a:gd name="T68" fmla="*/ 483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84" name="Freeform 16"/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195 h 1572"/>
                  <a:gd name="T2" fmla="*/ 67 w 1338"/>
                  <a:gd name="T3" fmla="*/ 194 h 1572"/>
                  <a:gd name="T4" fmla="*/ 133 w 1338"/>
                  <a:gd name="T5" fmla="*/ 191 h 1572"/>
                  <a:gd name="T6" fmla="*/ 195 w 1338"/>
                  <a:gd name="T7" fmla="*/ 186 h 1572"/>
                  <a:gd name="T8" fmla="*/ 256 w 1338"/>
                  <a:gd name="T9" fmla="*/ 180 h 1572"/>
                  <a:gd name="T10" fmla="*/ 313 w 1338"/>
                  <a:gd name="T11" fmla="*/ 172 h 1572"/>
                  <a:gd name="T12" fmla="*/ 368 w 1338"/>
                  <a:gd name="T13" fmla="*/ 162 h 1572"/>
                  <a:gd name="T14" fmla="*/ 417 w 1338"/>
                  <a:gd name="T15" fmla="*/ 150 h 1572"/>
                  <a:gd name="T16" fmla="*/ 464 w 1338"/>
                  <a:gd name="T17" fmla="*/ 138 h 1572"/>
                  <a:gd name="T18" fmla="*/ 506 w 1338"/>
                  <a:gd name="T19" fmla="*/ 124 h 1572"/>
                  <a:gd name="T20" fmla="*/ 544 w 1338"/>
                  <a:gd name="T21" fmla="*/ 109 h 1572"/>
                  <a:gd name="T22" fmla="*/ 577 w 1338"/>
                  <a:gd name="T23" fmla="*/ 93 h 1572"/>
                  <a:gd name="T24" fmla="*/ 604 w 1338"/>
                  <a:gd name="T25" fmla="*/ 76 h 1572"/>
                  <a:gd name="T26" fmla="*/ 626 w 1338"/>
                  <a:gd name="T27" fmla="*/ 58 h 1572"/>
                  <a:gd name="T28" fmla="*/ 643 w 1338"/>
                  <a:gd name="T29" fmla="*/ 39 h 1572"/>
                  <a:gd name="T30" fmla="*/ 653 w 1338"/>
                  <a:gd name="T31" fmla="*/ 20 h 1572"/>
                  <a:gd name="T32" fmla="*/ 656 w 1338"/>
                  <a:gd name="T33" fmla="*/ 0 h 1572"/>
                  <a:gd name="T34" fmla="*/ 611 w 1338"/>
                  <a:gd name="T35" fmla="*/ 0 h 1572"/>
                  <a:gd name="T36" fmla="*/ 608 w 1338"/>
                  <a:gd name="T37" fmla="*/ 19 h 1572"/>
                  <a:gd name="T38" fmla="*/ 599 w 1338"/>
                  <a:gd name="T39" fmla="*/ 37 h 1572"/>
                  <a:gd name="T40" fmla="*/ 583 w 1338"/>
                  <a:gd name="T41" fmla="*/ 54 h 1572"/>
                  <a:gd name="T42" fmla="*/ 563 w 1338"/>
                  <a:gd name="T43" fmla="*/ 71 h 1572"/>
                  <a:gd name="T44" fmla="*/ 537 w 1338"/>
                  <a:gd name="T45" fmla="*/ 87 h 1572"/>
                  <a:gd name="T46" fmla="*/ 507 w 1338"/>
                  <a:gd name="T47" fmla="*/ 101 h 1572"/>
                  <a:gd name="T48" fmla="*/ 472 w 1338"/>
                  <a:gd name="T49" fmla="*/ 116 h 1572"/>
                  <a:gd name="T50" fmla="*/ 433 w 1338"/>
                  <a:gd name="T51" fmla="*/ 129 h 1572"/>
                  <a:gd name="T52" fmla="*/ 389 w 1338"/>
                  <a:gd name="T53" fmla="*/ 140 h 1572"/>
                  <a:gd name="T54" fmla="*/ 342 w 1338"/>
                  <a:gd name="T55" fmla="*/ 151 h 1572"/>
                  <a:gd name="T56" fmla="*/ 292 w 1338"/>
                  <a:gd name="T57" fmla="*/ 160 h 1572"/>
                  <a:gd name="T58" fmla="*/ 238 w 1338"/>
                  <a:gd name="T59" fmla="*/ 167 h 1572"/>
                  <a:gd name="T60" fmla="*/ 183 w 1338"/>
                  <a:gd name="T61" fmla="*/ 174 h 1572"/>
                  <a:gd name="T62" fmla="*/ 124 w 1338"/>
                  <a:gd name="T63" fmla="*/ 178 h 1572"/>
                  <a:gd name="T64" fmla="*/ 63 w 1338"/>
                  <a:gd name="T65" fmla="*/ 181 h 1572"/>
                  <a:gd name="T66" fmla="*/ 0 w 1338"/>
                  <a:gd name="T67" fmla="*/ 182 h 1572"/>
                  <a:gd name="T68" fmla="*/ 0 w 1338"/>
                  <a:gd name="T69" fmla="*/ 195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85" name="Freeform 17"/>
              <p:cNvSpPr>
                <a:spLocks/>
              </p:cNvSpPr>
              <p:nvPr/>
            </p:nvSpPr>
            <p:spPr bwMode="auto">
              <a:xfrm>
                <a:off x="17" y="3423"/>
                <a:ext cx="823" cy="488"/>
              </a:xfrm>
              <a:custGeom>
                <a:avLst/>
                <a:gdLst>
                  <a:gd name="T0" fmla="*/ 531 w 1176"/>
                  <a:gd name="T1" fmla="*/ 0 h 1383"/>
                  <a:gd name="T2" fmla="*/ 528 w 1176"/>
                  <a:gd name="T3" fmla="*/ 16 h 1383"/>
                  <a:gd name="T4" fmla="*/ 521 w 1176"/>
                  <a:gd name="T5" fmla="*/ 32 h 1383"/>
                  <a:gd name="T6" fmla="*/ 508 w 1176"/>
                  <a:gd name="T7" fmla="*/ 47 h 1383"/>
                  <a:gd name="T8" fmla="*/ 489 w 1176"/>
                  <a:gd name="T9" fmla="*/ 62 h 1383"/>
                  <a:gd name="T10" fmla="*/ 467 w 1176"/>
                  <a:gd name="T11" fmla="*/ 76 h 1383"/>
                  <a:gd name="T12" fmla="*/ 441 w 1176"/>
                  <a:gd name="T13" fmla="*/ 89 h 1383"/>
                  <a:gd name="T14" fmla="*/ 410 w 1176"/>
                  <a:gd name="T15" fmla="*/ 101 h 1383"/>
                  <a:gd name="T16" fmla="*/ 376 w 1176"/>
                  <a:gd name="T17" fmla="*/ 112 h 1383"/>
                  <a:gd name="T18" fmla="*/ 339 w 1176"/>
                  <a:gd name="T19" fmla="*/ 122 h 1383"/>
                  <a:gd name="T20" fmla="*/ 297 w 1176"/>
                  <a:gd name="T21" fmla="*/ 132 h 1383"/>
                  <a:gd name="T22" fmla="*/ 253 w 1176"/>
                  <a:gd name="T23" fmla="*/ 139 h 1383"/>
                  <a:gd name="T24" fmla="*/ 207 w 1176"/>
                  <a:gd name="T25" fmla="*/ 146 h 1383"/>
                  <a:gd name="T26" fmla="*/ 158 w 1176"/>
                  <a:gd name="T27" fmla="*/ 152 h 1383"/>
                  <a:gd name="T28" fmla="*/ 108 w 1176"/>
                  <a:gd name="T29" fmla="*/ 156 h 1383"/>
                  <a:gd name="T30" fmla="*/ 55 w 1176"/>
                  <a:gd name="T31" fmla="*/ 158 h 1383"/>
                  <a:gd name="T32" fmla="*/ 0 w 1176"/>
                  <a:gd name="T33" fmla="*/ 159 h 1383"/>
                  <a:gd name="T34" fmla="*/ 0 w 1176"/>
                  <a:gd name="T35" fmla="*/ 172 h 1383"/>
                  <a:gd name="T36" fmla="*/ 59 w 1176"/>
                  <a:gd name="T37" fmla="*/ 171 h 1383"/>
                  <a:gd name="T38" fmla="*/ 115 w 1176"/>
                  <a:gd name="T39" fmla="*/ 169 h 1383"/>
                  <a:gd name="T40" fmla="*/ 171 w 1176"/>
                  <a:gd name="T41" fmla="*/ 164 h 1383"/>
                  <a:gd name="T42" fmla="*/ 224 w 1176"/>
                  <a:gd name="T43" fmla="*/ 159 h 1383"/>
                  <a:gd name="T44" fmla="*/ 275 w 1176"/>
                  <a:gd name="T45" fmla="*/ 151 h 1383"/>
                  <a:gd name="T46" fmla="*/ 323 w 1176"/>
                  <a:gd name="T47" fmla="*/ 143 h 1383"/>
                  <a:gd name="T48" fmla="*/ 367 w 1176"/>
                  <a:gd name="T49" fmla="*/ 133 h 1383"/>
                  <a:gd name="T50" fmla="*/ 407 w 1176"/>
                  <a:gd name="T51" fmla="*/ 122 h 1383"/>
                  <a:gd name="T52" fmla="*/ 444 w 1176"/>
                  <a:gd name="T53" fmla="*/ 109 h 1383"/>
                  <a:gd name="T54" fmla="*/ 478 w 1176"/>
                  <a:gd name="T55" fmla="*/ 96 h 1383"/>
                  <a:gd name="T56" fmla="*/ 507 w 1176"/>
                  <a:gd name="T57" fmla="*/ 82 h 1383"/>
                  <a:gd name="T58" fmla="*/ 531 w 1176"/>
                  <a:gd name="T59" fmla="*/ 67 h 1383"/>
                  <a:gd name="T60" fmla="*/ 551 w 1176"/>
                  <a:gd name="T61" fmla="*/ 51 h 1383"/>
                  <a:gd name="T62" fmla="*/ 564 w 1176"/>
                  <a:gd name="T63" fmla="*/ 35 h 1383"/>
                  <a:gd name="T64" fmla="*/ 574 w 1176"/>
                  <a:gd name="T65" fmla="*/ 18 h 1383"/>
                  <a:gd name="T66" fmla="*/ 576 w 1176"/>
                  <a:gd name="T67" fmla="*/ 0 h 1383"/>
                  <a:gd name="T68" fmla="*/ 531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86" name="Freeform 18"/>
              <p:cNvSpPr>
                <a:spLocks/>
              </p:cNvSpPr>
              <p:nvPr/>
            </p:nvSpPr>
            <p:spPr bwMode="auto">
              <a:xfrm>
                <a:off x="19" y="3416"/>
                <a:ext cx="708" cy="431"/>
              </a:xfrm>
              <a:custGeom>
                <a:avLst/>
                <a:gdLst>
                  <a:gd name="T0" fmla="*/ 451 w 1011"/>
                  <a:gd name="T1" fmla="*/ 0 h 1223"/>
                  <a:gd name="T2" fmla="*/ 448 w 1011"/>
                  <a:gd name="T3" fmla="*/ 14 h 1223"/>
                  <a:gd name="T4" fmla="*/ 443 w 1011"/>
                  <a:gd name="T5" fmla="*/ 27 h 1223"/>
                  <a:gd name="T6" fmla="*/ 431 w 1011"/>
                  <a:gd name="T7" fmla="*/ 41 h 1223"/>
                  <a:gd name="T8" fmla="*/ 415 w 1011"/>
                  <a:gd name="T9" fmla="*/ 53 h 1223"/>
                  <a:gd name="T10" fmla="*/ 396 w 1011"/>
                  <a:gd name="T11" fmla="*/ 65 h 1223"/>
                  <a:gd name="T12" fmla="*/ 374 w 1011"/>
                  <a:gd name="T13" fmla="*/ 77 h 1223"/>
                  <a:gd name="T14" fmla="*/ 348 w 1011"/>
                  <a:gd name="T15" fmla="*/ 87 h 1223"/>
                  <a:gd name="T16" fmla="*/ 319 w 1011"/>
                  <a:gd name="T17" fmla="*/ 98 h 1223"/>
                  <a:gd name="T18" fmla="*/ 287 w 1011"/>
                  <a:gd name="T19" fmla="*/ 106 h 1223"/>
                  <a:gd name="T20" fmla="*/ 252 w 1011"/>
                  <a:gd name="T21" fmla="*/ 114 h 1223"/>
                  <a:gd name="T22" fmla="*/ 215 w 1011"/>
                  <a:gd name="T23" fmla="*/ 122 h 1223"/>
                  <a:gd name="T24" fmla="*/ 176 w 1011"/>
                  <a:gd name="T25" fmla="*/ 128 h 1223"/>
                  <a:gd name="T26" fmla="*/ 134 w 1011"/>
                  <a:gd name="T27" fmla="*/ 132 h 1223"/>
                  <a:gd name="T28" fmla="*/ 91 w 1011"/>
                  <a:gd name="T29" fmla="*/ 136 h 1223"/>
                  <a:gd name="T30" fmla="*/ 46 w 1011"/>
                  <a:gd name="T31" fmla="*/ 138 h 1223"/>
                  <a:gd name="T32" fmla="*/ 0 w 1011"/>
                  <a:gd name="T33" fmla="*/ 138 h 1223"/>
                  <a:gd name="T34" fmla="*/ 0 w 1011"/>
                  <a:gd name="T35" fmla="*/ 152 h 1223"/>
                  <a:gd name="T36" fmla="*/ 50 w 1011"/>
                  <a:gd name="T37" fmla="*/ 151 h 1223"/>
                  <a:gd name="T38" fmla="*/ 100 w 1011"/>
                  <a:gd name="T39" fmla="*/ 149 h 1223"/>
                  <a:gd name="T40" fmla="*/ 148 w 1011"/>
                  <a:gd name="T41" fmla="*/ 145 h 1223"/>
                  <a:gd name="T42" fmla="*/ 193 w 1011"/>
                  <a:gd name="T43" fmla="*/ 140 h 1223"/>
                  <a:gd name="T44" fmla="*/ 237 w 1011"/>
                  <a:gd name="T45" fmla="*/ 133 h 1223"/>
                  <a:gd name="T46" fmla="*/ 277 w 1011"/>
                  <a:gd name="T47" fmla="*/ 125 h 1223"/>
                  <a:gd name="T48" fmla="*/ 317 w 1011"/>
                  <a:gd name="T49" fmla="*/ 117 h 1223"/>
                  <a:gd name="T50" fmla="*/ 351 w 1011"/>
                  <a:gd name="T51" fmla="*/ 106 h 1223"/>
                  <a:gd name="T52" fmla="*/ 383 w 1011"/>
                  <a:gd name="T53" fmla="*/ 96 h 1223"/>
                  <a:gd name="T54" fmla="*/ 412 w 1011"/>
                  <a:gd name="T55" fmla="*/ 84 h 1223"/>
                  <a:gd name="T56" fmla="*/ 436 w 1011"/>
                  <a:gd name="T57" fmla="*/ 71 h 1223"/>
                  <a:gd name="T58" fmla="*/ 457 w 1011"/>
                  <a:gd name="T59" fmla="*/ 59 h 1223"/>
                  <a:gd name="T60" fmla="*/ 473 w 1011"/>
                  <a:gd name="T61" fmla="*/ 44 h 1223"/>
                  <a:gd name="T62" fmla="*/ 486 w 1011"/>
                  <a:gd name="T63" fmla="*/ 30 h 1223"/>
                  <a:gd name="T64" fmla="*/ 493 w 1011"/>
                  <a:gd name="T65" fmla="*/ 15 h 1223"/>
                  <a:gd name="T66" fmla="*/ 496 w 1011"/>
                  <a:gd name="T67" fmla="*/ 0 h 1223"/>
                  <a:gd name="T68" fmla="*/ 451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pic>
            <p:nvPicPr>
              <p:cNvPr id="17487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88" name="Picture 2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89" name="Picture 2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90" name="Picture 2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91" name="Freeform 23"/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195 h 1572"/>
                  <a:gd name="T2" fmla="*/ 67 w 1337"/>
                  <a:gd name="T3" fmla="*/ 195 h 1572"/>
                  <a:gd name="T4" fmla="*/ 132 w 1337"/>
                  <a:gd name="T5" fmla="*/ 191 h 1572"/>
                  <a:gd name="T6" fmla="*/ 196 w 1337"/>
                  <a:gd name="T7" fmla="*/ 186 h 1572"/>
                  <a:gd name="T8" fmla="*/ 256 w 1337"/>
                  <a:gd name="T9" fmla="*/ 180 h 1572"/>
                  <a:gd name="T10" fmla="*/ 313 w 1337"/>
                  <a:gd name="T11" fmla="*/ 172 h 1572"/>
                  <a:gd name="T12" fmla="*/ 367 w 1337"/>
                  <a:gd name="T13" fmla="*/ 162 h 1572"/>
                  <a:gd name="T14" fmla="*/ 418 w 1337"/>
                  <a:gd name="T15" fmla="*/ 150 h 1572"/>
                  <a:gd name="T16" fmla="*/ 465 w 1337"/>
                  <a:gd name="T17" fmla="*/ 138 h 1572"/>
                  <a:gd name="T18" fmla="*/ 507 w 1337"/>
                  <a:gd name="T19" fmla="*/ 124 h 1572"/>
                  <a:gd name="T20" fmla="*/ 545 w 1337"/>
                  <a:gd name="T21" fmla="*/ 109 h 1572"/>
                  <a:gd name="T22" fmla="*/ 577 w 1337"/>
                  <a:gd name="T23" fmla="*/ 93 h 1572"/>
                  <a:gd name="T24" fmla="*/ 605 w 1337"/>
                  <a:gd name="T25" fmla="*/ 76 h 1572"/>
                  <a:gd name="T26" fmla="*/ 627 w 1337"/>
                  <a:gd name="T27" fmla="*/ 58 h 1572"/>
                  <a:gd name="T28" fmla="*/ 644 w 1337"/>
                  <a:gd name="T29" fmla="*/ 39 h 1572"/>
                  <a:gd name="T30" fmla="*/ 654 w 1337"/>
                  <a:gd name="T31" fmla="*/ 20 h 1572"/>
                  <a:gd name="T32" fmla="*/ 657 w 1337"/>
                  <a:gd name="T33" fmla="*/ 0 h 1572"/>
                  <a:gd name="T34" fmla="*/ 612 w 1337"/>
                  <a:gd name="T35" fmla="*/ 0 h 1572"/>
                  <a:gd name="T36" fmla="*/ 608 w 1337"/>
                  <a:gd name="T37" fmla="*/ 19 h 1572"/>
                  <a:gd name="T38" fmla="*/ 600 w 1337"/>
                  <a:gd name="T39" fmla="*/ 37 h 1572"/>
                  <a:gd name="T40" fmla="*/ 584 w 1337"/>
                  <a:gd name="T41" fmla="*/ 54 h 1572"/>
                  <a:gd name="T42" fmla="*/ 564 w 1337"/>
                  <a:gd name="T43" fmla="*/ 71 h 1572"/>
                  <a:gd name="T44" fmla="*/ 538 w 1337"/>
                  <a:gd name="T45" fmla="*/ 87 h 1572"/>
                  <a:gd name="T46" fmla="*/ 507 w 1337"/>
                  <a:gd name="T47" fmla="*/ 101 h 1572"/>
                  <a:gd name="T48" fmla="*/ 472 w 1337"/>
                  <a:gd name="T49" fmla="*/ 116 h 1572"/>
                  <a:gd name="T50" fmla="*/ 432 w 1337"/>
                  <a:gd name="T51" fmla="*/ 129 h 1572"/>
                  <a:gd name="T52" fmla="*/ 390 w 1337"/>
                  <a:gd name="T53" fmla="*/ 140 h 1572"/>
                  <a:gd name="T54" fmla="*/ 342 w 1337"/>
                  <a:gd name="T55" fmla="*/ 151 h 1572"/>
                  <a:gd name="T56" fmla="*/ 292 w 1337"/>
                  <a:gd name="T57" fmla="*/ 160 h 1572"/>
                  <a:gd name="T58" fmla="*/ 238 w 1337"/>
                  <a:gd name="T59" fmla="*/ 167 h 1572"/>
                  <a:gd name="T60" fmla="*/ 183 w 1337"/>
                  <a:gd name="T61" fmla="*/ 174 h 1572"/>
                  <a:gd name="T62" fmla="*/ 124 w 1337"/>
                  <a:gd name="T63" fmla="*/ 178 h 1572"/>
                  <a:gd name="T64" fmla="*/ 63 w 1337"/>
                  <a:gd name="T65" fmla="*/ 181 h 1572"/>
                  <a:gd name="T66" fmla="*/ 0 w 1337"/>
                  <a:gd name="T67" fmla="*/ 182 h 1572"/>
                  <a:gd name="T68" fmla="*/ 0 w 1337"/>
                  <a:gd name="T69" fmla="*/ 195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92" name="Freeform 24"/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532 w 1176"/>
                  <a:gd name="T1" fmla="*/ 0 h 1382"/>
                  <a:gd name="T2" fmla="*/ 529 w 1176"/>
                  <a:gd name="T3" fmla="*/ 16 h 1382"/>
                  <a:gd name="T4" fmla="*/ 521 w 1176"/>
                  <a:gd name="T5" fmla="*/ 32 h 1382"/>
                  <a:gd name="T6" fmla="*/ 509 w 1176"/>
                  <a:gd name="T7" fmla="*/ 47 h 1382"/>
                  <a:gd name="T8" fmla="*/ 490 w 1176"/>
                  <a:gd name="T9" fmla="*/ 62 h 1382"/>
                  <a:gd name="T10" fmla="*/ 468 w 1176"/>
                  <a:gd name="T11" fmla="*/ 76 h 1382"/>
                  <a:gd name="T12" fmla="*/ 441 w 1176"/>
                  <a:gd name="T13" fmla="*/ 89 h 1382"/>
                  <a:gd name="T14" fmla="*/ 411 w 1176"/>
                  <a:gd name="T15" fmla="*/ 101 h 1382"/>
                  <a:gd name="T16" fmla="*/ 376 w 1176"/>
                  <a:gd name="T17" fmla="*/ 112 h 1382"/>
                  <a:gd name="T18" fmla="*/ 339 w 1176"/>
                  <a:gd name="T19" fmla="*/ 123 h 1382"/>
                  <a:gd name="T20" fmla="*/ 298 w 1176"/>
                  <a:gd name="T21" fmla="*/ 132 h 1382"/>
                  <a:gd name="T22" fmla="*/ 254 w 1176"/>
                  <a:gd name="T23" fmla="*/ 139 h 1382"/>
                  <a:gd name="T24" fmla="*/ 207 w 1176"/>
                  <a:gd name="T25" fmla="*/ 147 h 1382"/>
                  <a:gd name="T26" fmla="*/ 158 w 1176"/>
                  <a:gd name="T27" fmla="*/ 152 h 1382"/>
                  <a:gd name="T28" fmla="*/ 107 w 1176"/>
                  <a:gd name="T29" fmla="*/ 156 h 1382"/>
                  <a:gd name="T30" fmla="*/ 55 w 1176"/>
                  <a:gd name="T31" fmla="*/ 158 h 1382"/>
                  <a:gd name="T32" fmla="*/ 0 w 1176"/>
                  <a:gd name="T33" fmla="*/ 159 h 1382"/>
                  <a:gd name="T34" fmla="*/ 0 w 1176"/>
                  <a:gd name="T35" fmla="*/ 172 h 1382"/>
                  <a:gd name="T36" fmla="*/ 59 w 1176"/>
                  <a:gd name="T37" fmla="*/ 172 h 1382"/>
                  <a:gd name="T38" fmla="*/ 116 w 1176"/>
                  <a:gd name="T39" fmla="*/ 169 h 1382"/>
                  <a:gd name="T40" fmla="*/ 172 w 1176"/>
                  <a:gd name="T41" fmla="*/ 165 h 1382"/>
                  <a:gd name="T42" fmla="*/ 224 w 1176"/>
                  <a:gd name="T43" fmla="*/ 159 h 1382"/>
                  <a:gd name="T44" fmla="*/ 275 w 1176"/>
                  <a:gd name="T45" fmla="*/ 151 h 1382"/>
                  <a:gd name="T46" fmla="*/ 323 w 1176"/>
                  <a:gd name="T47" fmla="*/ 143 h 1382"/>
                  <a:gd name="T48" fmla="*/ 367 w 1176"/>
                  <a:gd name="T49" fmla="*/ 133 h 1382"/>
                  <a:gd name="T50" fmla="*/ 408 w 1176"/>
                  <a:gd name="T51" fmla="*/ 122 h 1382"/>
                  <a:gd name="T52" fmla="*/ 446 w 1176"/>
                  <a:gd name="T53" fmla="*/ 109 h 1382"/>
                  <a:gd name="T54" fmla="*/ 479 w 1176"/>
                  <a:gd name="T55" fmla="*/ 96 h 1382"/>
                  <a:gd name="T56" fmla="*/ 508 w 1176"/>
                  <a:gd name="T57" fmla="*/ 82 h 1382"/>
                  <a:gd name="T58" fmla="*/ 532 w 1176"/>
                  <a:gd name="T59" fmla="*/ 67 h 1382"/>
                  <a:gd name="T60" fmla="*/ 551 w 1176"/>
                  <a:gd name="T61" fmla="*/ 51 h 1382"/>
                  <a:gd name="T62" fmla="*/ 565 w 1176"/>
                  <a:gd name="T63" fmla="*/ 35 h 1382"/>
                  <a:gd name="T64" fmla="*/ 575 w 1176"/>
                  <a:gd name="T65" fmla="*/ 18 h 1382"/>
                  <a:gd name="T66" fmla="*/ 577 w 1176"/>
                  <a:gd name="T67" fmla="*/ 0 h 1382"/>
                  <a:gd name="T68" fmla="*/ 532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93" name="Freeform 25"/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452 w 1014"/>
                  <a:gd name="T1" fmla="*/ 0 h 1193"/>
                  <a:gd name="T2" fmla="*/ 449 w 1014"/>
                  <a:gd name="T3" fmla="*/ 14 h 1193"/>
                  <a:gd name="T4" fmla="*/ 443 w 1014"/>
                  <a:gd name="T5" fmla="*/ 27 h 1193"/>
                  <a:gd name="T6" fmla="*/ 432 w 1014"/>
                  <a:gd name="T7" fmla="*/ 40 h 1193"/>
                  <a:gd name="T8" fmla="*/ 417 w 1014"/>
                  <a:gd name="T9" fmla="*/ 52 h 1193"/>
                  <a:gd name="T10" fmla="*/ 397 w 1014"/>
                  <a:gd name="T11" fmla="*/ 64 h 1193"/>
                  <a:gd name="T12" fmla="*/ 375 w 1014"/>
                  <a:gd name="T13" fmla="*/ 75 h 1193"/>
                  <a:gd name="T14" fmla="*/ 349 w 1014"/>
                  <a:gd name="T15" fmla="*/ 86 h 1193"/>
                  <a:gd name="T16" fmla="*/ 319 w 1014"/>
                  <a:gd name="T17" fmla="*/ 95 h 1193"/>
                  <a:gd name="T18" fmla="*/ 288 w 1014"/>
                  <a:gd name="T19" fmla="*/ 104 h 1193"/>
                  <a:gd name="T20" fmla="*/ 253 w 1014"/>
                  <a:gd name="T21" fmla="*/ 111 h 1193"/>
                  <a:gd name="T22" fmla="*/ 215 w 1014"/>
                  <a:gd name="T23" fmla="*/ 118 h 1193"/>
                  <a:gd name="T24" fmla="*/ 176 w 1014"/>
                  <a:gd name="T25" fmla="*/ 124 h 1193"/>
                  <a:gd name="T26" fmla="*/ 135 w 1014"/>
                  <a:gd name="T27" fmla="*/ 128 h 1193"/>
                  <a:gd name="T28" fmla="*/ 91 w 1014"/>
                  <a:gd name="T29" fmla="*/ 132 h 1193"/>
                  <a:gd name="T30" fmla="*/ 47 w 1014"/>
                  <a:gd name="T31" fmla="*/ 134 h 1193"/>
                  <a:gd name="T32" fmla="*/ 0 w 1014"/>
                  <a:gd name="T33" fmla="*/ 134 h 1193"/>
                  <a:gd name="T34" fmla="*/ 0 w 1014"/>
                  <a:gd name="T35" fmla="*/ 148 h 1193"/>
                  <a:gd name="T36" fmla="*/ 51 w 1014"/>
                  <a:gd name="T37" fmla="*/ 147 h 1193"/>
                  <a:gd name="T38" fmla="*/ 99 w 1014"/>
                  <a:gd name="T39" fmla="*/ 145 h 1193"/>
                  <a:gd name="T40" fmla="*/ 148 w 1014"/>
                  <a:gd name="T41" fmla="*/ 141 h 1193"/>
                  <a:gd name="T42" fmla="*/ 193 w 1014"/>
                  <a:gd name="T43" fmla="*/ 136 h 1193"/>
                  <a:gd name="T44" fmla="*/ 237 w 1014"/>
                  <a:gd name="T45" fmla="*/ 130 h 1193"/>
                  <a:gd name="T46" fmla="*/ 278 w 1014"/>
                  <a:gd name="T47" fmla="*/ 123 h 1193"/>
                  <a:gd name="T48" fmla="*/ 316 w 1014"/>
                  <a:gd name="T49" fmla="*/ 114 h 1193"/>
                  <a:gd name="T50" fmla="*/ 351 w 1014"/>
                  <a:gd name="T51" fmla="*/ 105 h 1193"/>
                  <a:gd name="T52" fmla="*/ 383 w 1014"/>
                  <a:gd name="T53" fmla="*/ 94 h 1193"/>
                  <a:gd name="T54" fmla="*/ 412 w 1014"/>
                  <a:gd name="T55" fmla="*/ 83 h 1193"/>
                  <a:gd name="T56" fmla="*/ 438 w 1014"/>
                  <a:gd name="T57" fmla="*/ 70 h 1193"/>
                  <a:gd name="T58" fmla="*/ 457 w 1014"/>
                  <a:gd name="T59" fmla="*/ 58 h 1193"/>
                  <a:gd name="T60" fmla="*/ 475 w 1014"/>
                  <a:gd name="T61" fmla="*/ 44 h 1193"/>
                  <a:gd name="T62" fmla="*/ 487 w 1014"/>
                  <a:gd name="T63" fmla="*/ 30 h 1193"/>
                  <a:gd name="T64" fmla="*/ 494 w 1014"/>
                  <a:gd name="T65" fmla="*/ 15 h 1193"/>
                  <a:gd name="T66" fmla="*/ 497 w 1014"/>
                  <a:gd name="T67" fmla="*/ 0 h 1193"/>
                  <a:gd name="T68" fmla="*/ 452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pic>
            <p:nvPicPr>
              <p:cNvPr id="17494" name="Picture 2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95" name="Picture 2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71" name="Group 28"/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17472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73" name="Picture 3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74" name="Picture 3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75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76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77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15" name="Group 35"/>
          <p:cNvGrpSpPr>
            <a:grpSpLocks/>
          </p:cNvGrpSpPr>
          <p:nvPr/>
        </p:nvGrpSpPr>
        <p:grpSpPr bwMode="auto">
          <a:xfrm rot="5400000">
            <a:off x="1574602" y="-155376"/>
            <a:ext cx="702469" cy="1296590"/>
            <a:chOff x="17" y="2256"/>
            <a:chExt cx="1829" cy="2064"/>
          </a:xfrm>
        </p:grpSpPr>
        <p:grpSp>
          <p:nvGrpSpPr>
            <p:cNvPr id="17444" name="Group 36"/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17452" name="Freeform 37"/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10 h 1572"/>
                  <a:gd name="T4" fmla="*/ 6 w 1336"/>
                  <a:gd name="T5" fmla="*/ 20 h 1572"/>
                  <a:gd name="T6" fmla="*/ 15 w 1336"/>
                  <a:gd name="T7" fmla="*/ 29 h 1572"/>
                  <a:gd name="T8" fmla="*/ 26 w 1336"/>
                  <a:gd name="T9" fmla="*/ 38 h 1572"/>
                  <a:gd name="T10" fmla="*/ 41 w 1336"/>
                  <a:gd name="T11" fmla="*/ 47 h 1572"/>
                  <a:gd name="T12" fmla="*/ 57 w 1336"/>
                  <a:gd name="T13" fmla="*/ 55 h 1572"/>
                  <a:gd name="T14" fmla="*/ 77 w 1336"/>
                  <a:gd name="T15" fmla="*/ 62 h 1572"/>
                  <a:gd name="T16" fmla="*/ 97 w 1336"/>
                  <a:gd name="T17" fmla="*/ 70 h 1572"/>
                  <a:gd name="T18" fmla="*/ 122 w 1336"/>
                  <a:gd name="T19" fmla="*/ 76 h 1572"/>
                  <a:gd name="T20" fmla="*/ 148 w 1336"/>
                  <a:gd name="T21" fmla="*/ 82 h 1572"/>
                  <a:gd name="T22" fmla="*/ 175 w 1336"/>
                  <a:gd name="T23" fmla="*/ 87 h 1572"/>
                  <a:gd name="T24" fmla="*/ 204 w 1336"/>
                  <a:gd name="T25" fmla="*/ 91 h 1572"/>
                  <a:gd name="T26" fmla="*/ 234 w 1336"/>
                  <a:gd name="T27" fmla="*/ 94 h 1572"/>
                  <a:gd name="T28" fmla="*/ 267 w 1336"/>
                  <a:gd name="T29" fmla="*/ 96 h 1572"/>
                  <a:gd name="T30" fmla="*/ 301 w 1336"/>
                  <a:gd name="T31" fmla="*/ 98 h 1572"/>
                  <a:gd name="T32" fmla="*/ 334 w 1336"/>
                  <a:gd name="T33" fmla="*/ 98 h 1572"/>
                  <a:gd name="T34" fmla="*/ 334 w 1336"/>
                  <a:gd name="T35" fmla="*/ 92 h 1572"/>
                  <a:gd name="T36" fmla="*/ 303 w 1336"/>
                  <a:gd name="T37" fmla="*/ 91 h 1572"/>
                  <a:gd name="T38" fmla="*/ 272 w 1336"/>
                  <a:gd name="T39" fmla="*/ 90 h 1572"/>
                  <a:gd name="T40" fmla="*/ 241 w 1336"/>
                  <a:gd name="T41" fmla="*/ 88 h 1572"/>
                  <a:gd name="T42" fmla="*/ 213 w 1336"/>
                  <a:gd name="T43" fmla="*/ 84 h 1572"/>
                  <a:gd name="T44" fmla="*/ 185 w 1336"/>
                  <a:gd name="T45" fmla="*/ 81 h 1572"/>
                  <a:gd name="T46" fmla="*/ 161 w 1336"/>
                  <a:gd name="T47" fmla="*/ 76 h 1572"/>
                  <a:gd name="T48" fmla="*/ 136 w 1336"/>
                  <a:gd name="T49" fmla="*/ 71 h 1572"/>
                  <a:gd name="T50" fmla="*/ 114 w 1336"/>
                  <a:gd name="T51" fmla="*/ 65 h 1572"/>
                  <a:gd name="T52" fmla="*/ 94 w 1336"/>
                  <a:gd name="T53" fmla="*/ 58 h 1572"/>
                  <a:gd name="T54" fmla="*/ 76 w 1336"/>
                  <a:gd name="T55" fmla="*/ 51 h 1572"/>
                  <a:gd name="T56" fmla="*/ 60 w 1336"/>
                  <a:gd name="T57" fmla="*/ 44 h 1572"/>
                  <a:gd name="T58" fmla="*/ 47 w 1336"/>
                  <a:gd name="T59" fmla="*/ 36 h 1572"/>
                  <a:gd name="T60" fmla="*/ 37 w 1336"/>
                  <a:gd name="T61" fmla="*/ 27 h 1572"/>
                  <a:gd name="T62" fmla="*/ 29 w 1336"/>
                  <a:gd name="T63" fmla="*/ 19 h 1572"/>
                  <a:gd name="T64" fmla="*/ 24 w 1336"/>
                  <a:gd name="T65" fmla="*/ 10 h 1572"/>
                  <a:gd name="T66" fmla="*/ 23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53" name="Freeform 38"/>
              <p:cNvSpPr>
                <a:spLocks/>
              </p:cNvSpPr>
              <p:nvPr/>
            </p:nvSpPr>
            <p:spPr bwMode="auto">
              <a:xfrm>
                <a:off x="682" y="3776"/>
                <a:ext cx="587" cy="346"/>
              </a:xfrm>
              <a:custGeom>
                <a:avLst/>
                <a:gdLst>
                  <a:gd name="T0" fmla="*/ 294 w 1174"/>
                  <a:gd name="T1" fmla="*/ 80 h 1383"/>
                  <a:gd name="T2" fmla="*/ 266 w 1174"/>
                  <a:gd name="T3" fmla="*/ 79 h 1383"/>
                  <a:gd name="T4" fmla="*/ 239 w 1174"/>
                  <a:gd name="T5" fmla="*/ 78 h 1383"/>
                  <a:gd name="T6" fmla="*/ 213 w 1174"/>
                  <a:gd name="T7" fmla="*/ 76 h 1383"/>
                  <a:gd name="T8" fmla="*/ 188 w 1174"/>
                  <a:gd name="T9" fmla="*/ 74 h 1383"/>
                  <a:gd name="T10" fmla="*/ 164 w 1174"/>
                  <a:gd name="T11" fmla="*/ 70 h 1383"/>
                  <a:gd name="T12" fmla="*/ 143 w 1174"/>
                  <a:gd name="T13" fmla="*/ 66 h 1383"/>
                  <a:gd name="T14" fmla="*/ 121 w 1174"/>
                  <a:gd name="T15" fmla="*/ 62 h 1383"/>
                  <a:gd name="T16" fmla="*/ 102 w 1174"/>
                  <a:gd name="T17" fmla="*/ 57 h 1383"/>
                  <a:gd name="T18" fmla="*/ 84 w 1174"/>
                  <a:gd name="T19" fmla="*/ 51 h 1383"/>
                  <a:gd name="T20" fmla="*/ 69 w 1174"/>
                  <a:gd name="T21" fmla="*/ 45 h 1383"/>
                  <a:gd name="T22" fmla="*/ 55 w 1174"/>
                  <a:gd name="T23" fmla="*/ 38 h 1383"/>
                  <a:gd name="T24" fmla="*/ 44 w 1174"/>
                  <a:gd name="T25" fmla="*/ 31 h 1383"/>
                  <a:gd name="T26" fmla="*/ 35 w 1174"/>
                  <a:gd name="T27" fmla="*/ 24 h 1383"/>
                  <a:gd name="T28" fmla="*/ 28 w 1174"/>
                  <a:gd name="T29" fmla="*/ 16 h 1383"/>
                  <a:gd name="T30" fmla="*/ 24 w 1174"/>
                  <a:gd name="T31" fmla="*/ 8 h 1383"/>
                  <a:gd name="T32" fmla="*/ 23 w 1174"/>
                  <a:gd name="T33" fmla="*/ 0 h 1383"/>
                  <a:gd name="T34" fmla="*/ 0 w 1174"/>
                  <a:gd name="T35" fmla="*/ 0 h 1383"/>
                  <a:gd name="T36" fmla="*/ 1 w 1174"/>
                  <a:gd name="T37" fmla="*/ 9 h 1383"/>
                  <a:gd name="T38" fmla="*/ 6 w 1174"/>
                  <a:gd name="T39" fmla="*/ 18 h 1383"/>
                  <a:gd name="T40" fmla="*/ 13 w 1174"/>
                  <a:gd name="T41" fmla="*/ 26 h 1383"/>
                  <a:gd name="T42" fmla="*/ 23 w 1174"/>
                  <a:gd name="T43" fmla="*/ 34 h 1383"/>
                  <a:gd name="T44" fmla="*/ 36 w 1174"/>
                  <a:gd name="T45" fmla="*/ 41 h 1383"/>
                  <a:gd name="T46" fmla="*/ 50 w 1174"/>
                  <a:gd name="T47" fmla="*/ 49 h 1383"/>
                  <a:gd name="T48" fmla="*/ 68 w 1174"/>
                  <a:gd name="T49" fmla="*/ 55 h 1383"/>
                  <a:gd name="T50" fmla="*/ 86 w 1174"/>
                  <a:gd name="T51" fmla="*/ 61 h 1383"/>
                  <a:gd name="T52" fmla="*/ 106 w 1174"/>
                  <a:gd name="T53" fmla="*/ 67 h 1383"/>
                  <a:gd name="T54" fmla="*/ 130 w 1174"/>
                  <a:gd name="T55" fmla="*/ 72 h 1383"/>
                  <a:gd name="T56" fmla="*/ 153 w 1174"/>
                  <a:gd name="T57" fmla="*/ 76 h 1383"/>
                  <a:gd name="T58" fmla="*/ 179 w 1174"/>
                  <a:gd name="T59" fmla="*/ 80 h 1383"/>
                  <a:gd name="T60" fmla="*/ 206 w 1174"/>
                  <a:gd name="T61" fmla="*/ 83 h 1383"/>
                  <a:gd name="T62" fmla="*/ 235 w 1174"/>
                  <a:gd name="T63" fmla="*/ 85 h 1383"/>
                  <a:gd name="T64" fmla="*/ 264 w 1174"/>
                  <a:gd name="T65" fmla="*/ 86 h 1383"/>
                  <a:gd name="T66" fmla="*/ 294 w 1174"/>
                  <a:gd name="T67" fmla="*/ 87 h 1383"/>
                  <a:gd name="T68" fmla="*/ 294 w 1174"/>
                  <a:gd name="T69" fmla="*/ 8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54" name="Freeform 39"/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253 w 1012"/>
                  <a:gd name="T1" fmla="*/ 68 h 1193"/>
                  <a:gd name="T2" fmla="*/ 230 w 1012"/>
                  <a:gd name="T3" fmla="*/ 68 h 1193"/>
                  <a:gd name="T4" fmla="*/ 207 w 1012"/>
                  <a:gd name="T5" fmla="*/ 67 h 1193"/>
                  <a:gd name="T6" fmla="*/ 185 w 1012"/>
                  <a:gd name="T7" fmla="*/ 65 h 1193"/>
                  <a:gd name="T8" fmla="*/ 164 w 1012"/>
                  <a:gd name="T9" fmla="*/ 63 h 1193"/>
                  <a:gd name="T10" fmla="*/ 144 w 1012"/>
                  <a:gd name="T11" fmla="*/ 60 h 1193"/>
                  <a:gd name="T12" fmla="*/ 125 w 1012"/>
                  <a:gd name="T13" fmla="*/ 56 h 1193"/>
                  <a:gd name="T14" fmla="*/ 107 w 1012"/>
                  <a:gd name="T15" fmla="*/ 53 h 1193"/>
                  <a:gd name="T16" fmla="*/ 91 w 1012"/>
                  <a:gd name="T17" fmla="*/ 48 h 1193"/>
                  <a:gd name="T18" fmla="*/ 76 w 1012"/>
                  <a:gd name="T19" fmla="*/ 43 h 1193"/>
                  <a:gd name="T20" fmla="*/ 63 w 1012"/>
                  <a:gd name="T21" fmla="*/ 38 h 1193"/>
                  <a:gd name="T22" fmla="*/ 51 w 1012"/>
                  <a:gd name="T23" fmla="*/ 33 h 1193"/>
                  <a:gd name="T24" fmla="*/ 41 w 1012"/>
                  <a:gd name="T25" fmla="*/ 27 h 1193"/>
                  <a:gd name="T26" fmla="*/ 33 w 1012"/>
                  <a:gd name="T27" fmla="*/ 20 h 1193"/>
                  <a:gd name="T28" fmla="*/ 28 w 1012"/>
                  <a:gd name="T29" fmla="*/ 14 h 1193"/>
                  <a:gd name="T30" fmla="*/ 25 w 1012"/>
                  <a:gd name="T31" fmla="*/ 7 h 1193"/>
                  <a:gd name="T32" fmla="*/ 23 w 1012"/>
                  <a:gd name="T33" fmla="*/ 0 h 1193"/>
                  <a:gd name="T34" fmla="*/ 0 w 1012"/>
                  <a:gd name="T35" fmla="*/ 0 h 1193"/>
                  <a:gd name="T36" fmla="*/ 2 w 1012"/>
                  <a:gd name="T37" fmla="*/ 8 h 1193"/>
                  <a:gd name="T38" fmla="*/ 5 w 1012"/>
                  <a:gd name="T39" fmla="*/ 15 h 1193"/>
                  <a:gd name="T40" fmla="*/ 12 w 1012"/>
                  <a:gd name="T41" fmla="*/ 22 h 1193"/>
                  <a:gd name="T42" fmla="*/ 20 w 1012"/>
                  <a:gd name="T43" fmla="*/ 29 h 1193"/>
                  <a:gd name="T44" fmla="*/ 31 w 1012"/>
                  <a:gd name="T45" fmla="*/ 36 h 1193"/>
                  <a:gd name="T46" fmla="*/ 44 w 1012"/>
                  <a:gd name="T47" fmla="*/ 42 h 1193"/>
                  <a:gd name="T48" fmla="*/ 58 w 1012"/>
                  <a:gd name="T49" fmla="*/ 48 h 1193"/>
                  <a:gd name="T50" fmla="*/ 74 w 1012"/>
                  <a:gd name="T51" fmla="*/ 53 h 1193"/>
                  <a:gd name="T52" fmla="*/ 92 w 1012"/>
                  <a:gd name="T53" fmla="*/ 58 h 1193"/>
                  <a:gd name="T54" fmla="*/ 112 w 1012"/>
                  <a:gd name="T55" fmla="*/ 62 h 1193"/>
                  <a:gd name="T56" fmla="*/ 133 w 1012"/>
                  <a:gd name="T57" fmla="*/ 66 h 1193"/>
                  <a:gd name="T58" fmla="*/ 155 w 1012"/>
                  <a:gd name="T59" fmla="*/ 69 h 1193"/>
                  <a:gd name="T60" fmla="*/ 178 w 1012"/>
                  <a:gd name="T61" fmla="*/ 71 h 1193"/>
                  <a:gd name="T62" fmla="*/ 203 w 1012"/>
                  <a:gd name="T63" fmla="*/ 73 h 1193"/>
                  <a:gd name="T64" fmla="*/ 228 w 1012"/>
                  <a:gd name="T65" fmla="*/ 74 h 1193"/>
                  <a:gd name="T66" fmla="*/ 253 w 1012"/>
                  <a:gd name="T67" fmla="*/ 75 h 1193"/>
                  <a:gd name="T68" fmla="*/ 253 w 1012"/>
                  <a:gd name="T69" fmla="*/ 68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55" name="Freeform 40"/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318 w 1271"/>
                  <a:gd name="T1" fmla="*/ 73 h 1495"/>
                  <a:gd name="T2" fmla="*/ 292 w 1271"/>
                  <a:gd name="T3" fmla="*/ 73 h 1495"/>
                  <a:gd name="T4" fmla="*/ 268 w 1271"/>
                  <a:gd name="T5" fmla="*/ 71 h 1495"/>
                  <a:gd name="T6" fmla="*/ 244 w 1271"/>
                  <a:gd name="T7" fmla="*/ 70 h 1495"/>
                  <a:gd name="T8" fmla="*/ 222 w 1271"/>
                  <a:gd name="T9" fmla="*/ 67 h 1495"/>
                  <a:gd name="T10" fmla="*/ 200 w 1271"/>
                  <a:gd name="T11" fmla="*/ 64 h 1495"/>
                  <a:gd name="T12" fmla="*/ 179 w 1271"/>
                  <a:gd name="T13" fmla="*/ 60 h 1495"/>
                  <a:gd name="T14" fmla="*/ 161 w 1271"/>
                  <a:gd name="T15" fmla="*/ 56 h 1495"/>
                  <a:gd name="T16" fmla="*/ 143 w 1271"/>
                  <a:gd name="T17" fmla="*/ 52 h 1495"/>
                  <a:gd name="T18" fmla="*/ 127 w 1271"/>
                  <a:gd name="T19" fmla="*/ 47 h 1495"/>
                  <a:gd name="T20" fmla="*/ 113 w 1271"/>
                  <a:gd name="T21" fmla="*/ 41 h 1495"/>
                  <a:gd name="T22" fmla="*/ 101 w 1271"/>
                  <a:gd name="T23" fmla="*/ 35 h 1495"/>
                  <a:gd name="T24" fmla="*/ 90 w 1271"/>
                  <a:gd name="T25" fmla="*/ 28 h 1495"/>
                  <a:gd name="T26" fmla="*/ 82 w 1271"/>
                  <a:gd name="T27" fmla="*/ 22 h 1495"/>
                  <a:gd name="T28" fmla="*/ 76 w 1271"/>
                  <a:gd name="T29" fmla="*/ 15 h 1495"/>
                  <a:gd name="T30" fmla="*/ 72 w 1271"/>
                  <a:gd name="T31" fmla="*/ 8 h 1495"/>
                  <a:gd name="T32" fmla="*/ 71 w 1271"/>
                  <a:gd name="T33" fmla="*/ 0 h 1495"/>
                  <a:gd name="T34" fmla="*/ 0 w 1271"/>
                  <a:gd name="T35" fmla="*/ 0 h 1495"/>
                  <a:gd name="T36" fmla="*/ 2 w 1271"/>
                  <a:gd name="T37" fmla="*/ 10 h 1495"/>
                  <a:gd name="T38" fmla="*/ 7 w 1271"/>
                  <a:gd name="T39" fmla="*/ 19 h 1495"/>
                  <a:gd name="T40" fmla="*/ 15 w 1271"/>
                  <a:gd name="T41" fmla="*/ 28 h 1495"/>
                  <a:gd name="T42" fmla="*/ 26 w 1271"/>
                  <a:gd name="T43" fmla="*/ 37 h 1495"/>
                  <a:gd name="T44" fmla="*/ 39 w 1271"/>
                  <a:gd name="T45" fmla="*/ 45 h 1495"/>
                  <a:gd name="T46" fmla="*/ 55 w 1271"/>
                  <a:gd name="T47" fmla="*/ 52 h 1495"/>
                  <a:gd name="T48" fmla="*/ 73 w 1271"/>
                  <a:gd name="T49" fmla="*/ 59 h 1495"/>
                  <a:gd name="T50" fmla="*/ 93 w 1271"/>
                  <a:gd name="T51" fmla="*/ 66 h 1495"/>
                  <a:gd name="T52" fmla="*/ 116 w 1271"/>
                  <a:gd name="T53" fmla="*/ 72 h 1495"/>
                  <a:gd name="T54" fmla="*/ 141 w 1271"/>
                  <a:gd name="T55" fmla="*/ 78 h 1495"/>
                  <a:gd name="T56" fmla="*/ 167 w 1271"/>
                  <a:gd name="T57" fmla="*/ 82 h 1495"/>
                  <a:gd name="T58" fmla="*/ 194 w 1271"/>
                  <a:gd name="T59" fmla="*/ 86 h 1495"/>
                  <a:gd name="T60" fmla="*/ 224 w 1271"/>
                  <a:gd name="T61" fmla="*/ 89 h 1495"/>
                  <a:gd name="T62" fmla="*/ 254 w 1271"/>
                  <a:gd name="T63" fmla="*/ 92 h 1495"/>
                  <a:gd name="T64" fmla="*/ 286 w 1271"/>
                  <a:gd name="T65" fmla="*/ 93 h 1495"/>
                  <a:gd name="T66" fmla="*/ 318 w 1271"/>
                  <a:gd name="T67" fmla="*/ 94 h 1495"/>
                  <a:gd name="T68" fmla="*/ 318 w 1271"/>
                  <a:gd name="T69" fmla="*/ 73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56" name="Freeform 41"/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2 w 1337"/>
                  <a:gd name="T3" fmla="*/ 10 h 1572"/>
                  <a:gd name="T4" fmla="*/ 7 w 1337"/>
                  <a:gd name="T5" fmla="*/ 20 h 1572"/>
                  <a:gd name="T6" fmla="*/ 16 w 1337"/>
                  <a:gd name="T7" fmla="*/ 29 h 1572"/>
                  <a:gd name="T8" fmla="*/ 27 w 1337"/>
                  <a:gd name="T9" fmla="*/ 38 h 1572"/>
                  <a:gd name="T10" fmla="*/ 41 w 1337"/>
                  <a:gd name="T11" fmla="*/ 47 h 1572"/>
                  <a:gd name="T12" fmla="*/ 57 w 1337"/>
                  <a:gd name="T13" fmla="*/ 55 h 1572"/>
                  <a:gd name="T14" fmla="*/ 77 w 1337"/>
                  <a:gd name="T15" fmla="*/ 62 h 1572"/>
                  <a:gd name="T16" fmla="*/ 98 w 1337"/>
                  <a:gd name="T17" fmla="*/ 70 h 1572"/>
                  <a:gd name="T18" fmla="*/ 122 w 1337"/>
                  <a:gd name="T19" fmla="*/ 76 h 1572"/>
                  <a:gd name="T20" fmla="*/ 148 w 1337"/>
                  <a:gd name="T21" fmla="*/ 82 h 1572"/>
                  <a:gd name="T22" fmla="*/ 175 w 1337"/>
                  <a:gd name="T23" fmla="*/ 87 h 1572"/>
                  <a:gd name="T24" fmla="*/ 204 w 1337"/>
                  <a:gd name="T25" fmla="*/ 91 h 1572"/>
                  <a:gd name="T26" fmla="*/ 235 w 1337"/>
                  <a:gd name="T27" fmla="*/ 94 h 1572"/>
                  <a:gd name="T28" fmla="*/ 267 w 1337"/>
                  <a:gd name="T29" fmla="*/ 96 h 1572"/>
                  <a:gd name="T30" fmla="*/ 301 w 1337"/>
                  <a:gd name="T31" fmla="*/ 98 h 1572"/>
                  <a:gd name="T32" fmla="*/ 335 w 1337"/>
                  <a:gd name="T33" fmla="*/ 98 h 1572"/>
                  <a:gd name="T34" fmla="*/ 335 w 1337"/>
                  <a:gd name="T35" fmla="*/ 92 h 1572"/>
                  <a:gd name="T36" fmla="*/ 303 w 1337"/>
                  <a:gd name="T37" fmla="*/ 91 h 1572"/>
                  <a:gd name="T38" fmla="*/ 271 w 1337"/>
                  <a:gd name="T39" fmla="*/ 90 h 1572"/>
                  <a:gd name="T40" fmla="*/ 242 w 1337"/>
                  <a:gd name="T41" fmla="*/ 88 h 1572"/>
                  <a:gd name="T42" fmla="*/ 213 w 1337"/>
                  <a:gd name="T43" fmla="*/ 84 h 1572"/>
                  <a:gd name="T44" fmla="*/ 186 w 1337"/>
                  <a:gd name="T45" fmla="*/ 81 h 1572"/>
                  <a:gd name="T46" fmla="*/ 161 w 1337"/>
                  <a:gd name="T47" fmla="*/ 76 h 1572"/>
                  <a:gd name="T48" fmla="*/ 136 w 1337"/>
                  <a:gd name="T49" fmla="*/ 71 h 1572"/>
                  <a:gd name="T50" fmla="*/ 114 w 1337"/>
                  <a:gd name="T51" fmla="*/ 65 h 1572"/>
                  <a:gd name="T52" fmla="*/ 94 w 1337"/>
                  <a:gd name="T53" fmla="*/ 58 h 1572"/>
                  <a:gd name="T54" fmla="*/ 76 w 1337"/>
                  <a:gd name="T55" fmla="*/ 51 h 1572"/>
                  <a:gd name="T56" fmla="*/ 61 w 1337"/>
                  <a:gd name="T57" fmla="*/ 44 h 1572"/>
                  <a:gd name="T58" fmla="*/ 48 w 1337"/>
                  <a:gd name="T59" fmla="*/ 36 h 1572"/>
                  <a:gd name="T60" fmla="*/ 37 w 1337"/>
                  <a:gd name="T61" fmla="*/ 27 h 1572"/>
                  <a:gd name="T62" fmla="*/ 29 w 1337"/>
                  <a:gd name="T63" fmla="*/ 19 h 1572"/>
                  <a:gd name="T64" fmla="*/ 25 w 1337"/>
                  <a:gd name="T65" fmla="*/ 9 h 1572"/>
                  <a:gd name="T66" fmla="*/ 23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57" name="Freeform 42"/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483 w 1272"/>
                  <a:gd name="T1" fmla="*/ 0 h 1495"/>
                  <a:gd name="T2" fmla="*/ 481 w 1272"/>
                  <a:gd name="T3" fmla="*/ 15 h 1495"/>
                  <a:gd name="T4" fmla="*/ 473 w 1272"/>
                  <a:gd name="T5" fmla="*/ 29 h 1495"/>
                  <a:gd name="T6" fmla="*/ 461 w 1272"/>
                  <a:gd name="T7" fmla="*/ 43 h 1495"/>
                  <a:gd name="T8" fmla="*/ 446 w 1272"/>
                  <a:gd name="T9" fmla="*/ 56 h 1495"/>
                  <a:gd name="T10" fmla="*/ 426 w 1272"/>
                  <a:gd name="T11" fmla="*/ 69 h 1495"/>
                  <a:gd name="T12" fmla="*/ 400 w 1272"/>
                  <a:gd name="T13" fmla="*/ 81 h 1495"/>
                  <a:gd name="T14" fmla="*/ 373 w 1272"/>
                  <a:gd name="T15" fmla="*/ 92 h 1495"/>
                  <a:gd name="T16" fmla="*/ 342 w 1272"/>
                  <a:gd name="T17" fmla="*/ 102 h 1495"/>
                  <a:gd name="T18" fmla="*/ 309 w 1272"/>
                  <a:gd name="T19" fmla="*/ 111 h 1495"/>
                  <a:gd name="T20" fmla="*/ 270 w 1272"/>
                  <a:gd name="T21" fmla="*/ 120 h 1495"/>
                  <a:gd name="T22" fmla="*/ 231 w 1272"/>
                  <a:gd name="T23" fmla="*/ 127 h 1495"/>
                  <a:gd name="T24" fmla="*/ 188 w 1272"/>
                  <a:gd name="T25" fmla="*/ 133 h 1495"/>
                  <a:gd name="T26" fmla="*/ 144 w 1272"/>
                  <a:gd name="T27" fmla="*/ 138 h 1495"/>
                  <a:gd name="T28" fmla="*/ 98 w 1272"/>
                  <a:gd name="T29" fmla="*/ 142 h 1495"/>
                  <a:gd name="T30" fmla="*/ 50 w 1272"/>
                  <a:gd name="T31" fmla="*/ 144 h 1495"/>
                  <a:gd name="T32" fmla="*/ 0 w 1272"/>
                  <a:gd name="T33" fmla="*/ 145 h 1495"/>
                  <a:gd name="T34" fmla="*/ 0 w 1272"/>
                  <a:gd name="T35" fmla="*/ 186 h 1495"/>
                  <a:gd name="T36" fmla="*/ 64 w 1272"/>
                  <a:gd name="T37" fmla="*/ 185 h 1495"/>
                  <a:gd name="T38" fmla="*/ 124 w 1272"/>
                  <a:gd name="T39" fmla="*/ 182 h 1495"/>
                  <a:gd name="T40" fmla="*/ 184 w 1272"/>
                  <a:gd name="T41" fmla="*/ 177 h 1495"/>
                  <a:gd name="T42" fmla="*/ 241 w 1272"/>
                  <a:gd name="T43" fmla="*/ 171 h 1495"/>
                  <a:gd name="T44" fmla="*/ 296 w 1272"/>
                  <a:gd name="T45" fmla="*/ 163 h 1495"/>
                  <a:gd name="T46" fmla="*/ 347 w 1272"/>
                  <a:gd name="T47" fmla="*/ 154 h 1495"/>
                  <a:gd name="T48" fmla="*/ 394 w 1272"/>
                  <a:gd name="T49" fmla="*/ 143 h 1495"/>
                  <a:gd name="T50" fmla="*/ 439 w 1272"/>
                  <a:gd name="T51" fmla="*/ 131 h 1495"/>
                  <a:gd name="T52" fmla="*/ 479 w 1272"/>
                  <a:gd name="T53" fmla="*/ 118 h 1495"/>
                  <a:gd name="T54" fmla="*/ 515 w 1272"/>
                  <a:gd name="T55" fmla="*/ 104 h 1495"/>
                  <a:gd name="T56" fmla="*/ 546 w 1272"/>
                  <a:gd name="T57" fmla="*/ 88 h 1495"/>
                  <a:gd name="T58" fmla="*/ 572 w 1272"/>
                  <a:gd name="T59" fmla="*/ 72 h 1495"/>
                  <a:gd name="T60" fmla="*/ 593 w 1272"/>
                  <a:gd name="T61" fmla="*/ 55 h 1495"/>
                  <a:gd name="T62" fmla="*/ 607 w 1272"/>
                  <a:gd name="T63" fmla="*/ 37 h 1495"/>
                  <a:gd name="T64" fmla="*/ 617 w 1272"/>
                  <a:gd name="T65" fmla="*/ 19 h 1495"/>
                  <a:gd name="T66" fmla="*/ 621 w 1272"/>
                  <a:gd name="T67" fmla="*/ 0 h 1495"/>
                  <a:gd name="T68" fmla="*/ 483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58" name="Freeform 43"/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195 h 1572"/>
                  <a:gd name="T2" fmla="*/ 67 w 1338"/>
                  <a:gd name="T3" fmla="*/ 194 h 1572"/>
                  <a:gd name="T4" fmla="*/ 133 w 1338"/>
                  <a:gd name="T5" fmla="*/ 191 h 1572"/>
                  <a:gd name="T6" fmla="*/ 195 w 1338"/>
                  <a:gd name="T7" fmla="*/ 186 h 1572"/>
                  <a:gd name="T8" fmla="*/ 256 w 1338"/>
                  <a:gd name="T9" fmla="*/ 180 h 1572"/>
                  <a:gd name="T10" fmla="*/ 313 w 1338"/>
                  <a:gd name="T11" fmla="*/ 172 h 1572"/>
                  <a:gd name="T12" fmla="*/ 368 w 1338"/>
                  <a:gd name="T13" fmla="*/ 162 h 1572"/>
                  <a:gd name="T14" fmla="*/ 417 w 1338"/>
                  <a:gd name="T15" fmla="*/ 150 h 1572"/>
                  <a:gd name="T16" fmla="*/ 464 w 1338"/>
                  <a:gd name="T17" fmla="*/ 138 h 1572"/>
                  <a:gd name="T18" fmla="*/ 506 w 1338"/>
                  <a:gd name="T19" fmla="*/ 124 h 1572"/>
                  <a:gd name="T20" fmla="*/ 544 w 1338"/>
                  <a:gd name="T21" fmla="*/ 109 h 1572"/>
                  <a:gd name="T22" fmla="*/ 577 w 1338"/>
                  <a:gd name="T23" fmla="*/ 93 h 1572"/>
                  <a:gd name="T24" fmla="*/ 604 w 1338"/>
                  <a:gd name="T25" fmla="*/ 76 h 1572"/>
                  <a:gd name="T26" fmla="*/ 626 w 1338"/>
                  <a:gd name="T27" fmla="*/ 58 h 1572"/>
                  <a:gd name="T28" fmla="*/ 643 w 1338"/>
                  <a:gd name="T29" fmla="*/ 39 h 1572"/>
                  <a:gd name="T30" fmla="*/ 653 w 1338"/>
                  <a:gd name="T31" fmla="*/ 20 h 1572"/>
                  <a:gd name="T32" fmla="*/ 656 w 1338"/>
                  <a:gd name="T33" fmla="*/ 0 h 1572"/>
                  <a:gd name="T34" fmla="*/ 611 w 1338"/>
                  <a:gd name="T35" fmla="*/ 0 h 1572"/>
                  <a:gd name="T36" fmla="*/ 608 w 1338"/>
                  <a:gd name="T37" fmla="*/ 19 h 1572"/>
                  <a:gd name="T38" fmla="*/ 599 w 1338"/>
                  <a:gd name="T39" fmla="*/ 37 h 1572"/>
                  <a:gd name="T40" fmla="*/ 583 w 1338"/>
                  <a:gd name="T41" fmla="*/ 54 h 1572"/>
                  <a:gd name="T42" fmla="*/ 563 w 1338"/>
                  <a:gd name="T43" fmla="*/ 71 h 1572"/>
                  <a:gd name="T44" fmla="*/ 537 w 1338"/>
                  <a:gd name="T45" fmla="*/ 87 h 1572"/>
                  <a:gd name="T46" fmla="*/ 507 w 1338"/>
                  <a:gd name="T47" fmla="*/ 101 h 1572"/>
                  <a:gd name="T48" fmla="*/ 472 w 1338"/>
                  <a:gd name="T49" fmla="*/ 116 h 1572"/>
                  <a:gd name="T50" fmla="*/ 433 w 1338"/>
                  <a:gd name="T51" fmla="*/ 129 h 1572"/>
                  <a:gd name="T52" fmla="*/ 389 w 1338"/>
                  <a:gd name="T53" fmla="*/ 140 h 1572"/>
                  <a:gd name="T54" fmla="*/ 342 w 1338"/>
                  <a:gd name="T55" fmla="*/ 151 h 1572"/>
                  <a:gd name="T56" fmla="*/ 292 w 1338"/>
                  <a:gd name="T57" fmla="*/ 160 h 1572"/>
                  <a:gd name="T58" fmla="*/ 238 w 1338"/>
                  <a:gd name="T59" fmla="*/ 167 h 1572"/>
                  <a:gd name="T60" fmla="*/ 183 w 1338"/>
                  <a:gd name="T61" fmla="*/ 174 h 1572"/>
                  <a:gd name="T62" fmla="*/ 124 w 1338"/>
                  <a:gd name="T63" fmla="*/ 178 h 1572"/>
                  <a:gd name="T64" fmla="*/ 63 w 1338"/>
                  <a:gd name="T65" fmla="*/ 181 h 1572"/>
                  <a:gd name="T66" fmla="*/ 0 w 1338"/>
                  <a:gd name="T67" fmla="*/ 182 h 1572"/>
                  <a:gd name="T68" fmla="*/ 0 w 1338"/>
                  <a:gd name="T69" fmla="*/ 195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59" name="Freeform 44"/>
              <p:cNvSpPr>
                <a:spLocks/>
              </p:cNvSpPr>
              <p:nvPr/>
            </p:nvSpPr>
            <p:spPr bwMode="auto">
              <a:xfrm>
                <a:off x="17" y="3423"/>
                <a:ext cx="823" cy="488"/>
              </a:xfrm>
              <a:custGeom>
                <a:avLst/>
                <a:gdLst>
                  <a:gd name="T0" fmla="*/ 531 w 1176"/>
                  <a:gd name="T1" fmla="*/ 0 h 1383"/>
                  <a:gd name="T2" fmla="*/ 528 w 1176"/>
                  <a:gd name="T3" fmla="*/ 16 h 1383"/>
                  <a:gd name="T4" fmla="*/ 521 w 1176"/>
                  <a:gd name="T5" fmla="*/ 32 h 1383"/>
                  <a:gd name="T6" fmla="*/ 508 w 1176"/>
                  <a:gd name="T7" fmla="*/ 47 h 1383"/>
                  <a:gd name="T8" fmla="*/ 489 w 1176"/>
                  <a:gd name="T9" fmla="*/ 62 h 1383"/>
                  <a:gd name="T10" fmla="*/ 467 w 1176"/>
                  <a:gd name="T11" fmla="*/ 76 h 1383"/>
                  <a:gd name="T12" fmla="*/ 441 w 1176"/>
                  <a:gd name="T13" fmla="*/ 89 h 1383"/>
                  <a:gd name="T14" fmla="*/ 410 w 1176"/>
                  <a:gd name="T15" fmla="*/ 101 h 1383"/>
                  <a:gd name="T16" fmla="*/ 376 w 1176"/>
                  <a:gd name="T17" fmla="*/ 112 h 1383"/>
                  <a:gd name="T18" fmla="*/ 339 w 1176"/>
                  <a:gd name="T19" fmla="*/ 122 h 1383"/>
                  <a:gd name="T20" fmla="*/ 297 w 1176"/>
                  <a:gd name="T21" fmla="*/ 132 h 1383"/>
                  <a:gd name="T22" fmla="*/ 253 w 1176"/>
                  <a:gd name="T23" fmla="*/ 139 h 1383"/>
                  <a:gd name="T24" fmla="*/ 207 w 1176"/>
                  <a:gd name="T25" fmla="*/ 146 h 1383"/>
                  <a:gd name="T26" fmla="*/ 158 w 1176"/>
                  <a:gd name="T27" fmla="*/ 152 h 1383"/>
                  <a:gd name="T28" fmla="*/ 108 w 1176"/>
                  <a:gd name="T29" fmla="*/ 156 h 1383"/>
                  <a:gd name="T30" fmla="*/ 55 w 1176"/>
                  <a:gd name="T31" fmla="*/ 158 h 1383"/>
                  <a:gd name="T32" fmla="*/ 0 w 1176"/>
                  <a:gd name="T33" fmla="*/ 159 h 1383"/>
                  <a:gd name="T34" fmla="*/ 0 w 1176"/>
                  <a:gd name="T35" fmla="*/ 172 h 1383"/>
                  <a:gd name="T36" fmla="*/ 59 w 1176"/>
                  <a:gd name="T37" fmla="*/ 171 h 1383"/>
                  <a:gd name="T38" fmla="*/ 115 w 1176"/>
                  <a:gd name="T39" fmla="*/ 169 h 1383"/>
                  <a:gd name="T40" fmla="*/ 171 w 1176"/>
                  <a:gd name="T41" fmla="*/ 164 h 1383"/>
                  <a:gd name="T42" fmla="*/ 224 w 1176"/>
                  <a:gd name="T43" fmla="*/ 159 h 1383"/>
                  <a:gd name="T44" fmla="*/ 275 w 1176"/>
                  <a:gd name="T45" fmla="*/ 151 h 1383"/>
                  <a:gd name="T46" fmla="*/ 323 w 1176"/>
                  <a:gd name="T47" fmla="*/ 143 h 1383"/>
                  <a:gd name="T48" fmla="*/ 367 w 1176"/>
                  <a:gd name="T49" fmla="*/ 133 h 1383"/>
                  <a:gd name="T50" fmla="*/ 407 w 1176"/>
                  <a:gd name="T51" fmla="*/ 122 h 1383"/>
                  <a:gd name="T52" fmla="*/ 444 w 1176"/>
                  <a:gd name="T53" fmla="*/ 109 h 1383"/>
                  <a:gd name="T54" fmla="*/ 478 w 1176"/>
                  <a:gd name="T55" fmla="*/ 96 h 1383"/>
                  <a:gd name="T56" fmla="*/ 507 w 1176"/>
                  <a:gd name="T57" fmla="*/ 82 h 1383"/>
                  <a:gd name="T58" fmla="*/ 531 w 1176"/>
                  <a:gd name="T59" fmla="*/ 67 h 1383"/>
                  <a:gd name="T60" fmla="*/ 551 w 1176"/>
                  <a:gd name="T61" fmla="*/ 51 h 1383"/>
                  <a:gd name="T62" fmla="*/ 564 w 1176"/>
                  <a:gd name="T63" fmla="*/ 35 h 1383"/>
                  <a:gd name="T64" fmla="*/ 574 w 1176"/>
                  <a:gd name="T65" fmla="*/ 18 h 1383"/>
                  <a:gd name="T66" fmla="*/ 576 w 1176"/>
                  <a:gd name="T67" fmla="*/ 0 h 1383"/>
                  <a:gd name="T68" fmla="*/ 531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60" name="Freeform 45"/>
              <p:cNvSpPr>
                <a:spLocks/>
              </p:cNvSpPr>
              <p:nvPr/>
            </p:nvSpPr>
            <p:spPr bwMode="auto">
              <a:xfrm>
                <a:off x="19" y="3416"/>
                <a:ext cx="708" cy="431"/>
              </a:xfrm>
              <a:custGeom>
                <a:avLst/>
                <a:gdLst>
                  <a:gd name="T0" fmla="*/ 451 w 1011"/>
                  <a:gd name="T1" fmla="*/ 0 h 1223"/>
                  <a:gd name="T2" fmla="*/ 448 w 1011"/>
                  <a:gd name="T3" fmla="*/ 14 h 1223"/>
                  <a:gd name="T4" fmla="*/ 443 w 1011"/>
                  <a:gd name="T5" fmla="*/ 27 h 1223"/>
                  <a:gd name="T6" fmla="*/ 431 w 1011"/>
                  <a:gd name="T7" fmla="*/ 41 h 1223"/>
                  <a:gd name="T8" fmla="*/ 415 w 1011"/>
                  <a:gd name="T9" fmla="*/ 53 h 1223"/>
                  <a:gd name="T10" fmla="*/ 396 w 1011"/>
                  <a:gd name="T11" fmla="*/ 65 h 1223"/>
                  <a:gd name="T12" fmla="*/ 374 w 1011"/>
                  <a:gd name="T13" fmla="*/ 77 h 1223"/>
                  <a:gd name="T14" fmla="*/ 348 w 1011"/>
                  <a:gd name="T15" fmla="*/ 87 h 1223"/>
                  <a:gd name="T16" fmla="*/ 319 w 1011"/>
                  <a:gd name="T17" fmla="*/ 98 h 1223"/>
                  <a:gd name="T18" fmla="*/ 287 w 1011"/>
                  <a:gd name="T19" fmla="*/ 106 h 1223"/>
                  <a:gd name="T20" fmla="*/ 252 w 1011"/>
                  <a:gd name="T21" fmla="*/ 114 h 1223"/>
                  <a:gd name="T22" fmla="*/ 215 w 1011"/>
                  <a:gd name="T23" fmla="*/ 122 h 1223"/>
                  <a:gd name="T24" fmla="*/ 176 w 1011"/>
                  <a:gd name="T25" fmla="*/ 128 h 1223"/>
                  <a:gd name="T26" fmla="*/ 134 w 1011"/>
                  <a:gd name="T27" fmla="*/ 132 h 1223"/>
                  <a:gd name="T28" fmla="*/ 91 w 1011"/>
                  <a:gd name="T29" fmla="*/ 136 h 1223"/>
                  <a:gd name="T30" fmla="*/ 46 w 1011"/>
                  <a:gd name="T31" fmla="*/ 138 h 1223"/>
                  <a:gd name="T32" fmla="*/ 0 w 1011"/>
                  <a:gd name="T33" fmla="*/ 138 h 1223"/>
                  <a:gd name="T34" fmla="*/ 0 w 1011"/>
                  <a:gd name="T35" fmla="*/ 152 h 1223"/>
                  <a:gd name="T36" fmla="*/ 50 w 1011"/>
                  <a:gd name="T37" fmla="*/ 151 h 1223"/>
                  <a:gd name="T38" fmla="*/ 100 w 1011"/>
                  <a:gd name="T39" fmla="*/ 149 h 1223"/>
                  <a:gd name="T40" fmla="*/ 148 w 1011"/>
                  <a:gd name="T41" fmla="*/ 145 h 1223"/>
                  <a:gd name="T42" fmla="*/ 193 w 1011"/>
                  <a:gd name="T43" fmla="*/ 140 h 1223"/>
                  <a:gd name="T44" fmla="*/ 237 w 1011"/>
                  <a:gd name="T45" fmla="*/ 133 h 1223"/>
                  <a:gd name="T46" fmla="*/ 277 w 1011"/>
                  <a:gd name="T47" fmla="*/ 125 h 1223"/>
                  <a:gd name="T48" fmla="*/ 317 w 1011"/>
                  <a:gd name="T49" fmla="*/ 117 h 1223"/>
                  <a:gd name="T50" fmla="*/ 351 w 1011"/>
                  <a:gd name="T51" fmla="*/ 106 h 1223"/>
                  <a:gd name="T52" fmla="*/ 383 w 1011"/>
                  <a:gd name="T53" fmla="*/ 96 h 1223"/>
                  <a:gd name="T54" fmla="*/ 412 w 1011"/>
                  <a:gd name="T55" fmla="*/ 84 h 1223"/>
                  <a:gd name="T56" fmla="*/ 436 w 1011"/>
                  <a:gd name="T57" fmla="*/ 71 h 1223"/>
                  <a:gd name="T58" fmla="*/ 457 w 1011"/>
                  <a:gd name="T59" fmla="*/ 59 h 1223"/>
                  <a:gd name="T60" fmla="*/ 473 w 1011"/>
                  <a:gd name="T61" fmla="*/ 44 h 1223"/>
                  <a:gd name="T62" fmla="*/ 486 w 1011"/>
                  <a:gd name="T63" fmla="*/ 30 h 1223"/>
                  <a:gd name="T64" fmla="*/ 493 w 1011"/>
                  <a:gd name="T65" fmla="*/ 15 h 1223"/>
                  <a:gd name="T66" fmla="*/ 496 w 1011"/>
                  <a:gd name="T67" fmla="*/ 0 h 1223"/>
                  <a:gd name="T68" fmla="*/ 451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pic>
            <p:nvPicPr>
              <p:cNvPr id="17461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62" name="Picture 4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63" name="Picture 4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64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65" name="Freeform 50"/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195 h 1572"/>
                  <a:gd name="T2" fmla="*/ 67 w 1337"/>
                  <a:gd name="T3" fmla="*/ 195 h 1572"/>
                  <a:gd name="T4" fmla="*/ 132 w 1337"/>
                  <a:gd name="T5" fmla="*/ 191 h 1572"/>
                  <a:gd name="T6" fmla="*/ 196 w 1337"/>
                  <a:gd name="T7" fmla="*/ 186 h 1572"/>
                  <a:gd name="T8" fmla="*/ 256 w 1337"/>
                  <a:gd name="T9" fmla="*/ 180 h 1572"/>
                  <a:gd name="T10" fmla="*/ 313 w 1337"/>
                  <a:gd name="T11" fmla="*/ 172 h 1572"/>
                  <a:gd name="T12" fmla="*/ 367 w 1337"/>
                  <a:gd name="T13" fmla="*/ 162 h 1572"/>
                  <a:gd name="T14" fmla="*/ 418 w 1337"/>
                  <a:gd name="T15" fmla="*/ 150 h 1572"/>
                  <a:gd name="T16" fmla="*/ 465 w 1337"/>
                  <a:gd name="T17" fmla="*/ 138 h 1572"/>
                  <a:gd name="T18" fmla="*/ 507 w 1337"/>
                  <a:gd name="T19" fmla="*/ 124 h 1572"/>
                  <a:gd name="T20" fmla="*/ 545 w 1337"/>
                  <a:gd name="T21" fmla="*/ 109 h 1572"/>
                  <a:gd name="T22" fmla="*/ 577 w 1337"/>
                  <a:gd name="T23" fmla="*/ 93 h 1572"/>
                  <a:gd name="T24" fmla="*/ 605 w 1337"/>
                  <a:gd name="T25" fmla="*/ 76 h 1572"/>
                  <a:gd name="T26" fmla="*/ 627 w 1337"/>
                  <a:gd name="T27" fmla="*/ 58 h 1572"/>
                  <a:gd name="T28" fmla="*/ 644 w 1337"/>
                  <a:gd name="T29" fmla="*/ 39 h 1572"/>
                  <a:gd name="T30" fmla="*/ 654 w 1337"/>
                  <a:gd name="T31" fmla="*/ 20 h 1572"/>
                  <a:gd name="T32" fmla="*/ 657 w 1337"/>
                  <a:gd name="T33" fmla="*/ 0 h 1572"/>
                  <a:gd name="T34" fmla="*/ 612 w 1337"/>
                  <a:gd name="T35" fmla="*/ 0 h 1572"/>
                  <a:gd name="T36" fmla="*/ 608 w 1337"/>
                  <a:gd name="T37" fmla="*/ 19 h 1572"/>
                  <a:gd name="T38" fmla="*/ 600 w 1337"/>
                  <a:gd name="T39" fmla="*/ 37 h 1572"/>
                  <a:gd name="T40" fmla="*/ 584 w 1337"/>
                  <a:gd name="T41" fmla="*/ 54 h 1572"/>
                  <a:gd name="T42" fmla="*/ 564 w 1337"/>
                  <a:gd name="T43" fmla="*/ 71 h 1572"/>
                  <a:gd name="T44" fmla="*/ 538 w 1337"/>
                  <a:gd name="T45" fmla="*/ 87 h 1572"/>
                  <a:gd name="T46" fmla="*/ 507 w 1337"/>
                  <a:gd name="T47" fmla="*/ 101 h 1572"/>
                  <a:gd name="T48" fmla="*/ 472 w 1337"/>
                  <a:gd name="T49" fmla="*/ 116 h 1572"/>
                  <a:gd name="T50" fmla="*/ 432 w 1337"/>
                  <a:gd name="T51" fmla="*/ 129 h 1572"/>
                  <a:gd name="T52" fmla="*/ 390 w 1337"/>
                  <a:gd name="T53" fmla="*/ 140 h 1572"/>
                  <a:gd name="T54" fmla="*/ 342 w 1337"/>
                  <a:gd name="T55" fmla="*/ 151 h 1572"/>
                  <a:gd name="T56" fmla="*/ 292 w 1337"/>
                  <a:gd name="T57" fmla="*/ 160 h 1572"/>
                  <a:gd name="T58" fmla="*/ 238 w 1337"/>
                  <a:gd name="T59" fmla="*/ 167 h 1572"/>
                  <a:gd name="T60" fmla="*/ 183 w 1337"/>
                  <a:gd name="T61" fmla="*/ 174 h 1572"/>
                  <a:gd name="T62" fmla="*/ 124 w 1337"/>
                  <a:gd name="T63" fmla="*/ 178 h 1572"/>
                  <a:gd name="T64" fmla="*/ 63 w 1337"/>
                  <a:gd name="T65" fmla="*/ 181 h 1572"/>
                  <a:gd name="T66" fmla="*/ 0 w 1337"/>
                  <a:gd name="T67" fmla="*/ 182 h 1572"/>
                  <a:gd name="T68" fmla="*/ 0 w 1337"/>
                  <a:gd name="T69" fmla="*/ 195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66" name="Freeform 51"/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532 w 1176"/>
                  <a:gd name="T1" fmla="*/ 0 h 1382"/>
                  <a:gd name="T2" fmla="*/ 529 w 1176"/>
                  <a:gd name="T3" fmla="*/ 16 h 1382"/>
                  <a:gd name="T4" fmla="*/ 521 w 1176"/>
                  <a:gd name="T5" fmla="*/ 32 h 1382"/>
                  <a:gd name="T6" fmla="*/ 509 w 1176"/>
                  <a:gd name="T7" fmla="*/ 47 h 1382"/>
                  <a:gd name="T8" fmla="*/ 490 w 1176"/>
                  <a:gd name="T9" fmla="*/ 62 h 1382"/>
                  <a:gd name="T10" fmla="*/ 468 w 1176"/>
                  <a:gd name="T11" fmla="*/ 76 h 1382"/>
                  <a:gd name="T12" fmla="*/ 441 w 1176"/>
                  <a:gd name="T13" fmla="*/ 89 h 1382"/>
                  <a:gd name="T14" fmla="*/ 411 w 1176"/>
                  <a:gd name="T15" fmla="*/ 101 h 1382"/>
                  <a:gd name="T16" fmla="*/ 376 w 1176"/>
                  <a:gd name="T17" fmla="*/ 112 h 1382"/>
                  <a:gd name="T18" fmla="*/ 339 w 1176"/>
                  <a:gd name="T19" fmla="*/ 123 h 1382"/>
                  <a:gd name="T20" fmla="*/ 298 w 1176"/>
                  <a:gd name="T21" fmla="*/ 132 h 1382"/>
                  <a:gd name="T22" fmla="*/ 254 w 1176"/>
                  <a:gd name="T23" fmla="*/ 139 h 1382"/>
                  <a:gd name="T24" fmla="*/ 207 w 1176"/>
                  <a:gd name="T25" fmla="*/ 147 h 1382"/>
                  <a:gd name="T26" fmla="*/ 158 w 1176"/>
                  <a:gd name="T27" fmla="*/ 152 h 1382"/>
                  <a:gd name="T28" fmla="*/ 107 w 1176"/>
                  <a:gd name="T29" fmla="*/ 156 h 1382"/>
                  <a:gd name="T30" fmla="*/ 55 w 1176"/>
                  <a:gd name="T31" fmla="*/ 158 h 1382"/>
                  <a:gd name="T32" fmla="*/ 0 w 1176"/>
                  <a:gd name="T33" fmla="*/ 159 h 1382"/>
                  <a:gd name="T34" fmla="*/ 0 w 1176"/>
                  <a:gd name="T35" fmla="*/ 172 h 1382"/>
                  <a:gd name="T36" fmla="*/ 59 w 1176"/>
                  <a:gd name="T37" fmla="*/ 172 h 1382"/>
                  <a:gd name="T38" fmla="*/ 116 w 1176"/>
                  <a:gd name="T39" fmla="*/ 169 h 1382"/>
                  <a:gd name="T40" fmla="*/ 172 w 1176"/>
                  <a:gd name="T41" fmla="*/ 165 h 1382"/>
                  <a:gd name="T42" fmla="*/ 224 w 1176"/>
                  <a:gd name="T43" fmla="*/ 159 h 1382"/>
                  <a:gd name="T44" fmla="*/ 275 w 1176"/>
                  <a:gd name="T45" fmla="*/ 151 h 1382"/>
                  <a:gd name="T46" fmla="*/ 323 w 1176"/>
                  <a:gd name="T47" fmla="*/ 143 h 1382"/>
                  <a:gd name="T48" fmla="*/ 367 w 1176"/>
                  <a:gd name="T49" fmla="*/ 133 h 1382"/>
                  <a:gd name="T50" fmla="*/ 408 w 1176"/>
                  <a:gd name="T51" fmla="*/ 122 h 1382"/>
                  <a:gd name="T52" fmla="*/ 446 w 1176"/>
                  <a:gd name="T53" fmla="*/ 109 h 1382"/>
                  <a:gd name="T54" fmla="*/ 479 w 1176"/>
                  <a:gd name="T55" fmla="*/ 96 h 1382"/>
                  <a:gd name="T56" fmla="*/ 508 w 1176"/>
                  <a:gd name="T57" fmla="*/ 82 h 1382"/>
                  <a:gd name="T58" fmla="*/ 532 w 1176"/>
                  <a:gd name="T59" fmla="*/ 67 h 1382"/>
                  <a:gd name="T60" fmla="*/ 551 w 1176"/>
                  <a:gd name="T61" fmla="*/ 51 h 1382"/>
                  <a:gd name="T62" fmla="*/ 565 w 1176"/>
                  <a:gd name="T63" fmla="*/ 35 h 1382"/>
                  <a:gd name="T64" fmla="*/ 575 w 1176"/>
                  <a:gd name="T65" fmla="*/ 18 h 1382"/>
                  <a:gd name="T66" fmla="*/ 577 w 1176"/>
                  <a:gd name="T67" fmla="*/ 0 h 1382"/>
                  <a:gd name="T68" fmla="*/ 532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67" name="Freeform 52"/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452 w 1014"/>
                  <a:gd name="T1" fmla="*/ 0 h 1193"/>
                  <a:gd name="T2" fmla="*/ 449 w 1014"/>
                  <a:gd name="T3" fmla="*/ 14 h 1193"/>
                  <a:gd name="T4" fmla="*/ 443 w 1014"/>
                  <a:gd name="T5" fmla="*/ 27 h 1193"/>
                  <a:gd name="T6" fmla="*/ 432 w 1014"/>
                  <a:gd name="T7" fmla="*/ 40 h 1193"/>
                  <a:gd name="T8" fmla="*/ 417 w 1014"/>
                  <a:gd name="T9" fmla="*/ 52 h 1193"/>
                  <a:gd name="T10" fmla="*/ 397 w 1014"/>
                  <a:gd name="T11" fmla="*/ 64 h 1193"/>
                  <a:gd name="T12" fmla="*/ 375 w 1014"/>
                  <a:gd name="T13" fmla="*/ 75 h 1193"/>
                  <a:gd name="T14" fmla="*/ 349 w 1014"/>
                  <a:gd name="T15" fmla="*/ 86 h 1193"/>
                  <a:gd name="T16" fmla="*/ 319 w 1014"/>
                  <a:gd name="T17" fmla="*/ 95 h 1193"/>
                  <a:gd name="T18" fmla="*/ 288 w 1014"/>
                  <a:gd name="T19" fmla="*/ 104 h 1193"/>
                  <a:gd name="T20" fmla="*/ 253 w 1014"/>
                  <a:gd name="T21" fmla="*/ 111 h 1193"/>
                  <a:gd name="T22" fmla="*/ 215 w 1014"/>
                  <a:gd name="T23" fmla="*/ 118 h 1193"/>
                  <a:gd name="T24" fmla="*/ 176 w 1014"/>
                  <a:gd name="T25" fmla="*/ 124 h 1193"/>
                  <a:gd name="T26" fmla="*/ 135 w 1014"/>
                  <a:gd name="T27" fmla="*/ 128 h 1193"/>
                  <a:gd name="T28" fmla="*/ 91 w 1014"/>
                  <a:gd name="T29" fmla="*/ 132 h 1193"/>
                  <a:gd name="T30" fmla="*/ 47 w 1014"/>
                  <a:gd name="T31" fmla="*/ 134 h 1193"/>
                  <a:gd name="T32" fmla="*/ 0 w 1014"/>
                  <a:gd name="T33" fmla="*/ 134 h 1193"/>
                  <a:gd name="T34" fmla="*/ 0 w 1014"/>
                  <a:gd name="T35" fmla="*/ 148 h 1193"/>
                  <a:gd name="T36" fmla="*/ 51 w 1014"/>
                  <a:gd name="T37" fmla="*/ 147 h 1193"/>
                  <a:gd name="T38" fmla="*/ 99 w 1014"/>
                  <a:gd name="T39" fmla="*/ 145 h 1193"/>
                  <a:gd name="T40" fmla="*/ 148 w 1014"/>
                  <a:gd name="T41" fmla="*/ 141 h 1193"/>
                  <a:gd name="T42" fmla="*/ 193 w 1014"/>
                  <a:gd name="T43" fmla="*/ 136 h 1193"/>
                  <a:gd name="T44" fmla="*/ 237 w 1014"/>
                  <a:gd name="T45" fmla="*/ 130 h 1193"/>
                  <a:gd name="T46" fmla="*/ 278 w 1014"/>
                  <a:gd name="T47" fmla="*/ 123 h 1193"/>
                  <a:gd name="T48" fmla="*/ 316 w 1014"/>
                  <a:gd name="T49" fmla="*/ 114 h 1193"/>
                  <a:gd name="T50" fmla="*/ 351 w 1014"/>
                  <a:gd name="T51" fmla="*/ 105 h 1193"/>
                  <a:gd name="T52" fmla="*/ 383 w 1014"/>
                  <a:gd name="T53" fmla="*/ 94 h 1193"/>
                  <a:gd name="T54" fmla="*/ 412 w 1014"/>
                  <a:gd name="T55" fmla="*/ 83 h 1193"/>
                  <a:gd name="T56" fmla="*/ 438 w 1014"/>
                  <a:gd name="T57" fmla="*/ 70 h 1193"/>
                  <a:gd name="T58" fmla="*/ 457 w 1014"/>
                  <a:gd name="T59" fmla="*/ 58 h 1193"/>
                  <a:gd name="T60" fmla="*/ 475 w 1014"/>
                  <a:gd name="T61" fmla="*/ 44 h 1193"/>
                  <a:gd name="T62" fmla="*/ 487 w 1014"/>
                  <a:gd name="T63" fmla="*/ 30 h 1193"/>
                  <a:gd name="T64" fmla="*/ 494 w 1014"/>
                  <a:gd name="T65" fmla="*/ 15 h 1193"/>
                  <a:gd name="T66" fmla="*/ 497 w 1014"/>
                  <a:gd name="T67" fmla="*/ 0 h 1193"/>
                  <a:gd name="T68" fmla="*/ 452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pic>
            <p:nvPicPr>
              <p:cNvPr id="17468" name="Picture 5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69" name="Picture 5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45" name="Group 55"/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17446" name="Picture 5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47" name="Picture 5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48" name="Picture 5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49" name="Picture 5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50" name="Picture 6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51" name="Picture 6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16" name="Group 62"/>
          <p:cNvGrpSpPr>
            <a:grpSpLocks/>
          </p:cNvGrpSpPr>
          <p:nvPr/>
        </p:nvGrpSpPr>
        <p:grpSpPr bwMode="auto">
          <a:xfrm rot="10800000">
            <a:off x="6948487" y="141685"/>
            <a:ext cx="1052513" cy="669131"/>
            <a:chOff x="17" y="2256"/>
            <a:chExt cx="1829" cy="2064"/>
          </a:xfrm>
        </p:grpSpPr>
        <p:grpSp>
          <p:nvGrpSpPr>
            <p:cNvPr id="17418" name="Group 63"/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17426" name="Freeform 64"/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10 h 1572"/>
                  <a:gd name="T4" fmla="*/ 6 w 1336"/>
                  <a:gd name="T5" fmla="*/ 20 h 1572"/>
                  <a:gd name="T6" fmla="*/ 15 w 1336"/>
                  <a:gd name="T7" fmla="*/ 29 h 1572"/>
                  <a:gd name="T8" fmla="*/ 26 w 1336"/>
                  <a:gd name="T9" fmla="*/ 38 h 1572"/>
                  <a:gd name="T10" fmla="*/ 41 w 1336"/>
                  <a:gd name="T11" fmla="*/ 47 h 1572"/>
                  <a:gd name="T12" fmla="*/ 57 w 1336"/>
                  <a:gd name="T13" fmla="*/ 55 h 1572"/>
                  <a:gd name="T14" fmla="*/ 77 w 1336"/>
                  <a:gd name="T15" fmla="*/ 62 h 1572"/>
                  <a:gd name="T16" fmla="*/ 97 w 1336"/>
                  <a:gd name="T17" fmla="*/ 70 h 1572"/>
                  <a:gd name="T18" fmla="*/ 122 w 1336"/>
                  <a:gd name="T19" fmla="*/ 76 h 1572"/>
                  <a:gd name="T20" fmla="*/ 148 w 1336"/>
                  <a:gd name="T21" fmla="*/ 82 h 1572"/>
                  <a:gd name="T22" fmla="*/ 175 w 1336"/>
                  <a:gd name="T23" fmla="*/ 87 h 1572"/>
                  <a:gd name="T24" fmla="*/ 204 w 1336"/>
                  <a:gd name="T25" fmla="*/ 91 h 1572"/>
                  <a:gd name="T26" fmla="*/ 234 w 1336"/>
                  <a:gd name="T27" fmla="*/ 94 h 1572"/>
                  <a:gd name="T28" fmla="*/ 267 w 1336"/>
                  <a:gd name="T29" fmla="*/ 96 h 1572"/>
                  <a:gd name="T30" fmla="*/ 301 w 1336"/>
                  <a:gd name="T31" fmla="*/ 98 h 1572"/>
                  <a:gd name="T32" fmla="*/ 334 w 1336"/>
                  <a:gd name="T33" fmla="*/ 98 h 1572"/>
                  <a:gd name="T34" fmla="*/ 334 w 1336"/>
                  <a:gd name="T35" fmla="*/ 92 h 1572"/>
                  <a:gd name="T36" fmla="*/ 303 w 1336"/>
                  <a:gd name="T37" fmla="*/ 91 h 1572"/>
                  <a:gd name="T38" fmla="*/ 272 w 1336"/>
                  <a:gd name="T39" fmla="*/ 90 h 1572"/>
                  <a:gd name="T40" fmla="*/ 241 w 1336"/>
                  <a:gd name="T41" fmla="*/ 88 h 1572"/>
                  <a:gd name="T42" fmla="*/ 213 w 1336"/>
                  <a:gd name="T43" fmla="*/ 84 h 1572"/>
                  <a:gd name="T44" fmla="*/ 185 w 1336"/>
                  <a:gd name="T45" fmla="*/ 81 h 1572"/>
                  <a:gd name="T46" fmla="*/ 161 w 1336"/>
                  <a:gd name="T47" fmla="*/ 76 h 1572"/>
                  <a:gd name="T48" fmla="*/ 136 w 1336"/>
                  <a:gd name="T49" fmla="*/ 71 h 1572"/>
                  <a:gd name="T50" fmla="*/ 114 w 1336"/>
                  <a:gd name="T51" fmla="*/ 65 h 1572"/>
                  <a:gd name="T52" fmla="*/ 94 w 1336"/>
                  <a:gd name="T53" fmla="*/ 58 h 1572"/>
                  <a:gd name="T54" fmla="*/ 76 w 1336"/>
                  <a:gd name="T55" fmla="*/ 51 h 1572"/>
                  <a:gd name="T56" fmla="*/ 60 w 1336"/>
                  <a:gd name="T57" fmla="*/ 44 h 1572"/>
                  <a:gd name="T58" fmla="*/ 47 w 1336"/>
                  <a:gd name="T59" fmla="*/ 36 h 1572"/>
                  <a:gd name="T60" fmla="*/ 37 w 1336"/>
                  <a:gd name="T61" fmla="*/ 27 h 1572"/>
                  <a:gd name="T62" fmla="*/ 29 w 1336"/>
                  <a:gd name="T63" fmla="*/ 19 h 1572"/>
                  <a:gd name="T64" fmla="*/ 24 w 1336"/>
                  <a:gd name="T65" fmla="*/ 10 h 1572"/>
                  <a:gd name="T66" fmla="*/ 23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27" name="Freeform 65"/>
              <p:cNvSpPr>
                <a:spLocks/>
              </p:cNvSpPr>
              <p:nvPr/>
            </p:nvSpPr>
            <p:spPr bwMode="auto">
              <a:xfrm>
                <a:off x="682" y="3776"/>
                <a:ext cx="587" cy="346"/>
              </a:xfrm>
              <a:custGeom>
                <a:avLst/>
                <a:gdLst>
                  <a:gd name="T0" fmla="*/ 294 w 1174"/>
                  <a:gd name="T1" fmla="*/ 80 h 1383"/>
                  <a:gd name="T2" fmla="*/ 266 w 1174"/>
                  <a:gd name="T3" fmla="*/ 79 h 1383"/>
                  <a:gd name="T4" fmla="*/ 239 w 1174"/>
                  <a:gd name="T5" fmla="*/ 78 h 1383"/>
                  <a:gd name="T6" fmla="*/ 213 w 1174"/>
                  <a:gd name="T7" fmla="*/ 76 h 1383"/>
                  <a:gd name="T8" fmla="*/ 188 w 1174"/>
                  <a:gd name="T9" fmla="*/ 74 h 1383"/>
                  <a:gd name="T10" fmla="*/ 164 w 1174"/>
                  <a:gd name="T11" fmla="*/ 70 h 1383"/>
                  <a:gd name="T12" fmla="*/ 143 w 1174"/>
                  <a:gd name="T13" fmla="*/ 66 h 1383"/>
                  <a:gd name="T14" fmla="*/ 121 w 1174"/>
                  <a:gd name="T15" fmla="*/ 62 h 1383"/>
                  <a:gd name="T16" fmla="*/ 102 w 1174"/>
                  <a:gd name="T17" fmla="*/ 57 h 1383"/>
                  <a:gd name="T18" fmla="*/ 84 w 1174"/>
                  <a:gd name="T19" fmla="*/ 51 h 1383"/>
                  <a:gd name="T20" fmla="*/ 69 w 1174"/>
                  <a:gd name="T21" fmla="*/ 45 h 1383"/>
                  <a:gd name="T22" fmla="*/ 55 w 1174"/>
                  <a:gd name="T23" fmla="*/ 38 h 1383"/>
                  <a:gd name="T24" fmla="*/ 44 w 1174"/>
                  <a:gd name="T25" fmla="*/ 31 h 1383"/>
                  <a:gd name="T26" fmla="*/ 35 w 1174"/>
                  <a:gd name="T27" fmla="*/ 24 h 1383"/>
                  <a:gd name="T28" fmla="*/ 28 w 1174"/>
                  <a:gd name="T29" fmla="*/ 16 h 1383"/>
                  <a:gd name="T30" fmla="*/ 24 w 1174"/>
                  <a:gd name="T31" fmla="*/ 8 h 1383"/>
                  <a:gd name="T32" fmla="*/ 23 w 1174"/>
                  <a:gd name="T33" fmla="*/ 0 h 1383"/>
                  <a:gd name="T34" fmla="*/ 0 w 1174"/>
                  <a:gd name="T35" fmla="*/ 0 h 1383"/>
                  <a:gd name="T36" fmla="*/ 1 w 1174"/>
                  <a:gd name="T37" fmla="*/ 9 h 1383"/>
                  <a:gd name="T38" fmla="*/ 6 w 1174"/>
                  <a:gd name="T39" fmla="*/ 18 h 1383"/>
                  <a:gd name="T40" fmla="*/ 13 w 1174"/>
                  <a:gd name="T41" fmla="*/ 26 h 1383"/>
                  <a:gd name="T42" fmla="*/ 23 w 1174"/>
                  <a:gd name="T43" fmla="*/ 34 h 1383"/>
                  <a:gd name="T44" fmla="*/ 36 w 1174"/>
                  <a:gd name="T45" fmla="*/ 41 h 1383"/>
                  <a:gd name="T46" fmla="*/ 50 w 1174"/>
                  <a:gd name="T47" fmla="*/ 49 h 1383"/>
                  <a:gd name="T48" fmla="*/ 68 w 1174"/>
                  <a:gd name="T49" fmla="*/ 55 h 1383"/>
                  <a:gd name="T50" fmla="*/ 86 w 1174"/>
                  <a:gd name="T51" fmla="*/ 61 h 1383"/>
                  <a:gd name="T52" fmla="*/ 106 w 1174"/>
                  <a:gd name="T53" fmla="*/ 67 h 1383"/>
                  <a:gd name="T54" fmla="*/ 130 w 1174"/>
                  <a:gd name="T55" fmla="*/ 72 h 1383"/>
                  <a:gd name="T56" fmla="*/ 153 w 1174"/>
                  <a:gd name="T57" fmla="*/ 76 h 1383"/>
                  <a:gd name="T58" fmla="*/ 179 w 1174"/>
                  <a:gd name="T59" fmla="*/ 80 h 1383"/>
                  <a:gd name="T60" fmla="*/ 206 w 1174"/>
                  <a:gd name="T61" fmla="*/ 83 h 1383"/>
                  <a:gd name="T62" fmla="*/ 235 w 1174"/>
                  <a:gd name="T63" fmla="*/ 85 h 1383"/>
                  <a:gd name="T64" fmla="*/ 264 w 1174"/>
                  <a:gd name="T65" fmla="*/ 86 h 1383"/>
                  <a:gd name="T66" fmla="*/ 294 w 1174"/>
                  <a:gd name="T67" fmla="*/ 87 h 1383"/>
                  <a:gd name="T68" fmla="*/ 294 w 1174"/>
                  <a:gd name="T69" fmla="*/ 8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28" name="Freeform 66"/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253 w 1012"/>
                  <a:gd name="T1" fmla="*/ 68 h 1193"/>
                  <a:gd name="T2" fmla="*/ 230 w 1012"/>
                  <a:gd name="T3" fmla="*/ 68 h 1193"/>
                  <a:gd name="T4" fmla="*/ 207 w 1012"/>
                  <a:gd name="T5" fmla="*/ 67 h 1193"/>
                  <a:gd name="T6" fmla="*/ 185 w 1012"/>
                  <a:gd name="T7" fmla="*/ 65 h 1193"/>
                  <a:gd name="T8" fmla="*/ 164 w 1012"/>
                  <a:gd name="T9" fmla="*/ 63 h 1193"/>
                  <a:gd name="T10" fmla="*/ 144 w 1012"/>
                  <a:gd name="T11" fmla="*/ 60 h 1193"/>
                  <a:gd name="T12" fmla="*/ 125 w 1012"/>
                  <a:gd name="T13" fmla="*/ 56 h 1193"/>
                  <a:gd name="T14" fmla="*/ 107 w 1012"/>
                  <a:gd name="T15" fmla="*/ 53 h 1193"/>
                  <a:gd name="T16" fmla="*/ 91 w 1012"/>
                  <a:gd name="T17" fmla="*/ 48 h 1193"/>
                  <a:gd name="T18" fmla="*/ 76 w 1012"/>
                  <a:gd name="T19" fmla="*/ 43 h 1193"/>
                  <a:gd name="T20" fmla="*/ 63 w 1012"/>
                  <a:gd name="T21" fmla="*/ 38 h 1193"/>
                  <a:gd name="T22" fmla="*/ 51 w 1012"/>
                  <a:gd name="T23" fmla="*/ 33 h 1193"/>
                  <a:gd name="T24" fmla="*/ 41 w 1012"/>
                  <a:gd name="T25" fmla="*/ 27 h 1193"/>
                  <a:gd name="T26" fmla="*/ 33 w 1012"/>
                  <a:gd name="T27" fmla="*/ 20 h 1193"/>
                  <a:gd name="T28" fmla="*/ 28 w 1012"/>
                  <a:gd name="T29" fmla="*/ 14 h 1193"/>
                  <a:gd name="T30" fmla="*/ 25 w 1012"/>
                  <a:gd name="T31" fmla="*/ 7 h 1193"/>
                  <a:gd name="T32" fmla="*/ 23 w 1012"/>
                  <a:gd name="T33" fmla="*/ 0 h 1193"/>
                  <a:gd name="T34" fmla="*/ 0 w 1012"/>
                  <a:gd name="T35" fmla="*/ 0 h 1193"/>
                  <a:gd name="T36" fmla="*/ 2 w 1012"/>
                  <a:gd name="T37" fmla="*/ 8 h 1193"/>
                  <a:gd name="T38" fmla="*/ 5 w 1012"/>
                  <a:gd name="T39" fmla="*/ 15 h 1193"/>
                  <a:gd name="T40" fmla="*/ 12 w 1012"/>
                  <a:gd name="T41" fmla="*/ 22 h 1193"/>
                  <a:gd name="T42" fmla="*/ 20 w 1012"/>
                  <a:gd name="T43" fmla="*/ 29 h 1193"/>
                  <a:gd name="T44" fmla="*/ 31 w 1012"/>
                  <a:gd name="T45" fmla="*/ 36 h 1193"/>
                  <a:gd name="T46" fmla="*/ 44 w 1012"/>
                  <a:gd name="T47" fmla="*/ 42 h 1193"/>
                  <a:gd name="T48" fmla="*/ 58 w 1012"/>
                  <a:gd name="T49" fmla="*/ 48 h 1193"/>
                  <a:gd name="T50" fmla="*/ 74 w 1012"/>
                  <a:gd name="T51" fmla="*/ 53 h 1193"/>
                  <a:gd name="T52" fmla="*/ 92 w 1012"/>
                  <a:gd name="T53" fmla="*/ 58 h 1193"/>
                  <a:gd name="T54" fmla="*/ 112 w 1012"/>
                  <a:gd name="T55" fmla="*/ 62 h 1193"/>
                  <a:gd name="T56" fmla="*/ 133 w 1012"/>
                  <a:gd name="T57" fmla="*/ 66 h 1193"/>
                  <a:gd name="T58" fmla="*/ 155 w 1012"/>
                  <a:gd name="T59" fmla="*/ 69 h 1193"/>
                  <a:gd name="T60" fmla="*/ 178 w 1012"/>
                  <a:gd name="T61" fmla="*/ 71 h 1193"/>
                  <a:gd name="T62" fmla="*/ 203 w 1012"/>
                  <a:gd name="T63" fmla="*/ 73 h 1193"/>
                  <a:gd name="T64" fmla="*/ 228 w 1012"/>
                  <a:gd name="T65" fmla="*/ 74 h 1193"/>
                  <a:gd name="T66" fmla="*/ 253 w 1012"/>
                  <a:gd name="T67" fmla="*/ 75 h 1193"/>
                  <a:gd name="T68" fmla="*/ 253 w 1012"/>
                  <a:gd name="T69" fmla="*/ 68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29" name="Freeform 67"/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318 w 1271"/>
                  <a:gd name="T1" fmla="*/ 73 h 1495"/>
                  <a:gd name="T2" fmla="*/ 292 w 1271"/>
                  <a:gd name="T3" fmla="*/ 73 h 1495"/>
                  <a:gd name="T4" fmla="*/ 268 w 1271"/>
                  <a:gd name="T5" fmla="*/ 71 h 1495"/>
                  <a:gd name="T6" fmla="*/ 244 w 1271"/>
                  <a:gd name="T7" fmla="*/ 70 h 1495"/>
                  <a:gd name="T8" fmla="*/ 222 w 1271"/>
                  <a:gd name="T9" fmla="*/ 67 h 1495"/>
                  <a:gd name="T10" fmla="*/ 200 w 1271"/>
                  <a:gd name="T11" fmla="*/ 64 h 1495"/>
                  <a:gd name="T12" fmla="*/ 179 w 1271"/>
                  <a:gd name="T13" fmla="*/ 60 h 1495"/>
                  <a:gd name="T14" fmla="*/ 161 w 1271"/>
                  <a:gd name="T15" fmla="*/ 56 h 1495"/>
                  <a:gd name="T16" fmla="*/ 143 w 1271"/>
                  <a:gd name="T17" fmla="*/ 52 h 1495"/>
                  <a:gd name="T18" fmla="*/ 127 w 1271"/>
                  <a:gd name="T19" fmla="*/ 47 h 1495"/>
                  <a:gd name="T20" fmla="*/ 113 w 1271"/>
                  <a:gd name="T21" fmla="*/ 41 h 1495"/>
                  <a:gd name="T22" fmla="*/ 101 w 1271"/>
                  <a:gd name="T23" fmla="*/ 35 h 1495"/>
                  <a:gd name="T24" fmla="*/ 90 w 1271"/>
                  <a:gd name="T25" fmla="*/ 28 h 1495"/>
                  <a:gd name="T26" fmla="*/ 82 w 1271"/>
                  <a:gd name="T27" fmla="*/ 22 h 1495"/>
                  <a:gd name="T28" fmla="*/ 76 w 1271"/>
                  <a:gd name="T29" fmla="*/ 15 h 1495"/>
                  <a:gd name="T30" fmla="*/ 72 w 1271"/>
                  <a:gd name="T31" fmla="*/ 8 h 1495"/>
                  <a:gd name="T32" fmla="*/ 71 w 1271"/>
                  <a:gd name="T33" fmla="*/ 0 h 1495"/>
                  <a:gd name="T34" fmla="*/ 0 w 1271"/>
                  <a:gd name="T35" fmla="*/ 0 h 1495"/>
                  <a:gd name="T36" fmla="*/ 2 w 1271"/>
                  <a:gd name="T37" fmla="*/ 10 h 1495"/>
                  <a:gd name="T38" fmla="*/ 7 w 1271"/>
                  <a:gd name="T39" fmla="*/ 19 h 1495"/>
                  <a:gd name="T40" fmla="*/ 15 w 1271"/>
                  <a:gd name="T41" fmla="*/ 28 h 1495"/>
                  <a:gd name="T42" fmla="*/ 26 w 1271"/>
                  <a:gd name="T43" fmla="*/ 37 h 1495"/>
                  <a:gd name="T44" fmla="*/ 39 w 1271"/>
                  <a:gd name="T45" fmla="*/ 45 h 1495"/>
                  <a:gd name="T46" fmla="*/ 55 w 1271"/>
                  <a:gd name="T47" fmla="*/ 52 h 1495"/>
                  <a:gd name="T48" fmla="*/ 73 w 1271"/>
                  <a:gd name="T49" fmla="*/ 59 h 1495"/>
                  <a:gd name="T50" fmla="*/ 93 w 1271"/>
                  <a:gd name="T51" fmla="*/ 66 h 1495"/>
                  <a:gd name="T52" fmla="*/ 116 w 1271"/>
                  <a:gd name="T53" fmla="*/ 72 h 1495"/>
                  <a:gd name="T54" fmla="*/ 141 w 1271"/>
                  <a:gd name="T55" fmla="*/ 78 h 1495"/>
                  <a:gd name="T56" fmla="*/ 167 w 1271"/>
                  <a:gd name="T57" fmla="*/ 82 h 1495"/>
                  <a:gd name="T58" fmla="*/ 194 w 1271"/>
                  <a:gd name="T59" fmla="*/ 86 h 1495"/>
                  <a:gd name="T60" fmla="*/ 224 w 1271"/>
                  <a:gd name="T61" fmla="*/ 89 h 1495"/>
                  <a:gd name="T62" fmla="*/ 254 w 1271"/>
                  <a:gd name="T63" fmla="*/ 92 h 1495"/>
                  <a:gd name="T64" fmla="*/ 286 w 1271"/>
                  <a:gd name="T65" fmla="*/ 93 h 1495"/>
                  <a:gd name="T66" fmla="*/ 318 w 1271"/>
                  <a:gd name="T67" fmla="*/ 94 h 1495"/>
                  <a:gd name="T68" fmla="*/ 318 w 1271"/>
                  <a:gd name="T69" fmla="*/ 73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30" name="Freeform 68"/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2 w 1337"/>
                  <a:gd name="T3" fmla="*/ 10 h 1572"/>
                  <a:gd name="T4" fmla="*/ 7 w 1337"/>
                  <a:gd name="T5" fmla="*/ 20 h 1572"/>
                  <a:gd name="T6" fmla="*/ 16 w 1337"/>
                  <a:gd name="T7" fmla="*/ 29 h 1572"/>
                  <a:gd name="T8" fmla="*/ 27 w 1337"/>
                  <a:gd name="T9" fmla="*/ 38 h 1572"/>
                  <a:gd name="T10" fmla="*/ 41 w 1337"/>
                  <a:gd name="T11" fmla="*/ 47 h 1572"/>
                  <a:gd name="T12" fmla="*/ 57 w 1337"/>
                  <a:gd name="T13" fmla="*/ 55 h 1572"/>
                  <a:gd name="T14" fmla="*/ 77 w 1337"/>
                  <a:gd name="T15" fmla="*/ 62 h 1572"/>
                  <a:gd name="T16" fmla="*/ 98 w 1337"/>
                  <a:gd name="T17" fmla="*/ 70 h 1572"/>
                  <a:gd name="T18" fmla="*/ 122 w 1337"/>
                  <a:gd name="T19" fmla="*/ 76 h 1572"/>
                  <a:gd name="T20" fmla="*/ 148 w 1337"/>
                  <a:gd name="T21" fmla="*/ 82 h 1572"/>
                  <a:gd name="T22" fmla="*/ 175 w 1337"/>
                  <a:gd name="T23" fmla="*/ 87 h 1572"/>
                  <a:gd name="T24" fmla="*/ 204 w 1337"/>
                  <a:gd name="T25" fmla="*/ 91 h 1572"/>
                  <a:gd name="T26" fmla="*/ 235 w 1337"/>
                  <a:gd name="T27" fmla="*/ 94 h 1572"/>
                  <a:gd name="T28" fmla="*/ 267 w 1337"/>
                  <a:gd name="T29" fmla="*/ 96 h 1572"/>
                  <a:gd name="T30" fmla="*/ 301 w 1337"/>
                  <a:gd name="T31" fmla="*/ 98 h 1572"/>
                  <a:gd name="T32" fmla="*/ 335 w 1337"/>
                  <a:gd name="T33" fmla="*/ 98 h 1572"/>
                  <a:gd name="T34" fmla="*/ 335 w 1337"/>
                  <a:gd name="T35" fmla="*/ 92 h 1572"/>
                  <a:gd name="T36" fmla="*/ 303 w 1337"/>
                  <a:gd name="T37" fmla="*/ 91 h 1572"/>
                  <a:gd name="T38" fmla="*/ 271 w 1337"/>
                  <a:gd name="T39" fmla="*/ 90 h 1572"/>
                  <a:gd name="T40" fmla="*/ 242 w 1337"/>
                  <a:gd name="T41" fmla="*/ 88 h 1572"/>
                  <a:gd name="T42" fmla="*/ 213 w 1337"/>
                  <a:gd name="T43" fmla="*/ 84 h 1572"/>
                  <a:gd name="T44" fmla="*/ 186 w 1337"/>
                  <a:gd name="T45" fmla="*/ 81 h 1572"/>
                  <a:gd name="T46" fmla="*/ 161 w 1337"/>
                  <a:gd name="T47" fmla="*/ 76 h 1572"/>
                  <a:gd name="T48" fmla="*/ 136 w 1337"/>
                  <a:gd name="T49" fmla="*/ 71 h 1572"/>
                  <a:gd name="T50" fmla="*/ 114 w 1337"/>
                  <a:gd name="T51" fmla="*/ 65 h 1572"/>
                  <a:gd name="T52" fmla="*/ 94 w 1337"/>
                  <a:gd name="T53" fmla="*/ 58 h 1572"/>
                  <a:gd name="T54" fmla="*/ 76 w 1337"/>
                  <a:gd name="T55" fmla="*/ 51 h 1572"/>
                  <a:gd name="T56" fmla="*/ 61 w 1337"/>
                  <a:gd name="T57" fmla="*/ 44 h 1572"/>
                  <a:gd name="T58" fmla="*/ 48 w 1337"/>
                  <a:gd name="T59" fmla="*/ 36 h 1572"/>
                  <a:gd name="T60" fmla="*/ 37 w 1337"/>
                  <a:gd name="T61" fmla="*/ 27 h 1572"/>
                  <a:gd name="T62" fmla="*/ 29 w 1337"/>
                  <a:gd name="T63" fmla="*/ 19 h 1572"/>
                  <a:gd name="T64" fmla="*/ 25 w 1337"/>
                  <a:gd name="T65" fmla="*/ 9 h 1572"/>
                  <a:gd name="T66" fmla="*/ 23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31" name="Freeform 69"/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483 w 1272"/>
                  <a:gd name="T1" fmla="*/ 0 h 1495"/>
                  <a:gd name="T2" fmla="*/ 481 w 1272"/>
                  <a:gd name="T3" fmla="*/ 15 h 1495"/>
                  <a:gd name="T4" fmla="*/ 473 w 1272"/>
                  <a:gd name="T5" fmla="*/ 29 h 1495"/>
                  <a:gd name="T6" fmla="*/ 461 w 1272"/>
                  <a:gd name="T7" fmla="*/ 43 h 1495"/>
                  <a:gd name="T8" fmla="*/ 446 w 1272"/>
                  <a:gd name="T9" fmla="*/ 56 h 1495"/>
                  <a:gd name="T10" fmla="*/ 426 w 1272"/>
                  <a:gd name="T11" fmla="*/ 69 h 1495"/>
                  <a:gd name="T12" fmla="*/ 400 w 1272"/>
                  <a:gd name="T13" fmla="*/ 81 h 1495"/>
                  <a:gd name="T14" fmla="*/ 373 w 1272"/>
                  <a:gd name="T15" fmla="*/ 92 h 1495"/>
                  <a:gd name="T16" fmla="*/ 342 w 1272"/>
                  <a:gd name="T17" fmla="*/ 102 h 1495"/>
                  <a:gd name="T18" fmla="*/ 309 w 1272"/>
                  <a:gd name="T19" fmla="*/ 111 h 1495"/>
                  <a:gd name="T20" fmla="*/ 270 w 1272"/>
                  <a:gd name="T21" fmla="*/ 120 h 1495"/>
                  <a:gd name="T22" fmla="*/ 231 w 1272"/>
                  <a:gd name="T23" fmla="*/ 127 h 1495"/>
                  <a:gd name="T24" fmla="*/ 188 w 1272"/>
                  <a:gd name="T25" fmla="*/ 133 h 1495"/>
                  <a:gd name="T26" fmla="*/ 144 w 1272"/>
                  <a:gd name="T27" fmla="*/ 138 h 1495"/>
                  <a:gd name="T28" fmla="*/ 98 w 1272"/>
                  <a:gd name="T29" fmla="*/ 142 h 1495"/>
                  <a:gd name="T30" fmla="*/ 50 w 1272"/>
                  <a:gd name="T31" fmla="*/ 144 h 1495"/>
                  <a:gd name="T32" fmla="*/ 0 w 1272"/>
                  <a:gd name="T33" fmla="*/ 145 h 1495"/>
                  <a:gd name="T34" fmla="*/ 0 w 1272"/>
                  <a:gd name="T35" fmla="*/ 186 h 1495"/>
                  <a:gd name="T36" fmla="*/ 64 w 1272"/>
                  <a:gd name="T37" fmla="*/ 185 h 1495"/>
                  <a:gd name="T38" fmla="*/ 124 w 1272"/>
                  <a:gd name="T39" fmla="*/ 182 h 1495"/>
                  <a:gd name="T40" fmla="*/ 184 w 1272"/>
                  <a:gd name="T41" fmla="*/ 177 h 1495"/>
                  <a:gd name="T42" fmla="*/ 241 w 1272"/>
                  <a:gd name="T43" fmla="*/ 171 h 1495"/>
                  <a:gd name="T44" fmla="*/ 296 w 1272"/>
                  <a:gd name="T45" fmla="*/ 163 h 1495"/>
                  <a:gd name="T46" fmla="*/ 347 w 1272"/>
                  <a:gd name="T47" fmla="*/ 154 h 1495"/>
                  <a:gd name="T48" fmla="*/ 394 w 1272"/>
                  <a:gd name="T49" fmla="*/ 143 h 1495"/>
                  <a:gd name="T50" fmla="*/ 439 w 1272"/>
                  <a:gd name="T51" fmla="*/ 131 h 1495"/>
                  <a:gd name="T52" fmla="*/ 479 w 1272"/>
                  <a:gd name="T53" fmla="*/ 118 h 1495"/>
                  <a:gd name="T54" fmla="*/ 515 w 1272"/>
                  <a:gd name="T55" fmla="*/ 104 h 1495"/>
                  <a:gd name="T56" fmla="*/ 546 w 1272"/>
                  <a:gd name="T57" fmla="*/ 88 h 1495"/>
                  <a:gd name="T58" fmla="*/ 572 w 1272"/>
                  <a:gd name="T59" fmla="*/ 72 h 1495"/>
                  <a:gd name="T60" fmla="*/ 593 w 1272"/>
                  <a:gd name="T61" fmla="*/ 55 h 1495"/>
                  <a:gd name="T62" fmla="*/ 607 w 1272"/>
                  <a:gd name="T63" fmla="*/ 37 h 1495"/>
                  <a:gd name="T64" fmla="*/ 617 w 1272"/>
                  <a:gd name="T65" fmla="*/ 19 h 1495"/>
                  <a:gd name="T66" fmla="*/ 621 w 1272"/>
                  <a:gd name="T67" fmla="*/ 0 h 1495"/>
                  <a:gd name="T68" fmla="*/ 483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32" name="Freeform 70"/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195 h 1572"/>
                  <a:gd name="T2" fmla="*/ 67 w 1338"/>
                  <a:gd name="T3" fmla="*/ 194 h 1572"/>
                  <a:gd name="T4" fmla="*/ 133 w 1338"/>
                  <a:gd name="T5" fmla="*/ 191 h 1572"/>
                  <a:gd name="T6" fmla="*/ 195 w 1338"/>
                  <a:gd name="T7" fmla="*/ 186 h 1572"/>
                  <a:gd name="T8" fmla="*/ 256 w 1338"/>
                  <a:gd name="T9" fmla="*/ 180 h 1572"/>
                  <a:gd name="T10" fmla="*/ 313 w 1338"/>
                  <a:gd name="T11" fmla="*/ 172 h 1572"/>
                  <a:gd name="T12" fmla="*/ 368 w 1338"/>
                  <a:gd name="T13" fmla="*/ 162 h 1572"/>
                  <a:gd name="T14" fmla="*/ 417 w 1338"/>
                  <a:gd name="T15" fmla="*/ 150 h 1572"/>
                  <a:gd name="T16" fmla="*/ 464 w 1338"/>
                  <a:gd name="T17" fmla="*/ 138 h 1572"/>
                  <a:gd name="T18" fmla="*/ 506 w 1338"/>
                  <a:gd name="T19" fmla="*/ 124 h 1572"/>
                  <a:gd name="T20" fmla="*/ 544 w 1338"/>
                  <a:gd name="T21" fmla="*/ 109 h 1572"/>
                  <a:gd name="T22" fmla="*/ 577 w 1338"/>
                  <a:gd name="T23" fmla="*/ 93 h 1572"/>
                  <a:gd name="T24" fmla="*/ 604 w 1338"/>
                  <a:gd name="T25" fmla="*/ 76 h 1572"/>
                  <a:gd name="T26" fmla="*/ 626 w 1338"/>
                  <a:gd name="T27" fmla="*/ 58 h 1572"/>
                  <a:gd name="T28" fmla="*/ 643 w 1338"/>
                  <a:gd name="T29" fmla="*/ 39 h 1572"/>
                  <a:gd name="T30" fmla="*/ 653 w 1338"/>
                  <a:gd name="T31" fmla="*/ 20 h 1572"/>
                  <a:gd name="T32" fmla="*/ 656 w 1338"/>
                  <a:gd name="T33" fmla="*/ 0 h 1572"/>
                  <a:gd name="T34" fmla="*/ 611 w 1338"/>
                  <a:gd name="T35" fmla="*/ 0 h 1572"/>
                  <a:gd name="T36" fmla="*/ 608 w 1338"/>
                  <a:gd name="T37" fmla="*/ 19 h 1572"/>
                  <a:gd name="T38" fmla="*/ 599 w 1338"/>
                  <a:gd name="T39" fmla="*/ 37 h 1572"/>
                  <a:gd name="T40" fmla="*/ 583 w 1338"/>
                  <a:gd name="T41" fmla="*/ 54 h 1572"/>
                  <a:gd name="T42" fmla="*/ 563 w 1338"/>
                  <a:gd name="T43" fmla="*/ 71 h 1572"/>
                  <a:gd name="T44" fmla="*/ 537 w 1338"/>
                  <a:gd name="T45" fmla="*/ 87 h 1572"/>
                  <a:gd name="T46" fmla="*/ 507 w 1338"/>
                  <a:gd name="T47" fmla="*/ 101 h 1572"/>
                  <a:gd name="T48" fmla="*/ 472 w 1338"/>
                  <a:gd name="T49" fmla="*/ 116 h 1572"/>
                  <a:gd name="T50" fmla="*/ 433 w 1338"/>
                  <a:gd name="T51" fmla="*/ 129 h 1572"/>
                  <a:gd name="T52" fmla="*/ 389 w 1338"/>
                  <a:gd name="T53" fmla="*/ 140 h 1572"/>
                  <a:gd name="T54" fmla="*/ 342 w 1338"/>
                  <a:gd name="T55" fmla="*/ 151 h 1572"/>
                  <a:gd name="T56" fmla="*/ 292 w 1338"/>
                  <a:gd name="T57" fmla="*/ 160 h 1572"/>
                  <a:gd name="T58" fmla="*/ 238 w 1338"/>
                  <a:gd name="T59" fmla="*/ 167 h 1572"/>
                  <a:gd name="T60" fmla="*/ 183 w 1338"/>
                  <a:gd name="T61" fmla="*/ 174 h 1572"/>
                  <a:gd name="T62" fmla="*/ 124 w 1338"/>
                  <a:gd name="T63" fmla="*/ 178 h 1572"/>
                  <a:gd name="T64" fmla="*/ 63 w 1338"/>
                  <a:gd name="T65" fmla="*/ 181 h 1572"/>
                  <a:gd name="T66" fmla="*/ 0 w 1338"/>
                  <a:gd name="T67" fmla="*/ 182 h 1572"/>
                  <a:gd name="T68" fmla="*/ 0 w 1338"/>
                  <a:gd name="T69" fmla="*/ 195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33" name="Freeform 71"/>
              <p:cNvSpPr>
                <a:spLocks/>
              </p:cNvSpPr>
              <p:nvPr/>
            </p:nvSpPr>
            <p:spPr bwMode="auto">
              <a:xfrm>
                <a:off x="17" y="3423"/>
                <a:ext cx="823" cy="488"/>
              </a:xfrm>
              <a:custGeom>
                <a:avLst/>
                <a:gdLst>
                  <a:gd name="T0" fmla="*/ 531 w 1176"/>
                  <a:gd name="T1" fmla="*/ 0 h 1383"/>
                  <a:gd name="T2" fmla="*/ 528 w 1176"/>
                  <a:gd name="T3" fmla="*/ 16 h 1383"/>
                  <a:gd name="T4" fmla="*/ 521 w 1176"/>
                  <a:gd name="T5" fmla="*/ 32 h 1383"/>
                  <a:gd name="T6" fmla="*/ 508 w 1176"/>
                  <a:gd name="T7" fmla="*/ 47 h 1383"/>
                  <a:gd name="T8" fmla="*/ 489 w 1176"/>
                  <a:gd name="T9" fmla="*/ 62 h 1383"/>
                  <a:gd name="T10" fmla="*/ 467 w 1176"/>
                  <a:gd name="T11" fmla="*/ 76 h 1383"/>
                  <a:gd name="T12" fmla="*/ 441 w 1176"/>
                  <a:gd name="T13" fmla="*/ 89 h 1383"/>
                  <a:gd name="T14" fmla="*/ 410 w 1176"/>
                  <a:gd name="T15" fmla="*/ 101 h 1383"/>
                  <a:gd name="T16" fmla="*/ 376 w 1176"/>
                  <a:gd name="T17" fmla="*/ 112 h 1383"/>
                  <a:gd name="T18" fmla="*/ 339 w 1176"/>
                  <a:gd name="T19" fmla="*/ 122 h 1383"/>
                  <a:gd name="T20" fmla="*/ 297 w 1176"/>
                  <a:gd name="T21" fmla="*/ 132 h 1383"/>
                  <a:gd name="T22" fmla="*/ 253 w 1176"/>
                  <a:gd name="T23" fmla="*/ 139 h 1383"/>
                  <a:gd name="T24" fmla="*/ 207 w 1176"/>
                  <a:gd name="T25" fmla="*/ 146 h 1383"/>
                  <a:gd name="T26" fmla="*/ 158 w 1176"/>
                  <a:gd name="T27" fmla="*/ 152 h 1383"/>
                  <a:gd name="T28" fmla="*/ 108 w 1176"/>
                  <a:gd name="T29" fmla="*/ 156 h 1383"/>
                  <a:gd name="T30" fmla="*/ 55 w 1176"/>
                  <a:gd name="T31" fmla="*/ 158 h 1383"/>
                  <a:gd name="T32" fmla="*/ 0 w 1176"/>
                  <a:gd name="T33" fmla="*/ 159 h 1383"/>
                  <a:gd name="T34" fmla="*/ 0 w 1176"/>
                  <a:gd name="T35" fmla="*/ 172 h 1383"/>
                  <a:gd name="T36" fmla="*/ 59 w 1176"/>
                  <a:gd name="T37" fmla="*/ 171 h 1383"/>
                  <a:gd name="T38" fmla="*/ 115 w 1176"/>
                  <a:gd name="T39" fmla="*/ 169 h 1383"/>
                  <a:gd name="T40" fmla="*/ 171 w 1176"/>
                  <a:gd name="T41" fmla="*/ 164 h 1383"/>
                  <a:gd name="T42" fmla="*/ 224 w 1176"/>
                  <a:gd name="T43" fmla="*/ 159 h 1383"/>
                  <a:gd name="T44" fmla="*/ 275 w 1176"/>
                  <a:gd name="T45" fmla="*/ 151 h 1383"/>
                  <a:gd name="T46" fmla="*/ 323 w 1176"/>
                  <a:gd name="T47" fmla="*/ 143 h 1383"/>
                  <a:gd name="T48" fmla="*/ 367 w 1176"/>
                  <a:gd name="T49" fmla="*/ 133 h 1383"/>
                  <a:gd name="T50" fmla="*/ 407 w 1176"/>
                  <a:gd name="T51" fmla="*/ 122 h 1383"/>
                  <a:gd name="T52" fmla="*/ 444 w 1176"/>
                  <a:gd name="T53" fmla="*/ 109 h 1383"/>
                  <a:gd name="T54" fmla="*/ 478 w 1176"/>
                  <a:gd name="T55" fmla="*/ 96 h 1383"/>
                  <a:gd name="T56" fmla="*/ 507 w 1176"/>
                  <a:gd name="T57" fmla="*/ 82 h 1383"/>
                  <a:gd name="T58" fmla="*/ 531 w 1176"/>
                  <a:gd name="T59" fmla="*/ 67 h 1383"/>
                  <a:gd name="T60" fmla="*/ 551 w 1176"/>
                  <a:gd name="T61" fmla="*/ 51 h 1383"/>
                  <a:gd name="T62" fmla="*/ 564 w 1176"/>
                  <a:gd name="T63" fmla="*/ 35 h 1383"/>
                  <a:gd name="T64" fmla="*/ 574 w 1176"/>
                  <a:gd name="T65" fmla="*/ 18 h 1383"/>
                  <a:gd name="T66" fmla="*/ 576 w 1176"/>
                  <a:gd name="T67" fmla="*/ 0 h 1383"/>
                  <a:gd name="T68" fmla="*/ 531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34" name="Freeform 72"/>
              <p:cNvSpPr>
                <a:spLocks/>
              </p:cNvSpPr>
              <p:nvPr/>
            </p:nvSpPr>
            <p:spPr bwMode="auto">
              <a:xfrm>
                <a:off x="19" y="3416"/>
                <a:ext cx="708" cy="431"/>
              </a:xfrm>
              <a:custGeom>
                <a:avLst/>
                <a:gdLst>
                  <a:gd name="T0" fmla="*/ 451 w 1011"/>
                  <a:gd name="T1" fmla="*/ 0 h 1223"/>
                  <a:gd name="T2" fmla="*/ 448 w 1011"/>
                  <a:gd name="T3" fmla="*/ 14 h 1223"/>
                  <a:gd name="T4" fmla="*/ 443 w 1011"/>
                  <a:gd name="T5" fmla="*/ 27 h 1223"/>
                  <a:gd name="T6" fmla="*/ 431 w 1011"/>
                  <a:gd name="T7" fmla="*/ 41 h 1223"/>
                  <a:gd name="T8" fmla="*/ 415 w 1011"/>
                  <a:gd name="T9" fmla="*/ 53 h 1223"/>
                  <a:gd name="T10" fmla="*/ 396 w 1011"/>
                  <a:gd name="T11" fmla="*/ 65 h 1223"/>
                  <a:gd name="T12" fmla="*/ 374 w 1011"/>
                  <a:gd name="T13" fmla="*/ 77 h 1223"/>
                  <a:gd name="T14" fmla="*/ 348 w 1011"/>
                  <a:gd name="T15" fmla="*/ 87 h 1223"/>
                  <a:gd name="T16" fmla="*/ 319 w 1011"/>
                  <a:gd name="T17" fmla="*/ 98 h 1223"/>
                  <a:gd name="T18" fmla="*/ 287 w 1011"/>
                  <a:gd name="T19" fmla="*/ 106 h 1223"/>
                  <a:gd name="T20" fmla="*/ 252 w 1011"/>
                  <a:gd name="T21" fmla="*/ 114 h 1223"/>
                  <a:gd name="T22" fmla="*/ 215 w 1011"/>
                  <a:gd name="T23" fmla="*/ 122 h 1223"/>
                  <a:gd name="T24" fmla="*/ 176 w 1011"/>
                  <a:gd name="T25" fmla="*/ 128 h 1223"/>
                  <a:gd name="T26" fmla="*/ 134 w 1011"/>
                  <a:gd name="T27" fmla="*/ 132 h 1223"/>
                  <a:gd name="T28" fmla="*/ 91 w 1011"/>
                  <a:gd name="T29" fmla="*/ 136 h 1223"/>
                  <a:gd name="T30" fmla="*/ 46 w 1011"/>
                  <a:gd name="T31" fmla="*/ 138 h 1223"/>
                  <a:gd name="T32" fmla="*/ 0 w 1011"/>
                  <a:gd name="T33" fmla="*/ 138 h 1223"/>
                  <a:gd name="T34" fmla="*/ 0 w 1011"/>
                  <a:gd name="T35" fmla="*/ 152 h 1223"/>
                  <a:gd name="T36" fmla="*/ 50 w 1011"/>
                  <a:gd name="T37" fmla="*/ 151 h 1223"/>
                  <a:gd name="T38" fmla="*/ 100 w 1011"/>
                  <a:gd name="T39" fmla="*/ 149 h 1223"/>
                  <a:gd name="T40" fmla="*/ 148 w 1011"/>
                  <a:gd name="T41" fmla="*/ 145 h 1223"/>
                  <a:gd name="T42" fmla="*/ 193 w 1011"/>
                  <a:gd name="T43" fmla="*/ 140 h 1223"/>
                  <a:gd name="T44" fmla="*/ 237 w 1011"/>
                  <a:gd name="T45" fmla="*/ 133 h 1223"/>
                  <a:gd name="T46" fmla="*/ 277 w 1011"/>
                  <a:gd name="T47" fmla="*/ 125 h 1223"/>
                  <a:gd name="T48" fmla="*/ 317 w 1011"/>
                  <a:gd name="T49" fmla="*/ 117 h 1223"/>
                  <a:gd name="T50" fmla="*/ 351 w 1011"/>
                  <a:gd name="T51" fmla="*/ 106 h 1223"/>
                  <a:gd name="T52" fmla="*/ 383 w 1011"/>
                  <a:gd name="T53" fmla="*/ 96 h 1223"/>
                  <a:gd name="T54" fmla="*/ 412 w 1011"/>
                  <a:gd name="T55" fmla="*/ 84 h 1223"/>
                  <a:gd name="T56" fmla="*/ 436 w 1011"/>
                  <a:gd name="T57" fmla="*/ 71 h 1223"/>
                  <a:gd name="T58" fmla="*/ 457 w 1011"/>
                  <a:gd name="T59" fmla="*/ 59 h 1223"/>
                  <a:gd name="T60" fmla="*/ 473 w 1011"/>
                  <a:gd name="T61" fmla="*/ 44 h 1223"/>
                  <a:gd name="T62" fmla="*/ 486 w 1011"/>
                  <a:gd name="T63" fmla="*/ 30 h 1223"/>
                  <a:gd name="T64" fmla="*/ 493 w 1011"/>
                  <a:gd name="T65" fmla="*/ 15 h 1223"/>
                  <a:gd name="T66" fmla="*/ 496 w 1011"/>
                  <a:gd name="T67" fmla="*/ 0 h 1223"/>
                  <a:gd name="T68" fmla="*/ 451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pic>
            <p:nvPicPr>
              <p:cNvPr id="17435" name="Picture 7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6" name="Picture 7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7" name="Picture 7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8" name="Picture 7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39" name="Freeform 77"/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195 h 1572"/>
                  <a:gd name="T2" fmla="*/ 67 w 1337"/>
                  <a:gd name="T3" fmla="*/ 195 h 1572"/>
                  <a:gd name="T4" fmla="*/ 132 w 1337"/>
                  <a:gd name="T5" fmla="*/ 191 h 1572"/>
                  <a:gd name="T6" fmla="*/ 196 w 1337"/>
                  <a:gd name="T7" fmla="*/ 186 h 1572"/>
                  <a:gd name="T8" fmla="*/ 256 w 1337"/>
                  <a:gd name="T9" fmla="*/ 180 h 1572"/>
                  <a:gd name="T10" fmla="*/ 313 w 1337"/>
                  <a:gd name="T11" fmla="*/ 172 h 1572"/>
                  <a:gd name="T12" fmla="*/ 367 w 1337"/>
                  <a:gd name="T13" fmla="*/ 162 h 1572"/>
                  <a:gd name="T14" fmla="*/ 418 w 1337"/>
                  <a:gd name="T15" fmla="*/ 150 h 1572"/>
                  <a:gd name="T16" fmla="*/ 465 w 1337"/>
                  <a:gd name="T17" fmla="*/ 138 h 1572"/>
                  <a:gd name="T18" fmla="*/ 507 w 1337"/>
                  <a:gd name="T19" fmla="*/ 124 h 1572"/>
                  <a:gd name="T20" fmla="*/ 545 w 1337"/>
                  <a:gd name="T21" fmla="*/ 109 h 1572"/>
                  <a:gd name="T22" fmla="*/ 577 w 1337"/>
                  <a:gd name="T23" fmla="*/ 93 h 1572"/>
                  <a:gd name="T24" fmla="*/ 605 w 1337"/>
                  <a:gd name="T25" fmla="*/ 76 h 1572"/>
                  <a:gd name="T26" fmla="*/ 627 w 1337"/>
                  <a:gd name="T27" fmla="*/ 58 h 1572"/>
                  <a:gd name="T28" fmla="*/ 644 w 1337"/>
                  <a:gd name="T29" fmla="*/ 39 h 1572"/>
                  <a:gd name="T30" fmla="*/ 654 w 1337"/>
                  <a:gd name="T31" fmla="*/ 20 h 1572"/>
                  <a:gd name="T32" fmla="*/ 657 w 1337"/>
                  <a:gd name="T33" fmla="*/ 0 h 1572"/>
                  <a:gd name="T34" fmla="*/ 612 w 1337"/>
                  <a:gd name="T35" fmla="*/ 0 h 1572"/>
                  <a:gd name="T36" fmla="*/ 608 w 1337"/>
                  <a:gd name="T37" fmla="*/ 19 h 1572"/>
                  <a:gd name="T38" fmla="*/ 600 w 1337"/>
                  <a:gd name="T39" fmla="*/ 37 h 1572"/>
                  <a:gd name="T40" fmla="*/ 584 w 1337"/>
                  <a:gd name="T41" fmla="*/ 54 h 1572"/>
                  <a:gd name="T42" fmla="*/ 564 w 1337"/>
                  <a:gd name="T43" fmla="*/ 71 h 1572"/>
                  <a:gd name="T44" fmla="*/ 538 w 1337"/>
                  <a:gd name="T45" fmla="*/ 87 h 1572"/>
                  <a:gd name="T46" fmla="*/ 507 w 1337"/>
                  <a:gd name="T47" fmla="*/ 101 h 1572"/>
                  <a:gd name="T48" fmla="*/ 472 w 1337"/>
                  <a:gd name="T49" fmla="*/ 116 h 1572"/>
                  <a:gd name="T50" fmla="*/ 432 w 1337"/>
                  <a:gd name="T51" fmla="*/ 129 h 1572"/>
                  <a:gd name="T52" fmla="*/ 390 w 1337"/>
                  <a:gd name="T53" fmla="*/ 140 h 1572"/>
                  <a:gd name="T54" fmla="*/ 342 w 1337"/>
                  <a:gd name="T55" fmla="*/ 151 h 1572"/>
                  <a:gd name="T56" fmla="*/ 292 w 1337"/>
                  <a:gd name="T57" fmla="*/ 160 h 1572"/>
                  <a:gd name="T58" fmla="*/ 238 w 1337"/>
                  <a:gd name="T59" fmla="*/ 167 h 1572"/>
                  <a:gd name="T60" fmla="*/ 183 w 1337"/>
                  <a:gd name="T61" fmla="*/ 174 h 1572"/>
                  <a:gd name="T62" fmla="*/ 124 w 1337"/>
                  <a:gd name="T63" fmla="*/ 178 h 1572"/>
                  <a:gd name="T64" fmla="*/ 63 w 1337"/>
                  <a:gd name="T65" fmla="*/ 181 h 1572"/>
                  <a:gd name="T66" fmla="*/ 0 w 1337"/>
                  <a:gd name="T67" fmla="*/ 182 h 1572"/>
                  <a:gd name="T68" fmla="*/ 0 w 1337"/>
                  <a:gd name="T69" fmla="*/ 195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40" name="Freeform 78"/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532 w 1176"/>
                  <a:gd name="T1" fmla="*/ 0 h 1382"/>
                  <a:gd name="T2" fmla="*/ 529 w 1176"/>
                  <a:gd name="T3" fmla="*/ 16 h 1382"/>
                  <a:gd name="T4" fmla="*/ 521 w 1176"/>
                  <a:gd name="T5" fmla="*/ 32 h 1382"/>
                  <a:gd name="T6" fmla="*/ 509 w 1176"/>
                  <a:gd name="T7" fmla="*/ 47 h 1382"/>
                  <a:gd name="T8" fmla="*/ 490 w 1176"/>
                  <a:gd name="T9" fmla="*/ 62 h 1382"/>
                  <a:gd name="T10" fmla="*/ 468 w 1176"/>
                  <a:gd name="T11" fmla="*/ 76 h 1382"/>
                  <a:gd name="T12" fmla="*/ 441 w 1176"/>
                  <a:gd name="T13" fmla="*/ 89 h 1382"/>
                  <a:gd name="T14" fmla="*/ 411 w 1176"/>
                  <a:gd name="T15" fmla="*/ 101 h 1382"/>
                  <a:gd name="T16" fmla="*/ 376 w 1176"/>
                  <a:gd name="T17" fmla="*/ 112 h 1382"/>
                  <a:gd name="T18" fmla="*/ 339 w 1176"/>
                  <a:gd name="T19" fmla="*/ 123 h 1382"/>
                  <a:gd name="T20" fmla="*/ 298 w 1176"/>
                  <a:gd name="T21" fmla="*/ 132 h 1382"/>
                  <a:gd name="T22" fmla="*/ 254 w 1176"/>
                  <a:gd name="T23" fmla="*/ 139 h 1382"/>
                  <a:gd name="T24" fmla="*/ 207 w 1176"/>
                  <a:gd name="T25" fmla="*/ 147 h 1382"/>
                  <a:gd name="T26" fmla="*/ 158 w 1176"/>
                  <a:gd name="T27" fmla="*/ 152 h 1382"/>
                  <a:gd name="T28" fmla="*/ 107 w 1176"/>
                  <a:gd name="T29" fmla="*/ 156 h 1382"/>
                  <a:gd name="T30" fmla="*/ 55 w 1176"/>
                  <a:gd name="T31" fmla="*/ 158 h 1382"/>
                  <a:gd name="T32" fmla="*/ 0 w 1176"/>
                  <a:gd name="T33" fmla="*/ 159 h 1382"/>
                  <a:gd name="T34" fmla="*/ 0 w 1176"/>
                  <a:gd name="T35" fmla="*/ 172 h 1382"/>
                  <a:gd name="T36" fmla="*/ 59 w 1176"/>
                  <a:gd name="T37" fmla="*/ 172 h 1382"/>
                  <a:gd name="T38" fmla="*/ 116 w 1176"/>
                  <a:gd name="T39" fmla="*/ 169 h 1382"/>
                  <a:gd name="T40" fmla="*/ 172 w 1176"/>
                  <a:gd name="T41" fmla="*/ 165 h 1382"/>
                  <a:gd name="T42" fmla="*/ 224 w 1176"/>
                  <a:gd name="T43" fmla="*/ 159 h 1382"/>
                  <a:gd name="T44" fmla="*/ 275 w 1176"/>
                  <a:gd name="T45" fmla="*/ 151 h 1382"/>
                  <a:gd name="T46" fmla="*/ 323 w 1176"/>
                  <a:gd name="T47" fmla="*/ 143 h 1382"/>
                  <a:gd name="T48" fmla="*/ 367 w 1176"/>
                  <a:gd name="T49" fmla="*/ 133 h 1382"/>
                  <a:gd name="T50" fmla="*/ 408 w 1176"/>
                  <a:gd name="T51" fmla="*/ 122 h 1382"/>
                  <a:gd name="T52" fmla="*/ 446 w 1176"/>
                  <a:gd name="T53" fmla="*/ 109 h 1382"/>
                  <a:gd name="T54" fmla="*/ 479 w 1176"/>
                  <a:gd name="T55" fmla="*/ 96 h 1382"/>
                  <a:gd name="T56" fmla="*/ 508 w 1176"/>
                  <a:gd name="T57" fmla="*/ 82 h 1382"/>
                  <a:gd name="T58" fmla="*/ 532 w 1176"/>
                  <a:gd name="T59" fmla="*/ 67 h 1382"/>
                  <a:gd name="T60" fmla="*/ 551 w 1176"/>
                  <a:gd name="T61" fmla="*/ 51 h 1382"/>
                  <a:gd name="T62" fmla="*/ 565 w 1176"/>
                  <a:gd name="T63" fmla="*/ 35 h 1382"/>
                  <a:gd name="T64" fmla="*/ 575 w 1176"/>
                  <a:gd name="T65" fmla="*/ 18 h 1382"/>
                  <a:gd name="T66" fmla="*/ 577 w 1176"/>
                  <a:gd name="T67" fmla="*/ 0 h 1382"/>
                  <a:gd name="T68" fmla="*/ 532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sp>
            <p:nvSpPr>
              <p:cNvPr id="17441" name="Freeform 79"/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452 w 1014"/>
                  <a:gd name="T1" fmla="*/ 0 h 1193"/>
                  <a:gd name="T2" fmla="*/ 449 w 1014"/>
                  <a:gd name="T3" fmla="*/ 14 h 1193"/>
                  <a:gd name="T4" fmla="*/ 443 w 1014"/>
                  <a:gd name="T5" fmla="*/ 27 h 1193"/>
                  <a:gd name="T6" fmla="*/ 432 w 1014"/>
                  <a:gd name="T7" fmla="*/ 40 h 1193"/>
                  <a:gd name="T8" fmla="*/ 417 w 1014"/>
                  <a:gd name="T9" fmla="*/ 52 h 1193"/>
                  <a:gd name="T10" fmla="*/ 397 w 1014"/>
                  <a:gd name="T11" fmla="*/ 64 h 1193"/>
                  <a:gd name="T12" fmla="*/ 375 w 1014"/>
                  <a:gd name="T13" fmla="*/ 75 h 1193"/>
                  <a:gd name="T14" fmla="*/ 349 w 1014"/>
                  <a:gd name="T15" fmla="*/ 86 h 1193"/>
                  <a:gd name="T16" fmla="*/ 319 w 1014"/>
                  <a:gd name="T17" fmla="*/ 95 h 1193"/>
                  <a:gd name="T18" fmla="*/ 288 w 1014"/>
                  <a:gd name="T19" fmla="*/ 104 h 1193"/>
                  <a:gd name="T20" fmla="*/ 253 w 1014"/>
                  <a:gd name="T21" fmla="*/ 111 h 1193"/>
                  <a:gd name="T22" fmla="*/ 215 w 1014"/>
                  <a:gd name="T23" fmla="*/ 118 h 1193"/>
                  <a:gd name="T24" fmla="*/ 176 w 1014"/>
                  <a:gd name="T25" fmla="*/ 124 h 1193"/>
                  <a:gd name="T26" fmla="*/ 135 w 1014"/>
                  <a:gd name="T27" fmla="*/ 128 h 1193"/>
                  <a:gd name="T28" fmla="*/ 91 w 1014"/>
                  <a:gd name="T29" fmla="*/ 132 h 1193"/>
                  <a:gd name="T30" fmla="*/ 47 w 1014"/>
                  <a:gd name="T31" fmla="*/ 134 h 1193"/>
                  <a:gd name="T32" fmla="*/ 0 w 1014"/>
                  <a:gd name="T33" fmla="*/ 134 h 1193"/>
                  <a:gd name="T34" fmla="*/ 0 w 1014"/>
                  <a:gd name="T35" fmla="*/ 148 h 1193"/>
                  <a:gd name="T36" fmla="*/ 51 w 1014"/>
                  <a:gd name="T37" fmla="*/ 147 h 1193"/>
                  <a:gd name="T38" fmla="*/ 99 w 1014"/>
                  <a:gd name="T39" fmla="*/ 145 h 1193"/>
                  <a:gd name="T40" fmla="*/ 148 w 1014"/>
                  <a:gd name="T41" fmla="*/ 141 h 1193"/>
                  <a:gd name="T42" fmla="*/ 193 w 1014"/>
                  <a:gd name="T43" fmla="*/ 136 h 1193"/>
                  <a:gd name="T44" fmla="*/ 237 w 1014"/>
                  <a:gd name="T45" fmla="*/ 130 h 1193"/>
                  <a:gd name="T46" fmla="*/ 278 w 1014"/>
                  <a:gd name="T47" fmla="*/ 123 h 1193"/>
                  <a:gd name="T48" fmla="*/ 316 w 1014"/>
                  <a:gd name="T49" fmla="*/ 114 h 1193"/>
                  <a:gd name="T50" fmla="*/ 351 w 1014"/>
                  <a:gd name="T51" fmla="*/ 105 h 1193"/>
                  <a:gd name="T52" fmla="*/ 383 w 1014"/>
                  <a:gd name="T53" fmla="*/ 94 h 1193"/>
                  <a:gd name="T54" fmla="*/ 412 w 1014"/>
                  <a:gd name="T55" fmla="*/ 83 h 1193"/>
                  <a:gd name="T56" fmla="*/ 438 w 1014"/>
                  <a:gd name="T57" fmla="*/ 70 h 1193"/>
                  <a:gd name="T58" fmla="*/ 457 w 1014"/>
                  <a:gd name="T59" fmla="*/ 58 h 1193"/>
                  <a:gd name="T60" fmla="*/ 475 w 1014"/>
                  <a:gd name="T61" fmla="*/ 44 h 1193"/>
                  <a:gd name="T62" fmla="*/ 487 w 1014"/>
                  <a:gd name="T63" fmla="*/ 30 h 1193"/>
                  <a:gd name="T64" fmla="*/ 494 w 1014"/>
                  <a:gd name="T65" fmla="*/ 15 h 1193"/>
                  <a:gd name="T66" fmla="*/ 497 w 1014"/>
                  <a:gd name="T67" fmla="*/ 0 h 1193"/>
                  <a:gd name="T68" fmla="*/ 452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100"/>
              </a:p>
            </p:txBody>
          </p:sp>
          <p:pic>
            <p:nvPicPr>
              <p:cNvPr id="17442" name="Picture 8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43" name="Picture 8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19" name="Group 82"/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17420" name="Picture 8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1" name="Picture 8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2" name="Picture 8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3" name="Picture 8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4" name="Picture 8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5" name="Picture 8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7417" name="Picture 89" descr="th_5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5057775" y="1383506"/>
            <a:ext cx="25717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39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88" y="41945"/>
            <a:ext cx="91424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latinLnBrk="0">
              <a:defRPr/>
            </a:pPr>
            <a:r>
              <a:rPr lang="en-US" altLang="zh-CN" sz="9600" b="1" dirty="0">
                <a:solidFill>
                  <a:schemeClr val="tx2"/>
                </a:solidFill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7990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144</Words>
  <Application>Microsoft Office PowerPoint</Application>
  <PresentationFormat>On-screen Show (16:9)</PresentationFormat>
  <Paragraphs>62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맑은 고딕</vt:lpstr>
      <vt:lpstr>宋体</vt:lpstr>
      <vt:lpstr>宋体</vt:lpstr>
      <vt:lpstr>.VnTime</vt:lpstr>
      <vt:lpstr>Arial</vt:lpstr>
      <vt:lpstr>Calibri</vt:lpstr>
      <vt:lpstr>inpin heiti</vt:lpstr>
      <vt:lpstr>Times New Roman</vt:lpstr>
      <vt:lpstr>Verdana</vt:lpstr>
      <vt:lpstr>Office Theme</vt:lpstr>
      <vt:lpstr>Custom Design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75</cp:revision>
  <dcterms:created xsi:type="dcterms:W3CDTF">2014-04-01T16:27:38Z</dcterms:created>
  <dcterms:modified xsi:type="dcterms:W3CDTF">2024-11-18T06:32:04Z</dcterms:modified>
</cp:coreProperties>
</file>