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</p:sldMasterIdLst>
  <p:notesMasterIdLst>
    <p:notesMasterId r:id="rId30"/>
  </p:notesMasterIdLst>
  <p:sldIdLst>
    <p:sldId id="293" r:id="rId4"/>
    <p:sldId id="338" r:id="rId5"/>
    <p:sldId id="294" r:id="rId6"/>
    <p:sldId id="287" r:id="rId7"/>
    <p:sldId id="296" r:id="rId8"/>
    <p:sldId id="297" r:id="rId9"/>
    <p:sldId id="288" r:id="rId10"/>
    <p:sldId id="298" r:id="rId11"/>
    <p:sldId id="299" r:id="rId12"/>
    <p:sldId id="289" r:id="rId13"/>
    <p:sldId id="300" r:id="rId14"/>
    <p:sldId id="301" r:id="rId15"/>
    <p:sldId id="331" r:id="rId16"/>
    <p:sldId id="329" r:id="rId17"/>
    <p:sldId id="330" r:id="rId18"/>
    <p:sldId id="302" r:id="rId19"/>
    <p:sldId id="308" r:id="rId20"/>
    <p:sldId id="332" r:id="rId21"/>
    <p:sldId id="343" r:id="rId22"/>
    <p:sldId id="334" r:id="rId23"/>
    <p:sldId id="333" r:id="rId24"/>
    <p:sldId id="340" r:id="rId25"/>
    <p:sldId id="341" r:id="rId26"/>
    <p:sldId id="342" r:id="rId27"/>
    <p:sldId id="286" r:id="rId28"/>
    <p:sldId id="34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CC00"/>
    <a:srgbClr val="009900"/>
    <a:srgbClr val="FB1C05"/>
    <a:srgbClr val="FF66FF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2770 235,'7'0,"3"0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89108-D261-4907-BB4A-21B26EE87413}" type="datetimeFigureOut">
              <a:rPr lang="en-GB" smtClean="0"/>
              <a:pPr/>
              <a:t>28/03/2025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2F1F-4914-438B-AF4F-644EFFD2FD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0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0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6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2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05AECD-9416-4316-B190-05E295ED7859}" type="slidenum">
              <a:rPr lang="en-US" altLang="vi-VN" sz="1200" smtClean="0"/>
              <a:pPr/>
              <a:t>3</a:t>
            </a:fld>
            <a:endParaRPr lang="en-US" altLang="vi-VN" sz="1200"/>
          </a:p>
        </p:txBody>
      </p:sp>
    </p:spTree>
    <p:extLst>
      <p:ext uri="{BB962C8B-B14F-4D97-AF65-F5344CB8AC3E}">
        <p14:creationId xmlns:p14="http://schemas.microsoft.com/office/powerpoint/2010/main" val="332767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9797-54F2-45BF-BEB1-10153D22A4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9797-54F2-45BF-BEB1-10153D22A4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9797-54F2-45BF-BEB1-10153D22A4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4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9797-54F2-45BF-BEB1-10153D22A4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3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481D1-DB38-434D-BC07-968771FE3F3E}" type="slidenum">
              <a:rPr lang="en-US" altLang="en-US" sz="1200" smtClean="0">
                <a:solidFill>
                  <a:srgbClr val="000000"/>
                </a:solidFill>
              </a:rPr>
              <a:pPr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9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3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1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0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845" y="-77885"/>
            <a:ext cx="1507189" cy="15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711" y="-134142"/>
            <a:ext cx="1245187" cy="12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1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133217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title" idx="2"/>
          </p:nvPr>
        </p:nvSpPr>
        <p:spPr>
          <a:xfrm>
            <a:off x="4588951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ubTitle" idx="1"/>
          </p:nvPr>
        </p:nvSpPr>
        <p:spPr>
          <a:xfrm>
            <a:off x="2325584" y="2386900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ubTitle" idx="3"/>
          </p:nvPr>
        </p:nvSpPr>
        <p:spPr>
          <a:xfrm>
            <a:off x="5782551" y="2396567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 idx="5"/>
          </p:nvPr>
        </p:nvSpPr>
        <p:spPr>
          <a:xfrm>
            <a:off x="1133219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title" idx="6"/>
          </p:nvPr>
        </p:nvSpPr>
        <p:spPr>
          <a:xfrm>
            <a:off x="4589084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ubTitle" idx="7"/>
          </p:nvPr>
        </p:nvSpPr>
        <p:spPr>
          <a:xfrm>
            <a:off x="2325584" y="4587833"/>
            <a:ext cx="17604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ubTitle" idx="8"/>
          </p:nvPr>
        </p:nvSpPr>
        <p:spPr>
          <a:xfrm>
            <a:off x="5782551" y="4597367"/>
            <a:ext cx="2016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title" idx="9"/>
          </p:nvPr>
        </p:nvSpPr>
        <p:spPr>
          <a:xfrm>
            <a:off x="8053657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3"/>
          </p:nvPr>
        </p:nvSpPr>
        <p:spPr>
          <a:xfrm>
            <a:off x="9247116" y="2396567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title" idx="14"/>
          </p:nvPr>
        </p:nvSpPr>
        <p:spPr>
          <a:xfrm>
            <a:off x="8053657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ubTitle" idx="15"/>
          </p:nvPr>
        </p:nvSpPr>
        <p:spPr>
          <a:xfrm>
            <a:off x="9247116" y="4597367"/>
            <a:ext cx="2016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315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18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24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subTitle" idx="1"/>
          </p:nvPr>
        </p:nvSpPr>
        <p:spPr>
          <a:xfrm>
            <a:off x="2148000" y="2084333"/>
            <a:ext cx="7896000" cy="3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353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852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444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130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/>
          <p:nvPr/>
        </p:nvSpPr>
        <p:spPr>
          <a:xfrm>
            <a:off x="8496667" y="-525634"/>
            <a:ext cx="3695333" cy="2135667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2"/>
          <p:cNvSpPr/>
          <p:nvPr/>
        </p:nvSpPr>
        <p:spPr>
          <a:xfrm>
            <a:off x="-3217466" y="4952467"/>
            <a:ext cx="4781567" cy="1905533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65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3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FDA78-0C30-4781-B0CC-70C2D3B0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FE305B-CB5C-4CDE-97C3-58C0FAE9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23B805-4551-4018-B9E6-CBFAAE51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D92BAE-3AB8-400E-A448-DA5CC352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CE0C4-D214-4523-B8F5-748A2994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8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E53A87-8682-445C-8C9D-1F97CAA0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B3773D-C38A-4CE1-9274-2EC89B6BE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AEF22E-511C-4C9D-A9C0-605D83BF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1A168-EB17-4205-8EF2-FC8C89BD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D1D54E-B222-4D70-A816-7DEB7CBA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3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8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17A02-7726-4AF7-8CCE-A395910E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C541DE-39D3-471B-9898-3370724F4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0BB82E-76A4-4A6D-AFC1-6CF26B2CB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E9C82-1D8B-436A-9593-A37DB983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46E12B-1D26-4032-A1A6-C5EF0E78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D6906F-B171-402C-98EA-549430BA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BC653-41DE-4011-90AD-0712DF44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930222-0287-4810-925B-6AC51170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63AEFB-A05D-474A-920E-2038E95C8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B20121-D0EC-4A9B-A33C-FB7696257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01824-10DB-4446-B6EE-34A1395FC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F1CA1B-5B15-43F6-B0E2-D04C903C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A58FB5-9A34-4C35-A006-F2574724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71C80B-528E-46BB-8982-AAEE3C02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2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9E86D-FDF8-42B2-986E-9CFE7EB4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FE3447-5F02-4F19-B897-672A54BB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AF2C81-A01F-4689-9C25-89270204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C0003D-8EFE-4501-8625-753E1D14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0E7B2C-A1C5-4C6F-BFF6-21C16E74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3985A8-16A4-4096-B140-29983AA3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36AA3B-EA0D-425D-8001-CEF6632E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7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7988C-70CD-46AA-B041-41CDEFA0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3A1663-941F-44FF-AD8C-2658A730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64DE3-D93F-45A4-94FD-5200CC7E7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B77579-D7F9-4CE6-A1C9-FC5A5B7F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202DF-50FC-43A6-B22F-6D420856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CCEE6A-D6FF-4956-9201-3088F275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1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6F108-33BC-45B7-85C1-B35D0E9C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E5FD79-8005-40E0-B28F-5CBB80F0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D28F3B-E1DE-49E2-9B09-BDF235C91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752263-4F84-4546-A59A-86C1B88B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EA07C0-5D23-4014-B46A-4D5027A0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8763C0-1860-4668-ABAD-C77CA79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E758A-223B-4065-B646-25C3CEBF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5B3DFF-D979-4052-91EF-EC60B2A61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8DD0B-B16E-4D43-AD14-1407D71F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BC9AB0-7C9F-44D8-9AD4-2516FFFC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4B289-2092-401E-95DE-60EEF5AF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5E93089-AD57-4F26-9F83-D66601C50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080A81-6560-4219-86CA-63C98BAD6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DDBD5-6E1E-41A1-B5C8-DE64C515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97716A-7C5C-4C50-880D-4A7A723E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9C071-37BD-4EED-BA17-BB6510DF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4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7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713930" y="6428520"/>
            <a:ext cx="775237" cy="23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1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6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1B453-4DB8-4C7A-A4E7-8E049DBB554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61" y="-134025"/>
            <a:ext cx="1252562" cy="12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22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FF455-902F-4BB7-AA1E-1BF6664FCA0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61" y="-134025"/>
            <a:ext cx="1252562" cy="12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05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9" r:id="rId8"/>
    <p:sldLayoutId id="214748372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BE3AD6-3D47-49F7-94A9-CB830CD5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1090A2-7A7B-44D0-AA0D-DD6A0C068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5487A-1C75-4836-82E3-368DE31BF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5B0-AF7D-4B7C-8056-9C9A889480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AFACB0-179F-4BAC-8835-44C43AD5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21F0AF-D4F9-4780-83D8-4BE9C06A1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68DF-98E6-4D9A-AA9A-9FB94A0D74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E7D89-FD7E-427A-85DF-21B010AE111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61" y="-134025"/>
            <a:ext cx="1252562" cy="12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emf"/><Relationship Id="rId7" Type="http://schemas.openxmlformats.org/officeDocument/2006/relationships/image" Target="../media/image8.wmf"/><Relationship Id="rId12" Type="http://schemas.openxmlformats.org/officeDocument/2006/relationships/image" Target="../media/image13.gi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6080625" y="3563304"/>
              <a:ext cx="6309" cy="88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8050" y="3536904"/>
                <a:ext cx="111459" cy="52888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/>
          <p:cNvSpPr/>
          <p:nvPr/>
        </p:nvSpPr>
        <p:spPr>
          <a:xfrm>
            <a:off x="5105400" y="3255964"/>
            <a:ext cx="1962150" cy="77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780"/>
          </a:p>
        </p:txBody>
      </p:sp>
      <p:pic>
        <p:nvPicPr>
          <p:cNvPr id="307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12" y="-650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167348" y="80424"/>
            <a:ext cx="7687368" cy="892067"/>
          </a:xfrm>
          <a:prstGeom prst="rect">
            <a:avLst/>
          </a:prstGeom>
          <a:noFill/>
        </p:spPr>
        <p:txBody>
          <a:bodyPr lIns="30000" tIns="15000" rIns="30000" bIns="15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ỦY BAN NHÂN DÂN THÀNH PHỐ QUY NHƠN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TRƯỜNG TIỂU HỌC HẢI CẢNG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78" name="Group 18"/>
          <p:cNvGrpSpPr>
            <a:grpSpLocks/>
          </p:cNvGrpSpPr>
          <p:nvPr/>
        </p:nvGrpSpPr>
        <p:grpSpPr bwMode="auto">
          <a:xfrm>
            <a:off x="10655733" y="5744023"/>
            <a:ext cx="1293812" cy="990600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5"/>
              <a:ext cx="2520" cy="900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9672" tIns="14837" rIns="29672" bIns="1483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585">
                <a:cs typeface="Times New Roman" panose="02020603050405020304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3" y="9848"/>
              <a:ext cx="1633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585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5"/>
              <a:ext cx="70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585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8" y="9896"/>
              <a:ext cx="90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9672" tIns="14837" rIns="29672" bIns="1483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59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en-US" sz="1556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6" y="9862"/>
              <a:ext cx="575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9672" tIns="14837" rIns="29672" bIns="1483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556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780" kern="10">
                  <a:solidFill>
                    <a:srgbClr val="FFFFFF"/>
                  </a:solidFill>
                  <a:cs typeface="Times New Roman" panose="02020603050405020304" pitchFamily="18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50"/>
              <a:ext cx="72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9672" tIns="14837" rIns="29672" bIns="1483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556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3079" name="Picture 4" descr="daisy_button_pink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9" y="4297364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daisy_button_pink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9" y="4054476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daisy_button_pink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4" y="2105026"/>
            <a:ext cx="1793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daisy_button_pink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9" y="4537075"/>
            <a:ext cx="18097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4" y="3311526"/>
            <a:ext cx="3889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490914"/>
            <a:ext cx="3889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819400"/>
            <a:ext cx="3889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586164"/>
            <a:ext cx="3889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30651"/>
            <a:ext cx="3889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9" y="2571750"/>
            <a:ext cx="3889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9" y="2786064"/>
            <a:ext cx="3889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9" y="4016375"/>
            <a:ext cx="3905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" descr="daisy_button_pink_h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9" y="4756151"/>
            <a:ext cx="1793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908">
            <a:off x="1297568" y="5036062"/>
            <a:ext cx="638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2633">
            <a:off x="10266481" y="5149462"/>
            <a:ext cx="6397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1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39" y="294991"/>
            <a:ext cx="1386819" cy="144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2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97" y="1759599"/>
            <a:ext cx="15255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360198" y="1064567"/>
            <a:ext cx="9447161" cy="228246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InflateTop">
              <a:avLst>
                <a:gd name="adj" fmla="val 38697"/>
              </a:avLst>
            </a:prstTxWarp>
            <a:spAutoFit/>
          </a:bodyPr>
          <a:lstStyle/>
          <a:p>
            <a:pPr algn="ctr"/>
            <a:r>
              <a:rPr lang="vi-V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Nhiệt liệt chào mừng quý thầy cô  </a:t>
            </a:r>
          </a:p>
          <a:p>
            <a:pPr algn="ctr"/>
            <a:r>
              <a:rPr lang="vi-V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về dự </a:t>
            </a:r>
            <a:r>
              <a:rPr lang="en-US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chuyên</a:t>
            </a:r>
            <a:r>
              <a:rPr lang="en-U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</a:t>
            </a:r>
            <a:endParaRPr 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WordArt 6" descr="5"/>
          <p:cNvSpPr>
            <a:spLocks noChangeArrowheads="1" noChangeShapeType="1" noTextEdit="1"/>
          </p:cNvSpPr>
          <p:nvPr/>
        </p:nvSpPr>
        <p:spPr bwMode="auto">
          <a:xfrm>
            <a:off x="2504911" y="4032251"/>
            <a:ext cx="7274256" cy="12472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1575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TOÁN 5</a:t>
            </a:r>
            <a:r>
              <a:rPr lang="vi-VN" sz="1575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12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1575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12">
                  <a:alphaModFix amt="97000"/>
                </a:blip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478246"/>
      </p:ext>
    </p:extLst>
  </p:cSld>
  <p:clrMapOvr>
    <a:masterClrMapping/>
  </p:clrMapOvr>
  <p:transition spd="med" advTm="252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Pink tissue paper"/>
          <p:cNvSpPr>
            <a:spLocks noChangeArrowheads="1"/>
          </p:cNvSpPr>
          <p:nvPr/>
        </p:nvSpPr>
        <p:spPr bwMode="auto">
          <a:xfrm>
            <a:off x="731025" y="4558322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Phong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1" name="Rectangle 3" descr="Pink tissue paper"/>
          <p:cNvSpPr>
            <a:spLocks noChangeArrowheads="1"/>
          </p:cNvSpPr>
          <p:nvPr/>
        </p:nvSpPr>
        <p:spPr bwMode="auto">
          <a:xfrm>
            <a:off x="738321" y="363342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Thịnh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2" name="Rectangle 4" descr="Pink tissue paper"/>
          <p:cNvSpPr>
            <a:spLocks noChangeArrowheads="1"/>
          </p:cNvSpPr>
          <p:nvPr/>
        </p:nvSpPr>
        <p:spPr bwMode="auto">
          <a:xfrm>
            <a:off x="1984775" y="363342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Phúc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 descr="Pink tissue paper"/>
          <p:cNvSpPr>
            <a:spLocks noChangeArrowheads="1"/>
          </p:cNvSpPr>
          <p:nvPr/>
        </p:nvSpPr>
        <p:spPr bwMode="auto">
          <a:xfrm>
            <a:off x="3513609" y="27451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Hân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4" name="Rectangle 6" descr="Pink tissue paper"/>
          <p:cNvSpPr>
            <a:spLocks noChangeArrowheads="1"/>
          </p:cNvSpPr>
          <p:nvPr/>
        </p:nvSpPr>
        <p:spPr bwMode="auto">
          <a:xfrm>
            <a:off x="7550357" y="274240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Kỳ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 descr="Pink tissue paper"/>
          <p:cNvSpPr>
            <a:spLocks noChangeArrowheads="1"/>
          </p:cNvSpPr>
          <p:nvPr/>
        </p:nvSpPr>
        <p:spPr bwMode="auto">
          <a:xfrm>
            <a:off x="4778252" y="3657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Khánh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6" name="Rectangle 8" descr="Pink tissue paper"/>
          <p:cNvSpPr>
            <a:spLocks noChangeArrowheads="1"/>
          </p:cNvSpPr>
          <p:nvPr/>
        </p:nvSpPr>
        <p:spPr bwMode="auto">
          <a:xfrm>
            <a:off x="3517388" y="456615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Ngân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 descr="Pink tissue paper"/>
          <p:cNvSpPr>
            <a:spLocks noChangeArrowheads="1"/>
          </p:cNvSpPr>
          <p:nvPr/>
        </p:nvSpPr>
        <p:spPr bwMode="auto">
          <a:xfrm>
            <a:off x="6309293" y="3657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Lợi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8" name="Rectangle 10" descr="Pink tissue paper"/>
          <p:cNvSpPr>
            <a:spLocks noChangeArrowheads="1"/>
          </p:cNvSpPr>
          <p:nvPr/>
        </p:nvSpPr>
        <p:spPr bwMode="auto">
          <a:xfrm>
            <a:off x="779885" y="269551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Thảo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82" name="Rectangle 14" descr="Pink tissue paper"/>
          <p:cNvSpPr>
            <a:spLocks noChangeArrowheads="1"/>
          </p:cNvSpPr>
          <p:nvPr/>
        </p:nvSpPr>
        <p:spPr bwMode="auto">
          <a:xfrm>
            <a:off x="3523559" y="3657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Bách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Rectangle 15" descr="Pink tissue paper"/>
          <p:cNvSpPr>
            <a:spLocks noChangeArrowheads="1"/>
          </p:cNvSpPr>
          <p:nvPr/>
        </p:nvSpPr>
        <p:spPr bwMode="auto">
          <a:xfrm>
            <a:off x="6309293" y="4570412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Yên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Rectangle 18" descr="Pink tissue paper"/>
          <p:cNvSpPr>
            <a:spLocks noChangeArrowheads="1"/>
          </p:cNvSpPr>
          <p:nvPr/>
        </p:nvSpPr>
        <p:spPr bwMode="auto">
          <a:xfrm>
            <a:off x="1976102" y="269551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Phú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8" name="Rectangle 20" descr="Pink tissue paper"/>
          <p:cNvSpPr>
            <a:spLocks noChangeArrowheads="1"/>
          </p:cNvSpPr>
          <p:nvPr/>
        </p:nvSpPr>
        <p:spPr bwMode="auto">
          <a:xfrm>
            <a:off x="4771403" y="27451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Khang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Rectangle 22" descr="Pink tissue paper"/>
          <p:cNvSpPr>
            <a:spLocks noChangeArrowheads="1"/>
          </p:cNvSpPr>
          <p:nvPr/>
        </p:nvSpPr>
        <p:spPr bwMode="auto">
          <a:xfrm>
            <a:off x="6302111" y="2737477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Nhi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3" name="Rectangle 25" descr="Pink tissue paper"/>
          <p:cNvSpPr>
            <a:spLocks noChangeArrowheads="1"/>
          </p:cNvSpPr>
          <p:nvPr/>
        </p:nvSpPr>
        <p:spPr bwMode="auto">
          <a:xfrm>
            <a:off x="7574150" y="3657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4" name="appl1767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7886" y="6553200"/>
            <a:ext cx="406400" cy="304800"/>
          </a:xfrm>
          <a:prstGeom prst="rect">
            <a:avLst/>
          </a:prstGeom>
          <a:ln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1495031" y="243214"/>
            <a:ext cx="7862455" cy="144512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	Bạn nào sẽ được chọn 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97" name="AutoShape 28"/>
          <p:cNvSpPr>
            <a:spLocks noChangeArrowheads="1"/>
          </p:cNvSpPr>
          <p:nvPr/>
        </p:nvSpPr>
        <p:spPr bwMode="auto">
          <a:xfrm>
            <a:off x="101600" y="73025"/>
            <a:ext cx="119888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/>
          </a:p>
        </p:txBody>
      </p:sp>
      <p:pic>
        <p:nvPicPr>
          <p:cNvPr id="7198" name="Picture 6" descr="untitled 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7" descr="untitled h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86" y="5334000"/>
            <a:ext cx="233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7" descr="untitled h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 descr="Pink tissue paper">
            <a:extLst>
              <a:ext uri="{FF2B5EF4-FFF2-40B4-BE49-F238E27FC236}">
                <a16:creationId xmlns:a16="http://schemas.microsoft.com/office/drawing/2014/main" id="{A4510FE1-9301-0039-7F43-3D7EC4B1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064" y="270852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Vân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 descr="Pink tissue paper">
            <a:extLst>
              <a:ext uri="{FF2B5EF4-FFF2-40B4-BE49-F238E27FC236}">
                <a16:creationId xmlns:a16="http://schemas.microsoft.com/office/drawing/2014/main" id="{75DA2453-6445-A320-1A19-3DCFBE1B4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498" y="363342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Trinh</a:t>
            </a:r>
          </a:p>
        </p:txBody>
      </p:sp>
      <p:sp>
        <p:nvSpPr>
          <p:cNvPr id="6" name="Rectangle 15" descr="Pink tissue paper">
            <a:extLst>
              <a:ext uri="{FF2B5EF4-FFF2-40B4-BE49-F238E27FC236}">
                <a16:creationId xmlns:a16="http://schemas.microsoft.com/office/drawing/2014/main" id="{D732767F-8444-9DD4-7BA7-7F45D763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498" y="456615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2" descr="Pink tissue paper">
            <a:extLst>
              <a:ext uri="{FF2B5EF4-FFF2-40B4-BE49-F238E27FC236}">
                <a16:creationId xmlns:a16="http://schemas.microsoft.com/office/drawing/2014/main" id="{4B2DF1AF-C59E-EB82-B14C-3D182C3FB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498" y="270852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Tuyền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Rectangle 25" descr="Pink tissue paper">
            <a:extLst>
              <a:ext uri="{FF2B5EF4-FFF2-40B4-BE49-F238E27FC236}">
                <a16:creationId xmlns:a16="http://schemas.microsoft.com/office/drawing/2014/main" id="{6A7C8493-BD19-6C26-E0C6-80CA26AD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064" y="363342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Trinh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"/>
                            </p:stCondLst>
                            <p:childTnLst>
                              <p:par>
                                <p:cTn id="4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"/>
                            </p:stCondLst>
                            <p:childTnLst>
                              <p:par>
                                <p:cTn id="5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"/>
                            </p:stCondLst>
                            <p:childTnLst>
                              <p:par>
                                <p:cTn id="7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"/>
                            </p:stCondLst>
                            <p:childTnLst>
                              <p:par>
                                <p:cTn id="8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"/>
                            </p:stCondLst>
                            <p:childTnLst>
                              <p:par>
                                <p:cTn id="10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"/>
                            </p:stCondLst>
                            <p:childTnLst>
                              <p:par>
                                <p:cTn id="11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"/>
                            </p:stCondLst>
                            <p:childTnLst>
                              <p:par>
                                <p:cTn id="119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C -0.00638 -0.01944 0.17565 0.46991 0.16744 0.45278 C 0.16145 0.44421 0.15937 0.43333 0.15416 0.42384 C 0.1526 0.4213 0.15169 0.42037 0.15 0.41829 C 0.13164 0.39676 0.15169 0.41829 0.13593 0.4 C 0.13593 0.39722 0.13112 0.39607 0.12942 0.39259 C 0.12343 0.38426 0.12304 0.375 0.12018 0.3662 C 0.11601 0.36273 0.11276 0.35926 0.11185 0.35463 C 0.10768 0.35278 0.10729 0.34908 0.10638 0.34583 C 0.10455 0.33866 0.10429 0.33866 0.09869 0.33241 C 0.09479 0.31898 0.0914 0.32477 0.09088 0.31389 C 0.08385 0.28611 0.07643 0.26111 0.06354 0.23796 C 0.05976 0.22454 0.05716 0.21204 0.05247 0.19861 C 0.04948 0.1838 0.04518 0.17083 0.04388 0.15556 C 0.03658 0.13333 0.03229 0.10972 0.02929 0.08658 C 0.02877 0.06435 0.02929 0.04398 0.0276 0.02292 C 0.02682 0.01134 0.02174 -0.00972 0.02174 -0.00949 C 0.02343 -0.07083 0.01315 -0.18449 0.03424 -0.26088 C 0.04127 -0.2875 0.0539 -0.34398 0.07565 -0.3537 C 0.07604 -0.35347 0.11276 -0.34213 0.11953 -0.33935 C 0.14362 -0.32454 0.15169 -0.31597 0.17395 -0.29491 C 0.18711 -0.28449 0.19908 -0.27245 0.21237 -0.26088 C 0.21627 -0.25787 0.22487 -0.25046 0.22487 -0.25 C 0.24492 -0.21759 0.26067 -0.17801 0.27825 -0.14143 C 0.29192 -0.11481 0.30911 -0.08727 0.31979 -0.05717 C 0.33294 -0.01991 0.34075 0.02153 0.34752 0.06204 C 0.34596 0.08935 0.34531 0.11574 0.34283 0.14259 C 0.34244 0.14769 0.34192 0.15324 0.33997 0.15556 C 0.33424 0.16343 0.33138 0.17315 0.32578 0.18056 C 0.31471 0.19514 0.29882 0.20533 0.28593 0.21759 C 0.28229 0.22083 0.27955 0.22593 0.27526 0.22778 C 0.25091 0.23588 0.22565 0.24815 0.2013 0.25741 C 0.15872 0.27778 0.11406 0.29884 0.06744 0.3037 C 0.04778 0.30093 -0.01289 0.30718 -0.04284 0.28125 C -0.05013 0.27454 -0.0586 0.2544 -0.0612 0.24815 C -0.06589 0.23935 -0.07696 0.22361 -0.07696 0.22384 C -0.07878 0.20255 -0.08464 0.1831 -0.08763 0.16204 C -0.08555 0.1294 -0.08737 0.10556 -0.07383 0.08009 C -0.05677 0.04792 -0.02188 0.0375 0.00468 0.02685 C 0.03086 0.0162 0.0556 0.00046 0.08164 -0.00764 C 0.10612 -0.01574 0.13073 -0.0213 0.15768 -0.0287 C 0.27448 -0.02245 0.39752 -0.04676 0.51224 -0.00417 C 0.53398 0.0037 0.54804 0.01991 0.56601 0.0375 C 0.58268 0.05278 0.59961 0.06296 0.61198 0.08658 C 0.61783 0.09722 0.62252 0.10648 0.62565 0.11921 C 0.62799 0.12732 0.63203 0.14259 0.63203 0.14306 C 0.63671 0.18611 0.63698 0.1831 0.63203 0.25741 C 0.63151 0.26574 0.6276 0.27199 0.62565 0.27778 C 0.62161 0.29699 0.61836 0.31458 0.61198 0.33241 C 0.61002 0.34583 0.60325 0.35533 0.59687 0.3662 C 0.59505 0.37037 0.59427 0.37408 0.59166 0.37685 C 0.58073 0.39398 0.55208 0.41296 0.53802 0.41829 C 0.5289 0.42199 0.51953 0.42315 0.51041 0.4287 C 0.48867 0.43889 0.49935 0.43472 0.47838 0.44074 C 0.44843 0.45903 0.41484 0.46759 0.38294 0.47546 C 0.37031 0.47477 0.20182 0.49352 0.15768 0.43241 C 0.13593 0.40625 0.11237 0.36667 0.10455 0.33241 C 0.09869 0.31574 0.09257 0.29352 0.09088 0.27662 C 0.08789 0.26759 0.08489 0.25185 0.08489 0.25232 C 0.08711 0.24352 0.08515 0.2331 0.09088 0.2257 C 0.09257 0.22083 0.10481 0.21759 0.11237 0.21551 C 0.11927 0.21019 0.12252 0.21019 0.12942 0.20741 C 0.13763 0.20347 0.1457 0.2 0.15416 0.19722 C 0.16966 0.19792 0.27929 0.08333 0.29596 0.08333 " pathEditMode="relative" rAng="0" ptsTypes="AAAAAAAAAAAAAAAAAAAAAAAAAAAAAAAAAAAAAAAAAAAAAAAAAAAAAAAAAAAAAAAA">
                                      <p:cBhvr>
                                        <p:cTn id="201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7396" y="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950"/>
                            </p:stCondLst>
                            <p:childTnLst>
                              <p:par>
                                <p:cTn id="20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4"/>
                </p:tgtEl>
              </p:cMediaNode>
            </p:audio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82" grpId="0" animBg="1"/>
      <p:bldP spid="7183" grpId="0" animBg="1"/>
      <p:bldP spid="7186" grpId="0" animBg="1"/>
      <p:bldP spid="7186" grpId="1" animBg="1"/>
      <p:bldP spid="7188" grpId="0" animBg="1"/>
      <p:bldP spid="7190" grpId="0" animBg="1"/>
      <p:bldP spid="7193" grpId="0" animBg="1"/>
      <p:bldP spid="4" grpId="0" animBg="1"/>
      <p:bldP spid="5" grpId="0" animBg="1"/>
      <p:bldP spid="6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747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888" y="-286328"/>
            <a:ext cx="951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568149" y="2427726"/>
            <a:ext cx="63211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+mj-lt"/>
              </a:rPr>
              <a:t>Toàn bơi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400" b="1" dirty="0">
                <a:solidFill>
                  <a:srgbClr val="FFFF00"/>
                </a:solidFill>
                <a:latin typeface="+mj-lt"/>
              </a:rPr>
              <a:t> phút được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+mj-lt"/>
              </a:rPr>
              <a:t>m thì vận tốc bơi của Toàn là bao nhiêu mét trên phút (m/phút)?</a:t>
            </a:r>
            <a:endParaRPr lang="en-US" sz="4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85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EF8CC293-1B14-48FB-9D96-D8C03C23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160" y="585873"/>
            <a:ext cx="8709680" cy="3810000"/>
          </a:xfrm>
          <a:prstGeom prst="cloudCallout">
            <a:avLst>
              <a:gd name="adj1" fmla="val -54661"/>
              <a:gd name="adj2" fmla="val 6792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m/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5EE51-13B5-4543-9824-E709CFDB3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23" y="5346985"/>
            <a:ext cx="3147623" cy="139792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551F354-7947-4E1D-9115-13DAF7B9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12" y="5181533"/>
            <a:ext cx="1772266" cy="16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8550777" y="4642515"/>
            <a:ext cx="19812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534622" y="238017"/>
            <a:ext cx="1504121" cy="1271076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29" y="4388065"/>
            <a:ext cx="1871647" cy="23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Pink tissue paper"/>
          <p:cNvSpPr>
            <a:spLocks noChangeArrowheads="1"/>
          </p:cNvSpPr>
          <p:nvPr/>
        </p:nvSpPr>
        <p:spPr bwMode="auto">
          <a:xfrm>
            <a:off x="731025" y="4558322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1" name="Rectangle 3" descr="Pink tissue paper"/>
          <p:cNvSpPr>
            <a:spLocks noChangeArrowheads="1"/>
          </p:cNvSpPr>
          <p:nvPr/>
        </p:nvSpPr>
        <p:spPr bwMode="auto">
          <a:xfrm>
            <a:off x="738321" y="363342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Trinh</a:t>
            </a:r>
          </a:p>
        </p:txBody>
      </p:sp>
      <p:sp>
        <p:nvSpPr>
          <p:cNvPr id="7172" name="Rectangle 4" descr="Pink tissue paper"/>
          <p:cNvSpPr>
            <a:spLocks noChangeArrowheads="1"/>
          </p:cNvSpPr>
          <p:nvPr/>
        </p:nvSpPr>
        <p:spPr bwMode="auto">
          <a:xfrm>
            <a:off x="1984775" y="363342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Trinh</a:t>
            </a:r>
          </a:p>
        </p:txBody>
      </p:sp>
      <p:sp>
        <p:nvSpPr>
          <p:cNvPr id="7173" name="Rectangle 5" descr="Pink tissue paper"/>
          <p:cNvSpPr>
            <a:spLocks noChangeArrowheads="1"/>
          </p:cNvSpPr>
          <p:nvPr/>
        </p:nvSpPr>
        <p:spPr bwMode="auto">
          <a:xfrm>
            <a:off x="3513609" y="27451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Phú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4" name="Rectangle 6" descr="Pink tissue paper"/>
          <p:cNvSpPr>
            <a:spLocks noChangeArrowheads="1"/>
          </p:cNvSpPr>
          <p:nvPr/>
        </p:nvSpPr>
        <p:spPr bwMode="auto">
          <a:xfrm>
            <a:off x="7550357" y="274240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Kỳ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 descr="Pink tissue paper"/>
          <p:cNvSpPr>
            <a:spLocks noChangeArrowheads="1"/>
          </p:cNvSpPr>
          <p:nvPr/>
        </p:nvSpPr>
        <p:spPr bwMode="auto">
          <a:xfrm>
            <a:off x="4778252" y="3657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Phúc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6" name="Rectangle 8" descr="Pink tissue paper"/>
          <p:cNvSpPr>
            <a:spLocks noChangeArrowheads="1"/>
          </p:cNvSpPr>
          <p:nvPr/>
        </p:nvSpPr>
        <p:spPr bwMode="auto">
          <a:xfrm>
            <a:off x="3517388" y="456615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Phong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 descr="Pink tissue paper"/>
          <p:cNvSpPr>
            <a:spLocks noChangeArrowheads="1"/>
          </p:cNvSpPr>
          <p:nvPr/>
        </p:nvSpPr>
        <p:spPr bwMode="auto">
          <a:xfrm>
            <a:off x="6309293" y="3657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Lợi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8" name="Rectangle 10" descr="Pink tissue paper"/>
          <p:cNvSpPr>
            <a:spLocks noChangeArrowheads="1"/>
          </p:cNvSpPr>
          <p:nvPr/>
        </p:nvSpPr>
        <p:spPr bwMode="auto">
          <a:xfrm>
            <a:off x="779885" y="269551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Vân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82" name="Rectangle 14" descr="Pink tissue paper"/>
          <p:cNvSpPr>
            <a:spLocks noChangeArrowheads="1"/>
          </p:cNvSpPr>
          <p:nvPr/>
        </p:nvSpPr>
        <p:spPr bwMode="auto">
          <a:xfrm>
            <a:off x="3523559" y="3657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Thịnh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Rectangle 15" descr="Pink tissue paper"/>
          <p:cNvSpPr>
            <a:spLocks noChangeArrowheads="1"/>
          </p:cNvSpPr>
          <p:nvPr/>
        </p:nvSpPr>
        <p:spPr bwMode="auto">
          <a:xfrm>
            <a:off x="6309293" y="4570412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Yên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Rectangle 18" descr="Pink tissue paper"/>
          <p:cNvSpPr>
            <a:spLocks noChangeArrowheads="1"/>
          </p:cNvSpPr>
          <p:nvPr/>
        </p:nvSpPr>
        <p:spPr bwMode="auto">
          <a:xfrm>
            <a:off x="1976102" y="269551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Tuyền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8" name="Rectangle 20" descr="Pink tissue paper"/>
          <p:cNvSpPr>
            <a:spLocks noChangeArrowheads="1"/>
          </p:cNvSpPr>
          <p:nvPr/>
        </p:nvSpPr>
        <p:spPr bwMode="auto">
          <a:xfrm>
            <a:off x="4771403" y="27451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Thảo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Rectangle 22" descr="Pink tissue paper"/>
          <p:cNvSpPr>
            <a:spLocks noChangeArrowheads="1"/>
          </p:cNvSpPr>
          <p:nvPr/>
        </p:nvSpPr>
        <p:spPr bwMode="auto">
          <a:xfrm>
            <a:off x="6302111" y="2737477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Nhi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3" name="Rectangle 25" descr="Pink tissue paper"/>
          <p:cNvSpPr>
            <a:spLocks noChangeArrowheads="1"/>
          </p:cNvSpPr>
          <p:nvPr/>
        </p:nvSpPr>
        <p:spPr bwMode="auto">
          <a:xfrm>
            <a:off x="7574150" y="3657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4" name="appl1767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7886" y="6553200"/>
            <a:ext cx="406400" cy="304800"/>
          </a:xfrm>
          <a:prstGeom prst="rect">
            <a:avLst/>
          </a:prstGeom>
          <a:ln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1495031" y="243214"/>
            <a:ext cx="7862455" cy="144512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	Bạn nào sẽ được chọn 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97" name="AutoShape 28"/>
          <p:cNvSpPr>
            <a:spLocks noChangeArrowheads="1"/>
          </p:cNvSpPr>
          <p:nvPr/>
        </p:nvSpPr>
        <p:spPr bwMode="auto">
          <a:xfrm>
            <a:off x="101600" y="73025"/>
            <a:ext cx="119888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/>
          </a:p>
        </p:txBody>
      </p:sp>
      <p:pic>
        <p:nvPicPr>
          <p:cNvPr id="7198" name="Picture 6" descr="untitled 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7" descr="untitled h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86" y="5334000"/>
            <a:ext cx="233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7" descr="untitled h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 descr="Pink tissue paper">
            <a:extLst>
              <a:ext uri="{FF2B5EF4-FFF2-40B4-BE49-F238E27FC236}">
                <a16:creationId xmlns:a16="http://schemas.microsoft.com/office/drawing/2014/main" id="{A4510FE1-9301-0039-7F43-3D7EC4B1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064" y="270852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Khang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 descr="Pink tissue paper">
            <a:extLst>
              <a:ext uri="{FF2B5EF4-FFF2-40B4-BE49-F238E27FC236}">
                <a16:creationId xmlns:a16="http://schemas.microsoft.com/office/drawing/2014/main" id="{75DA2453-6445-A320-1A19-3DCFBE1B4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498" y="363342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Bách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5" descr="Pink tissue paper">
            <a:extLst>
              <a:ext uri="{FF2B5EF4-FFF2-40B4-BE49-F238E27FC236}">
                <a16:creationId xmlns:a16="http://schemas.microsoft.com/office/drawing/2014/main" id="{D732767F-8444-9DD4-7BA7-7F45D763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498" y="456615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Ngân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2" descr="Pink tissue paper">
            <a:extLst>
              <a:ext uri="{FF2B5EF4-FFF2-40B4-BE49-F238E27FC236}">
                <a16:creationId xmlns:a16="http://schemas.microsoft.com/office/drawing/2014/main" id="{4B2DF1AF-C59E-EB82-B14C-3D182C3FB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498" y="2708526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Hân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Rectangle 25" descr="Pink tissue paper">
            <a:extLst>
              <a:ext uri="{FF2B5EF4-FFF2-40B4-BE49-F238E27FC236}">
                <a16:creationId xmlns:a16="http://schemas.microsoft.com/office/drawing/2014/main" id="{6A7C8493-BD19-6C26-E0C6-80CA26AD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064" y="3633424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"/>
                            </p:stCondLst>
                            <p:childTnLst>
                              <p:par>
                                <p:cTn id="4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"/>
                            </p:stCondLst>
                            <p:childTnLst>
                              <p:par>
                                <p:cTn id="5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"/>
                            </p:stCondLst>
                            <p:childTnLst>
                              <p:par>
                                <p:cTn id="7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"/>
                            </p:stCondLst>
                            <p:childTnLst>
                              <p:par>
                                <p:cTn id="8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"/>
                            </p:stCondLst>
                            <p:childTnLst>
                              <p:par>
                                <p:cTn id="10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"/>
                            </p:stCondLst>
                            <p:childTnLst>
                              <p:par>
                                <p:cTn id="11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"/>
                            </p:stCondLst>
                            <p:childTnLst>
                              <p:par>
                                <p:cTn id="119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C -0.00638 -0.01944 0.17565 0.46991 0.16744 0.45278 C 0.16145 0.44421 0.15937 0.43333 0.15416 0.42384 C 0.1526 0.4213 0.15169 0.42037 0.15 0.41829 C 0.13164 0.39676 0.15169 0.41829 0.13593 0.4 C 0.13593 0.39722 0.13112 0.39607 0.12942 0.39259 C 0.12343 0.38426 0.12304 0.375 0.12018 0.3662 C 0.11601 0.36273 0.11276 0.35926 0.11185 0.35463 C 0.10768 0.35278 0.10729 0.34908 0.10638 0.34583 C 0.10455 0.33866 0.10429 0.33866 0.09869 0.33241 C 0.09479 0.31898 0.0914 0.32477 0.09088 0.31389 C 0.08385 0.28611 0.07643 0.26111 0.06354 0.23796 C 0.05976 0.22454 0.05716 0.21204 0.05247 0.19861 C 0.04948 0.1838 0.04518 0.17083 0.04388 0.15556 C 0.03658 0.13333 0.03229 0.10972 0.02929 0.08658 C 0.02877 0.06435 0.02929 0.04398 0.0276 0.02292 C 0.02682 0.01134 0.02174 -0.00972 0.02174 -0.00949 C 0.02343 -0.07083 0.01315 -0.18449 0.03424 -0.26088 C 0.04127 -0.2875 0.0539 -0.34398 0.07565 -0.3537 C 0.07604 -0.35347 0.11276 -0.34213 0.11953 -0.33935 C 0.14362 -0.32454 0.15169 -0.31597 0.17395 -0.29491 C 0.18711 -0.28449 0.19908 -0.27245 0.21237 -0.26088 C 0.21627 -0.25787 0.22487 -0.25046 0.22487 -0.25 C 0.24492 -0.21759 0.26067 -0.17801 0.27825 -0.14143 C 0.29192 -0.11481 0.30911 -0.08727 0.31979 -0.05717 C 0.33294 -0.01991 0.34075 0.02153 0.34752 0.06204 C 0.34596 0.08935 0.34531 0.11574 0.34283 0.14259 C 0.34244 0.14769 0.34192 0.15324 0.33997 0.15556 C 0.33424 0.16343 0.33138 0.17315 0.32578 0.18056 C 0.31471 0.19514 0.29882 0.20533 0.28593 0.21759 C 0.28229 0.22083 0.27955 0.22593 0.27526 0.22778 C 0.25091 0.23588 0.22565 0.24815 0.2013 0.25741 C 0.15872 0.27778 0.11406 0.29884 0.06744 0.3037 C 0.04778 0.30093 -0.01289 0.30718 -0.04284 0.28125 C -0.05013 0.27454 -0.0586 0.2544 -0.0612 0.24815 C -0.06589 0.23935 -0.07696 0.22361 -0.07696 0.22384 C -0.07878 0.20255 -0.08464 0.1831 -0.08763 0.16204 C -0.08555 0.1294 -0.08737 0.10556 -0.07383 0.08009 C -0.05677 0.04792 -0.02188 0.0375 0.00468 0.02685 C 0.03086 0.0162 0.0556 0.00046 0.08164 -0.00764 C 0.10612 -0.01574 0.13073 -0.0213 0.15768 -0.0287 C 0.27448 -0.02245 0.39752 -0.04676 0.51224 -0.00417 C 0.53398 0.0037 0.54804 0.01991 0.56601 0.0375 C 0.58268 0.05278 0.59961 0.06296 0.61198 0.08658 C 0.61783 0.09722 0.62252 0.10648 0.62565 0.11921 C 0.62799 0.12732 0.63203 0.14259 0.63203 0.14306 C 0.63671 0.18611 0.63698 0.1831 0.63203 0.25741 C 0.63151 0.26574 0.6276 0.27199 0.62565 0.27778 C 0.62161 0.29699 0.61836 0.31458 0.61198 0.33241 C 0.61002 0.34583 0.60325 0.35533 0.59687 0.3662 C 0.59505 0.37037 0.59427 0.37408 0.59166 0.37685 C 0.58073 0.39398 0.55208 0.41296 0.53802 0.41829 C 0.5289 0.42199 0.51953 0.42315 0.51041 0.4287 C 0.48867 0.43889 0.49935 0.43472 0.47838 0.44074 C 0.44843 0.45903 0.41484 0.46759 0.38294 0.47546 C 0.37031 0.47477 0.20182 0.49352 0.15768 0.43241 C 0.13593 0.40625 0.11237 0.36667 0.10455 0.33241 C 0.09869 0.31574 0.09257 0.29352 0.09088 0.27662 C 0.08789 0.26759 0.08489 0.25185 0.08489 0.25232 C 0.08711 0.24352 0.08515 0.2331 0.09088 0.2257 C 0.09257 0.22083 0.10481 0.21759 0.11237 0.21551 C 0.11927 0.21019 0.12252 0.21019 0.12942 0.20741 C 0.13763 0.20347 0.1457 0.2 0.15416 0.19722 C 0.16966 0.19792 0.27929 0.08333 0.29596 0.08333 " pathEditMode="relative" rAng="0" ptsTypes="AAAAAAAAAAAAAAAAAAAAAAAAAAAAAAAAAAAAAAAAAAAAAAAAAAAAAAAAAAAAAAAA">
                                      <p:cBhvr>
                                        <p:cTn id="201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7396" y="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950"/>
                            </p:stCondLst>
                            <p:childTnLst>
                              <p:par>
                                <p:cTn id="20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4"/>
                </p:tgtEl>
              </p:cMediaNode>
            </p:audio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82" grpId="0" animBg="1"/>
      <p:bldP spid="7183" grpId="0" animBg="1"/>
      <p:bldP spid="7186" grpId="0" animBg="1"/>
      <p:bldP spid="7186" grpId="1" animBg="1"/>
      <p:bldP spid="7188" grpId="0" animBg="1"/>
      <p:bldP spid="7190" grpId="0" animBg="1"/>
      <p:bldP spid="7193" grpId="0" animBg="1"/>
      <p:bldP spid="4" grpId="0" animBg="1"/>
      <p:bldP spid="5" grpId="0" animBg="1"/>
      <p:bldP spid="6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888" y="-286328"/>
            <a:ext cx="951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3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140706" y="2415168"/>
            <a:ext cx="67908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cm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cm/</a:t>
            </a:r>
            <a:r>
              <a:rPr lang="vi-VN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phút)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052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709754" y="554182"/>
            <a:ext cx="8690391" cy="4310406"/>
          </a:xfrm>
          <a:prstGeom prst="cloudCallout">
            <a:avLst>
              <a:gd name="adj1" fmla="val -52060"/>
              <a:gd name="adj2" fmla="val 58144"/>
            </a:avLst>
          </a:prstGeom>
          <a:solidFill>
            <a:srgbClr val="00B0F0"/>
          </a:solidFill>
          <a:ln w="3810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ctr">
              <a:defRPr/>
            </a:pP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cm/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8550777" y="4642515"/>
            <a:ext cx="19812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689654" y="307182"/>
            <a:ext cx="1504121" cy="1271076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29" y="4388065"/>
            <a:ext cx="1871647" cy="23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51F354-7947-4E1D-9115-13DAF7B9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12" y="5181533"/>
            <a:ext cx="1772266" cy="16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EE26F-58B2-43FE-9FF3-7F2C4910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00" y="5442615"/>
            <a:ext cx="2669157" cy="139792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551F354-7947-4E1D-9115-13DAF7B9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12" y="5198996"/>
            <a:ext cx="1772266" cy="16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689654" y="324645"/>
            <a:ext cx="1504121" cy="1271076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3" grpId="0" animBg="1"/>
      <p:bldP spid="13" grpId="1" animBg="1"/>
      <p:bldP spid="1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C49E-F251-4D97-828F-AB3CC19D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875D-8730-4D8A-903F-4A3D3B2D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n">
            <a:extLst>
              <a:ext uri="{FF2B5EF4-FFF2-40B4-BE49-F238E27FC236}">
                <a16:creationId xmlns:a16="http://schemas.microsoft.com/office/drawing/2014/main" id="{AF420C88-C591-47CB-BE52-69C1270A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>
            <a:extLst>
              <a:ext uri="{FF2B5EF4-FFF2-40B4-BE49-F238E27FC236}">
                <a16:creationId xmlns:a16="http://schemas.microsoft.com/office/drawing/2014/main" id="{41F7DF15-8C64-4BAA-B16B-71E75FEF3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7106" y="246063"/>
            <a:ext cx="8686800" cy="640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đã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trả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lời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rất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tốt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8" name="Picture 7" descr="FSTV116">
            <a:extLst>
              <a:ext uri="{FF2B5EF4-FFF2-40B4-BE49-F238E27FC236}">
                <a16:creationId xmlns:a16="http://schemas.microsoft.com/office/drawing/2014/main" id="{D31E24E8-3818-4877-B7C9-09B7E186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09837" y="167654"/>
            <a:ext cx="2094925" cy="172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894764-721A-4338-84C8-55B636F42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40" y="3940727"/>
            <a:ext cx="2098521" cy="2804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EDD49-912E-48CF-91A3-1D55724A1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327224" y="5044007"/>
            <a:ext cx="2266582" cy="14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2DB78CB3-4806-4FB1-8DF7-3F7A21BB1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Picture 2" descr="43 Overall Champion Illustrations &amp;amp; Clip Art - iStock">
            <a:extLst>
              <a:ext uri="{FF2B5EF4-FFF2-40B4-BE49-F238E27FC236}">
                <a16:creationId xmlns:a16="http://schemas.microsoft.com/office/drawing/2014/main" id="{32D7929C-C118-4C5F-A416-AD9BCF2F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2" y="4754880"/>
            <a:ext cx="3467136" cy="19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Sáu </a:t>
            </a:r>
            <a:r>
              <a:rPr lang="vi-VN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28</a:t>
            </a:r>
            <a:r>
              <a:rPr lang="vi-VN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3 </a:t>
            </a:r>
            <a:r>
              <a:rPr lang="vi-VN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</a:t>
            </a:r>
            <a:r>
              <a:rPr lang="en-US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129839" y="662725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892" y="1276375"/>
            <a:ext cx="13398367" cy="5581625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191000" y="1276376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0246" y="3764221"/>
            <a:ext cx="577516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01752" y="4594350"/>
            <a:ext cx="766010" cy="492443"/>
          </a:xfrm>
          <a:prstGeom prst="rect">
            <a:avLst/>
          </a:prstGeom>
          <a:solidFill>
            <a:srgbClr val="FB1C05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0246" y="5420627"/>
            <a:ext cx="577516" cy="492443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10F8C0-4334-EC3F-EC88-5E8D0BABA4E5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F30B3-3443-191A-4FB0-4450E926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FADB1A56-611C-7A16-9F11-ECFB5DAB4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D8EED3BA-B81F-4A2C-D2D8-4FEB1C605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2EE545D6-6182-EA0B-E213-01E77CEDB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86539D67-24BB-E08B-7CC6-414FDCF4AC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28C21E0-5A86-61C5-B5CD-F4825C72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2707AD5-D1B7-E562-DDA7-431F4FB8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7E62A-848B-D10D-8F05-4FC2548D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Sáu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28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3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095549" y="465999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64"/>
            <a:ext cx="12550140" cy="6214281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95549" y="92766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BA2AE-46CF-33C5-EFF4-478DC90D5169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746B8-06FC-B053-49AD-0F728A52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846373CF-CDEA-1D5E-FC56-7852BB57E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>
            <a:extLst>
              <a:ext uri="{FF2B5EF4-FFF2-40B4-BE49-F238E27FC236}">
                <a16:creationId xmlns:a16="http://schemas.microsoft.com/office/drawing/2014/main" id="{3DDB9851-FFCB-7B7D-509C-CFCCE5FF7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>
            <a:extLst>
              <a:ext uri="{FF2B5EF4-FFF2-40B4-BE49-F238E27FC236}">
                <a16:creationId xmlns:a16="http://schemas.microsoft.com/office/drawing/2014/main" id="{A29A5D69-3D2F-0301-1126-4CB7A7984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F34DC9F3-C194-30D2-A7E2-81249C9F5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DCD4641-F214-4E65-929F-8FA955C9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7B7A737-717B-9B00-051A-59E3E6C4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8C2194-F6C1-4FAE-6A95-08ED3B7A5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637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Sáu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28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3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095549" y="465999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64"/>
            <a:ext cx="12550140" cy="654154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95549" y="927664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157" y="2475514"/>
            <a:ext cx="9475270" cy="4148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83166" y="345546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78248" y="2561352"/>
            <a:ext cx="49877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Đổi : 1 giờ = 60 phút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phút 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gấp 15 phút số lần là: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: 15 = 4 (lần)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rong 1 giờ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là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,5 x 4 =30 (km)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30 km</a:t>
            </a:r>
          </a:p>
          <a:p>
            <a:endParaRPr lang="en-US" u="sng" dirty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7802" y="2639491"/>
            <a:ext cx="0" cy="448320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21517" y="6621271"/>
            <a:ext cx="9590773" cy="731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98" y="1996261"/>
            <a:ext cx="820748" cy="388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51170" y="2013849"/>
            <a:ext cx="2048576" cy="625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06367" y="2561352"/>
                <a:ext cx="4949192" cy="4191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2:</a:t>
                </a:r>
              </a:p>
              <a:p>
                <a:pPr algn="ctr"/>
                <a:r>
                  <a:rPr lang="en-US" sz="280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Đổi : 1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giờ</a:t>
                </a:r>
              </a:p>
              <a:p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pl-PL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rong 1 giờ 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là</a:t>
                </a:r>
                <a:r>
                  <a:rPr lang="pl-PL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pl-PL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,5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=30 (km)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30 km</a:t>
                </a:r>
              </a:p>
              <a:p>
                <a:endParaRPr lang="en-US" u="sng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67" y="2561352"/>
                <a:ext cx="4949192" cy="4191468"/>
              </a:xfrm>
              <a:prstGeom prst="rect">
                <a:avLst/>
              </a:prstGeom>
              <a:blipFill>
                <a:blip r:embed="rId5"/>
                <a:stretch>
                  <a:fillRect l="-2589" t="-1453" r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B80060B3-7B7D-7D98-3C12-A46252EB9788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E86AD-E7C1-9D7F-D712-029FE8B94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C9FFB384-DE0B-0F28-35BA-27BA6F97C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6D625FA6-4096-DF96-D1A5-140BB82CF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9F868851-A83E-2CA4-5D5B-1FF0B66F6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B14043CD-EFE4-E820-226D-DA461CF84F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387E827-5DBE-81E2-B74A-F74144A6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4DAF1CD1-FFCC-36A2-6A51-1DEF484E1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A06DC6-C464-8497-D84F-52E43104A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615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Sáu </a:t>
            </a:r>
            <a:r>
              <a:rPr lang="vi-VN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28</a:t>
            </a:r>
            <a:r>
              <a:rPr lang="vi-VN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3 </a:t>
            </a:r>
            <a:r>
              <a:rPr lang="vi-VN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</a:t>
            </a:r>
            <a:r>
              <a:rPr lang="en-US" altLang="en-US" dirty="0">
                <a:solidFill>
                  <a:srgbClr val="262699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129839" y="662725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EAC082B-08A9-D233-E13E-F2096D0B9BFE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31127B-6ADF-2444-1638-2A66950DD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FCEF5921-45C5-8E0B-0B02-E73C209C5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8">
            <a:extLst>
              <a:ext uri="{FF2B5EF4-FFF2-40B4-BE49-F238E27FC236}">
                <a16:creationId xmlns:a16="http://schemas.microsoft.com/office/drawing/2014/main" id="{F45B5E41-3CF2-41B6-31CC-C95F78461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9">
            <a:extLst>
              <a:ext uri="{FF2B5EF4-FFF2-40B4-BE49-F238E27FC236}">
                <a16:creationId xmlns:a16="http://schemas.microsoft.com/office/drawing/2014/main" id="{3B19719B-D6B8-E049-649B-882C87DA0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0">
            <a:extLst>
              <a:ext uri="{FF2B5EF4-FFF2-40B4-BE49-F238E27FC236}">
                <a16:creationId xmlns:a16="http://schemas.microsoft.com/office/drawing/2014/main" id="{EB5A1DF0-5F61-7D70-C29B-29E88247CF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4B69016-A8F7-4DC2-839A-CC96CC8E7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170C87A-6EBD-AA03-5745-F2482E39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8C83A-9E42-2C83-01F1-D0AD360F5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99">
        <p:split orient="vert"/>
      </p:transition>
    </mc:Choice>
    <mc:Fallback xmlns="">
      <p:transition spd="slow" advTm="7799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Sáu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28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3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095549" y="527554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3" y="1220050"/>
            <a:ext cx="11311313" cy="5133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353218"/>
            <a:ext cx="12192000" cy="1009564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95549" y="91394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8DFE058-F268-A8BA-9DC6-55295103754D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61089-D448-9516-CE4A-40CDA2646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E6D8A451-9BE2-1A19-123A-8689E6BBE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1F640666-E430-36B0-C5F2-1CA5889C1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25AF7B6A-5E60-172C-B70B-CEA55F9F9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F07D3E20-97EA-78EC-CEBF-B0106894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426C7AB-05AE-A940-1D4E-CE4C5D8F8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20C8083-268F-296A-FB21-5F897FF1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0EDA61-6EA1-9998-9776-34D3D5A35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Thứ S</a:t>
            </a:r>
            <a:r>
              <a:rPr lang="en-US" altLang="en-US" sz="2400" dirty="0" err="1">
                <a:solidFill>
                  <a:srgbClr val="262699"/>
                </a:solidFill>
                <a:latin typeface="Times New Roman" panose="02020603050405020304" pitchFamily="18" charset="0"/>
              </a:rPr>
              <a:t>áu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, ngày 28 tháng 3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2025</a:t>
            </a:r>
            <a:endParaRPr lang="en-US" altLang="en-US" sz="2400" dirty="0">
              <a:solidFill>
                <a:srgbClr val="262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095549" y="527554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4109" y="989219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pic>
        <p:nvPicPr>
          <p:cNvPr id="1026" name="Picture 2" descr="Tuyến đường sắt Thống Nhất của Việt Nam đứng đầu nhóm đẹp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07968"/>
            <a:ext cx="11908774" cy="50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A86E0F-392C-7DD3-C394-0E56493BA1A5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733997-BF2F-F5EE-9AC4-F3A38E088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8A60DF69-6180-278D-1AD6-A4DE6B380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>
            <a:extLst>
              <a:ext uri="{FF2B5EF4-FFF2-40B4-BE49-F238E27FC236}">
                <a16:creationId xmlns:a16="http://schemas.microsoft.com/office/drawing/2014/main" id="{EA707E9E-4633-187C-CCAE-83CF5BBAA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>
            <a:extLst>
              <a:ext uri="{FF2B5EF4-FFF2-40B4-BE49-F238E27FC236}">
                <a16:creationId xmlns:a16="http://schemas.microsoft.com/office/drawing/2014/main" id="{B8CA213A-A923-8F8A-AEDC-BD15D999A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7EBDC4FB-0C65-BB1B-C538-D7578B8FCC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492EEA8-53FB-8231-9F9A-DE641977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4DE9EBE-C3F9-1913-CA6B-86680054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2A8964-3C20-4666-EF59-385536D0A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Sáu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28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3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095549" y="527554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4" y="1144772"/>
            <a:ext cx="11311313" cy="5517634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95549" y="91394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Good Time.mp3">
            <a:hlinkClick r:id="" action="ppaction://media"/>
            <a:extLst>
              <a:ext uri="{FF2B5EF4-FFF2-40B4-BE49-F238E27FC236}">
                <a16:creationId xmlns:a16="http://schemas.microsoft.com/office/drawing/2014/main" id="{613EBE38-2862-4656-BF30-A637C4B87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8095" y="4930240"/>
            <a:ext cx="812800" cy="73152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321935F-05AA-3BA4-D381-EB2C215049F8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387B56-E4A5-6B8D-3012-0F7B05B5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A6655EBF-BF65-FCDF-0D62-1424CC9C1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>
            <a:extLst>
              <a:ext uri="{FF2B5EF4-FFF2-40B4-BE49-F238E27FC236}">
                <a16:creationId xmlns:a16="http://schemas.microsoft.com/office/drawing/2014/main" id="{A1C92758-1138-713E-AD35-C9D47233A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>
            <a:extLst>
              <a:ext uri="{FF2B5EF4-FFF2-40B4-BE49-F238E27FC236}">
                <a16:creationId xmlns:a16="http://schemas.microsoft.com/office/drawing/2014/main" id="{7F68FC7D-40B0-44C5-0C68-A26EDE15B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7EF38735-5C22-6863-7BB9-37C69B831C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1D7A99A-3590-87BA-88E3-B5D42D4FF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0AD6B77-9AD3-7326-18E5-F6DBC5BF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677B5-6E7D-EE59-ECFF-9767E0373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8" y="3018007"/>
            <a:ext cx="7230061" cy="23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495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Sáu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28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3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095549" y="527554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3" y="1220050"/>
            <a:ext cx="11311313" cy="5739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6248667"/>
            <a:ext cx="12192000" cy="121866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95549" y="91394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A3AF3EA-CE99-3FC3-A255-CD7399B58732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D1405-412A-47F9-B99B-26CE0E82E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02F25ED2-BF66-EA5A-0CFA-AE59E6902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E9591532-A069-F793-EC4D-D22DD8E07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D3E6BF15-8F3D-1519-07D5-48B1B2195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B5826EDD-E3DC-5984-3E87-5AAEFDC5B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19A4720-D99B-044B-CE79-C2B79DAE9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A711EB5-E7A0-A2DE-2978-3CA4CD3D1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37608-AFC8-899B-2BC0-22EDE41E0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A641781-D070-326D-F84A-069C5C1E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8" y="3233761"/>
            <a:ext cx="7230061" cy="23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9372600" y="6096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3333CC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342949" y="1461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Sáu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ngày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28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3 </a:t>
            </a:r>
            <a:r>
              <a:rPr lang="vi-VN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năm 20</a:t>
            </a:r>
            <a:r>
              <a:rPr lang="en-US" altLang="en-US" sz="2400" dirty="0">
                <a:solidFill>
                  <a:srgbClr val="262699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4095549" y="527554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95549" y="91394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293F7DB-A5CF-33E6-FCF1-E185E010C3E5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FF91E-ADDB-070E-F3A1-1525B68CF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E9AE5FC4-37DE-391E-1895-7C4EC6157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8">
            <a:extLst>
              <a:ext uri="{FF2B5EF4-FFF2-40B4-BE49-F238E27FC236}">
                <a16:creationId xmlns:a16="http://schemas.microsoft.com/office/drawing/2014/main" id="{D95A87DD-43D5-9FDB-4A8A-8B9DA3E14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9">
            <a:extLst>
              <a:ext uri="{FF2B5EF4-FFF2-40B4-BE49-F238E27FC236}">
                <a16:creationId xmlns:a16="http://schemas.microsoft.com/office/drawing/2014/main" id="{A1D29D06-FC60-2C6B-82FD-4214F56DA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0">
            <a:extLst>
              <a:ext uri="{FF2B5EF4-FFF2-40B4-BE49-F238E27FC236}">
                <a16:creationId xmlns:a16="http://schemas.microsoft.com/office/drawing/2014/main" id="{E9FF44EF-F258-6C02-9E4D-6B22F7E397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E77060A-E906-EE8C-1563-0DB7590E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D9EE2C5-0D95-C10F-641B-B52047693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39B9F-3AA9-D97C-DE4F-9559CC4F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1868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31E615-37C6-4327-91C7-AB9CCEEF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29" y="1016311"/>
            <a:ext cx="7879644" cy="31217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55" y="3602438"/>
            <a:ext cx="9377065" cy="4206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074" y="1016311"/>
            <a:ext cx="665131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9698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3F81A5-929F-061A-CA6D-2FE797F0A514}"/>
              </a:ext>
            </a:extLst>
          </p:cNvPr>
          <p:cNvSpPr txBox="1">
            <a:spLocks noChangeArrowheads="1"/>
          </p:cNvSpPr>
          <p:nvPr/>
        </p:nvSpPr>
        <p:spPr>
          <a:xfrm>
            <a:off x="927821" y="1839912"/>
            <a:ext cx="38100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16ED9-2D6D-F979-5AE3-55FAB41E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7D8ED612-6CC0-7A5E-8ED4-FE64833D4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3" y="88900"/>
            <a:ext cx="11996040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3A16F0AB-7F18-7C95-4B9F-55E736CDC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65241E12-A458-110C-BC62-CC7A95948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059" y="76752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EF1376A2-2731-2DC4-ED89-E2695D61A8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" y="6781250"/>
            <a:ext cx="11996041" cy="53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D1210E2-15CC-1FDD-608E-721C7D753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08275"/>
            <a:ext cx="718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D4ECB9-3DE6-51E9-E5B6-DD078A0C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614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5F6B94-BF5C-F779-A965-BD8D0157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ình Nền Powerpoint Đẹp Hoàn Hảo, Đa Dạng Chủ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 descr="A map of a flower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99" y="762867"/>
            <a:ext cx="7794749" cy="67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06" y="2684609"/>
            <a:ext cx="1320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811338"/>
            <a:ext cx="1322387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45" y="2617788"/>
            <a:ext cx="13255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3522045" y="347368"/>
            <a:ext cx="6199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 HÁI TÁO</a:t>
            </a: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06" y="3429000"/>
            <a:ext cx="13255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793" y="3756572"/>
            <a:ext cx="1847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95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 descr="Pink tissue paper"/>
          <p:cNvSpPr>
            <a:spLocks noChangeArrowheads="1"/>
          </p:cNvSpPr>
          <p:nvPr/>
        </p:nvSpPr>
        <p:spPr bwMode="auto">
          <a:xfrm>
            <a:off x="690880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Bách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2" name="Rectangle 4" descr="Pink tissue paper"/>
          <p:cNvSpPr>
            <a:spLocks noChangeArrowheads="1"/>
          </p:cNvSpPr>
          <p:nvPr/>
        </p:nvSpPr>
        <p:spPr bwMode="auto">
          <a:xfrm>
            <a:off x="1910080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Khang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 descr="Pink tissue paper"/>
          <p:cNvSpPr>
            <a:spLocks noChangeArrowheads="1"/>
          </p:cNvSpPr>
          <p:nvPr/>
        </p:nvSpPr>
        <p:spPr bwMode="auto">
          <a:xfrm>
            <a:off x="4715267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Kỳ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6" name="Rectangle 8" descr="Pink tissue paper"/>
          <p:cNvSpPr>
            <a:spLocks noChangeArrowheads="1"/>
          </p:cNvSpPr>
          <p:nvPr/>
        </p:nvSpPr>
        <p:spPr bwMode="auto">
          <a:xfrm>
            <a:off x="3496067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Lợi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 descr="Pink tissue paper"/>
          <p:cNvSpPr>
            <a:spLocks noChangeArrowheads="1"/>
          </p:cNvSpPr>
          <p:nvPr/>
        </p:nvSpPr>
        <p:spPr bwMode="auto">
          <a:xfrm>
            <a:off x="6343857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Phú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80" name="Rectangle 12" descr="Pink tissue paper"/>
          <p:cNvSpPr>
            <a:spLocks noChangeArrowheads="1"/>
          </p:cNvSpPr>
          <p:nvPr/>
        </p:nvSpPr>
        <p:spPr bwMode="auto">
          <a:xfrm>
            <a:off x="1910080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Ngân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Rectangle 13" descr="Pink tissue paper"/>
          <p:cNvSpPr>
            <a:spLocks noChangeArrowheads="1"/>
          </p:cNvSpPr>
          <p:nvPr/>
        </p:nvSpPr>
        <p:spPr bwMode="auto">
          <a:xfrm>
            <a:off x="4715267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Rectangle 14" descr="Pink tissue paper"/>
          <p:cNvSpPr>
            <a:spLocks noChangeArrowheads="1"/>
          </p:cNvSpPr>
          <p:nvPr/>
        </p:nvSpPr>
        <p:spPr bwMode="auto">
          <a:xfrm>
            <a:off x="3496067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Nhi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Rectangle 15" descr="Pink tissue paper"/>
          <p:cNvSpPr>
            <a:spLocks noChangeArrowheads="1"/>
          </p:cNvSpPr>
          <p:nvPr/>
        </p:nvSpPr>
        <p:spPr bwMode="auto">
          <a:xfrm>
            <a:off x="6331157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Thịnh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Rectangle 16" descr="Pink tissue paper"/>
          <p:cNvSpPr>
            <a:spLocks noChangeArrowheads="1"/>
          </p:cNvSpPr>
          <p:nvPr/>
        </p:nvSpPr>
        <p:spPr bwMode="auto">
          <a:xfrm>
            <a:off x="690880" y="49530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Khánh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Rectangle 18" descr="Pink tissue paper"/>
          <p:cNvSpPr>
            <a:spLocks noChangeArrowheads="1"/>
          </p:cNvSpPr>
          <p:nvPr/>
        </p:nvSpPr>
        <p:spPr bwMode="auto">
          <a:xfrm>
            <a:off x="683224" y="401391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Hân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87" name="Rectangle 19" descr="Pink tissue paper"/>
          <p:cNvSpPr>
            <a:spLocks noChangeArrowheads="1"/>
          </p:cNvSpPr>
          <p:nvPr/>
        </p:nvSpPr>
        <p:spPr bwMode="auto">
          <a:xfrm>
            <a:off x="3496067" y="49530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Yên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9" name="Rectangle 21" descr="Pink tissue paper"/>
          <p:cNvSpPr>
            <a:spLocks noChangeArrowheads="1"/>
          </p:cNvSpPr>
          <p:nvPr/>
        </p:nvSpPr>
        <p:spPr bwMode="auto">
          <a:xfrm>
            <a:off x="6356557" y="4953000"/>
            <a:ext cx="9906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Phong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ectangle 24" descr="Pink tissue paper"/>
          <p:cNvSpPr>
            <a:spLocks noChangeArrowheads="1"/>
          </p:cNvSpPr>
          <p:nvPr/>
        </p:nvSpPr>
        <p:spPr bwMode="auto">
          <a:xfrm>
            <a:off x="7550357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3" name="Rectangle 25" descr="Pink tissue paper"/>
          <p:cNvSpPr>
            <a:spLocks noChangeArrowheads="1"/>
          </p:cNvSpPr>
          <p:nvPr/>
        </p:nvSpPr>
        <p:spPr bwMode="auto">
          <a:xfrm>
            <a:off x="7550357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4" name="appl1767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7886" y="6553200"/>
            <a:ext cx="406400" cy="304800"/>
          </a:xfrm>
          <a:prstGeom prst="rect">
            <a:avLst/>
          </a:prstGeom>
          <a:ln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1448850" y="257740"/>
            <a:ext cx="8056418" cy="175346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	Bạn nào sẽ được chọn 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97" name="AutoShape 28"/>
          <p:cNvSpPr>
            <a:spLocks noChangeArrowheads="1"/>
          </p:cNvSpPr>
          <p:nvPr/>
        </p:nvSpPr>
        <p:spPr bwMode="auto">
          <a:xfrm>
            <a:off x="101600" y="73025"/>
            <a:ext cx="119888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/>
          </a:p>
        </p:txBody>
      </p:sp>
      <p:pic>
        <p:nvPicPr>
          <p:cNvPr id="7198" name="Picture 6" descr="untitled 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7" descr="untitled h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86" y="5334000"/>
            <a:ext cx="233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7" descr="untitled h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 descr="Pink tissue paper">
            <a:extLst>
              <a:ext uri="{FF2B5EF4-FFF2-40B4-BE49-F238E27FC236}">
                <a16:creationId xmlns:a16="http://schemas.microsoft.com/office/drawing/2014/main" id="{75DA2453-6445-A320-1A19-3DCFBE1B4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0564" y="31261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Tuyền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5" descr="Pink tissue paper">
            <a:extLst>
              <a:ext uri="{FF2B5EF4-FFF2-40B4-BE49-F238E27FC236}">
                <a16:creationId xmlns:a16="http://schemas.microsoft.com/office/drawing/2014/main" id="{D732767F-8444-9DD4-7BA7-7F45D763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864" y="40405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P.Trinh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1" descr="Pink tissue paper">
            <a:extLst>
              <a:ext uri="{FF2B5EF4-FFF2-40B4-BE49-F238E27FC236}">
                <a16:creationId xmlns:a16="http://schemas.microsoft.com/office/drawing/2014/main" id="{3D196FF1-B0EA-202F-10A2-28947EB2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264" y="4954925"/>
            <a:ext cx="9906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4" descr="Pink tissue paper">
            <a:extLst>
              <a:ext uri="{FF2B5EF4-FFF2-40B4-BE49-F238E27FC236}">
                <a16:creationId xmlns:a16="http://schemas.microsoft.com/office/drawing/2014/main" id="{08CB36FB-B424-E39E-E003-3D52FC78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064" y="40405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P.Trinh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5" descr="Pink tissue paper">
            <a:extLst>
              <a:ext uri="{FF2B5EF4-FFF2-40B4-BE49-F238E27FC236}">
                <a16:creationId xmlns:a16="http://schemas.microsoft.com/office/drawing/2014/main" id="{6A7C8493-BD19-6C26-E0C6-80CA26AD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064" y="31261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8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4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9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20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25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37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38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43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44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"/>
                            </p:stCondLst>
                            <p:childTnLst>
                              <p:par>
                                <p:cTn id="4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49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50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55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"/>
                            </p:stCondLst>
                            <p:childTnLst>
                              <p:par>
                                <p:cTn id="5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62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6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6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"/>
                            </p:stCondLst>
                            <p:childTnLst>
                              <p:par>
                                <p:cTn id="7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74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79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"/>
                            </p:stCondLst>
                            <p:childTnLst>
                              <p:par>
                                <p:cTn id="8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92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97" dur="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98" dur="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03" dur="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04" dur="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"/>
                            </p:stCondLst>
                            <p:childTnLst>
                              <p:par>
                                <p:cTn id="10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"/>
                            </p:stCondLst>
                            <p:childTnLst>
                              <p:par>
                                <p:cTn id="11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16" dur="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"/>
                            </p:stCondLst>
                            <p:childTnLst>
                              <p:par>
                                <p:cTn id="11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21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rgb" dir="cw">
                                      <p:cBhvr>
                                        <p:cTn id="122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C -0.00638 -0.01944 0.2724 0.21667 0.2642 0.19954 C 0.25821 0.19098 0.25625 0.1801 0.25092 0.17061 C 0.24935 0.16806 0.24844 0.16713 0.24675 0.16505 C 0.22839 0.14352 0.24844 0.16505 0.23269 0.14676 C 0.23269 0.14399 0.22787 0.14283 0.22618 0.13936 C 0.22019 0.13102 0.2198 0.12176 0.21693 0.11297 C 0.21289 0.1095 0.20951 0.10602 0.2086 0.10139 C 0.20443 0.09954 0.20404 0.09584 0.20313 0.0926 C 0.20131 0.08542 0.20105 0.08542 0.19545 0.07917 C 0.19154 0.06575 0.18828 0.07153 0.18763 0.06065 C 0.1806 0.03287 0.17318 0.00787 0.16029 -0.01527 C 0.15664 -0.0287 0.15391 -0.0412 0.14922 -0.05463 C 0.14623 -0.06944 0.14193 -0.0824 0.14063 -0.09768 C 0.13334 -0.1199 0.12917 -0.14351 0.12605 -0.16666 C 0.12565 -0.18888 0.12618 -0.20925 0.12448 -0.23032 C 0.12357 -0.24189 0.11849 -0.26296 0.11849 -0.26273 C 0.12032 -0.32407 0.1099 -0.4375 0.13099 -0.51388 C 0.13802 -0.5405 0.15065 -0.59745 0.1724 -0.60694 C 0.17279 -0.60671 0.20951 -0.59513 0.21641 -0.59282 C 0.24037 -0.57777 0.24844 -0.56921 0.27071 -0.54791 C 0.28386 -0.53773 0.29584 -0.52546 0.30912 -0.51388 C 0.31302 -0.51111 0.32162 -0.5037 0.32162 -0.503 C 0.34167 -0.4706 0.35743 -0.43125 0.375 -0.39444 C 0.38868 -0.36805 0.40586 -0.3405 0.41654 -0.31041 C 0.42969 -0.27314 0.4375 -0.23171 0.44427 -0.1912 C 0.44271 -0.16388 0.44206 -0.13726 0.43959 -0.11064 C 0.4392 -0.10555 0.43868 -0.1 0.43672 -0.09768 C 0.43099 -0.08981 0.42813 -0.08009 0.42253 -0.07268 C 0.41146 -0.0581 0.39558 -0.04791 0.38269 -0.03564 C 0.37904 -0.0324 0.37631 -0.02731 0.37201 -0.02546 C 0.34766 -0.01736 0.3224 -0.00509 0.29805 0.00417 C 0.25547 0.02454 0.21081 0.04561 0.1642 0.05047 C 0.14453 0.04769 0.08386 0.05394 0.05391 0.02801 C 0.04662 0.0213 0.03815 0.00116 0.03555 -0.00509 C 0.03086 -0.01388 0.0198 -0.02963 0.0198 -0.02939 C 0.01797 -0.05069 0.01211 -0.07013 0.00912 -0.0912 C 0.0112 -0.12384 0.00938 -0.14745 0.02305 -0.17361 C 0.04011 -0.20532 0.07487 -0.21574 0.10144 -0.22638 C 0.12761 -0.23703 0.15235 -0.25277 0.17839 -0.26088 C 0.20287 -0.26898 0.22748 -0.27453 0.25443 -0.28194 C 0.37123 -0.27569 0.49427 -0.29976 0.60899 -0.2574 C 0.63073 -0.24953 0.6448 -0.2331 0.66276 -0.21574 C 0.67943 -0.20046 0.69636 -0.19027 0.70873 -0.16666 C 0.71459 -0.15578 0.71927 -0.14675 0.7224 -0.13402 C 0.72474 -0.12592 0.72878 -0.11064 0.72878 -0.11018 C 0.73347 -0.06713 0.73373 -0.07013 0.72878 0.00417 C 0.72826 0.0125 0.72435 0.01875 0.7224 0.02454 C 0.71836 0.04375 0.71511 0.06135 0.70873 0.07917 C 0.70677 0.0926 0.7 0.10209 0.69362 0.11297 C 0.6918 0.11713 0.69102 0.12084 0.68842 0.12362 C 0.67748 0.14075 0.64883 0.15973 0.63477 0.16505 C 0.62565 0.16875 0.61628 0.16991 0.60717 0.17547 C 0.58542 0.18565 0.5961 0.18149 0.57513 0.1875 C 0.54519 0.20579 0.51159 0.21436 0.47969 0.22223 C 0.46706 0.22153 0.29857 0.24028 0.25443 0.17917 C 0.23269 0.15301 0.20912 0.11343 0.20131 0.07917 C 0.19545 0.0625 0.18933 0.04028 0.18763 0.02338 C 0.18477 0.01436 0.18164 -0.00138 0.18164 -0.00092 C 0.18386 -0.00972 0.1819 -0.02013 0.18763 -0.02754 C 0.18933 -0.0324 0.20157 -0.03564 0.20912 -0.03773 C 0.21602 -0.04305 0.21927 -0.04305 0.22618 -0.04583 C 0.23438 -0.04976 0.24245 -0.05324 0.25092 -0.05601 C 0.26641 -0.05532 0.37605 -0.1699 0.39271 -0.1699 " pathEditMode="relative" rAng="0" ptsTypes="AAAAAAAAAAAAAAAAAAAAAAAAAAAAAAAAAAAAAAAAAAAAAAAAAAAAAAAAAAAAAAAA">
                                      <p:cBhvr>
                                        <p:cTn id="201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6602" y="-19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950"/>
                            </p:stCondLst>
                            <p:childTnLst>
                              <p:par>
                                <p:cTn id="2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4"/>
                </p:tgtEl>
              </p:cMediaNode>
            </p:audio>
          </p:childTnLst>
        </p:cTn>
      </p:par>
    </p:tnLst>
    <p:bldLst>
      <p:bldP spid="7171" grpId="0" animBg="1"/>
      <p:bldP spid="7172" grpId="0" animBg="1"/>
      <p:bldP spid="7175" grpId="0" animBg="1"/>
      <p:bldP spid="7176" grpId="0" animBg="1"/>
      <p:bldP spid="7177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6" grpId="0" animBg="1"/>
      <p:bldP spid="7186" grpId="1" animBg="1"/>
      <p:bldP spid="7187" grpId="0" animBg="1"/>
      <p:bldP spid="7189" grpId="0" animBg="1"/>
      <p:bldP spid="7192" grpId="0" animBg="1"/>
      <p:bldP spid="7193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888" y="-286328"/>
            <a:ext cx="951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3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39549" y="2152754"/>
            <a:ext cx="55559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53 km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tốc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ki-lô-mét trên giờ (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km/</a:t>
            </a:r>
            <a:r>
              <a:rPr lang="vi-VN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h)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r>
              <a:rPr lang="en-US" sz="4200" dirty="0">
                <a:solidFill>
                  <a:srgbClr val="FFFF00"/>
                </a:solidFill>
              </a:rPr>
              <a:t> </a:t>
            </a:r>
            <a:endParaRPr lang="en-US" sz="4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600307" y="635267"/>
            <a:ext cx="8929731" cy="4477089"/>
          </a:xfrm>
          <a:prstGeom prst="cloudCallout">
            <a:avLst>
              <a:gd name="adj1" fmla="val -51296"/>
              <a:gd name="adj2" fmla="val 50398"/>
            </a:avLst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 km/h</a:t>
            </a:r>
            <a:endParaRPr lang="vi-VN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8637405" y="4507734"/>
            <a:ext cx="19812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55105" y="358803"/>
            <a:ext cx="1504121" cy="1271076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96" y="4495801"/>
            <a:ext cx="1871647" cy="23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51F354-7947-4E1D-9115-13DAF7B9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48" y="4946339"/>
            <a:ext cx="1772266" cy="16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DDABEB-A91C-4F39-9227-AADB19138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02" y="5342397"/>
            <a:ext cx="2669157" cy="13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 descr="Pink tissue paper"/>
          <p:cNvSpPr>
            <a:spLocks noChangeArrowheads="1"/>
          </p:cNvSpPr>
          <p:nvPr/>
        </p:nvSpPr>
        <p:spPr bwMode="auto">
          <a:xfrm>
            <a:off x="690880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Hân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2" name="Rectangle 4" descr="Pink tissue paper"/>
          <p:cNvSpPr>
            <a:spLocks noChangeArrowheads="1"/>
          </p:cNvSpPr>
          <p:nvPr/>
        </p:nvSpPr>
        <p:spPr bwMode="auto">
          <a:xfrm>
            <a:off x="1910080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Bách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 descr="Pink tissue paper"/>
          <p:cNvSpPr>
            <a:spLocks noChangeArrowheads="1"/>
          </p:cNvSpPr>
          <p:nvPr/>
        </p:nvSpPr>
        <p:spPr bwMode="auto">
          <a:xfrm>
            <a:off x="4715267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Thảo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76" name="Rectangle 8" descr="Pink tissue paper"/>
          <p:cNvSpPr>
            <a:spLocks noChangeArrowheads="1"/>
          </p:cNvSpPr>
          <p:nvPr/>
        </p:nvSpPr>
        <p:spPr bwMode="auto">
          <a:xfrm>
            <a:off x="3496067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Phúc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 descr="Pink tissue paper"/>
          <p:cNvSpPr>
            <a:spLocks noChangeArrowheads="1"/>
          </p:cNvSpPr>
          <p:nvPr/>
        </p:nvSpPr>
        <p:spPr bwMode="auto">
          <a:xfrm>
            <a:off x="6343857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Tuyền</a:t>
            </a:r>
            <a:endParaRPr lang="en-US" altLang="en-US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180" name="Rectangle 12" descr="Pink tissue paper"/>
          <p:cNvSpPr>
            <a:spLocks noChangeArrowheads="1"/>
          </p:cNvSpPr>
          <p:nvPr/>
        </p:nvSpPr>
        <p:spPr bwMode="auto">
          <a:xfrm>
            <a:off x="1910080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Ngân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Rectangle 13" descr="Pink tissue paper"/>
          <p:cNvSpPr>
            <a:spLocks noChangeArrowheads="1"/>
          </p:cNvSpPr>
          <p:nvPr/>
        </p:nvSpPr>
        <p:spPr bwMode="auto">
          <a:xfrm>
            <a:off x="4715267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Rectangle 14" descr="Pink tissue paper"/>
          <p:cNvSpPr>
            <a:spLocks noChangeArrowheads="1"/>
          </p:cNvSpPr>
          <p:nvPr/>
        </p:nvSpPr>
        <p:spPr bwMode="auto">
          <a:xfrm>
            <a:off x="3496067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Phú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Rectangle 15" descr="Pink tissue paper"/>
          <p:cNvSpPr>
            <a:spLocks noChangeArrowheads="1"/>
          </p:cNvSpPr>
          <p:nvPr/>
        </p:nvSpPr>
        <p:spPr bwMode="auto">
          <a:xfrm>
            <a:off x="6331157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Trinh</a:t>
            </a:r>
          </a:p>
        </p:txBody>
      </p:sp>
      <p:sp>
        <p:nvSpPr>
          <p:cNvPr id="7184" name="Rectangle 16" descr="Pink tissue paper"/>
          <p:cNvSpPr>
            <a:spLocks noChangeArrowheads="1"/>
          </p:cNvSpPr>
          <p:nvPr/>
        </p:nvSpPr>
        <p:spPr bwMode="auto">
          <a:xfrm>
            <a:off x="690880" y="49530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Khánh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Rectangle 18" descr="Pink tissue paper"/>
          <p:cNvSpPr>
            <a:spLocks noChangeArrowheads="1"/>
          </p:cNvSpPr>
          <p:nvPr/>
        </p:nvSpPr>
        <p:spPr bwMode="auto">
          <a:xfrm>
            <a:off x="10311648" y="4059369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Nhi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Rectangle 19" descr="Pink tissue paper"/>
          <p:cNvSpPr>
            <a:spLocks noChangeArrowheads="1"/>
          </p:cNvSpPr>
          <p:nvPr/>
        </p:nvSpPr>
        <p:spPr bwMode="auto">
          <a:xfrm>
            <a:off x="3496067" y="49530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Phong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9" name="Rectangle 21" descr="Pink tissue paper"/>
          <p:cNvSpPr>
            <a:spLocks noChangeArrowheads="1"/>
          </p:cNvSpPr>
          <p:nvPr/>
        </p:nvSpPr>
        <p:spPr bwMode="auto">
          <a:xfrm>
            <a:off x="6356557" y="4953000"/>
            <a:ext cx="9906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ectangle 24" descr="Pink tissue paper"/>
          <p:cNvSpPr>
            <a:spLocks noChangeArrowheads="1"/>
          </p:cNvSpPr>
          <p:nvPr/>
        </p:nvSpPr>
        <p:spPr bwMode="auto">
          <a:xfrm>
            <a:off x="7550357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Trinh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3" name="Rectangle 25" descr="Pink tissue paper"/>
          <p:cNvSpPr>
            <a:spLocks noChangeArrowheads="1"/>
          </p:cNvSpPr>
          <p:nvPr/>
        </p:nvSpPr>
        <p:spPr bwMode="auto">
          <a:xfrm>
            <a:off x="7550357" y="31242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4" name="appl1767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7886" y="6553200"/>
            <a:ext cx="406400" cy="304800"/>
          </a:xfrm>
          <a:prstGeom prst="rect">
            <a:avLst/>
          </a:prstGeom>
          <a:ln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1503217" y="255006"/>
            <a:ext cx="7964055" cy="143213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	Bạn nào sẽ được chọn 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97" name="AutoShape 28"/>
          <p:cNvSpPr>
            <a:spLocks noChangeArrowheads="1"/>
          </p:cNvSpPr>
          <p:nvPr/>
        </p:nvSpPr>
        <p:spPr bwMode="auto">
          <a:xfrm>
            <a:off x="101600" y="73025"/>
            <a:ext cx="119888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2400"/>
          </a:p>
        </p:txBody>
      </p:sp>
      <p:pic>
        <p:nvPicPr>
          <p:cNvPr id="7198" name="Picture 6" descr="untitled h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7" descr="untitled h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86" y="5334000"/>
            <a:ext cx="233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7" descr="untitled h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 descr="Pink tissue paper">
            <a:extLst>
              <a:ext uri="{FF2B5EF4-FFF2-40B4-BE49-F238E27FC236}">
                <a16:creationId xmlns:a16="http://schemas.microsoft.com/office/drawing/2014/main" id="{75DA2453-6445-A320-1A19-3DCFBE1B4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0564" y="31261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Kỳ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5" descr="Pink tissue paper">
            <a:extLst>
              <a:ext uri="{FF2B5EF4-FFF2-40B4-BE49-F238E27FC236}">
                <a16:creationId xmlns:a16="http://schemas.microsoft.com/office/drawing/2014/main" id="{D732767F-8444-9DD4-7BA7-7F45D763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864" y="40405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Linh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1" descr="Pink tissue paper">
            <a:extLst>
              <a:ext uri="{FF2B5EF4-FFF2-40B4-BE49-F238E27FC236}">
                <a16:creationId xmlns:a16="http://schemas.microsoft.com/office/drawing/2014/main" id="{3D196FF1-B0EA-202F-10A2-28947EB2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264" y="4954925"/>
            <a:ext cx="9906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itchFamily="18" charset="0"/>
              </a:rPr>
              <a:t>Yên</a:t>
            </a:r>
            <a:endParaRPr lang="en-US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4" descr="Pink tissue paper">
            <a:extLst>
              <a:ext uri="{FF2B5EF4-FFF2-40B4-BE49-F238E27FC236}">
                <a16:creationId xmlns:a16="http://schemas.microsoft.com/office/drawing/2014/main" id="{08CB36FB-B424-E39E-E003-3D52FC78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96" y="4038600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Khang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5" descr="Pink tissue paper">
            <a:extLst>
              <a:ext uri="{FF2B5EF4-FFF2-40B4-BE49-F238E27FC236}">
                <a16:creationId xmlns:a16="http://schemas.microsoft.com/office/drawing/2014/main" id="{6A7C8493-BD19-6C26-E0C6-80CA26AD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064" y="3126125"/>
            <a:ext cx="10160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vi-VN" alt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"/>
                            </p:stCondLst>
                            <p:childTnLst>
                              <p:par>
                                <p:cTn id="4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"/>
                            </p:stCondLst>
                            <p:childTnLst>
                              <p:par>
                                <p:cTn id="5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"/>
                            </p:stCondLst>
                            <p:childTnLst>
                              <p:par>
                                <p:cTn id="7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"/>
                            </p:stCondLst>
                            <p:childTnLst>
                              <p:par>
                                <p:cTn id="8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"/>
                            </p:stCondLst>
                            <p:childTnLst>
                              <p:par>
                                <p:cTn id="107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"/>
                            </p:stCondLst>
                            <p:childTnLst>
                              <p:par>
                                <p:cTn id="11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"/>
                            </p:stCondLst>
                            <p:childTnLst>
                              <p:par>
                                <p:cTn id="119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C -0.00638 -0.01944 -0.50612 0.17917 -0.51432 0.1625 C -0.52031 0.1537 -0.52239 0.14282 -0.5276 0.13357 C -0.5293 0.13102 -0.53008 0.13009 -0.53177 0.12801 C -0.55013 0.10648 -0.53008 0.12801 -0.54583 0.10972 C -0.54583 0.10694 -0.55065 0.10556 -0.55234 0.10232 C -0.55833 0.09398 -0.55872 0.08472 -0.56159 0.07616 C -0.56575 0.07222 -0.56914 0.06898 -0.56992 0.06435 C -0.57409 0.0625 -0.57448 0.0588 -0.57539 0.05579 C -0.57734 0.04838 -0.57747 0.04838 -0.5832 0.04213 C -0.58698 0.02824 -0.59036 0.03449 -0.59088 0.02361 C -0.59792 -0.00417 -0.60547 -0.0294 -0.61836 -0.05231 C -0.622 -0.0662 -0.62461 -0.07847 -0.6293 -0.09167 C -0.63242 -0.10694 -0.63659 -0.11991 -0.63789 -0.13472 C -0.64531 -0.15694 -0.64948 -0.18102 -0.65247 -0.20417 C -0.65299 -0.22569 -0.65247 -0.2463 -0.65417 -0.26736 C -0.65495 -0.27917 -0.66002 -0.3 -0.66002 -0.29977 C -0.65833 -0.36134 -0.66875 -0.47454 -0.64765 -0.55069 C -0.64062 -0.57755 -0.62786 -0.63426 -0.60612 -0.64398 C -0.60573 -0.64375 -0.56914 -0.63218 -0.56224 -0.62963 C -0.53815 -0.61481 -0.53008 -0.60625 -0.50781 -0.58495 C -0.49479 -0.575 -0.48268 -0.5625 -0.46953 -0.55069 C -0.46549 -0.54815 -0.4569 -0.54074 -0.4569 -0.54005 C -0.43685 -0.50764 -0.42109 -0.46852 -0.40351 -0.43148 C -0.38997 -0.40532 -0.37265 -0.37778 -0.36198 -0.34768 C -0.34896 -0.31042 -0.34101 -0.26875 -0.33424 -0.22824 C -0.33594 -0.20093 -0.33659 -0.17407 -0.33906 -0.14768 C -0.33945 -0.14306 -0.33984 -0.13704 -0.34193 -0.13472 C -0.34765 -0.12731 -0.35039 -0.11713 -0.35599 -0.10995 C -0.36706 -0.09491 -0.38294 -0.08495 -0.39583 -0.07268 C -0.39948 -0.06944 -0.40221 -0.06458 -0.40651 -0.06273 C -0.43099 -0.0544 -0.45612 -0.04236 -0.48047 -0.03287 C -0.52305 -0.0125 -0.56771 0.00857 -0.61432 0.01319 C -0.63398 0.01065 -0.69466 0.01667 -0.72461 -0.00926 C -0.73203 -0.01574 -0.74036 -0.03611 -0.74297 -0.04236 C -0.74765 -0.05093 -0.75872 -0.06713 -0.75872 -0.06643 C -0.76055 -0.08773 -0.7664 -0.10741 -0.7694 -0.12824 C -0.76732 -0.16111 -0.76914 -0.18403 -0.7556 -0.20995 C -0.73854 -0.24259 -0.70364 -0.25278 -0.67708 -0.26343 C -0.65091 -0.27407 -0.62617 -0.29005 -0.60026 -0.29815 C -0.57565 -0.30602 -0.55104 -0.31157 -0.52409 -0.31898 C -0.40742 -0.31273 -0.28437 -0.33704 -0.16966 -0.29444 C -0.14792 -0.28657 -0.13385 -0.27037 -0.11575 -0.25278 C -0.09922 -0.2375 -0.08229 -0.22755 -0.06992 -0.20417 C -0.06406 -0.19306 -0.05937 -0.1838 -0.05612 -0.17106 C -0.05377 -0.16343 -0.04974 -0.14768 -0.04974 -0.14722 C -0.04505 -0.10417 -0.04479 -0.10741 -0.04974 -0.03287 C -0.05026 -0.02454 -0.05417 -0.01852 -0.05612 -0.0125 C -0.06015 0.00671 -0.06354 0.02431 -0.06992 0.04213 C -0.07174 0.05579 -0.07851 0.06482 -0.08489 0.07616 C -0.08672 0.07986 -0.08763 0.0838 -0.0901 0.08704 C -0.10104 0.10324 -0.12982 0.12245 -0.14388 0.12801 C -0.15286 0.13148 -0.16224 0.13287 -0.17135 0.13843 C -0.1931 0.14838 -0.18255 0.14468 -0.20351 0.15046 C -0.23346 0.16852 -0.26693 0.17732 -0.29883 0.18472 C -0.31146 0.18449 -0.48008 0.2037 -0.52409 0.14213 C -0.54583 0.11597 -0.5694 0.07639 -0.57734 0.04213 C -0.5832 0.02546 -0.58919 0.00324 -0.59088 -0.01366 C -0.59388 -0.02222 -0.59687 -0.03843 -0.59687 -0.03796 C -0.59466 -0.04676 -0.59674 -0.05741 -0.59088 -0.06481 C -0.58919 -0.06944 -0.57695 -0.07268 -0.5694 -0.07477 C -0.5625 -0.08009 -0.55924 -0.08009 -0.55234 -0.0831 C -0.54414 -0.08704 -0.53607 -0.09051 -0.5276 -0.09306 C -0.51211 -0.09259 -0.40247 -0.20718 -0.38581 -0.20718 " pathEditMode="relative" rAng="0" ptsTypes="AAAAAAAAAAAAAAAAAAAAAAAAAAAAAAAAAAAAAAAAAAAAAAAAAAAAAAAAAAAAAAAA">
                                      <p:cBhvr>
                                        <p:cTn id="201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8477" y="-2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950"/>
                            </p:stCondLst>
                            <p:childTnLst>
                              <p:par>
                                <p:cTn id="20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4"/>
                </p:tgtEl>
              </p:cMediaNode>
            </p:audio>
          </p:childTnLst>
        </p:cTn>
      </p:par>
    </p:tnLst>
    <p:bldLst>
      <p:bldP spid="7171" grpId="0" animBg="1"/>
      <p:bldP spid="7172" grpId="0" animBg="1"/>
      <p:bldP spid="7175" grpId="0" animBg="1"/>
      <p:bldP spid="7176" grpId="0" animBg="1"/>
      <p:bldP spid="7177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6" grpId="0" animBg="1"/>
      <p:bldP spid="7186" grpId="1" animBg="1"/>
      <p:bldP spid="7187" grpId="0" animBg="1"/>
      <p:bldP spid="7189" grpId="0" animBg="1"/>
      <p:bldP spid="7192" grpId="0" animBg="1"/>
      <p:bldP spid="7193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888" y="-286328"/>
            <a:ext cx="951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3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4888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709185" y="2725761"/>
            <a:ext cx="523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 công thức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3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709753" y="324645"/>
            <a:ext cx="9327701" cy="4539943"/>
          </a:xfrm>
          <a:prstGeom prst="cloudCallout">
            <a:avLst>
              <a:gd name="adj1" fmla="val -52060"/>
              <a:gd name="adj2" fmla="val 58144"/>
            </a:avLst>
          </a:prstGeom>
          <a:solidFill>
            <a:srgbClr val="00B0F0"/>
          </a:solidFill>
          <a:ln w="3810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ctr">
              <a:defRPr/>
            </a:pP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8550777" y="4642515"/>
            <a:ext cx="19812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7030A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689654" y="307182"/>
            <a:ext cx="1504121" cy="1271076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29" y="4388065"/>
            <a:ext cx="1871647" cy="23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51F354-7947-4E1D-9115-13DAF7B9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12" y="5181533"/>
            <a:ext cx="1772266" cy="16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EE26F-58B2-43FE-9FF3-7F2C4910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00" y="5442615"/>
            <a:ext cx="2669157" cy="139792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551F354-7947-4E1D-9115-13DAF7B9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12" y="5198996"/>
            <a:ext cx="1772266" cy="165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689654" y="324645"/>
            <a:ext cx="1504121" cy="1271076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3" grpId="0" animBg="1"/>
      <p:bldP spid="13" grpId="1" animBg="1"/>
      <p:bldP spid="13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47155166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qz4sdb1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564</Words>
  <Application>Microsoft Office PowerPoint</Application>
  <PresentationFormat>Widescreen</PresentationFormat>
  <Paragraphs>196</Paragraphs>
  <Slides>26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等线</vt:lpstr>
      <vt:lpstr>等线 Light</vt:lpstr>
      <vt:lpstr>.VnTimeH</vt:lpstr>
      <vt:lpstr>Arial</vt:lpstr>
      <vt:lpstr>Calibri</vt:lpstr>
      <vt:lpstr>Cambria Math</vt:lpstr>
      <vt:lpstr>Tahoma</vt:lpstr>
      <vt:lpstr>Times New Roman</vt:lpstr>
      <vt:lpstr>华康少女文字W5(P)</vt:lpstr>
      <vt:lpstr>www.jpppt.com</vt:lpstr>
      <vt:lpstr>Flippy Cute Daily Activities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DELL</cp:lastModifiedBy>
  <cp:revision>131</cp:revision>
  <dcterms:created xsi:type="dcterms:W3CDTF">2021-12-11T11:34:29Z</dcterms:created>
  <dcterms:modified xsi:type="dcterms:W3CDTF">2025-03-28T05:38:38Z</dcterms:modified>
</cp:coreProperties>
</file>