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8" r:id="rId3"/>
    <p:sldMasterId id="2147483710" r:id="rId4"/>
  </p:sldMasterIdLst>
  <p:notesMasterIdLst>
    <p:notesMasterId r:id="rId44"/>
  </p:notesMasterIdLst>
  <p:sldIdLst>
    <p:sldId id="293" r:id="rId5"/>
    <p:sldId id="292" r:id="rId6"/>
    <p:sldId id="294" r:id="rId7"/>
    <p:sldId id="287" r:id="rId8"/>
    <p:sldId id="296" r:id="rId9"/>
    <p:sldId id="297" r:id="rId10"/>
    <p:sldId id="288" r:id="rId11"/>
    <p:sldId id="298" r:id="rId12"/>
    <p:sldId id="299" r:id="rId13"/>
    <p:sldId id="289" r:id="rId14"/>
    <p:sldId id="300" r:id="rId15"/>
    <p:sldId id="301" r:id="rId16"/>
    <p:sldId id="302" r:id="rId17"/>
    <p:sldId id="321" r:id="rId18"/>
    <p:sldId id="262" r:id="rId19"/>
    <p:sldId id="308" r:id="rId20"/>
    <p:sldId id="264" r:id="rId21"/>
    <p:sldId id="328" r:id="rId22"/>
    <p:sldId id="265" r:id="rId23"/>
    <p:sldId id="266" r:id="rId24"/>
    <p:sldId id="323" r:id="rId25"/>
    <p:sldId id="307" r:id="rId26"/>
    <p:sldId id="312" r:id="rId27"/>
    <p:sldId id="273" r:id="rId28"/>
    <p:sldId id="314" r:id="rId29"/>
    <p:sldId id="315" r:id="rId30"/>
    <p:sldId id="316" r:id="rId31"/>
    <p:sldId id="317" r:id="rId32"/>
    <p:sldId id="326" r:id="rId33"/>
    <p:sldId id="276" r:id="rId34"/>
    <p:sldId id="318" r:id="rId35"/>
    <p:sldId id="278" r:id="rId36"/>
    <p:sldId id="279" r:id="rId37"/>
    <p:sldId id="280" r:id="rId38"/>
    <p:sldId id="325" r:id="rId39"/>
    <p:sldId id="282" r:id="rId40"/>
    <p:sldId id="283" r:id="rId41"/>
    <p:sldId id="327" r:id="rId42"/>
    <p:sldId id="286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80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" max="2" units="cm"/>
          <inkml:channel name="Y" type="integer" min="-2" max="2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9T04:38: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2770 235,'7'0,"3"0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89108-D261-4907-BB4A-21B26EE87413}" type="datetimeFigureOut">
              <a:rPr lang="en-GB" smtClean="0"/>
              <a:pPr/>
              <a:t>12/12/2023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2F1F-4914-438B-AF4F-644EFFD2FD2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0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96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18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30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21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14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22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47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0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31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16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8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89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89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35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22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9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05AECD-9416-4316-B190-05E295ED7859}" type="slidenum">
              <a:rPr lang="en-US" altLang="vi-VN" sz="1200" smtClean="0"/>
              <a:pPr/>
              <a:t>3</a:t>
            </a:fld>
            <a:endParaRPr lang="en-US" altLang="vi-VN" sz="1200" smtClean="0"/>
          </a:p>
        </p:txBody>
      </p:sp>
    </p:spTree>
    <p:extLst>
      <p:ext uri="{BB962C8B-B14F-4D97-AF65-F5344CB8AC3E}">
        <p14:creationId xmlns:p14="http://schemas.microsoft.com/office/powerpoint/2010/main" val="3327671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08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38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0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C9797-54F2-45BF-BEB1-10153D22A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C9797-54F2-45BF-BEB1-10153D22A4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98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C9797-54F2-45BF-BEB1-10153D22A4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4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9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0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481D1-DB38-434D-BC07-968771FE3F3E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3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8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845" y="-77885"/>
            <a:ext cx="1507189" cy="1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711" y="-134142"/>
            <a:ext cx="1245187" cy="12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8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31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32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18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247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353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852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444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13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8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985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655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3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FDA78-0C30-4781-B0CC-70C2D3B0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FE305B-CB5C-4CDE-97C3-58C0FAE9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3B805-4551-4018-B9E6-CBFAAE5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92BAE-3AB8-400E-A448-DA5CC352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CE0C4-D214-4523-B8F5-748A2994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8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E53A87-8682-445C-8C9D-1F97CAA0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3773D-C38A-4CE1-9274-2EC89B6BE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AEF22E-511C-4C9D-A9C0-605D83BF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1A168-EB17-4205-8EF2-FC8C89BD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D1D54E-B222-4D70-A816-7DEB7CBA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E17A02-7726-4AF7-8CCE-A395910E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541DE-39D3-471B-9898-3370724F4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0BB82E-76A4-4A6D-AFC1-6CF26B2CB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2E9C82-1D8B-436A-9593-A37DB983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46E12B-1D26-4032-A1A6-C5EF0E78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D6906F-B171-402C-98EA-549430BA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BC653-41DE-4011-90AD-0712DF44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930222-0287-4810-925B-6AC51170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63AEFB-A05D-474A-920E-2038E95C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B20121-D0EC-4A9B-A33C-FB7696257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01824-10DB-4446-B6EE-34A1395FC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F1CA1B-5B15-43F6-B0E2-D04C903CD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A58FB5-9A34-4C35-A006-F2574724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71C80B-528E-46BB-8982-AAEE3C02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9E86D-FDF8-42B2-986E-9CFE7EB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FE3447-5F02-4F19-B897-672A54BB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AF2C81-A01F-4689-9C25-89270204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C0003D-8EFE-4501-8625-753E1D14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0E7B2C-A1C5-4C6F-BFF6-21C16E74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3985A8-16A4-4096-B140-29983AA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36AA3B-EA0D-425D-8001-CEF6632E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9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7988C-70CD-46AA-B041-41CDEFA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3A1663-941F-44FF-AD8C-2658A730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64DE3-D93F-45A4-94FD-5200CC7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B77579-D7F9-4CE6-A1C9-FC5A5B7F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8202DF-50FC-43A6-B22F-6D420856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CEE6A-D6FF-4956-9201-3088F275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6F108-33BC-45B7-85C1-B35D0E9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E5FD79-8005-40E0-B28F-5CBB80F02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D28F3B-E1DE-49E2-9B09-BDF235C91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752263-4F84-4546-A59A-86C1B88B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EA07C0-5D23-4014-B46A-4D5027A0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8763C0-1860-4668-ABAD-C77CA79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E758A-223B-4065-B646-25C3CEBF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5B3DFF-D979-4052-91EF-EC60B2A6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88DD0B-B16E-4D43-AD14-1407D71F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C9AB0-7C9F-44D8-9AD4-2516FFFC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4B289-2092-401E-95DE-60EEF5AF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E93089-AD57-4F26-9F83-D66601C50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080A81-6560-4219-86CA-63C98BAD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DDBD5-6E1E-41A1-B5C8-DE64C515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7716A-7C5C-4C50-880D-4A7A723E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9C071-37BD-4EED-BA17-BB6510DF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713930" y="6428520"/>
            <a:ext cx="775237" cy="23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1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theme" Target="../theme/them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png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1B453-4DB8-4C7A-A4E7-8E049DBB554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2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3D8DC5-AF8E-4843-8D3F-8528AB9758E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726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F455-902F-4BB7-AA1E-1BF6664FCA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505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DBE3AD6-3D47-49F7-94A9-CB830CD5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1090A2-7A7B-44D0-AA0D-DD6A0C068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85487A-1C75-4836-82E3-368DE31BF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AFACB0-179F-4BAC-8835-44C43AD59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1F0AF-D4F9-4780-83D8-4BE9C06A1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E7D89-FD7E-427A-85DF-21B010AE11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emf"/><Relationship Id="rId7" Type="http://schemas.openxmlformats.org/officeDocument/2006/relationships/image" Target="../media/image17.wmf"/><Relationship Id="rId12" Type="http://schemas.openxmlformats.org/officeDocument/2006/relationships/image" Target="../media/image22.gi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jpeg"/><Relationship Id="rId10" Type="http://schemas.openxmlformats.org/officeDocument/2006/relationships/image" Target="../media/image20.gif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gif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fif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8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6080625" y="3563304"/>
              <a:ext cx="6309" cy="88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28050" y="3536904"/>
                <a:ext cx="111459" cy="52888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/>
          <p:cNvSpPr/>
          <p:nvPr/>
        </p:nvSpPr>
        <p:spPr>
          <a:xfrm>
            <a:off x="5105400" y="3255964"/>
            <a:ext cx="1962150" cy="77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80"/>
          </a:p>
        </p:txBody>
      </p:sp>
      <p:pic>
        <p:nvPicPr>
          <p:cNvPr id="3076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12" y="-650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167348" y="80424"/>
            <a:ext cx="7687368" cy="892067"/>
          </a:xfrm>
          <a:prstGeom prst="rect">
            <a:avLst/>
          </a:prstGeom>
          <a:noFill/>
        </p:spPr>
        <p:txBody>
          <a:bodyPr lIns="30000" tIns="15000" rIns="30000" bIns="150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PHÒNG GD – ĐT THÀNH 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PHỐ QUY NHƠN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TRƯỜNG TIỂU HỌC HẢI CẢNG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078" name="Group 18"/>
          <p:cNvGrpSpPr>
            <a:grpSpLocks/>
          </p:cNvGrpSpPr>
          <p:nvPr/>
        </p:nvGrpSpPr>
        <p:grpSpPr bwMode="auto">
          <a:xfrm>
            <a:off x="10655733" y="5744023"/>
            <a:ext cx="1293812" cy="990600"/>
            <a:chOff x="5225" y="9335"/>
            <a:chExt cx="2520" cy="1750"/>
          </a:xfrm>
        </p:grpSpPr>
        <p:sp>
          <p:nvSpPr>
            <p:cNvPr id="3097" name="AutoShape 27" descr="2"/>
            <p:cNvSpPr>
              <a:spLocks noChangeArrowheads="1"/>
            </p:cNvSpPr>
            <p:nvPr/>
          </p:nvSpPr>
          <p:spPr bwMode="auto">
            <a:xfrm>
              <a:off x="5225" y="10185"/>
              <a:ext cx="2520" cy="900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29672" tIns="14837" rIns="29672" bIns="1483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585">
                <a:cs typeface="Times New Roman" panose="02020603050405020304" charset="0"/>
              </a:endParaRPr>
            </a:p>
          </p:txBody>
        </p:sp>
        <p:pic>
          <p:nvPicPr>
            <p:cNvPr id="3098" name="Picture 26" descr="cosmo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25" descr="BOOK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0" name="Picture 24" descr="BOOK1"/>
            <p:cNvSpPr>
              <a:spLocks noChangeAspect="1" noChangeArrowheads="1"/>
            </p:cNvSpPr>
            <p:nvPr/>
          </p:nvSpPr>
          <p:spPr bwMode="auto">
            <a:xfrm>
              <a:off x="5843" y="9848"/>
              <a:ext cx="1633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585"/>
            </a:p>
          </p:txBody>
        </p:sp>
        <p:sp>
          <p:nvSpPr>
            <p:cNvPr id="3101" name="Picture 23" descr="QUILLPEN"/>
            <p:cNvSpPr>
              <a:spLocks noChangeAspect="1" noChangeArrowheads="1"/>
            </p:cNvSpPr>
            <p:nvPr/>
          </p:nvSpPr>
          <p:spPr bwMode="auto">
            <a:xfrm>
              <a:off x="5615" y="9335"/>
              <a:ext cx="702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585"/>
            </a:p>
          </p:txBody>
        </p:sp>
        <p:sp>
          <p:nvSpPr>
            <p:cNvPr id="3102" name="Text Box 22"/>
            <p:cNvSpPr txBox="1">
              <a:spLocks noChangeArrowheads="1"/>
            </p:cNvSpPr>
            <p:nvPr/>
          </p:nvSpPr>
          <p:spPr bwMode="auto">
            <a:xfrm>
              <a:off x="5868" y="9896"/>
              <a:ext cx="900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9672" tIns="14837" rIns="29672" bIns="1483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59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en-US" altLang="en-US" sz="1556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03" name="Text Box 21"/>
            <p:cNvSpPr txBox="1">
              <a:spLocks noChangeArrowheads="1"/>
            </p:cNvSpPr>
            <p:nvPr/>
          </p:nvSpPr>
          <p:spPr bwMode="auto">
            <a:xfrm>
              <a:off x="6666" y="9862"/>
              <a:ext cx="575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9672" tIns="14837" rIns="29672" bIns="1483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556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0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780" kern="10">
                  <a:solidFill>
                    <a:srgbClr val="FFFFFF"/>
                  </a:solidFill>
                  <a:cs typeface="Times New Roman" panose="02020603050405020304" pitchFamily="18" charset="0"/>
                </a:rPr>
                <a:t>NÀM </a:t>
              </a:r>
            </a:p>
          </p:txBody>
        </p:sp>
        <p:sp>
          <p:nvSpPr>
            <p:cNvPr id="3105" name="Text Box 19"/>
            <p:cNvSpPr txBox="1">
              <a:spLocks noChangeArrowheads="1"/>
            </p:cNvSpPr>
            <p:nvPr/>
          </p:nvSpPr>
          <p:spPr bwMode="auto">
            <a:xfrm>
              <a:off x="6623" y="10050"/>
              <a:ext cx="720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9672" tIns="14837" rIns="29672" bIns="1483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556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3079" name="Picture 4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4297364"/>
            <a:ext cx="1809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9" y="4054476"/>
            <a:ext cx="1809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4" y="2105026"/>
            <a:ext cx="1793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9" y="4537075"/>
            <a:ext cx="18097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4" y="3311526"/>
            <a:ext cx="3889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490914"/>
            <a:ext cx="3889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819400"/>
            <a:ext cx="38893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3586164"/>
            <a:ext cx="38893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30651"/>
            <a:ext cx="3889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9" y="2571750"/>
            <a:ext cx="3889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9" y="2786064"/>
            <a:ext cx="38893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0" descr="Picture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9" y="4016375"/>
            <a:ext cx="3905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4" descr="daisy_button_pink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9" y="4756151"/>
            <a:ext cx="1793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908">
            <a:off x="1297568" y="5036062"/>
            <a:ext cx="6381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2633">
            <a:off x="10266481" y="5149462"/>
            <a:ext cx="639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1" descr="Firewrk8"/>
          <p:cNvPicPr>
            <a:picLocks noChangeAspect="1" noChangeArrowheads="1"/>
          </p:cNvPicPr>
          <p:nvPr/>
        </p:nvPicPr>
        <p:blipFill>
          <a:blip r:embed="rId11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39" y="294991"/>
            <a:ext cx="1386819" cy="14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2" descr="Firewrk8"/>
          <p:cNvPicPr>
            <a:picLocks noChangeAspect="1" noChangeArrowheads="1"/>
          </p:cNvPicPr>
          <p:nvPr/>
        </p:nvPicPr>
        <p:blipFill>
          <a:blip r:embed="rId11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697" y="1759599"/>
            <a:ext cx="152558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360198" y="1064567"/>
            <a:ext cx="9447161" cy="2282462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InflateTop">
              <a:avLst>
                <a:gd name="adj" fmla="val 38697"/>
              </a:avLst>
            </a:prstTxWarp>
            <a:spAutoFit/>
          </a:bodyPr>
          <a:lstStyle/>
          <a:p>
            <a:pPr algn="ctr"/>
            <a:r>
              <a:rPr lang="vi-V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 quý thầy cô  </a:t>
            </a:r>
          </a:p>
          <a:p>
            <a:pPr algn="ctr"/>
            <a:r>
              <a:rPr lang="vi-V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về dự </a:t>
            </a:r>
            <a:r>
              <a:rPr lang="en-US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chuyên</a:t>
            </a:r>
            <a:r>
              <a:rPr lang="en-US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môn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WordArt 6" descr="5"/>
          <p:cNvSpPr>
            <a:spLocks noChangeArrowheads="1" noChangeShapeType="1" noTextEdit="1"/>
          </p:cNvSpPr>
          <p:nvPr/>
        </p:nvSpPr>
        <p:spPr bwMode="auto">
          <a:xfrm>
            <a:off x="2504911" y="4032251"/>
            <a:ext cx="7274256" cy="12472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1575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MÔN: KHOA HỌC 5</a:t>
            </a:r>
            <a:r>
              <a:rPr lang="vi-VN" sz="1575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1">
                  <a:blip r:embed="rId12">
                    <a:alphaModFix amt="97000"/>
                  </a:blip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1575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blipFill dpi="0" rotWithShape="1">
                <a:blip r:embed="rId12">
                  <a:alphaModFix amt="97000"/>
                </a:blip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147824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731025" y="4558322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Anh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738321" y="363342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Trang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1984775" y="363342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Ngân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3513609" y="27451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Ngọc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4" name="Rectangle 6" descr="Pink tissue paper"/>
          <p:cNvSpPr>
            <a:spLocks noChangeArrowheads="1"/>
          </p:cNvSpPr>
          <p:nvPr/>
        </p:nvSpPr>
        <p:spPr bwMode="auto">
          <a:xfrm>
            <a:off x="7550357" y="2742406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Lâm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4778252" y="3657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Khoa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517388" y="456615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B.Trâm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6309293" y="3657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K.Anh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779885" y="2695516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Đạt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1985040" y="456615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4771403" y="456615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523559" y="3657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6309293" y="4570412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Yến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1976102" y="2695516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Ng.Thư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4771403" y="27451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An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6302111" y="2737477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Hoàng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2" name="Rectangle 24" descr="Pink tissue paper"/>
          <p:cNvSpPr>
            <a:spLocks noChangeArrowheads="1"/>
          </p:cNvSpPr>
          <p:nvPr/>
        </p:nvSpPr>
        <p:spPr bwMode="auto">
          <a:xfrm>
            <a:off x="7574150" y="4572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7574150" y="3657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B.Trân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94" name="appl1767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7886" y="6553200"/>
            <a:ext cx="406400" cy="304800"/>
          </a:xfrm>
          <a:prstGeom prst="rect">
            <a:avLst/>
          </a:prstGeo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17435" name="WordArt 27"/>
          <p:cNvSpPr>
            <a:spLocks noChangeArrowheads="1" noChangeShapeType="1" noTextEdit="1"/>
          </p:cNvSpPr>
          <p:nvPr/>
        </p:nvSpPr>
        <p:spPr bwMode="auto">
          <a:xfrm>
            <a:off x="1495031" y="243214"/>
            <a:ext cx="7862455" cy="144512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	Bạn nào sẽ được chọn 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97" name="AutoShape 28"/>
          <p:cNvSpPr>
            <a:spLocks noChangeArrowheads="1"/>
          </p:cNvSpPr>
          <p:nvPr/>
        </p:nvSpPr>
        <p:spPr bwMode="auto">
          <a:xfrm>
            <a:off x="101600" y="73025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vi-VN" sz="2400"/>
          </a:p>
        </p:txBody>
      </p:sp>
      <p:pic>
        <p:nvPicPr>
          <p:cNvPr id="7198" name="Picture 6" descr="untitled 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 descr="untitled 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486" y="533400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7" descr="untitled h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 descr="Pink tissue paper">
            <a:extLst>
              <a:ext uri="{FF2B5EF4-FFF2-40B4-BE49-F238E27FC236}">
                <a16:creationId xmlns:a16="http://schemas.microsoft.com/office/drawing/2014/main" id="{A4510FE1-9301-0039-7F43-3D7EC4B1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2708526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Minh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9" descr="Pink tissue paper">
            <a:extLst>
              <a:ext uri="{FF2B5EF4-FFF2-40B4-BE49-F238E27FC236}">
                <a16:creationId xmlns:a16="http://schemas.microsoft.com/office/drawing/2014/main" id="{75DA2453-6445-A320-1A19-3DCFBE1B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98" y="363342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Q.Anh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5" descr="Pink tissue paper">
            <a:extLst>
              <a:ext uri="{FF2B5EF4-FFF2-40B4-BE49-F238E27FC236}">
                <a16:creationId xmlns:a16="http://schemas.microsoft.com/office/drawing/2014/main" id="{D732767F-8444-9DD4-7BA7-7F45D76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98" y="456615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2" descr="Pink tissue paper">
            <a:extLst>
              <a:ext uri="{FF2B5EF4-FFF2-40B4-BE49-F238E27FC236}">
                <a16:creationId xmlns:a16="http://schemas.microsoft.com/office/drawing/2014/main" id="{4B2DF1AF-C59E-EB82-B14C-3D182C3F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98" y="2708526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My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Rectangle 24" descr="Pink tissue paper">
            <a:extLst>
              <a:ext uri="{FF2B5EF4-FFF2-40B4-BE49-F238E27FC236}">
                <a16:creationId xmlns:a16="http://schemas.microsoft.com/office/drawing/2014/main" id="{08CB36FB-B424-E39E-E003-3D52FC78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4558322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5" descr="Pink tissue paper">
            <a:extLst>
              <a:ext uri="{FF2B5EF4-FFF2-40B4-BE49-F238E27FC236}">
                <a16:creationId xmlns:a16="http://schemas.microsoft.com/office/drawing/2014/main" id="{6A7C8493-BD19-6C26-E0C6-80CA26AD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3633424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C -0.00638 -0.01944 0.17565 0.46991 0.16744 0.45278 C 0.16145 0.44421 0.15937 0.43333 0.15416 0.42384 C 0.1526 0.4213 0.15169 0.42037 0.15 0.41829 C 0.13164 0.39676 0.15169 0.41829 0.13593 0.4 C 0.13593 0.39722 0.13112 0.39607 0.12942 0.39259 C 0.12343 0.38426 0.12304 0.375 0.12018 0.3662 C 0.11601 0.36273 0.11276 0.35926 0.11185 0.35463 C 0.10768 0.35278 0.10729 0.34908 0.10638 0.34583 C 0.10455 0.33866 0.10429 0.33866 0.09869 0.33241 C 0.09479 0.31898 0.0914 0.32477 0.09088 0.31389 C 0.08385 0.28611 0.07643 0.26111 0.06354 0.23796 C 0.05976 0.22454 0.05716 0.21204 0.05247 0.19861 C 0.04948 0.1838 0.04518 0.17083 0.04388 0.15556 C 0.03658 0.13333 0.03229 0.10972 0.02929 0.08658 C 0.02877 0.06435 0.02929 0.04398 0.0276 0.02292 C 0.02682 0.01134 0.02174 -0.00972 0.02174 -0.00949 C 0.02343 -0.07083 0.01315 -0.18449 0.03424 -0.26088 C 0.04127 -0.2875 0.0539 -0.34398 0.07565 -0.3537 C 0.07604 -0.35347 0.11276 -0.34213 0.11953 -0.33935 C 0.14362 -0.32454 0.15169 -0.31597 0.17395 -0.29491 C 0.18711 -0.28449 0.19908 -0.27245 0.21237 -0.26088 C 0.21627 -0.25787 0.22487 -0.25046 0.22487 -0.25 C 0.24492 -0.21759 0.26067 -0.17801 0.27825 -0.14143 C 0.29192 -0.11481 0.30911 -0.08727 0.31979 -0.05717 C 0.33294 -0.01991 0.34075 0.02153 0.34752 0.06204 C 0.34596 0.08935 0.34531 0.11574 0.34283 0.14259 C 0.34244 0.14769 0.34192 0.15324 0.33997 0.15556 C 0.33424 0.16343 0.33138 0.17315 0.32578 0.18056 C 0.31471 0.19514 0.29882 0.20533 0.28593 0.21759 C 0.28229 0.22083 0.27955 0.22593 0.27526 0.22778 C 0.25091 0.23588 0.22565 0.24815 0.2013 0.25741 C 0.15872 0.27778 0.11406 0.29884 0.06744 0.3037 C 0.04778 0.30093 -0.01289 0.30718 -0.04284 0.28125 C -0.05013 0.27454 -0.0586 0.2544 -0.0612 0.24815 C -0.06589 0.23935 -0.07696 0.22361 -0.07696 0.22384 C -0.07878 0.20255 -0.08464 0.1831 -0.08763 0.16204 C -0.08555 0.1294 -0.08737 0.10556 -0.07383 0.08009 C -0.05677 0.04792 -0.02188 0.0375 0.00468 0.02685 C 0.03086 0.0162 0.0556 0.00046 0.08164 -0.00764 C 0.10612 -0.01574 0.13073 -0.0213 0.15768 -0.0287 C 0.27448 -0.02245 0.39752 -0.04676 0.51224 -0.00417 C 0.53398 0.0037 0.54804 0.01991 0.56601 0.0375 C 0.58268 0.05278 0.59961 0.06296 0.61198 0.08658 C 0.61783 0.09722 0.62252 0.10648 0.62565 0.11921 C 0.62799 0.12732 0.63203 0.14259 0.63203 0.14306 C 0.63671 0.18611 0.63698 0.1831 0.63203 0.25741 C 0.63151 0.26574 0.6276 0.27199 0.62565 0.27778 C 0.62161 0.29699 0.61836 0.31458 0.61198 0.33241 C 0.61002 0.34583 0.60325 0.35533 0.59687 0.3662 C 0.59505 0.37037 0.59427 0.37408 0.59166 0.37685 C 0.58073 0.39398 0.55208 0.41296 0.53802 0.41829 C 0.5289 0.42199 0.51953 0.42315 0.51041 0.4287 C 0.48867 0.43889 0.49935 0.43472 0.47838 0.44074 C 0.44843 0.45903 0.41484 0.46759 0.38294 0.47546 C 0.37031 0.47477 0.20182 0.49352 0.15768 0.43241 C 0.13593 0.40625 0.11237 0.36667 0.10455 0.33241 C 0.09869 0.31574 0.09257 0.29352 0.09088 0.27662 C 0.08789 0.26759 0.08489 0.25185 0.08489 0.25232 C 0.08711 0.24352 0.08515 0.2331 0.09088 0.2257 C 0.09257 0.22083 0.10481 0.21759 0.11237 0.21551 C 0.11927 0.21019 0.12252 0.21019 0.12942 0.20741 C 0.13763 0.20347 0.1457 0.2 0.15416 0.19722 C 0.16966 0.19792 0.27929 0.08333 0.29596 0.08333 " pathEditMode="relative" rAng="0" ptsTypes="AAAAAAAAAAAAAAAAAAAAAAAAAAAAAAAAAAAAAAAAAAAAAAAAAAAAAAAAAAAAAAAA">
                                      <p:cBhvr>
                                        <p:cTn id="241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96" y="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150"/>
                            </p:stCondLst>
                            <p:childTnLst>
                              <p:par>
                                <p:cTn id="24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80" grpId="0" animBg="1"/>
      <p:bldP spid="7181" grpId="0" animBg="1"/>
      <p:bldP spid="7182" grpId="0" animBg="1"/>
      <p:bldP spid="7183" grpId="0" animBg="1"/>
      <p:bldP spid="7186" grpId="0" animBg="1"/>
      <p:bldP spid="7186" grpId="1" animBg="1"/>
      <p:bldP spid="7188" grpId="0" animBg="1"/>
      <p:bldP spid="7190" grpId="0" animBg="1"/>
      <p:bldP spid="7192" grpId="0" animBg="1"/>
      <p:bldP spid="719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747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888" y="-286328"/>
            <a:ext cx="9513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3" descr="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888" cy="1371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591383" y="2713863"/>
            <a:ext cx="5163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35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EF8CC293-1B14-48FB-9D96-D8C03C23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160" y="585873"/>
            <a:ext cx="8709680" cy="3810000"/>
          </a:xfrm>
          <a:prstGeom prst="cloudCallout">
            <a:avLst>
              <a:gd name="adj1" fmla="val -54661"/>
              <a:gd name="adj2" fmla="val 67926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B050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altLang="en-US" sz="44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thuỷ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chai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lọ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…</a:t>
            </a:r>
            <a:endParaRPr lang="en-US" sz="4000" b="1" dirty="0">
              <a:solidFill>
                <a:srgbClr val="002060"/>
              </a:solidFill>
              <a:latin typeface="Franklin Gothic Medium"/>
              <a:cs typeface="Times New Roman" panose="02020603050405020304" pitchFamily="18" charset="0"/>
            </a:endParaRPr>
          </a:p>
          <a:p>
            <a:pPr algn="ctr" defTabSz="685800">
              <a:spcBef>
                <a:spcPct val="50000"/>
              </a:spcBef>
              <a:defRPr/>
            </a:pPr>
            <a:r>
              <a:rPr lang="vi-VN" sz="4800" b="1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vi-VN" sz="4800" b="1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en-US" altLang="en-US" sz="4800" b="1" dirty="0">
              <a:solidFill>
                <a:srgbClr val="FFFF00"/>
              </a:solidFill>
              <a:latin typeface="Franklin Gothic Medium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5EE51-13B5-4543-9824-E709CFDB3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23" y="5346985"/>
            <a:ext cx="3147623" cy="13979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551F354-7947-4E1D-9115-13DAF7B9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12" y="5181533"/>
            <a:ext cx="1772266" cy="165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8550777" y="4642515"/>
            <a:ext cx="19812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7030A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534622" y="238017"/>
            <a:ext cx="1504121" cy="1271076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629" y="4388065"/>
            <a:ext cx="1871647" cy="23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0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C49E-F251-4D97-828F-AB3CC19D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875D-8730-4D8A-903F-4A3D3B2DE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en">
            <a:extLst>
              <a:ext uri="{FF2B5EF4-FFF2-40B4-BE49-F238E27FC236}">
                <a16:creationId xmlns:a16="http://schemas.microsoft.com/office/drawing/2014/main" id="{AF420C88-C591-47CB-BE52-69C1270A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8">
            <a:extLst>
              <a:ext uri="{FF2B5EF4-FFF2-40B4-BE49-F238E27FC236}">
                <a16:creationId xmlns:a16="http://schemas.microsoft.com/office/drawing/2014/main" id="{41F7DF15-8C64-4BAA-B16B-71E75FEF3C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7106" y="246063"/>
            <a:ext cx="8686800" cy="6400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bạn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đã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trả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lời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rất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tốt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FSTV116">
            <a:extLst>
              <a:ext uri="{FF2B5EF4-FFF2-40B4-BE49-F238E27FC236}">
                <a16:creationId xmlns:a16="http://schemas.microsoft.com/office/drawing/2014/main" id="{D31E24E8-3818-4877-B7C9-09B7E186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777">
            <a:off x="209837" y="167654"/>
            <a:ext cx="2094925" cy="172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94764-721A-4338-84C8-55B636F42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340" y="3940727"/>
            <a:ext cx="2098521" cy="2804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EDD49-912E-48CF-91A3-1D55724A1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6327224" y="5044007"/>
            <a:ext cx="2266582" cy="143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2DB78CB3-4806-4FB1-8DF7-3F7A21BB1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" name="Picture 2" descr="43 Overall Champion Illustrations &amp;amp; Clip Art - iStock">
            <a:extLst>
              <a:ext uri="{FF2B5EF4-FFF2-40B4-BE49-F238E27FC236}">
                <a16:creationId xmlns:a16="http://schemas.microsoft.com/office/drawing/2014/main" id="{32D7929C-C118-4C5F-A416-AD9BCF2F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2" y="4754880"/>
            <a:ext cx="3467136" cy="19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b="972"/>
          <a:stretch/>
        </p:blipFill>
        <p:spPr>
          <a:xfrm>
            <a:off x="1939635" y="-684466"/>
            <a:ext cx="10372437" cy="6625128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624045" y="2926630"/>
            <a:ext cx="77760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 smtClean="0">
                <a:ln w="0"/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GB" sz="5400" b="1" dirty="0" smtClean="0">
                <a:ln w="0"/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GB" sz="5400" b="1" dirty="0" err="1" smtClean="0">
                <a:ln w="0"/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GB" sz="5400" b="1" dirty="0" smtClean="0">
                <a:ln w="0"/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</a:t>
            </a:r>
            <a:r>
              <a:rPr kumimoji="0" lang="en-GB" sz="5400" b="1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ác</a:t>
            </a:r>
            <a:r>
              <a:rPr kumimoji="0" lang="en-GB" sz="54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đồ</a:t>
            </a:r>
            <a:r>
              <a:rPr kumimoji="0" lang="en-GB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dùng</a:t>
            </a:r>
            <a:r>
              <a:rPr kumimoji="0" lang="en-GB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được</a:t>
            </a:r>
            <a:r>
              <a:rPr kumimoji="0" lang="en-GB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làm</a:t>
            </a:r>
            <a:r>
              <a:rPr kumimoji="0" lang="en-GB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bằng</a:t>
            </a:r>
            <a:r>
              <a:rPr kumimoji="0" lang="en-GB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endParaRPr kumimoji="0" lang="en-GB" sz="5400" b="1" i="0" u="none" strike="noStrike" kern="1200" cap="none" spc="0" normalizeH="0" baseline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cao</a:t>
            </a:r>
            <a:r>
              <a:rPr kumimoji="0" lang="en-GB" sz="54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su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1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b="972"/>
          <a:stretch/>
        </p:blipFill>
        <p:spPr>
          <a:xfrm>
            <a:off x="306766" y="861208"/>
            <a:ext cx="6499124" cy="5532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3236" y="2343093"/>
            <a:ext cx="6883862" cy="2075429"/>
            <a:chOff x="703236" y="2343093"/>
            <a:chExt cx="6883862" cy="20754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3770" y="2343093"/>
              <a:ext cx="1563328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176476" y="3776825"/>
              <a:ext cx="20419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Ủng đi nước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36" y="3772871"/>
              <a:ext cx="614758" cy="645651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176476" y="4445732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Đệm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6" y="4455256"/>
            <a:ext cx="614758" cy="6456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2473" y="2343093"/>
            <a:ext cx="2156314" cy="1563328"/>
          </a:xfrm>
          <a:prstGeom prst="round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38" name="Group 37"/>
          <p:cNvGrpSpPr/>
          <p:nvPr/>
        </p:nvGrpSpPr>
        <p:grpSpPr>
          <a:xfrm>
            <a:off x="703236" y="2343093"/>
            <a:ext cx="11164705" cy="3472022"/>
            <a:chOff x="703236" y="2343093"/>
            <a:chExt cx="11164705" cy="3472022"/>
          </a:xfrm>
        </p:grpSpPr>
        <p:sp>
          <p:nvSpPr>
            <p:cNvPr id="39" name="TextBox 38"/>
            <p:cNvSpPr txBox="1"/>
            <p:nvPr/>
          </p:nvSpPr>
          <p:spPr>
            <a:xfrm>
              <a:off x="1176476" y="5169464"/>
              <a:ext cx="1486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Cục gôm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36" y="5169464"/>
              <a:ext cx="614758" cy="64565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13336" y="2343093"/>
              <a:ext cx="1554605" cy="1554605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232318" y="4412795"/>
            <a:ext cx="6826398" cy="1569055"/>
            <a:chOff x="3232318" y="4412795"/>
            <a:chExt cx="6826398" cy="1569055"/>
          </a:xfrm>
        </p:grpSpPr>
        <p:sp>
          <p:nvSpPr>
            <p:cNvPr id="46" name="TextBox 45"/>
            <p:cNvSpPr txBox="1"/>
            <p:nvPr/>
          </p:nvSpPr>
          <p:spPr>
            <a:xfrm>
              <a:off x="3740586" y="4413614"/>
              <a:ext cx="1186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Lốp xe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318" y="4412795"/>
              <a:ext cx="614758" cy="64565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02402" y="4418522"/>
              <a:ext cx="2156314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49" name="Group 48"/>
          <p:cNvGrpSpPr/>
          <p:nvPr/>
        </p:nvGrpSpPr>
        <p:grpSpPr>
          <a:xfrm>
            <a:off x="3251101" y="3730484"/>
            <a:ext cx="4335997" cy="2251366"/>
            <a:chOff x="3251101" y="3730484"/>
            <a:chExt cx="4335997" cy="2251366"/>
          </a:xfrm>
        </p:grpSpPr>
        <p:sp>
          <p:nvSpPr>
            <p:cNvPr id="50" name="TextBox 49"/>
            <p:cNvSpPr txBox="1"/>
            <p:nvPr/>
          </p:nvSpPr>
          <p:spPr>
            <a:xfrm>
              <a:off x="3759369" y="3746805"/>
              <a:ext cx="1569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Dây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thun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101" y="3730484"/>
              <a:ext cx="614758" cy="64565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3770" y="4418522"/>
              <a:ext cx="1563328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3222247" y="4381119"/>
            <a:ext cx="8637020" cy="1576690"/>
            <a:chOff x="3222247" y="4381119"/>
            <a:chExt cx="8637020" cy="1576690"/>
          </a:xfrm>
        </p:grpSpPr>
        <p:sp>
          <p:nvSpPr>
            <p:cNvPr id="54" name="TextBox 53"/>
            <p:cNvSpPr txBox="1"/>
            <p:nvPr/>
          </p:nvSpPr>
          <p:spPr>
            <a:xfrm>
              <a:off x="3730515" y="5169464"/>
              <a:ext cx="1818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Bong </a:t>
              </a:r>
              <a:r>
                <a:rPr kumimoji="0" lang="en-GB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bóng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247" y="5169464"/>
              <a:ext cx="614758" cy="6456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82577" y="4381119"/>
              <a:ext cx="1576690" cy="1576690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sp>
        <p:nvSpPr>
          <p:cNvPr id="57" name="Rectangle 56"/>
          <p:cNvSpPr/>
          <p:nvPr/>
        </p:nvSpPr>
        <p:spPr>
          <a:xfrm>
            <a:off x="1543391" y="562119"/>
            <a:ext cx="86574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đồ</a:t>
            </a:r>
            <a:r>
              <a:rPr kumimoji="0" lang="en-GB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dùng</a:t>
            </a:r>
            <a:r>
              <a:rPr kumimoji="0" lang="en-GB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được</a:t>
            </a:r>
            <a:r>
              <a:rPr kumimoji="0" lang="en-GB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làm</a:t>
            </a:r>
            <a:r>
              <a:rPr kumimoji="0" lang="en-GB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bằng</a:t>
            </a:r>
            <a:r>
              <a:rPr kumimoji="0" lang="en-GB" sz="3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endParaRPr kumimoji="0" lang="en-GB" sz="3600" b="0" i="0" u="none" strike="noStrike" kern="1200" cap="none" spc="0" normalizeH="0" baseline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cao</a:t>
            </a:r>
            <a:r>
              <a:rPr kumimoji="0" lang="en-GB" sz="36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su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29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42949" y="14616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29839" y="66272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u="sng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01" y="1919584"/>
            <a:ext cx="815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2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6" y="3913877"/>
            <a:ext cx="3307797" cy="330779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91863" y="2088682"/>
            <a:ext cx="5619952" cy="3643644"/>
          </a:xfrm>
          <a:prstGeom prst="cloudCallout">
            <a:avLst>
              <a:gd name="adj1" fmla="val -81011"/>
              <a:gd name="adj2" fmla="val 233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191000" y="1276376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89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543930" y="216830"/>
            <a:ext cx="6877147" cy="3494710"/>
            <a:chOff x="4430547" y="812800"/>
            <a:chExt cx="3849514" cy="271753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0547" y="812800"/>
              <a:ext cx="3089198" cy="211996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826504" y="3020150"/>
              <a:ext cx="3453557" cy="51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Nhựa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cây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cao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su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83680" y="216830"/>
            <a:ext cx="5486400" cy="3484345"/>
            <a:chOff x="8024836" y="812800"/>
            <a:chExt cx="3150089" cy="277916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4836" y="812800"/>
              <a:ext cx="3150089" cy="220756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9020641" y="3081783"/>
              <a:ext cx="1332079" cy="510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Dầu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mỏ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69357" y="3778177"/>
            <a:ext cx="6054290" cy="3162580"/>
            <a:chOff x="5927934" y="3739675"/>
            <a:chExt cx="4405559" cy="31625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934" y="3739675"/>
              <a:ext cx="4405559" cy="251116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7282373" y="6317480"/>
              <a:ext cx="19127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Than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đá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82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42949" y="14616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29839" y="66272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u="sng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01" y="1919584"/>
            <a:ext cx="815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6" y="3913877"/>
            <a:ext cx="3307797" cy="3307797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95549" y="1273253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73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5693" y="5492378"/>
            <a:ext cx="944516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chế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nhựa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gọi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tự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115" y="5438266"/>
            <a:ext cx="9926320" cy="1185441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Cây cao su là gì? Công dụng của mủ cao 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3" y="548640"/>
            <a:ext cx="5774339" cy="43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56" y="548641"/>
            <a:ext cx="5833872" cy="433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7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62200" y="228601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 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14800" y="813376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17295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57480" y="5003998"/>
            <a:ext cx="944516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chế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than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đá</a:t>
            </a:r>
            <a:r>
              <a:rPr lang="en-GB" sz="3200" dirty="0">
                <a:solidFill>
                  <a:srgbClr val="000000"/>
                </a:solidFill>
                <a:latin typeface="OpenSans"/>
              </a:rPr>
              <a:t>,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dầu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mỏ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gọi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nhân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4444" y="4949887"/>
            <a:ext cx="9926320" cy="1185441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46" y="61953"/>
            <a:ext cx="2737621" cy="2737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1" y="462013"/>
            <a:ext cx="5830841" cy="3862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95" y="462013"/>
            <a:ext cx="5694130" cy="38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7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62200" y="228601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ngày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tháng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  <a:endParaRPr lang="en-US" altLang="en-US" dirty="0">
              <a:solidFill>
                <a:srgbClr val="262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97965" y="676837"/>
            <a:ext cx="4572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SU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09" y="1804197"/>
            <a:ext cx="815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2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55" y="1952644"/>
            <a:ext cx="3952775" cy="1926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62" y="2323220"/>
            <a:ext cx="3413760" cy="108644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25711" y="2492192"/>
            <a:ext cx="1722289" cy="1706702"/>
          </a:xfrm>
          <a:prstGeom prst="ellipse">
            <a:avLst/>
          </a:prstGeom>
          <a:solidFill>
            <a:srgbClr val="FF5B9D"/>
          </a:solidFill>
          <a:ln>
            <a:solidFill>
              <a:srgbClr val="090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8582" y="2686392"/>
            <a:ext cx="17362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Cao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su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76577" y="4228148"/>
            <a:ext cx="620240" cy="90690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588168" y="4229668"/>
            <a:ext cx="567184" cy="89650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61104" y="5135053"/>
            <a:ext cx="1751070" cy="1408969"/>
          </a:xfrm>
          <a:custGeom>
            <a:avLst/>
            <a:gdLst>
              <a:gd name="connsiteX0" fmla="*/ 0 w 2221432"/>
              <a:gd name="connsiteY0" fmla="*/ 251330 h 1507948"/>
              <a:gd name="connsiteX1" fmla="*/ 251330 w 2221432"/>
              <a:gd name="connsiteY1" fmla="*/ 0 h 1507948"/>
              <a:gd name="connsiteX2" fmla="*/ 807066 w 2221432"/>
              <a:gd name="connsiteY2" fmla="*/ 0 h 1507948"/>
              <a:gd name="connsiteX3" fmla="*/ 1397178 w 2221432"/>
              <a:gd name="connsiteY3" fmla="*/ 0 h 1507948"/>
              <a:gd name="connsiteX4" fmla="*/ 1970102 w 2221432"/>
              <a:gd name="connsiteY4" fmla="*/ 0 h 1507948"/>
              <a:gd name="connsiteX5" fmla="*/ 2221432 w 2221432"/>
              <a:gd name="connsiteY5" fmla="*/ 251330 h 1507948"/>
              <a:gd name="connsiteX6" fmla="*/ 2221432 w 2221432"/>
              <a:gd name="connsiteY6" fmla="*/ 764027 h 1507948"/>
              <a:gd name="connsiteX7" fmla="*/ 2221432 w 2221432"/>
              <a:gd name="connsiteY7" fmla="*/ 1256618 h 1507948"/>
              <a:gd name="connsiteX8" fmla="*/ 1970102 w 2221432"/>
              <a:gd name="connsiteY8" fmla="*/ 1507948 h 1507948"/>
              <a:gd name="connsiteX9" fmla="*/ 1448741 w 2221432"/>
              <a:gd name="connsiteY9" fmla="*/ 1507948 h 1507948"/>
              <a:gd name="connsiteX10" fmla="*/ 858629 w 2221432"/>
              <a:gd name="connsiteY10" fmla="*/ 1507948 h 1507948"/>
              <a:gd name="connsiteX11" fmla="*/ 251330 w 2221432"/>
              <a:gd name="connsiteY11" fmla="*/ 1507948 h 1507948"/>
              <a:gd name="connsiteX12" fmla="*/ 0 w 2221432"/>
              <a:gd name="connsiteY12" fmla="*/ 1256618 h 1507948"/>
              <a:gd name="connsiteX13" fmla="*/ 0 w 2221432"/>
              <a:gd name="connsiteY13" fmla="*/ 753974 h 1507948"/>
              <a:gd name="connsiteX14" fmla="*/ 0 w 2221432"/>
              <a:gd name="connsiteY14" fmla="*/ 251330 h 15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1432" h="1507948" fill="none" extrusionOk="0">
                <a:moveTo>
                  <a:pt x="0" y="251330"/>
                </a:moveTo>
                <a:cubicBezTo>
                  <a:pt x="10290" y="133661"/>
                  <a:pt x="83700" y="-19897"/>
                  <a:pt x="251330" y="0"/>
                </a:cubicBezTo>
                <a:cubicBezTo>
                  <a:pt x="382332" y="-10481"/>
                  <a:pt x="530734" y="28907"/>
                  <a:pt x="807066" y="0"/>
                </a:cubicBezTo>
                <a:cubicBezTo>
                  <a:pt x="1083398" y="-28907"/>
                  <a:pt x="1178044" y="32914"/>
                  <a:pt x="1397178" y="0"/>
                </a:cubicBezTo>
                <a:cubicBezTo>
                  <a:pt x="1616312" y="-32914"/>
                  <a:pt x="1714787" y="64035"/>
                  <a:pt x="1970102" y="0"/>
                </a:cubicBezTo>
                <a:cubicBezTo>
                  <a:pt x="2092972" y="25517"/>
                  <a:pt x="2230390" y="123642"/>
                  <a:pt x="2221432" y="251330"/>
                </a:cubicBezTo>
                <a:cubicBezTo>
                  <a:pt x="2235453" y="471912"/>
                  <a:pt x="2184451" y="528813"/>
                  <a:pt x="2221432" y="764027"/>
                </a:cubicBezTo>
                <a:cubicBezTo>
                  <a:pt x="2258413" y="999241"/>
                  <a:pt x="2220907" y="1148787"/>
                  <a:pt x="2221432" y="1256618"/>
                </a:cubicBezTo>
                <a:cubicBezTo>
                  <a:pt x="2224164" y="1408832"/>
                  <a:pt x="2131215" y="1479862"/>
                  <a:pt x="1970102" y="1507948"/>
                </a:cubicBezTo>
                <a:cubicBezTo>
                  <a:pt x="1816337" y="1531259"/>
                  <a:pt x="1631635" y="1484318"/>
                  <a:pt x="1448741" y="1507948"/>
                </a:cubicBezTo>
                <a:cubicBezTo>
                  <a:pt x="1265847" y="1531578"/>
                  <a:pt x="1071108" y="1475969"/>
                  <a:pt x="858629" y="1507948"/>
                </a:cubicBezTo>
                <a:cubicBezTo>
                  <a:pt x="646150" y="1539927"/>
                  <a:pt x="455205" y="1495033"/>
                  <a:pt x="251330" y="1507948"/>
                </a:cubicBezTo>
                <a:cubicBezTo>
                  <a:pt x="117913" y="1504107"/>
                  <a:pt x="6478" y="1391006"/>
                  <a:pt x="0" y="1256618"/>
                </a:cubicBezTo>
                <a:cubicBezTo>
                  <a:pt x="-50417" y="1023007"/>
                  <a:pt x="46089" y="924791"/>
                  <a:pt x="0" y="753974"/>
                </a:cubicBezTo>
                <a:cubicBezTo>
                  <a:pt x="-46089" y="583157"/>
                  <a:pt x="52193" y="401122"/>
                  <a:pt x="0" y="251330"/>
                </a:cubicBezTo>
                <a:close/>
              </a:path>
              <a:path w="2221432" h="1507948" stroke="0" extrusionOk="0">
                <a:moveTo>
                  <a:pt x="0" y="251330"/>
                </a:moveTo>
                <a:cubicBezTo>
                  <a:pt x="-3877" y="111379"/>
                  <a:pt x="143436" y="23533"/>
                  <a:pt x="251330" y="0"/>
                </a:cubicBezTo>
                <a:cubicBezTo>
                  <a:pt x="537498" y="-36892"/>
                  <a:pt x="630017" y="5258"/>
                  <a:pt x="841442" y="0"/>
                </a:cubicBezTo>
                <a:cubicBezTo>
                  <a:pt x="1052867" y="-5258"/>
                  <a:pt x="1213246" y="20846"/>
                  <a:pt x="1431553" y="0"/>
                </a:cubicBezTo>
                <a:cubicBezTo>
                  <a:pt x="1649860" y="-20846"/>
                  <a:pt x="1842825" y="3208"/>
                  <a:pt x="1970102" y="0"/>
                </a:cubicBezTo>
                <a:cubicBezTo>
                  <a:pt x="2139389" y="-6769"/>
                  <a:pt x="2212219" y="99798"/>
                  <a:pt x="2221432" y="251330"/>
                </a:cubicBezTo>
                <a:cubicBezTo>
                  <a:pt x="2264896" y="361659"/>
                  <a:pt x="2170256" y="502996"/>
                  <a:pt x="2221432" y="733868"/>
                </a:cubicBezTo>
                <a:cubicBezTo>
                  <a:pt x="2272608" y="964740"/>
                  <a:pt x="2185083" y="1106633"/>
                  <a:pt x="2221432" y="1256618"/>
                </a:cubicBezTo>
                <a:cubicBezTo>
                  <a:pt x="2236327" y="1420589"/>
                  <a:pt x="2102312" y="1483886"/>
                  <a:pt x="1970102" y="1507948"/>
                </a:cubicBezTo>
                <a:cubicBezTo>
                  <a:pt x="1801449" y="1542426"/>
                  <a:pt x="1575854" y="1475556"/>
                  <a:pt x="1414366" y="1507948"/>
                </a:cubicBezTo>
                <a:cubicBezTo>
                  <a:pt x="1252878" y="1540340"/>
                  <a:pt x="999597" y="1477029"/>
                  <a:pt x="893005" y="1507948"/>
                </a:cubicBezTo>
                <a:cubicBezTo>
                  <a:pt x="786413" y="1538867"/>
                  <a:pt x="519141" y="1446733"/>
                  <a:pt x="251330" y="1507948"/>
                </a:cubicBezTo>
                <a:cubicBezTo>
                  <a:pt x="121382" y="1497622"/>
                  <a:pt x="17353" y="1398983"/>
                  <a:pt x="0" y="1256618"/>
                </a:cubicBezTo>
                <a:cubicBezTo>
                  <a:pt x="-31730" y="1031936"/>
                  <a:pt x="37510" y="952433"/>
                  <a:pt x="0" y="774080"/>
                </a:cubicBezTo>
                <a:cubicBezTo>
                  <a:pt x="-37510" y="595727"/>
                  <a:pt x="42225" y="464965"/>
                  <a:pt x="0" y="25133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9080D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35686" y="5182817"/>
            <a:ext cx="1871614" cy="1371248"/>
          </a:xfrm>
          <a:custGeom>
            <a:avLst/>
            <a:gdLst>
              <a:gd name="connsiteX0" fmla="*/ 0 w 2221432"/>
              <a:gd name="connsiteY0" fmla="*/ 251330 h 1507948"/>
              <a:gd name="connsiteX1" fmla="*/ 251330 w 2221432"/>
              <a:gd name="connsiteY1" fmla="*/ 0 h 1507948"/>
              <a:gd name="connsiteX2" fmla="*/ 807066 w 2221432"/>
              <a:gd name="connsiteY2" fmla="*/ 0 h 1507948"/>
              <a:gd name="connsiteX3" fmla="*/ 1397178 w 2221432"/>
              <a:gd name="connsiteY3" fmla="*/ 0 h 1507948"/>
              <a:gd name="connsiteX4" fmla="*/ 1970102 w 2221432"/>
              <a:gd name="connsiteY4" fmla="*/ 0 h 1507948"/>
              <a:gd name="connsiteX5" fmla="*/ 2221432 w 2221432"/>
              <a:gd name="connsiteY5" fmla="*/ 251330 h 1507948"/>
              <a:gd name="connsiteX6" fmla="*/ 2221432 w 2221432"/>
              <a:gd name="connsiteY6" fmla="*/ 764027 h 1507948"/>
              <a:gd name="connsiteX7" fmla="*/ 2221432 w 2221432"/>
              <a:gd name="connsiteY7" fmla="*/ 1256618 h 1507948"/>
              <a:gd name="connsiteX8" fmla="*/ 1970102 w 2221432"/>
              <a:gd name="connsiteY8" fmla="*/ 1507948 h 1507948"/>
              <a:gd name="connsiteX9" fmla="*/ 1448741 w 2221432"/>
              <a:gd name="connsiteY9" fmla="*/ 1507948 h 1507948"/>
              <a:gd name="connsiteX10" fmla="*/ 858629 w 2221432"/>
              <a:gd name="connsiteY10" fmla="*/ 1507948 h 1507948"/>
              <a:gd name="connsiteX11" fmla="*/ 251330 w 2221432"/>
              <a:gd name="connsiteY11" fmla="*/ 1507948 h 1507948"/>
              <a:gd name="connsiteX12" fmla="*/ 0 w 2221432"/>
              <a:gd name="connsiteY12" fmla="*/ 1256618 h 1507948"/>
              <a:gd name="connsiteX13" fmla="*/ 0 w 2221432"/>
              <a:gd name="connsiteY13" fmla="*/ 753974 h 1507948"/>
              <a:gd name="connsiteX14" fmla="*/ 0 w 2221432"/>
              <a:gd name="connsiteY14" fmla="*/ 251330 h 15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1432" h="1507948" fill="none" extrusionOk="0">
                <a:moveTo>
                  <a:pt x="0" y="251330"/>
                </a:moveTo>
                <a:cubicBezTo>
                  <a:pt x="10290" y="133661"/>
                  <a:pt x="83700" y="-19897"/>
                  <a:pt x="251330" y="0"/>
                </a:cubicBezTo>
                <a:cubicBezTo>
                  <a:pt x="382332" y="-10481"/>
                  <a:pt x="530734" y="28907"/>
                  <a:pt x="807066" y="0"/>
                </a:cubicBezTo>
                <a:cubicBezTo>
                  <a:pt x="1083398" y="-28907"/>
                  <a:pt x="1178044" y="32914"/>
                  <a:pt x="1397178" y="0"/>
                </a:cubicBezTo>
                <a:cubicBezTo>
                  <a:pt x="1616312" y="-32914"/>
                  <a:pt x="1714787" y="64035"/>
                  <a:pt x="1970102" y="0"/>
                </a:cubicBezTo>
                <a:cubicBezTo>
                  <a:pt x="2092972" y="25517"/>
                  <a:pt x="2230390" y="123642"/>
                  <a:pt x="2221432" y="251330"/>
                </a:cubicBezTo>
                <a:cubicBezTo>
                  <a:pt x="2235453" y="471912"/>
                  <a:pt x="2184451" y="528813"/>
                  <a:pt x="2221432" y="764027"/>
                </a:cubicBezTo>
                <a:cubicBezTo>
                  <a:pt x="2258413" y="999241"/>
                  <a:pt x="2220907" y="1148787"/>
                  <a:pt x="2221432" y="1256618"/>
                </a:cubicBezTo>
                <a:cubicBezTo>
                  <a:pt x="2224164" y="1408832"/>
                  <a:pt x="2131215" y="1479862"/>
                  <a:pt x="1970102" y="1507948"/>
                </a:cubicBezTo>
                <a:cubicBezTo>
                  <a:pt x="1816337" y="1531259"/>
                  <a:pt x="1631635" y="1484318"/>
                  <a:pt x="1448741" y="1507948"/>
                </a:cubicBezTo>
                <a:cubicBezTo>
                  <a:pt x="1265847" y="1531578"/>
                  <a:pt x="1071108" y="1475969"/>
                  <a:pt x="858629" y="1507948"/>
                </a:cubicBezTo>
                <a:cubicBezTo>
                  <a:pt x="646150" y="1539927"/>
                  <a:pt x="455205" y="1495033"/>
                  <a:pt x="251330" y="1507948"/>
                </a:cubicBezTo>
                <a:cubicBezTo>
                  <a:pt x="117913" y="1504107"/>
                  <a:pt x="6478" y="1391006"/>
                  <a:pt x="0" y="1256618"/>
                </a:cubicBezTo>
                <a:cubicBezTo>
                  <a:pt x="-50417" y="1023007"/>
                  <a:pt x="46089" y="924791"/>
                  <a:pt x="0" y="753974"/>
                </a:cubicBezTo>
                <a:cubicBezTo>
                  <a:pt x="-46089" y="583157"/>
                  <a:pt x="52193" y="401122"/>
                  <a:pt x="0" y="251330"/>
                </a:cubicBezTo>
                <a:close/>
              </a:path>
              <a:path w="2221432" h="1507948" stroke="0" extrusionOk="0">
                <a:moveTo>
                  <a:pt x="0" y="251330"/>
                </a:moveTo>
                <a:cubicBezTo>
                  <a:pt x="-3877" y="111379"/>
                  <a:pt x="143436" y="23533"/>
                  <a:pt x="251330" y="0"/>
                </a:cubicBezTo>
                <a:cubicBezTo>
                  <a:pt x="537498" y="-36892"/>
                  <a:pt x="630017" y="5258"/>
                  <a:pt x="841442" y="0"/>
                </a:cubicBezTo>
                <a:cubicBezTo>
                  <a:pt x="1052867" y="-5258"/>
                  <a:pt x="1213246" y="20846"/>
                  <a:pt x="1431553" y="0"/>
                </a:cubicBezTo>
                <a:cubicBezTo>
                  <a:pt x="1649860" y="-20846"/>
                  <a:pt x="1842825" y="3208"/>
                  <a:pt x="1970102" y="0"/>
                </a:cubicBezTo>
                <a:cubicBezTo>
                  <a:pt x="2139389" y="-6769"/>
                  <a:pt x="2212219" y="99798"/>
                  <a:pt x="2221432" y="251330"/>
                </a:cubicBezTo>
                <a:cubicBezTo>
                  <a:pt x="2264896" y="361659"/>
                  <a:pt x="2170256" y="502996"/>
                  <a:pt x="2221432" y="733868"/>
                </a:cubicBezTo>
                <a:cubicBezTo>
                  <a:pt x="2272608" y="964740"/>
                  <a:pt x="2185083" y="1106633"/>
                  <a:pt x="2221432" y="1256618"/>
                </a:cubicBezTo>
                <a:cubicBezTo>
                  <a:pt x="2236327" y="1420589"/>
                  <a:pt x="2102312" y="1483886"/>
                  <a:pt x="1970102" y="1507948"/>
                </a:cubicBezTo>
                <a:cubicBezTo>
                  <a:pt x="1801449" y="1542426"/>
                  <a:pt x="1575854" y="1475556"/>
                  <a:pt x="1414366" y="1507948"/>
                </a:cubicBezTo>
                <a:cubicBezTo>
                  <a:pt x="1252878" y="1540340"/>
                  <a:pt x="999597" y="1477029"/>
                  <a:pt x="893005" y="1507948"/>
                </a:cubicBezTo>
                <a:cubicBezTo>
                  <a:pt x="786413" y="1538867"/>
                  <a:pt x="519141" y="1446733"/>
                  <a:pt x="251330" y="1507948"/>
                </a:cubicBezTo>
                <a:cubicBezTo>
                  <a:pt x="121382" y="1497622"/>
                  <a:pt x="17353" y="1398983"/>
                  <a:pt x="0" y="1256618"/>
                </a:cubicBezTo>
                <a:cubicBezTo>
                  <a:pt x="-31730" y="1031936"/>
                  <a:pt x="37510" y="952433"/>
                  <a:pt x="0" y="774080"/>
                </a:cubicBezTo>
                <a:cubicBezTo>
                  <a:pt x="-37510" y="595727"/>
                  <a:pt x="42225" y="464965"/>
                  <a:pt x="0" y="25133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tạo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9080D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55677" y="3491527"/>
            <a:ext cx="7614403" cy="2678267"/>
            <a:chOff x="5068644" y="3569481"/>
            <a:chExt cx="6872346" cy="215137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9262269" y="3577198"/>
              <a:ext cx="2678721" cy="3041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940990" y="3569481"/>
              <a:ext cx="0" cy="2104939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077644" y="5685178"/>
              <a:ext cx="6863346" cy="35682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68644" y="3580239"/>
              <a:ext cx="9000" cy="2130395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088688" y="3601569"/>
              <a:ext cx="1402024" cy="3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4455677" y="3687853"/>
            <a:ext cx="77363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41" y1="22592" x2="56750" y2="66808"/>
                        <a14:foregroundMark x1="63764" y1="32707" x2="64115" y2="74076"/>
                        <a14:foregroundMark x1="61309" y1="36947" x2="51724" y2="78134"/>
                        <a14:foregroundMark x1="26651" y1="15869" x2="18177" y2="44397"/>
                        <a14:foregroundMark x1="38691" y1="19261" x2="28930" y2="47244"/>
                        <a14:foregroundMark x1="18001" y1="24470" x2="11163" y2="36463"/>
                        <a14:foregroundMark x1="16715" y1="24773" x2="3857" y2="34585"/>
                        <a14:foregroundMark x1="45704" y1="25621" x2="33022" y2="45548"/>
                        <a14:foregroundMark x1="59205" y1="25984" x2="77265" y2="70563"/>
                        <a14:foregroundMark x1="83168" y1="52816" x2="85739" y2="70018"/>
                        <a14:foregroundMark x1="90649" y1="59055" x2="47808" y2="75106"/>
                        <a14:foregroundMark x1="51899" y1="52816" x2="39977" y2="70382"/>
                        <a14:foregroundMark x1="39860" y1="53846" x2="39509" y2="71230"/>
                        <a14:foregroundMark x1="31853" y1="57541" x2="45704" y2="59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12" y="261657"/>
            <a:ext cx="2271968" cy="21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63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62200" y="228601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219876" y="671488"/>
            <a:ext cx="4572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SU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259" y="1845394"/>
            <a:ext cx="11627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341" y="3284146"/>
            <a:ext cx="11627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1171" y="4036636"/>
            <a:ext cx="11813405" cy="27862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6" y="4102570"/>
            <a:ext cx="2924476" cy="2654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34877" y="4714952"/>
            <a:ext cx="78127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Theo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c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ao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su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tính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chất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312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48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19175" y="221383"/>
            <a:ext cx="9240253" cy="38856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96" y="1737723"/>
            <a:ext cx="3475353" cy="214791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091653" y="1260674"/>
            <a:ext cx="628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err="1" smtClean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6000" u="sng" dirty="0" smtClean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6000" u="sng" dirty="0" err="1" smtClean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nghiệm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21" y="3319579"/>
            <a:ext cx="7507704" cy="43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03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4" y="10130"/>
            <a:ext cx="8766472" cy="1710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3" y="3037813"/>
            <a:ext cx="6211780" cy="43834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89715" y="442762"/>
            <a:ext cx="6468177" cy="2762451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40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40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1:</a:t>
            </a:r>
          </a:p>
          <a:p>
            <a:pPr algn="ctr"/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Kéo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căng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sợi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dây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rồi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buông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ra.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2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3"/>
            <a:ext cx="8766472" cy="1710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86" y="3249568"/>
            <a:ext cx="6211780" cy="43834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46438" y="240632"/>
            <a:ext cx="8046715" cy="4042610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36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36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2:</a:t>
            </a:r>
          </a:p>
          <a:p>
            <a:pPr algn="ctr"/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Lần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lượt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thả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lạnh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lọc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hình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dạng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xảy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70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1" y="-87477"/>
            <a:ext cx="8766472" cy="1710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4" y="2999312"/>
            <a:ext cx="6211780" cy="43834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89715" y="442762"/>
            <a:ext cx="7295944" cy="3436219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40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40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3:</a:t>
            </a:r>
          </a:p>
          <a:p>
            <a:pPr algn="ctr"/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Rót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bọc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ngoài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bằng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không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bọc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So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sánh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nhiệt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cầm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26"/>
            <a:ext cx="8766472" cy="1710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88" y="3345821"/>
            <a:ext cx="6211780" cy="43834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4885" y="269507"/>
            <a:ext cx="7921586" cy="3965609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36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36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4:</a:t>
            </a:r>
          </a:p>
          <a:p>
            <a:pPr algn="ctr"/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định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đầu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dây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điện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pin,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bóng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đèn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dương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Sau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đó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lên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dương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rồi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mới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bóng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đèn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lên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9133" y="327259"/>
            <a:ext cx="4552749" cy="2512194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1: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Kéo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căng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sợi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dây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rồi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buông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ra.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xảy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ra.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44152" y="255069"/>
            <a:ext cx="6294921" cy="2656573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2: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Lần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lượt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thả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lọc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hình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dạng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xảy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.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9133" y="3332774"/>
            <a:ext cx="5004060" cy="3157086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3: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Rót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ngoài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bằng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không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So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nhiệt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94408" y="3106580"/>
            <a:ext cx="6044665" cy="3609474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4: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định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đầu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dây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pin,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đèn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dương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Sau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đó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lên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dương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rồi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mới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đèn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lên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6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81617" y="2643351"/>
            <a:ext cx="81280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9133" y="327259"/>
            <a:ext cx="4552749" cy="2512194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1: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Kéo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căng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sợi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dây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rồi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buông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ra.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xảy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ra.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44152" y="255069"/>
            <a:ext cx="6294921" cy="2656573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2: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Lần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lượt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thả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lọc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hình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dạng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xảy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.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9133" y="3332774"/>
            <a:ext cx="5004060" cy="3157086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3: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Rót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ngoài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bằng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không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So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nhiệt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cốc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94408" y="3106580"/>
            <a:ext cx="6044665" cy="3609474"/>
          </a:xfrm>
          <a:prstGeom prst="roundRect">
            <a:avLst/>
          </a:prstGeom>
          <a:solidFill>
            <a:schemeClr val="bg1"/>
          </a:solidFill>
          <a:ln w="38100" cmpd="thickThin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err="1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</a:t>
            </a:r>
            <a:r>
              <a:rPr lang="en-US" sz="2800" u="sng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NGHIỆM 4:</a:t>
            </a:r>
          </a:p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Cố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định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đầu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dây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pin,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đèn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dương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Sau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đó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miếng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lên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cực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dương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rồi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mới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bóng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đèn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lên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tượng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ình Nền Powerpoint Đẹp Hoàn Hảo, Đa Dạng Chủ Đ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 descr="A map of a flowe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99" y="762867"/>
            <a:ext cx="7794749" cy="677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86" y="3086679"/>
            <a:ext cx="1320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811338"/>
            <a:ext cx="13223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3034291"/>
            <a:ext cx="13255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3522045" y="347368"/>
            <a:ext cx="61994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 HÁI TÁO</a:t>
            </a:r>
          </a:p>
        </p:txBody>
      </p:sp>
    </p:spTree>
    <p:extLst>
      <p:ext uri="{BB962C8B-B14F-4D97-AF65-F5344CB8AC3E}">
        <p14:creationId xmlns:p14="http://schemas.microsoft.com/office/powerpoint/2010/main" val="24295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44134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305670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249998" y="4085554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6194327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8155863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0117399" y="4050890"/>
            <a:ext cx="1981558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1" name="Straight Arrow Connector 80"/>
          <p:cNvCxnSpPr>
            <a:endCxn id="13" idx="0"/>
          </p:cNvCxnSpPr>
          <p:nvPr/>
        </p:nvCxnSpPr>
        <p:spPr>
          <a:xfrm flipH="1">
            <a:off x="1224121" y="2957355"/>
            <a:ext cx="4719484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6" idx="0"/>
          </p:cNvCxnSpPr>
          <p:nvPr/>
        </p:nvCxnSpPr>
        <p:spPr>
          <a:xfrm flipH="1">
            <a:off x="3185657" y="2967790"/>
            <a:ext cx="2757948" cy="1083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5112779" y="2957355"/>
            <a:ext cx="830826" cy="11177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78" idx="0"/>
          </p:cNvCxnSpPr>
          <p:nvPr/>
        </p:nvCxnSpPr>
        <p:spPr>
          <a:xfrm>
            <a:off x="5943605" y="2957355"/>
            <a:ext cx="1130709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79" idx="0"/>
          </p:cNvCxnSpPr>
          <p:nvPr/>
        </p:nvCxnSpPr>
        <p:spPr>
          <a:xfrm>
            <a:off x="5943605" y="2957355"/>
            <a:ext cx="3092245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80" idx="0"/>
          </p:cNvCxnSpPr>
          <p:nvPr/>
        </p:nvCxnSpPr>
        <p:spPr>
          <a:xfrm>
            <a:off x="5943605" y="2957355"/>
            <a:ext cx="5164573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369935" y="4375387"/>
            <a:ext cx="1804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Có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tính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đàn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hồi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tốt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077197" y="4230053"/>
            <a:ext cx="1804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Không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tan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trong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nước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22955" y="4727264"/>
            <a:ext cx="180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Cách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nhiệt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327763" y="4375387"/>
            <a:ext cx="1804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Ít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biến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đổi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khi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gặp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nóng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lạnh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59932" y="4276220"/>
            <a:ext cx="20964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Tan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trong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một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số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chất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lỏng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khác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50076" y="4727264"/>
            <a:ext cx="180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Cách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điện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9" y="1336299"/>
            <a:ext cx="1966530" cy="196938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29" y="1013592"/>
            <a:ext cx="2354883" cy="2536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31" y="752165"/>
            <a:ext cx="402370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1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62200" y="228601"/>
            <a:ext cx="807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600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91000" y="936626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SU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259" y="1890733"/>
            <a:ext cx="11627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Cao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259" y="3320645"/>
            <a:ext cx="11864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259" y="4797973"/>
            <a:ext cx="557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2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14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33" y="3979985"/>
            <a:ext cx="3176147" cy="3176147"/>
          </a:xfrm>
          <a:prstGeom prst="rect">
            <a:avLst/>
          </a:prstGeom>
        </p:spPr>
      </p:pic>
      <p:pic>
        <p:nvPicPr>
          <p:cNvPr id="4" name="sửa ứng dụng cao s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1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306098"/>
            <a:ext cx="8257821" cy="1632155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80493" y="727540"/>
            <a:ext cx="8256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Cao su được dùng để làm săm,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lốp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xe</a:t>
            </a:r>
            <a:endParaRPr kumimoji="0" lang="en-GB" sz="4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"/>
          <a:stretch/>
        </p:blipFill>
        <p:spPr>
          <a:xfrm>
            <a:off x="215577" y="2550695"/>
            <a:ext cx="4366256" cy="3881750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2550695"/>
            <a:ext cx="3490788" cy="3827673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4098" name="Picture 2" descr="Combo 4 chiếc bánh xe cao su đen 5 6 7 8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58" y="2550695"/>
            <a:ext cx="3525367" cy="3881749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93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302462"/>
            <a:ext cx="8257821" cy="1632155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3907" y="641485"/>
            <a:ext cx="792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Cao su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vi-VN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chi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tiết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đồ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điện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máy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móc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đồ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vật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lang="en-GB" sz="2800" dirty="0" err="1" smtClean="0">
                <a:ln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</a:rPr>
              <a:t>gia</a:t>
            </a:r>
            <a:r>
              <a:rPr lang="en-GB" sz="2800" dirty="0" smtClean="0">
                <a:ln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</a:rPr>
              <a:t> </a:t>
            </a:r>
            <a:r>
              <a:rPr lang="en-GB" sz="2800" dirty="0" err="1" smtClean="0">
                <a:ln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</a:rPr>
              <a:t>đình</a:t>
            </a:r>
            <a:endParaRPr kumimoji="0" lang="en-GB" sz="2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" y="2367815"/>
            <a:ext cx="3974031" cy="4032983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48" y="2367814"/>
            <a:ext cx="3869356" cy="4032985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2" y="2367815"/>
            <a:ext cx="3328519" cy="3965608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" y="2367814"/>
            <a:ext cx="3974031" cy="403298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3153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3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62200" y="228601"/>
            <a:ext cx="807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600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91000" y="936626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SU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259" y="1890733"/>
            <a:ext cx="11627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Cao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259" y="3320645"/>
            <a:ext cx="11864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259" y="4797973"/>
            <a:ext cx="557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2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7259" y="5523738"/>
            <a:ext cx="11627317" cy="1306810"/>
          </a:xfrm>
          <a:prstGeom prst="round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392" y="5595337"/>
            <a:ext cx="1005076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để làm săm,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các chi tiết của một số đồ điện, máy móc và các đồ dùng trong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02" y="5174097"/>
            <a:ext cx="1843805" cy="18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8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442452"/>
            <a:ext cx="8257821" cy="163215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73808"/>
            <a:ext cx="7924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CÁCH BẢO QUẢN CAO SU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7587" y="2505963"/>
            <a:ext cx="8131278" cy="35494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6349B-78B6-485A-9A71-EEB9CC6A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0" y="3942735"/>
            <a:ext cx="2400179" cy="3043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058" y="3281286"/>
            <a:ext cx="4916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7058" y="4021164"/>
            <a:ext cx="7008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những nơi có nhiệt độ quá thấp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7058" y="4782936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dính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3266982"/>
            <a:ext cx="614758" cy="6456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4089630"/>
            <a:ext cx="614758" cy="645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4821142"/>
            <a:ext cx="614758" cy="6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5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2" grpId="0" animBg="1"/>
      <p:bldP spid="3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221380" y="0"/>
            <a:ext cx="7796464" cy="6766559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706522" y="933245"/>
            <a:ext cx="6995587" cy="5447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gặp nóng, lạnh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tan…………….,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tan trong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 được dùng để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làm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đồ điện, máy móc và các đồ dùng trong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" b="99111" l="9947" r="89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32" y="3689843"/>
            <a:ext cx="3891570" cy="3110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49" y="1170530"/>
            <a:ext cx="3241875" cy="2371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6227" y="1633038"/>
            <a:ext cx="3474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AI NHANH? AI ĐÚNG?</a:t>
            </a:r>
            <a:endParaRPr lang="en-US" sz="4400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232" y="1301138"/>
            <a:ext cx="308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522" y="2223029"/>
            <a:ext cx="3316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0365" y="2688410"/>
            <a:ext cx="1403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hồi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956" y="3135845"/>
            <a:ext cx="1613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623" y="3600919"/>
            <a:ext cx="2098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0404" y="5322771"/>
            <a:ext cx="118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24860" y="4048662"/>
            <a:ext cx="3941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chất 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1166" y="4513428"/>
            <a:ext cx="203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săm, </a:t>
            </a:r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5572" y="4997573"/>
            <a:ext cx="20902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chi tiết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1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  <p:bldP spid="6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DELL\Downloads\phu nu\hinh-nen-powerpoint-kut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9372600" y="6096000"/>
            <a:ext cx="617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3333CC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362200" y="228601"/>
            <a:ext cx="807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600" dirty="0" err="1" smtClean="0">
                <a:solidFill>
                  <a:srgbClr val="262699"/>
                </a:solidFill>
                <a:latin typeface="Times New Roman" panose="02020603050405020304" pitchFamily="18" charset="0"/>
              </a:rPr>
              <a:t>sáu</a:t>
            </a:r>
            <a:r>
              <a:rPr lang="vi-VN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15</a:t>
            </a:r>
            <a:r>
              <a:rPr lang="vi-VN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600" dirty="0" smtClean="0">
                <a:solidFill>
                  <a:srgbClr val="262699"/>
                </a:solidFill>
                <a:latin typeface="Times New Roman" panose="02020603050405020304" pitchFamily="18" charset="0"/>
              </a:rPr>
              <a:t>12 </a:t>
            </a:r>
            <a:r>
              <a:rPr lang="vi-VN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năm 20</a:t>
            </a:r>
            <a:r>
              <a:rPr lang="en-US" altLang="en-US" sz="3600" dirty="0">
                <a:solidFill>
                  <a:srgbClr val="262699"/>
                </a:solidFill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4191000" y="936626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CAO SU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0771" y="2357207"/>
            <a:ext cx="11146053" cy="44710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242" y="2651819"/>
            <a:ext cx="98641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Cao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có tính đàn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khi gặp nóng,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để làm săm,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các chi tiết của một số đồ điện, máy móc và các đồ dùng trong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4" y="4979208"/>
            <a:ext cx="1105360" cy="935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86" y="3476407"/>
            <a:ext cx="1105360" cy="9352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6" y="2463674"/>
            <a:ext cx="1105360" cy="93520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65" y="324766"/>
            <a:ext cx="3430759" cy="24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7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1E615-37C6-4327-91C7-AB9CCEEF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29" y="1016311"/>
            <a:ext cx="7879644" cy="31217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5" y="3602438"/>
            <a:ext cx="9377065" cy="420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074" y="1016311"/>
            <a:ext cx="6651312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969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690880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Đạt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1910080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Ng. </a:t>
            </a:r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Thư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471526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An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49606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634385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X.Hoàng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4748287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Kỳ</a:t>
            </a:r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1910080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Ngân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471526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49606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Ngọc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633115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K.Anh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4" name="Rectangle 16" descr="Pink tissue paper"/>
          <p:cNvSpPr>
            <a:spLocks noChangeArrowheads="1"/>
          </p:cNvSpPr>
          <p:nvPr/>
        </p:nvSpPr>
        <p:spPr bwMode="auto">
          <a:xfrm>
            <a:off x="690880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5" name="Rectangle 17" descr="Pink tissue paper"/>
          <p:cNvSpPr>
            <a:spLocks noChangeArrowheads="1"/>
          </p:cNvSpPr>
          <p:nvPr/>
        </p:nvSpPr>
        <p:spPr bwMode="auto">
          <a:xfrm>
            <a:off x="1910080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683224" y="401391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Trang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87" name="Rectangle 19" descr="Pink tissue paper"/>
          <p:cNvSpPr>
            <a:spLocks noChangeArrowheads="1"/>
          </p:cNvSpPr>
          <p:nvPr/>
        </p:nvSpPr>
        <p:spPr bwMode="auto">
          <a:xfrm>
            <a:off x="3496067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B.Trâm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6356557" y="4953000"/>
            <a:ext cx="9906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Yến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1" name="Rectangle 23" descr="Pink tissue paper"/>
          <p:cNvSpPr>
            <a:spLocks noChangeArrowheads="1"/>
          </p:cNvSpPr>
          <p:nvPr/>
        </p:nvSpPr>
        <p:spPr bwMode="auto">
          <a:xfrm>
            <a:off x="7550357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endParaRPr lang="vi-VN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2" name="Rectangle 24" descr="Pink tissue paper"/>
          <p:cNvSpPr>
            <a:spLocks noChangeArrowheads="1"/>
          </p:cNvSpPr>
          <p:nvPr/>
        </p:nvSpPr>
        <p:spPr bwMode="auto">
          <a:xfrm>
            <a:off x="755035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B.Trân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755035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94" name="appl1767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7886" y="6553200"/>
            <a:ext cx="406400" cy="304800"/>
          </a:xfrm>
          <a:prstGeom prst="rect">
            <a:avLst/>
          </a:prstGeo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17435" name="WordArt 27"/>
          <p:cNvSpPr>
            <a:spLocks noChangeArrowheads="1" noChangeShapeType="1" noTextEdit="1"/>
          </p:cNvSpPr>
          <p:nvPr/>
        </p:nvSpPr>
        <p:spPr bwMode="auto">
          <a:xfrm>
            <a:off x="1448850" y="257740"/>
            <a:ext cx="8056418" cy="175346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	Bạn nào sẽ được chọn 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97" name="AutoShape 28"/>
          <p:cNvSpPr>
            <a:spLocks noChangeArrowheads="1"/>
          </p:cNvSpPr>
          <p:nvPr/>
        </p:nvSpPr>
        <p:spPr bwMode="auto">
          <a:xfrm>
            <a:off x="101600" y="73025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vi-VN" sz="2400"/>
          </a:p>
        </p:txBody>
      </p:sp>
      <p:pic>
        <p:nvPicPr>
          <p:cNvPr id="7198" name="Picture 6" descr="untitled 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 descr="untitled 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486" y="533400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7" descr="untitled h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nk tissue paper">
            <a:extLst>
              <a:ext uri="{FF2B5EF4-FFF2-40B4-BE49-F238E27FC236}">
                <a16:creationId xmlns:a16="http://schemas.microsoft.com/office/drawing/2014/main" id="{75DA2453-6445-A320-1A19-3DCFBE1B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564" y="31261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My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5" descr="Pink tissue paper">
            <a:extLst>
              <a:ext uri="{FF2B5EF4-FFF2-40B4-BE49-F238E27FC236}">
                <a16:creationId xmlns:a16="http://schemas.microsoft.com/office/drawing/2014/main" id="{D732767F-8444-9DD4-7BA7-7F45D76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864" y="40405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Q.Anh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1" descr="Pink tissue paper">
            <a:extLst>
              <a:ext uri="{FF2B5EF4-FFF2-40B4-BE49-F238E27FC236}">
                <a16:creationId xmlns:a16="http://schemas.microsoft.com/office/drawing/2014/main" id="{3D196FF1-B0EA-202F-10A2-28947EB2D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264" y="4954925"/>
            <a:ext cx="9906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3" descr="Pink tissue paper">
            <a:extLst>
              <a:ext uri="{FF2B5EF4-FFF2-40B4-BE49-F238E27FC236}">
                <a16:creationId xmlns:a16="http://schemas.microsoft.com/office/drawing/2014/main" id="{183424AA-FFF6-8DE2-2B0F-5EF5CD78B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49549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vi-VN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4" descr="Pink tissue paper">
            <a:extLst>
              <a:ext uri="{FF2B5EF4-FFF2-40B4-BE49-F238E27FC236}">
                <a16:creationId xmlns:a16="http://schemas.microsoft.com/office/drawing/2014/main" id="{08CB36FB-B424-E39E-E003-3D52FC78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40405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5" descr="Pink tissue paper">
            <a:extLst>
              <a:ext uri="{FF2B5EF4-FFF2-40B4-BE49-F238E27FC236}">
                <a16:creationId xmlns:a16="http://schemas.microsoft.com/office/drawing/2014/main" id="{6A7C8493-BD19-6C26-E0C6-80CA26AD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31261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7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8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4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20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25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26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31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32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37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38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4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4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49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50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55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56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6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6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6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7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7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80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86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91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92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97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98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0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16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22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27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28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33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14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023 C -0.00638 -0.01968 0.27239 0.21644 0.26419 0.19954 C 0.2582 0.19074 0.25625 0.17986 0.25091 0.1706 C 0.24935 0.16782 0.24843 0.16713 0.24674 0.16482 C 0.22838 0.14329 0.24843 0.16482 0.23268 0.14653 C 0.23268 0.14398 0.22786 0.14259 0.22617 0.13935 C 0.22018 0.13102 0.21979 0.12153 0.21692 0.11296 C 0.21289 0.10926 0.2095 0.10579 0.20859 0.10116 C 0.20442 0.09931 0.20403 0.09583 0.20312 0.09259 C 0.2013 0.08519 0.20104 0.08519 0.19544 0.07894 C 0.19153 0.06551 0.18828 0.0713 0.18763 0.06042 C 0.1806 0.03264 0.17317 0.00764 0.16028 -0.01551 C 0.15664 -0.02893 0.1539 -0.04143 0.14922 -0.05486 C 0.14622 -0.06968 0.14192 -0.08264 0.14062 -0.09768 C 0.13333 -0.11991 0.12916 -0.14375 0.12604 -0.1669 C 0.12565 -0.18889 0.12617 -0.20949 0.12448 -0.23055 C 0.12356 -0.24213 0.11849 -0.26319 0.11849 -0.26296 C 0.12031 -0.3243 0.10989 -0.43773 0.13099 -0.51412 C 0.13802 -0.54074 0.15065 -0.59768 0.17239 -0.60718 C 0.17278 -0.60694 0.2095 -0.59537 0.2164 -0.59305 C 0.24036 -0.57801 0.24843 -0.56944 0.2707 -0.54815 C 0.28385 -0.53796 0.29583 -0.52569 0.30911 -0.51412 C 0.31302 -0.51134 0.32161 -0.50393 0.32161 -0.50324 C 0.34166 -0.47083 0.35742 -0.43148 0.375 -0.39468 C 0.38867 -0.36829 0.40586 -0.34074 0.41653 -0.31065 C 0.42968 -0.27338 0.4375 -0.23194 0.44427 -0.19143 C 0.4427 -0.16412 0.44205 -0.13727 0.43958 -0.11042 C 0.43919 -0.10579 0.43867 -0.10023 0.43672 -0.09768 C 0.43099 -0.09005 0.42812 -0.08009 0.42252 -0.07292 C 0.41145 -0.0581 0.39557 -0.04792 0.38268 -0.03588 C 0.37903 -0.03264 0.3763 -0.02755 0.372 -0.02569 C 0.34765 -0.01759 0.32239 -0.00532 0.29804 0.0044 C 0.25547 0.02477 0.2108 0.04537 0.16419 0.05023 C 0.14453 0.04769 0.08385 0.0537 0.0539 0.02778 C 0.04661 0.02107 0.03815 0.00093 0.03554 -0.00532 C 0.03086 -0.01412 0.01979 -0.02986 0.01979 -0.02963 C 0.01797 -0.05093 0.01211 -0.07037 0.00911 -0.09143 C 0.01119 -0.12407 0.00937 -0.14745 0.02304 -0.17338 C 0.0401 -0.20555 0.07487 -0.21597 0.10143 -0.22662 C 0.1276 -0.23727 0.15234 -0.25301 0.17838 -0.26111 C 0.20286 -0.26921 0.22747 -0.27477 0.25442 -0.28218 C 0.37122 -0.27593 0.49427 -0.3 0.60898 -0.25764 C 0.63073 -0.24954 0.64479 -0.23333 0.66276 -0.21597 C 0.67942 -0.20069 0.69635 -0.19051 0.70872 -0.1669 C 0.71458 -0.15602 0.71927 -0.14676 0.72239 -0.13426 C 0.72474 -0.12616 0.72877 -0.11042 0.72877 -0.11018 C 0.73346 -0.06713 0.73372 -0.07037 0.72877 0.0044 C 0.72825 0.01227 0.72435 0.01852 0.72239 0.02477 C 0.71836 0.04352 0.7151 0.06134 0.70872 0.07894 C 0.70677 0.09259 0.7 0.10185 0.69362 0.11296 C 0.69179 0.1169 0.69101 0.12083 0.68841 0.12384 C 0.67747 0.14051 0.64882 0.15949 0.63476 0.16482 C 0.62565 0.16852 0.61627 0.16991 0.60716 0.17523 C 0.58541 0.18542 0.59609 0.18148 0.57513 0.1875 C 0.54518 0.20556 0.51158 0.21412 0.47968 0.22199 C 0.46705 0.2213 0.29856 0.24051 0.25442 0.17917 C 0.23268 0.15278 0.20911 0.11366 0.2013 0.07894 C 0.19544 0.0625 0.18932 0.04028 0.18763 0.02315 C 0.18476 0.01458 0.18164 -0.00139 0.18164 -0.00116 C 0.18385 -0.00995 0.1819 -0.02037 0.18763 -0.02778 C 0.18932 -0.03264 0.20156 -0.03588 0.20911 -0.03796 C 0.21601 -0.04329 0.21927 -0.04329 0.22617 -0.04606 C 0.23437 -0.05 0.24244 -0.05347 0.25091 -0.05625 C 0.2664 -0.05555 0.37604 -0.17014 0.3927 -0.17014 " pathEditMode="relative" rAng="0" ptsTypes="AAAAAAAAAAAAAAAAAAAAAAAAAAAAAAAAAAAAAAAAAAAAAAAAAAAAAAAAAAAAAAAA">
                                      <p:cBhvr>
                                        <p:cTn id="241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602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150"/>
                            </p:stCondLst>
                            <p:childTnLst>
                              <p:par>
                                <p:cTn id="2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1" grpId="0" animBg="1"/>
      <p:bldP spid="7172" grpId="0" animBg="1"/>
      <p:bldP spid="7175" grpId="0" animBg="1"/>
      <p:bldP spid="7176" grpId="0" animBg="1"/>
      <p:bldP spid="7177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6" grpId="1" animBg="1"/>
      <p:bldP spid="7187" grpId="0" animBg="1"/>
      <p:bldP spid="7189" grpId="0" animBg="1"/>
      <p:bldP spid="7191" grpId="0" animBg="1"/>
      <p:bldP spid="7192" grpId="0" animBg="1"/>
      <p:bldP spid="719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888" y="-286328"/>
            <a:ext cx="9513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3" descr="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888" cy="1371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502483" y="2485263"/>
            <a:ext cx="5163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1552181" y="207426"/>
            <a:ext cx="10108723" cy="4864851"/>
          </a:xfrm>
          <a:prstGeom prst="cloudCallout">
            <a:avLst>
              <a:gd name="adj1" fmla="val -51296"/>
              <a:gd name="adj2" fmla="val 50398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>
              <a:defRPr/>
            </a:pPr>
            <a:r>
              <a:rPr lang="nl-NL" altLang="vi-VN" sz="4400" b="1" dirty="0">
                <a:latin typeface="Times New Roman" panose="02020603050405020304" pitchFamily="18" charset="0"/>
              </a:rPr>
              <a:t>Thủy tinh thường trong suốt, không gỉ, cứng, nhưng dễ vỡ, thủy tinh    không cháy, không hút ẩm và không bị a xít ăn mòn.</a:t>
            </a:r>
            <a:endParaRPr lang="en-US" altLang="vi-VN" sz="4400" b="1" dirty="0">
              <a:latin typeface="Times New Roman" panose="02020603050405020304" pitchFamily="18" charset="0"/>
            </a:endParaRPr>
          </a:p>
          <a:p>
            <a:pPr algn="ctr">
              <a:defRPr/>
            </a:pPr>
            <a:endParaRPr lang="vi-VN" sz="48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8637405" y="4507734"/>
            <a:ext cx="19812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7030A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55105" y="358803"/>
            <a:ext cx="1504121" cy="1271076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7463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96" y="4495801"/>
            <a:ext cx="1871647" cy="23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551F354-7947-4E1D-9115-13DAF7B9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48" y="4946339"/>
            <a:ext cx="1772266" cy="165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DABEB-A91C-4F39-9227-AADB19138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02" y="5342397"/>
            <a:ext cx="2669157" cy="13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690880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Đạt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1910080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Ng.Thư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471526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An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49606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Khoa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634385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Hoàng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4748287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Kỳ</a:t>
            </a:r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1910080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Ngân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471526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49606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Ngọc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633115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K.Anh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4" name="Rectangle 16" descr="Pink tissue paper"/>
          <p:cNvSpPr>
            <a:spLocks noChangeArrowheads="1"/>
          </p:cNvSpPr>
          <p:nvPr/>
        </p:nvSpPr>
        <p:spPr bwMode="auto">
          <a:xfrm>
            <a:off x="690880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5" name="Rectangle 17" descr="Pink tissue paper"/>
          <p:cNvSpPr>
            <a:spLocks noChangeArrowheads="1"/>
          </p:cNvSpPr>
          <p:nvPr/>
        </p:nvSpPr>
        <p:spPr bwMode="auto">
          <a:xfrm>
            <a:off x="1910080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endParaRPr lang="en-US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10311648" y="4059369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Nguyên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7" name="Rectangle 19" descr="Pink tissue paper"/>
          <p:cNvSpPr>
            <a:spLocks noChangeArrowheads="1"/>
          </p:cNvSpPr>
          <p:nvPr/>
        </p:nvSpPr>
        <p:spPr bwMode="auto">
          <a:xfrm>
            <a:off x="3496067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B.Trâm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6356557" y="4953000"/>
            <a:ext cx="9906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Yến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1" name="Rectangle 23" descr="Pink tissue paper"/>
          <p:cNvSpPr>
            <a:spLocks noChangeArrowheads="1"/>
          </p:cNvSpPr>
          <p:nvPr/>
        </p:nvSpPr>
        <p:spPr bwMode="auto">
          <a:xfrm>
            <a:off x="7550357" y="49530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endParaRPr lang="vi-VN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2" name="Rectangle 24" descr="Pink tissue paper"/>
          <p:cNvSpPr>
            <a:spLocks noChangeArrowheads="1"/>
          </p:cNvSpPr>
          <p:nvPr/>
        </p:nvSpPr>
        <p:spPr bwMode="auto">
          <a:xfrm>
            <a:off x="7550357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B.Trân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7550357" y="31242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94" name="appl1767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7886" y="6553200"/>
            <a:ext cx="406400" cy="304800"/>
          </a:xfrm>
          <a:prstGeom prst="rect">
            <a:avLst/>
          </a:prstGeo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17435" name="WordArt 27"/>
          <p:cNvSpPr>
            <a:spLocks noChangeArrowheads="1" noChangeShapeType="1" noTextEdit="1"/>
          </p:cNvSpPr>
          <p:nvPr/>
        </p:nvSpPr>
        <p:spPr bwMode="auto">
          <a:xfrm>
            <a:off x="1503217" y="255006"/>
            <a:ext cx="7964055" cy="143213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	Bạn nào sẽ được chọn 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97" name="AutoShape 28"/>
          <p:cNvSpPr>
            <a:spLocks noChangeArrowheads="1"/>
          </p:cNvSpPr>
          <p:nvPr/>
        </p:nvSpPr>
        <p:spPr bwMode="auto">
          <a:xfrm>
            <a:off x="101600" y="73025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vi-VN" sz="2400"/>
          </a:p>
        </p:txBody>
      </p:sp>
      <p:pic>
        <p:nvPicPr>
          <p:cNvPr id="7198" name="Picture 6" descr="untitled 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 descr="untitled 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486" y="5334000"/>
            <a:ext cx="2336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7" descr="untitled h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 descr="Pink tissue paper">
            <a:extLst>
              <a:ext uri="{FF2B5EF4-FFF2-40B4-BE49-F238E27FC236}">
                <a16:creationId xmlns:a16="http://schemas.microsoft.com/office/drawing/2014/main" id="{75DA2453-6445-A320-1A19-3DCFBE1B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564" y="31261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My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5" descr="Pink tissue paper">
            <a:extLst>
              <a:ext uri="{FF2B5EF4-FFF2-40B4-BE49-F238E27FC236}">
                <a16:creationId xmlns:a16="http://schemas.microsoft.com/office/drawing/2014/main" id="{D732767F-8444-9DD4-7BA7-7F45D76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864" y="40405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Q.Anh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1" descr="Pink tissue paper">
            <a:extLst>
              <a:ext uri="{FF2B5EF4-FFF2-40B4-BE49-F238E27FC236}">
                <a16:creationId xmlns:a16="http://schemas.microsoft.com/office/drawing/2014/main" id="{3D196FF1-B0EA-202F-10A2-28947EB2D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264" y="4954925"/>
            <a:ext cx="9906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endParaRPr lang="en-US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3" descr="Pink tissue paper">
            <a:extLst>
              <a:ext uri="{FF2B5EF4-FFF2-40B4-BE49-F238E27FC236}">
                <a16:creationId xmlns:a16="http://schemas.microsoft.com/office/drawing/2014/main" id="{183424AA-FFF6-8DE2-2B0F-5EF5CD78B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49549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vi-VN" alt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4" descr="Pink tissue paper">
            <a:extLst>
              <a:ext uri="{FF2B5EF4-FFF2-40B4-BE49-F238E27FC236}">
                <a16:creationId xmlns:a16="http://schemas.microsoft.com/office/drawing/2014/main" id="{08CB36FB-B424-E39E-E003-3D52FC78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96" y="4038600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5" descr="Pink tissue paper">
            <a:extLst>
              <a:ext uri="{FF2B5EF4-FFF2-40B4-BE49-F238E27FC236}">
                <a16:creationId xmlns:a16="http://schemas.microsoft.com/office/drawing/2014/main" id="{6A7C8493-BD19-6C26-E0C6-80CA26AD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064" y="3126125"/>
            <a:ext cx="1016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endParaRPr lang="vi-VN" altLang="en-US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"/>
                            </p:stCondLst>
                            <p:childTnLst>
                              <p:par>
                                <p:cTn id="4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"/>
                            </p:stCondLst>
                            <p:childTnLst>
                              <p:par>
                                <p:cTn id="4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"/>
                            </p:stCondLst>
                            <p:childTnLst>
                              <p:par>
                                <p:cTn id="5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"/>
                            </p:stCondLst>
                            <p:childTnLst>
                              <p:par>
                                <p:cTn id="7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"/>
                            </p:stCondLst>
                            <p:childTnLst>
                              <p:par>
                                <p:cTn id="8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"/>
                            </p:stCondLst>
                            <p:childTnLst>
                              <p:par>
                                <p:cTn id="8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"/>
                            </p:stCondLst>
                            <p:childTnLst>
                              <p:par>
                                <p:cTn id="10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"/>
                            </p:stCondLst>
                            <p:childTnLst>
                              <p:par>
                                <p:cTn id="113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"/>
                            </p:stCondLst>
                            <p:childTnLst>
                              <p:par>
                                <p:cTn id="11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"/>
                            </p:stCondLst>
                            <p:childTnLst>
                              <p:par>
                                <p:cTn id="131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"/>
                            </p:stCondLst>
                            <p:childTnLst>
                              <p:par>
                                <p:cTn id="143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C -0.00638 -0.01945 -0.50612 0.1794 -0.51432 0.1625 C -0.52031 0.1537 -0.5224 0.14282 -0.52761 0.13356 C -0.5293 0.13102 -0.53008 0.13009 -0.53177 0.12801 C -0.55013 0.10648 -0.53008 0.12801 -0.54584 0.10972 C -0.54584 0.10717 -0.55065 0.10555 -0.55235 0.10231 C -0.55834 0.09398 -0.55873 0.08472 -0.56159 0.07615 C -0.56576 0.07222 -0.56914 0.06898 -0.56992 0.06435 C -0.57409 0.0625 -0.57448 0.05903 -0.57539 0.05578 C -0.57735 0.04838 -0.57748 0.04838 -0.5832 0.04213 C -0.58698 0.02847 -0.59037 0.03449 -0.59089 0.02361 C -0.59792 -0.00417 -0.60547 -0.0294 -0.61836 -0.05232 C -0.62201 -0.06597 -0.62461 -0.07847 -0.6293 -0.09167 C -0.63242 -0.10672 -0.63659 -0.11968 -0.63789 -0.13449 C -0.64531 -0.15695 -0.64948 -0.18079 -0.65248 -0.20394 C -0.653 -0.2257 -0.65248 -0.2463 -0.65417 -0.26736 C -0.65495 -0.27917 -0.66003 -0.3 -0.66003 -0.29977 C -0.65834 -0.36135 -0.66875 -0.47454 -0.64766 -0.5507 C -0.64063 -0.57755 -0.62787 -0.63426 -0.60612 -0.64398 C -0.60573 -0.64375 -0.56914 -0.63218 -0.56224 -0.62963 C -0.53815 -0.61482 -0.53008 -0.60625 -0.50781 -0.58496 C -0.49479 -0.575 -0.48268 -0.5625 -0.46953 -0.5507 C -0.4655 -0.54815 -0.4569 -0.54074 -0.4569 -0.54005 C -0.43685 -0.50764 -0.4211 -0.46852 -0.40352 -0.43148 C -0.38998 -0.40533 -0.37266 -0.37778 -0.36198 -0.34769 C -0.34896 -0.31042 -0.34102 -0.26875 -0.33425 -0.22824 C -0.33594 -0.20093 -0.33659 -0.17408 -0.33893 -0.14746 C -0.33945 -0.14283 -0.33985 -0.13704 -0.34193 -0.13449 C -0.34766 -0.12709 -0.35039 -0.11713 -0.35599 -0.10996 C -0.36706 -0.09491 -0.38294 -0.08496 -0.39584 -0.07269 C -0.39948 -0.06945 -0.40222 -0.06459 -0.40651 -0.06273 C -0.43099 -0.0544 -0.45612 -0.04236 -0.48047 -0.03264 C -0.52305 -0.01227 -0.56771 0.00856 -0.61432 0.01319 C -0.63399 0.01088 -0.69466 0.01666 -0.72461 -0.00926 C -0.73203 -0.01574 -0.74037 -0.03611 -0.74297 -0.04236 C -0.74766 -0.05093 -0.75873 -0.0669 -0.75873 -0.06644 C -0.76055 -0.08773 -0.76641 -0.10741 -0.7694 -0.12824 C -0.76732 -0.16111 -0.76914 -0.18403 -0.7556 -0.20996 C -0.73854 -0.2426 -0.70365 -0.25278 -0.67709 -0.26343 C -0.65091 -0.27408 -0.62617 -0.29005 -0.60026 -0.29815 C -0.57565 -0.30602 -0.55104 -0.31158 -0.52409 -0.31898 C -0.40742 -0.31273 -0.28438 -0.33704 -0.16966 -0.29445 C -0.14792 -0.28658 -0.13386 -0.27037 -0.11576 -0.25278 C -0.09922 -0.2375 -0.08229 -0.22755 -0.06992 -0.20394 C -0.06406 -0.19283 -0.05938 -0.18357 -0.05612 -0.17107 C -0.05378 -0.1632 -0.04974 -0.14746 -0.04974 -0.14722 C -0.04505 -0.10394 -0.04479 -0.10741 -0.04974 -0.03264 C -0.05026 -0.02454 -0.05417 -0.01852 -0.05612 -0.01227 C -0.06016 0.00671 -0.06354 0.0243 -0.06992 0.04213 C -0.07175 0.05578 -0.07852 0.06481 -0.0849 0.07615 C -0.08672 0.07986 -0.08763 0.08403 -0.09011 0.08703 C -0.10104 0.10347 -0.12982 0.12245 -0.14388 0.12801 C -0.15287 0.13148 -0.16224 0.1331 -0.17136 0.13842 C -0.1931 0.14838 -0.18255 0.14467 -0.20352 0.15046 C -0.23347 0.16852 -0.26693 0.17731 -0.29883 0.18495 C -0.31146 0.18449 -0.48008 0.2037 -0.52409 0.14213 C -0.54584 0.11597 -0.5694 0.07662 -0.57735 0.04213 C -0.5832 0.02546 -0.58919 0.00347 -0.59089 -0.01366 C -0.59388 -0.02222 -0.59688 -0.0382 -0.59688 -0.0382 C -0.59466 -0.04676 -0.59675 -0.05741 -0.59089 -0.06482 C -0.58919 -0.06945 -0.57695 -0.07269 -0.5694 -0.07477 C -0.5625 -0.0801 -0.55925 -0.0801 -0.55235 -0.0831 C -0.54414 -0.08704 -0.53607 -0.09051 -0.52761 -0.09306 C -0.51211 -0.0926 -0.40248 -0.20718 -0.38581 -0.20718 " pathEditMode="relative" rAng="0" ptsTypes="AAAAAAAAAAAAAAAAAAAAAAAAAAAAAAAAAAAAAAAAAAAAAAAAAAAAAAAAAAAAAAAA">
                                      <p:cBhvr>
                                        <p:cTn id="241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8477" y="-2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150"/>
                            </p:stCondLst>
                            <p:childTnLst>
                              <p:par>
                                <p:cTn id="24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1" grpId="0" animBg="1"/>
      <p:bldP spid="7172" grpId="0" animBg="1"/>
      <p:bldP spid="7175" grpId="0" animBg="1"/>
      <p:bldP spid="7176" grpId="0" animBg="1"/>
      <p:bldP spid="7177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6" grpId="1" animBg="1"/>
      <p:bldP spid="7187" grpId="0" animBg="1"/>
      <p:bldP spid="7189" grpId="0" animBg="1"/>
      <p:bldP spid="7191" grpId="0" animBg="1"/>
      <p:bldP spid="7192" grpId="0" animBg="1"/>
      <p:bldP spid="719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3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888" y="-286328"/>
            <a:ext cx="9513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3" descr="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888" cy="1371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765800" y="1888363"/>
            <a:ext cx="5232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1709754" y="324645"/>
            <a:ext cx="8958246" cy="4539943"/>
          </a:xfrm>
          <a:prstGeom prst="cloudCallout">
            <a:avLst>
              <a:gd name="adj1" fmla="val -52060"/>
              <a:gd name="adj2" fmla="val 58144"/>
            </a:avLst>
          </a:prstGeom>
          <a:solidFill>
            <a:srgbClr val="00B0F0"/>
          </a:solidFill>
          <a:ln w="38100">
            <a:solidFill>
              <a:srgbClr val="FF0000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8550777" y="4642515"/>
            <a:ext cx="19812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7030A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689654" y="307182"/>
            <a:ext cx="1504121" cy="1271076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629" y="4388065"/>
            <a:ext cx="1871647" cy="23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551F354-7947-4E1D-9115-13DAF7B9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12" y="5181533"/>
            <a:ext cx="1772266" cy="165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EE26F-58B2-43FE-9FF3-7F2C49105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00" y="5442615"/>
            <a:ext cx="2669157" cy="139792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551F354-7947-4E1D-9115-13DAF7B9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12" y="5198996"/>
            <a:ext cx="1772266" cy="165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1689654" y="324645"/>
            <a:ext cx="1504121" cy="1271076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13" grpId="0" animBg="1"/>
      <p:bldP spid="13" grpId="1" animBg="1"/>
      <p:bldP spid="13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7155166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z4sdb1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1505</Words>
  <Application>Microsoft Office PowerPoint</Application>
  <PresentationFormat>Widescreen</PresentationFormat>
  <Paragraphs>232</Paragraphs>
  <Slides>39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61" baseType="lpstr">
      <vt:lpstr>微软雅黑</vt:lpstr>
      <vt:lpstr>宋体</vt:lpstr>
      <vt:lpstr>#9Slide02 Noi dung dai</vt:lpstr>
      <vt:lpstr>#9Slide03 Arima Madurai Bold</vt:lpstr>
      <vt:lpstr>.VnTimeH</vt:lpstr>
      <vt:lpstr>Aachen</vt:lpstr>
      <vt:lpstr>Arial</vt:lpstr>
      <vt:lpstr>Calibri</vt:lpstr>
      <vt:lpstr>Cambria Math</vt:lpstr>
      <vt:lpstr>等线</vt:lpstr>
      <vt:lpstr>等线 Light</vt:lpstr>
      <vt:lpstr>Franklin Gothic Medium</vt:lpstr>
      <vt:lpstr>iCiel Cadena</vt:lpstr>
      <vt:lpstr>OpenSans</vt:lpstr>
      <vt:lpstr>SVN-Sarifa</vt:lpstr>
      <vt:lpstr>Tahoma</vt:lpstr>
      <vt:lpstr>Times New Roman</vt:lpstr>
      <vt:lpstr>华康少女文字W5(P)</vt:lpstr>
      <vt:lpstr>www.jpppt.com</vt:lpstr>
      <vt:lpstr>包图主题2</vt:lpstr>
      <vt:lpstr>Flippy Cute Daily Activities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HS</cp:lastModifiedBy>
  <cp:revision>100</cp:revision>
  <dcterms:created xsi:type="dcterms:W3CDTF">2021-12-11T11:34:29Z</dcterms:created>
  <dcterms:modified xsi:type="dcterms:W3CDTF">2023-12-12T09:10:58Z</dcterms:modified>
</cp:coreProperties>
</file>