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329" r:id="rId2"/>
    <p:sldId id="2007577337" r:id="rId3"/>
    <p:sldId id="2007577338" r:id="rId4"/>
    <p:sldId id="2007577339" r:id="rId5"/>
    <p:sldId id="289" r:id="rId6"/>
    <p:sldId id="2007577341" r:id="rId7"/>
    <p:sldId id="318" r:id="rId8"/>
    <p:sldId id="319" r:id="rId9"/>
    <p:sldId id="320" r:id="rId10"/>
    <p:sldId id="321" r:id="rId11"/>
    <p:sldId id="290" r:id="rId12"/>
    <p:sldId id="2007577342" r:id="rId13"/>
    <p:sldId id="2007577343" r:id="rId14"/>
    <p:sldId id="324" r:id="rId15"/>
    <p:sldId id="2007577328" r:id="rId16"/>
    <p:sldId id="276" r:id="rId17"/>
    <p:sldId id="279" r:id="rId18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1806B1C-7EEE-46A6-BFB2-4A675E2A4DC0}" type="slidenum">
              <a:rPr lang="en-US" sz="1200"/>
              <a:pPr algn="r"/>
              <a:t>2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1806B1C-7EEE-46A6-BFB2-4A675E2A4DC0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7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1806B1C-7EEE-46A6-BFB2-4A675E2A4DC0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13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1806B1C-7EEE-46A6-BFB2-4A675E2A4DC0}" type="slidenum">
              <a:rPr lang="en-US" sz="1200"/>
              <a:pPr algn="r"/>
              <a:t>12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3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1806B1C-7EEE-46A6-BFB2-4A675E2A4DC0}" type="slidenum">
              <a:rPr lang="en-US" sz="1200"/>
              <a:pPr algn="r"/>
              <a:t>13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379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"/>
            <a:ext cx="9982200" cy="6899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8458200" cy="443197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Chào mừng thầy cô về dự giờ </a:t>
            </a:r>
            <a:r>
              <a:rPr lang="en-US" sz="36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thăm</a:t>
            </a:r>
            <a:r>
              <a:rPr lang="en-US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lớp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endParaRPr lang="en-US" sz="3600" b="1" dirty="0">
              <a:latin typeface="+mj-lt"/>
            </a:endParaRPr>
          </a:p>
          <a:p>
            <a:endParaRPr lang="en-US" sz="3600" b="1" dirty="0">
              <a:latin typeface="+mj-lt"/>
            </a:endParaRPr>
          </a:p>
          <a:p>
            <a:endParaRPr lang="en-US" sz="3600" b="1" dirty="0">
              <a:latin typeface="+mj-lt"/>
            </a:endParaRPr>
          </a:p>
          <a:p>
            <a:r>
              <a:rPr lang="en-US" sz="3600" b="1" i="1" dirty="0" err="1">
                <a:latin typeface="+mj-lt"/>
              </a:rPr>
              <a:t>Môn</a:t>
            </a:r>
            <a:r>
              <a:rPr lang="en-US" sz="3600" b="1" i="1" dirty="0">
                <a:latin typeface="+mj-lt"/>
              </a:rPr>
              <a:t>      : </a:t>
            </a:r>
            <a:r>
              <a:rPr lang="en-US" sz="3600" b="1" i="1" dirty="0" err="1">
                <a:latin typeface="+mj-lt"/>
              </a:rPr>
              <a:t>Đạo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đức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lớp</a:t>
            </a:r>
            <a:r>
              <a:rPr lang="en-US" sz="3600" b="1" i="1" dirty="0">
                <a:latin typeface="+mj-lt"/>
              </a:rPr>
              <a:t> 1</a:t>
            </a:r>
          </a:p>
          <a:p>
            <a:r>
              <a:rPr lang="en-US" sz="3600" b="1" i="1" dirty="0">
                <a:latin typeface="+mj-lt"/>
              </a:rPr>
              <a:t>GV </a:t>
            </a:r>
            <a:r>
              <a:rPr lang="en-US" sz="3600" b="1" i="1" dirty="0" err="1">
                <a:latin typeface="+mj-lt"/>
              </a:rPr>
              <a:t>dạy</a:t>
            </a:r>
            <a:r>
              <a:rPr lang="en-US" sz="3600" b="1" i="1" dirty="0">
                <a:latin typeface="+mj-lt"/>
              </a:rPr>
              <a:t> : </a:t>
            </a:r>
            <a:r>
              <a:rPr lang="en-US" sz="3600" b="1" i="1" dirty="0" err="1">
                <a:latin typeface="+mj-lt"/>
              </a:rPr>
              <a:t>Trần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Thị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Hiếu</a:t>
            </a:r>
            <a:endParaRPr lang="en-US" sz="3600" b="1" i="1" dirty="0">
              <a:latin typeface="+mj-lt"/>
            </a:endParaRPr>
          </a:p>
          <a:p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5" name="Cả Nhà Thương Nhau ♫ Ba Thương Con Vì Con Giống Mẹ ♫ Candy Ngọc Hà ♫ Nhạc Thiếu Nhi (mp3cut (mp3cut.net)">
            <a:hlinkClick r:id="" action="ppaction://media"/>
            <a:extLst>
              <a:ext uri="{FF2B5EF4-FFF2-40B4-BE49-F238E27FC236}">
                <a16:creationId xmlns:a16="http://schemas.microsoft.com/office/drawing/2014/main" id="{D386D43D-9039-48D9-8B6C-EEC424B92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4355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2159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54"/>
            <a:ext cx="9220200" cy="658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64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9688"/>
            <a:ext cx="8915400" cy="633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10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4"/>
          <p:cNvSpPr txBox="1">
            <a:spLocks noChangeArrowheads="1"/>
          </p:cNvSpPr>
          <p:nvPr/>
        </p:nvSpPr>
        <p:spPr bwMode="auto">
          <a:xfrm>
            <a:off x="1371600" y="304800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2023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7800" y="7620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flower[1][1][1]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1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flower[1][1][1]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3FA684-7014-4340-838C-61E752C40743}"/>
              </a:ext>
            </a:extLst>
          </p:cNvPr>
          <p:cNvSpPr/>
          <p:nvPr/>
        </p:nvSpPr>
        <p:spPr>
          <a:xfrm>
            <a:off x="304800" y="1152748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30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D2BE62-50B6-4D0B-A9F2-55C1D2B2D3BA}"/>
              </a:ext>
            </a:extLst>
          </p:cNvPr>
          <p:cNvSpPr txBox="1">
            <a:spLocks/>
          </p:cNvSpPr>
          <p:nvPr/>
        </p:nvSpPr>
        <p:spPr>
          <a:xfrm>
            <a:off x="322385" y="2657503"/>
            <a:ext cx="8624082" cy="663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E8B3D4-C8BE-4F0C-9AFE-4C1DC5E516CD}"/>
              </a:ext>
            </a:extLst>
          </p:cNvPr>
          <p:cNvSpPr/>
          <p:nvPr/>
        </p:nvSpPr>
        <p:spPr>
          <a:xfrm>
            <a:off x="800100" y="3873983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VŨ ĐIỆU RỬA TAY LỚP D2 TRƯỜNG MẦM NON 19 -5 TP THÁI NGUYÊ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418" y="4802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8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1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4"/>
          <p:cNvSpPr txBox="1">
            <a:spLocks noChangeArrowheads="1"/>
          </p:cNvSpPr>
          <p:nvPr/>
        </p:nvSpPr>
        <p:spPr bwMode="auto">
          <a:xfrm>
            <a:off x="1371600" y="304800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2023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7800" y="7620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flower[1][1][1]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flower[1][1][1]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3FA684-7014-4340-838C-61E752C40743}"/>
              </a:ext>
            </a:extLst>
          </p:cNvPr>
          <p:cNvSpPr/>
          <p:nvPr/>
        </p:nvSpPr>
        <p:spPr>
          <a:xfrm>
            <a:off x="304800" y="1152748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30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D2BE62-50B6-4D0B-A9F2-55C1D2B2D3BA}"/>
              </a:ext>
            </a:extLst>
          </p:cNvPr>
          <p:cNvSpPr txBox="1">
            <a:spLocks/>
          </p:cNvSpPr>
          <p:nvPr/>
        </p:nvSpPr>
        <p:spPr>
          <a:xfrm>
            <a:off x="322385" y="2657503"/>
            <a:ext cx="8624082" cy="663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5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0444" y="76200"/>
            <a:ext cx="902355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C00000"/>
                </a:solidFill>
              </a:rPr>
              <a:t>Hoạt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động</a:t>
            </a:r>
            <a:r>
              <a:rPr lang="en-US" sz="4000" dirty="0">
                <a:solidFill>
                  <a:srgbClr val="C00000"/>
                </a:solidFill>
              </a:rPr>
              <a:t> 2: </a:t>
            </a:r>
          </a:p>
          <a:p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tốt</a:t>
            </a:r>
            <a:r>
              <a:rPr lang="en-US" sz="4000" dirty="0"/>
              <a:t> </a:t>
            </a:r>
            <a:r>
              <a:rPr lang="en-US" sz="4000" dirty="0" err="1"/>
              <a:t>việc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mình</a:t>
            </a:r>
            <a:endParaRPr lang="en-US" sz="4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8991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/>
              <a:t>Quan</a:t>
            </a:r>
            <a:r>
              <a:rPr lang="en-US" sz="4000" dirty="0"/>
              <a:t> </a:t>
            </a:r>
            <a:r>
              <a:rPr lang="en-US" sz="4000" dirty="0" err="1"/>
              <a:t>sát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thảo</a:t>
            </a:r>
            <a:r>
              <a:rPr lang="en-US" sz="4000" dirty="0"/>
              <a:t> </a:t>
            </a:r>
            <a:r>
              <a:rPr lang="en-US" sz="4000" dirty="0" err="1"/>
              <a:t>luận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tốt</a:t>
            </a:r>
            <a:r>
              <a:rPr lang="en-US" sz="4000" dirty="0"/>
              <a:t> </a:t>
            </a:r>
            <a:r>
              <a:rPr lang="en-US" sz="4000" dirty="0" err="1"/>
              <a:t>việc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mình</a:t>
            </a:r>
            <a:r>
              <a:rPr lang="en-US" sz="40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5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F1A26D-8A76-EFEC-50B1-730E31E3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ôn Lớn Mỗi Ngày Tập 6 - Bé tự làm lấy việc của mình - Hoạt Hình 3D Kỹ Năng Sống Cho Bé - Trim">
            <a:hlinkClick r:id="" action="ppaction://media"/>
            <a:extLst>
              <a:ext uri="{FF2B5EF4-FFF2-40B4-BE49-F238E27FC236}">
                <a16:creationId xmlns:a16="http://schemas.microsoft.com/office/drawing/2014/main" id="{31FD3EFD-42EF-4090-50A9-FC06D2FDDD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333" y="1"/>
            <a:ext cx="9143999" cy="7010872"/>
          </a:xfrm>
        </p:spPr>
      </p:pic>
    </p:spTree>
    <p:extLst>
      <p:ext uri="{BB962C8B-B14F-4D97-AF65-F5344CB8AC3E}">
        <p14:creationId xmlns:p14="http://schemas.microsoft.com/office/powerpoint/2010/main" val="1062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8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8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7" y="2658112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7" y="569598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8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8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90600" y="1961548"/>
            <a:ext cx="6781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92A02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Tạm</a:t>
            </a:r>
            <a:r>
              <a:rPr lang="en-US" altLang="zh-CN" sz="3600" b="1" dirty="0">
                <a:solidFill>
                  <a:srgbClr val="92A02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A02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biệt</a:t>
            </a:r>
            <a:r>
              <a:rPr lang="en-US" altLang="zh-CN" sz="3600" b="1" dirty="0">
                <a:solidFill>
                  <a:srgbClr val="92A02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A02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600" b="1" dirty="0">
                <a:solidFill>
                  <a:srgbClr val="92A02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rgbClr val="92A02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hẹn</a:t>
            </a:r>
            <a:r>
              <a:rPr lang="en-US" altLang="zh-CN" sz="3600" b="1" dirty="0">
                <a:solidFill>
                  <a:srgbClr val="92A02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A02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gặp</a:t>
            </a:r>
            <a:r>
              <a:rPr lang="en-US" altLang="zh-CN" sz="3600" b="1" dirty="0">
                <a:solidFill>
                  <a:srgbClr val="92A02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92A02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600" b="1" dirty="0">
                <a:solidFill>
                  <a:srgbClr val="92A028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4"/>
          <p:cNvSpPr txBox="1">
            <a:spLocks noChangeArrowheads="1"/>
          </p:cNvSpPr>
          <p:nvPr/>
        </p:nvSpPr>
        <p:spPr bwMode="auto">
          <a:xfrm>
            <a:off x="1371600" y="304800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2023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7800" y="7620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flower[1][1][1]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flower[1][1][1]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95300" y="1658661"/>
            <a:ext cx="175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C6380A-7E5D-4BF9-A6BE-48CAFC579E4B}"/>
              </a:ext>
            </a:extLst>
          </p:cNvPr>
          <p:cNvSpPr/>
          <p:nvPr/>
        </p:nvSpPr>
        <p:spPr>
          <a:xfrm>
            <a:off x="1066800" y="2352019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4"/>
          <p:cNvSpPr txBox="1">
            <a:spLocks noChangeArrowheads="1"/>
          </p:cNvSpPr>
          <p:nvPr/>
        </p:nvSpPr>
        <p:spPr bwMode="auto">
          <a:xfrm>
            <a:off x="1371600" y="304800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2023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7800" y="7620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flower[1][1][1]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flower[1][1][1]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246827-086D-4FF8-B548-15F3D18790DD}"/>
              </a:ext>
            </a:extLst>
          </p:cNvPr>
          <p:cNvSpPr/>
          <p:nvPr/>
        </p:nvSpPr>
        <p:spPr>
          <a:xfrm>
            <a:off x="609600" y="152400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3FA684-7014-4340-838C-61E752C40743}"/>
              </a:ext>
            </a:extLst>
          </p:cNvPr>
          <p:cNvSpPr/>
          <p:nvPr/>
        </p:nvSpPr>
        <p:spPr>
          <a:xfrm>
            <a:off x="457200" y="12954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30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( 3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2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4"/>
          <p:cNvSpPr txBox="1">
            <a:spLocks noChangeArrowheads="1"/>
          </p:cNvSpPr>
          <p:nvPr/>
        </p:nvSpPr>
        <p:spPr bwMode="auto">
          <a:xfrm>
            <a:off x="1371600" y="304800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2023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7800" y="7620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flower[1][1][1]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flower[1][1][1]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3FA684-7014-4340-838C-61E752C40743}"/>
              </a:ext>
            </a:extLst>
          </p:cNvPr>
          <p:cNvSpPr/>
          <p:nvPr/>
        </p:nvSpPr>
        <p:spPr>
          <a:xfrm>
            <a:off x="533400" y="1152748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30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( 3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D2BE62-50B6-4D0B-A9F2-55C1D2B2D3BA}"/>
              </a:ext>
            </a:extLst>
          </p:cNvPr>
          <p:cNvSpPr txBox="1">
            <a:spLocks/>
          </p:cNvSpPr>
          <p:nvPr/>
        </p:nvSpPr>
        <p:spPr>
          <a:xfrm>
            <a:off x="322385" y="2657503"/>
            <a:ext cx="8624082" cy="663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12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6200" y="685800"/>
            <a:ext cx="8841658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C00000"/>
                </a:solidFill>
              </a:rPr>
              <a:t>Hoạt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động</a:t>
            </a:r>
            <a:r>
              <a:rPr lang="en-US" sz="3600" dirty="0">
                <a:solidFill>
                  <a:srgbClr val="C00000"/>
                </a:solidFill>
              </a:rPr>
              <a:t> 1: </a:t>
            </a:r>
          </a:p>
          <a:p>
            <a:pPr algn="just"/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hiểu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giác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ở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ở </a:t>
            </a:r>
            <a:r>
              <a:rPr lang="en-US" sz="3600" dirty="0" err="1"/>
              <a:t>trường</a:t>
            </a:r>
            <a:endParaRPr lang="vi-VN" sz="3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067800" cy="662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50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534"/>
            <a:ext cx="8534400" cy="6801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5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1599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9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74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9829"/>
            <a:ext cx="8686800" cy="639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6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2026</TotalTime>
  <Words>294</Words>
  <Application>Microsoft Office PowerPoint</Application>
  <PresentationFormat>On-screen Show (4:3)</PresentationFormat>
  <Paragraphs>50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宋体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Tran Thi Hieu</cp:lastModifiedBy>
  <cp:revision>150</cp:revision>
  <dcterms:created xsi:type="dcterms:W3CDTF">2020-05-18T12:48:51Z</dcterms:created>
  <dcterms:modified xsi:type="dcterms:W3CDTF">2023-04-20T06:12:41Z</dcterms:modified>
</cp:coreProperties>
</file>