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21" r:id="rId3"/>
    <p:sldId id="274" r:id="rId4"/>
    <p:sldId id="303" r:id="rId5"/>
    <p:sldId id="322" r:id="rId6"/>
    <p:sldId id="342" r:id="rId7"/>
    <p:sldId id="334" r:id="rId8"/>
    <p:sldId id="337" r:id="rId9"/>
    <p:sldId id="353" r:id="rId10"/>
    <p:sldId id="343" r:id="rId11"/>
    <p:sldId id="354" r:id="rId12"/>
    <p:sldId id="355" r:id="rId13"/>
    <p:sldId id="341" r:id="rId14"/>
    <p:sldId id="356" r:id="rId15"/>
    <p:sldId id="352" r:id="rId16"/>
    <p:sldId id="326" r:id="rId17"/>
    <p:sldId id="349" r:id="rId18"/>
    <p:sldId id="327" r:id="rId19"/>
    <p:sldId id="350" r:id="rId20"/>
    <p:sldId id="328" r:id="rId21"/>
    <p:sldId id="351" r:id="rId22"/>
    <p:sldId id="358" r:id="rId23"/>
    <p:sldId id="273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31" autoAdjust="0"/>
    <p:restoredTop sz="94660"/>
  </p:normalViewPr>
  <p:slideViewPr>
    <p:cSldViewPr snapToGrid="0">
      <p:cViewPr>
        <p:scale>
          <a:sx n="95" d="100"/>
          <a:sy n="95" d="100"/>
        </p:scale>
        <p:origin x="-464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9045E-6681-4C98-A994-27FBEFF7F4B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61780-3DC7-4794-9491-F6592ECD25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71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966D0C-A3A4-45B6-9E26-F7C3520F4B9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6908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33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47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847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886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5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792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30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55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40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D678-E010-4F81-96AF-CF358C81947C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9F0E-90A6-433E-A818-4A4B72798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238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chu%20he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Bauernbar">
            <a:hlinkClick r:id="rId3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9" y="4246563"/>
            <a:ext cx="63547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1403350" y="1094000"/>
            <a:ext cx="6408739" cy="177006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1619250" y="2864064"/>
            <a:ext cx="55626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MÔN: TIẾNG VIỆT</a:t>
            </a:r>
          </a:p>
          <a:p>
            <a:pPr algn="ctr"/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LỚP 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901828" y="5807077"/>
            <a:ext cx="518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 VIÊN: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 THỊ THU HẰNG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14" descr="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" y="0"/>
            <a:ext cx="75723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31956" y="-259556"/>
            <a:ext cx="8524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9"/>
          <p:cNvGrpSpPr>
            <a:grpSpLocks/>
          </p:cNvGrpSpPr>
          <p:nvPr/>
        </p:nvGrpSpPr>
        <p:grpSpPr bwMode="auto">
          <a:xfrm>
            <a:off x="0" y="4876800"/>
            <a:ext cx="9144000" cy="1981200"/>
            <a:chOff x="0" y="4876800"/>
            <a:chExt cx="9144000" cy="1981200"/>
          </a:xfrm>
        </p:grpSpPr>
        <p:pic>
          <p:nvPicPr>
            <p:cNvPr id="2057" name="Picture 18" descr="Ho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4876800"/>
              <a:ext cx="1230312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4" descr="POINSET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3175" y="5202238"/>
              <a:ext cx="1658937" cy="165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08162" y="133351"/>
            <a:ext cx="5184775" cy="7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TP QUY NHƠN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CẢNG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782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063320" y="2061577"/>
            <a:ext cx="0" cy="479642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58690" y="2309736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229225" y="2318020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552825" y="2182816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11910" y="2686713"/>
            <a:ext cx="2833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không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833" y="3211070"/>
            <a:ext cx="5402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+mj-lt"/>
              </a:rPr>
              <a:t>    </a:t>
            </a:r>
            <a:endParaRPr lang="en-US" altLang="en-US" sz="24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 flipH="1">
            <a:off x="4674750" y="5272135"/>
            <a:ext cx="68420" cy="32070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 flipH="1">
            <a:off x="1679486" y="4860946"/>
            <a:ext cx="69226" cy="31991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 flipH="1">
            <a:off x="2431200" y="4399674"/>
            <a:ext cx="63006" cy="32148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46144" y="4311895"/>
            <a:ext cx="4887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06033" y="3104822"/>
            <a:ext cx="2477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bỗng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45003" y="3578316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phục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07169" y="4007759"/>
            <a:ext cx="228600" cy="1588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39521" y="3549121"/>
            <a:ext cx="457200" cy="1588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83193" y="3104941"/>
            <a:ext cx="625510" cy="10094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9020175" y="10577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84931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Line 62"/>
          <p:cNvSpPr>
            <a:spLocks noChangeShapeType="1"/>
          </p:cNvSpPr>
          <p:nvPr/>
        </p:nvSpPr>
        <p:spPr bwMode="auto">
          <a:xfrm flipH="1">
            <a:off x="4614083" y="5271395"/>
            <a:ext cx="69226" cy="31991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562768" y="879475"/>
            <a:ext cx="79478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pPr algn="ctr"/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</a:rPr>
              <a:t>(</a:t>
            </a:r>
            <a:r>
              <a:rPr lang="en-US" altLang="en-US" b="1" dirty="0" err="1" smtClean="0">
                <a:latin typeface="Times New Roman" pitchFamily="18" charset="0"/>
              </a:rPr>
              <a:t>Tiết</a:t>
            </a:r>
            <a:r>
              <a:rPr lang="en-US" altLang="en-US" b="1" dirty="0" smtClean="0">
                <a:latin typeface="Times New Roman" pitchFamily="18" charset="0"/>
              </a:rPr>
              <a:t> 1)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059528" y="2795472"/>
            <a:ext cx="3839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hề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3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31" grpId="0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hú hề vui vẻ cầm một chùm bóng bay - chú hề hình ảnh sẵn có, bức ảnh &amp; hình ảnh trả phí bản quyền một lần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49" y="1564807"/>
            <a:ext cx="4642339" cy="506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10465" y="604369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29340" y="2434993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312992" y="2514689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552825" y="2182816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434214" y="2927310"/>
            <a:ext cx="3233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833" y="3211070"/>
            <a:ext cx="5402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+mj-lt"/>
              </a:rPr>
              <a:t>    </a:t>
            </a:r>
            <a:endParaRPr lang="en-US" altLang="en-US" sz="24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 flipH="1">
            <a:off x="3764982" y="5562259"/>
            <a:ext cx="68420" cy="32070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 flipH="1">
            <a:off x="3327892" y="5140762"/>
            <a:ext cx="69226" cy="31991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 flipH="1">
            <a:off x="2393865" y="4717103"/>
            <a:ext cx="63006" cy="32148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4620171"/>
            <a:ext cx="51621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dirty="0" smtClean="0">
                <a:cs typeface="Arial" pitchFamily="34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74411" y="3414950"/>
            <a:ext cx="3524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430637" y="3881956"/>
            <a:ext cx="3769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79854" y="4342110"/>
            <a:ext cx="228600" cy="0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8652" y="3857768"/>
            <a:ext cx="457200" cy="1588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12615" y="3356149"/>
            <a:ext cx="696088" cy="4941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119818" y="2881403"/>
            <a:ext cx="38398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hề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manh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5239840" y="2293062"/>
            <a:ext cx="50800" cy="45649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2" name="Line 62"/>
          <p:cNvSpPr>
            <a:spLocks noChangeShapeType="1"/>
          </p:cNvSpPr>
          <p:nvPr/>
        </p:nvSpPr>
        <p:spPr bwMode="auto">
          <a:xfrm flipH="1">
            <a:off x="3681261" y="5554419"/>
            <a:ext cx="69226" cy="31991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238125" y="714886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741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94" y="612950"/>
            <a:ext cx="7886700" cy="155410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altLang="en-US" sz="31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1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br>
              <a:rPr lang="en-US" alt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1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1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1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1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1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1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tặng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hề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 dirty="0" smtClean="0">
                <a:latin typeface="Times New Roman" panose="02020603050405020304" pitchFamily="18" charset="0"/>
              </a:rPr>
              <a:t>( </a:t>
            </a:r>
            <a:r>
              <a:rPr lang="en-US" altLang="en-US" sz="3100" b="1" dirty="0" err="1" smtClean="0">
                <a:latin typeface="Times New Roman" panose="02020603050405020304" pitchFamily="18" charset="0"/>
              </a:rPr>
              <a:t>Tiết</a:t>
            </a:r>
            <a:r>
              <a:rPr lang="en-US" altLang="en-US" sz="3100" b="1" dirty="0" smtClean="0">
                <a:latin typeface="Times New Roman" panose="02020603050405020304" pitchFamily="18" charset="0"/>
              </a:rPr>
              <a:t> 1)</a:t>
            </a: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31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altLang="en-US" b="1" i="1" dirty="0" smtClean="0">
                <a:latin typeface="Times New Roman" pitchFamily="18" charset="0"/>
              </a:rPr>
              <a:t> </a:t>
            </a:r>
            <a:r>
              <a:rPr lang="en-US" altLang="en-US" sz="2200" b="1" i="1" dirty="0" smtClean="0">
                <a:latin typeface="Times New Roman" pitchFamily="18" charset="0"/>
              </a:rPr>
              <a:t>Theo</a:t>
            </a:r>
            <a:r>
              <a:rPr lang="en-US" altLang="en-US" sz="2200" b="1" dirty="0" smtClean="0">
                <a:latin typeface="Times New Roman" pitchFamily="18" charset="0"/>
              </a:rPr>
              <a:t> XUÂN QUỲNH </a:t>
            </a:r>
            <a:r>
              <a:rPr lang="en-US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http://221.133.9.65/contents/001/2013/10/15/bao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2" y="2200588"/>
            <a:ext cx="8400421" cy="44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63192" y="763675"/>
            <a:ext cx="1567543" cy="361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u="sng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117</a:t>
            </a:r>
            <a:endParaRPr lang="en-US" sz="24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ctr" eaLnBrk="1" hangingPunct="1"/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25223" y="2093068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059528" y="2163408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552825" y="2182816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04788" y="2625073"/>
            <a:ext cx="2791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833" y="3211070"/>
            <a:ext cx="5402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+mj-lt"/>
              </a:rPr>
              <a:t>    </a:t>
            </a:r>
            <a:endParaRPr lang="en-US" altLang="en-US" sz="24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Line 62"/>
          <p:cNvSpPr>
            <a:spLocks noChangeShapeType="1"/>
          </p:cNvSpPr>
          <p:nvPr/>
        </p:nvSpPr>
        <p:spPr bwMode="auto">
          <a:xfrm flipH="1">
            <a:off x="2016568" y="4587570"/>
            <a:ext cx="68420" cy="32070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2"/>
          <p:cNvSpPr>
            <a:spLocks noChangeShapeType="1"/>
          </p:cNvSpPr>
          <p:nvPr/>
        </p:nvSpPr>
        <p:spPr bwMode="auto">
          <a:xfrm flipH="1">
            <a:off x="604788" y="4256509"/>
            <a:ext cx="69226" cy="31991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62"/>
          <p:cNvSpPr>
            <a:spLocks noChangeShapeType="1"/>
          </p:cNvSpPr>
          <p:nvPr/>
        </p:nvSpPr>
        <p:spPr bwMode="auto">
          <a:xfrm flipH="1">
            <a:off x="2092415" y="4576427"/>
            <a:ext cx="63006" cy="32148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08277" y="3816304"/>
            <a:ext cx="48004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604788" y="3005562"/>
            <a:ext cx="1921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bỗng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621554" y="3397316"/>
            <a:ext cx="3769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phục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34934" y="3826724"/>
            <a:ext cx="228600" cy="0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02567" y="3054214"/>
            <a:ext cx="866910" cy="485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04261" y="3437509"/>
            <a:ext cx="457200" cy="1588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059528" y="2636231"/>
            <a:ext cx="38398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hề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manh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xiêu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vẹo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5008728" y="2163408"/>
            <a:ext cx="50800" cy="45649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2" name="Line 62"/>
          <p:cNvSpPr>
            <a:spLocks noChangeShapeType="1"/>
          </p:cNvSpPr>
          <p:nvPr/>
        </p:nvSpPr>
        <p:spPr bwMode="auto">
          <a:xfrm flipH="1">
            <a:off x="2093619" y="3886394"/>
            <a:ext cx="69226" cy="31991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29225" y="3922049"/>
            <a:ext cx="282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238125" y="724941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594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alt.tikicdn.com/cache/w1200/media/catalog/product/8/9/8936078090181-0.u634.d20161007.t155332.29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4" y="2532179"/>
            <a:ext cx="5446206" cy="3778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38125" y="815370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6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0B239AEF-150D-A74E-3287-0E2102C955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79309" y="2877439"/>
            <a:ext cx="1893091" cy="2545332"/>
          </a:xfrm>
          <a:prstGeom prst="rect">
            <a:avLst/>
          </a:prstGeom>
        </p:spPr>
      </p:pic>
      <p:sp>
        <p:nvSpPr>
          <p:cNvPr id="20" name="TextBox 78"/>
          <p:cNvSpPr txBox="1">
            <a:spLocks noChangeArrowheads="1"/>
          </p:cNvSpPr>
          <p:nvPr/>
        </p:nvSpPr>
        <p:spPr bwMode="auto">
          <a:xfrm>
            <a:off x="452325" y="2495856"/>
            <a:ext cx="46498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Đọc</a:t>
            </a:r>
            <a:r>
              <a:rPr lang="en-US" altLang="en-US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từng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đoạn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trong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nhóm</a:t>
            </a:r>
            <a:endParaRPr lang="en-US" altLang="en-US" sz="28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0" y="845516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6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0B239AEF-150D-A74E-3287-0E2102C955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79309" y="2877439"/>
            <a:ext cx="1893091" cy="2545332"/>
          </a:xfrm>
          <a:prstGeom prst="rect">
            <a:avLst/>
          </a:prstGeom>
        </p:spPr>
      </p:pic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773784" y="776288"/>
            <a:ext cx="79478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pPr algn="ctr"/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</a:rPr>
              <a:t>(</a:t>
            </a:r>
            <a:r>
              <a:rPr lang="en-US" altLang="en-US" b="1" dirty="0" err="1" smtClean="0">
                <a:latin typeface="Times New Roman" pitchFamily="18" charset="0"/>
              </a:rPr>
              <a:t>Tiết</a:t>
            </a:r>
            <a:r>
              <a:rPr lang="en-US" altLang="en-US" b="1" dirty="0" smtClean="0">
                <a:latin typeface="Times New Roman" pitchFamily="18" charset="0"/>
              </a:rPr>
              <a:t> 1)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9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78"/>
          <p:cNvSpPr txBox="1">
            <a:spLocks noChangeArrowheads="1"/>
          </p:cNvSpPr>
          <p:nvPr/>
        </p:nvSpPr>
        <p:spPr bwMode="auto">
          <a:xfrm>
            <a:off x="479984" y="2292853"/>
            <a:ext cx="4622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Thi</a:t>
            </a:r>
            <a:r>
              <a:rPr lang="en-US" altLang="en-US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đọc</a:t>
            </a:r>
            <a:r>
              <a:rPr lang="en-US" altLang="en-US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giữa</a:t>
            </a:r>
            <a:r>
              <a:rPr lang="en-US" altLang="en-US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nhóm</a:t>
            </a:r>
            <a:endParaRPr lang="en-US" altLang="en-US" sz="28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4" name="Picture 23" descr="image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2" y="6059156"/>
            <a:ext cx="3763444" cy="71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image00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94" y="6237287"/>
            <a:ext cx="3763444" cy="47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606027" y="821014"/>
            <a:ext cx="79478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pPr algn="ctr"/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</a:rPr>
              <a:t>(</a:t>
            </a:r>
            <a:r>
              <a:rPr lang="en-US" altLang="en-US" b="1" dirty="0" err="1" smtClean="0">
                <a:latin typeface="Times New Roman" pitchFamily="18" charset="0"/>
              </a:rPr>
              <a:t>Tiết</a:t>
            </a:r>
            <a:r>
              <a:rPr lang="en-US" altLang="en-US" b="1" dirty="0" smtClean="0">
                <a:latin typeface="Times New Roman" pitchFamily="18" charset="0"/>
              </a:rPr>
              <a:t> 1)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9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0B239AEF-150D-A74E-3287-0E2102C955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79309" y="2877439"/>
            <a:ext cx="1893091" cy="2545332"/>
          </a:xfrm>
          <a:prstGeom prst="rect">
            <a:avLst/>
          </a:prstGeom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0" y="915854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7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cjw00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334965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 rot="645857">
            <a:off x="2286000" y="381000"/>
            <a:ext cx="4800600" cy="1371600"/>
            <a:chOff x="2350" y="1008"/>
            <a:chExt cx="1826" cy="534"/>
          </a:xfrm>
        </p:grpSpPr>
        <p:pic>
          <p:nvPicPr>
            <p:cNvPr id="5137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8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171450" y="1836738"/>
            <a:ext cx="8915400" cy="1333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154408"/>
                </a:solidFill>
                <a:latin typeface="Times New Roman"/>
                <a:cs typeface="Times New Roman"/>
              </a:rPr>
              <a:t>HOẠT ĐỘNG MỞ ĐẦU</a:t>
            </a:r>
          </a:p>
        </p:txBody>
      </p:sp>
      <p:pic>
        <p:nvPicPr>
          <p:cNvPr id="13322" name="Picture 10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144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j028357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572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j028357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62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j028357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5000"/>
            <a:ext cx="552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5" descr="j028357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6" descr="j028357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0"/>
            <a:ext cx="5334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7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19400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 descr="firew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836738"/>
            <a:ext cx="1257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Firewrk5"/>
          <p:cNvPicPr>
            <a:picLocks noChangeAspect="1" noChangeArrowheads="1"/>
          </p:cNvPicPr>
          <p:nvPr/>
        </p:nvPicPr>
        <p:blipFill>
          <a:blip r:embed="rId5" cstate="print">
            <a:lum bright="28000" contras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904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2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023F3ADE-80CC-7BC7-CF3E-0541408A83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66704" y="4431404"/>
            <a:ext cx="1577891" cy="1805884"/>
          </a:xfrm>
          <a:prstGeom prst="rect">
            <a:avLst/>
          </a:prstGeom>
        </p:spPr>
      </p:pic>
      <p:sp>
        <p:nvSpPr>
          <p:cNvPr id="27" name="TextBox 78"/>
          <p:cNvSpPr txBox="1">
            <a:spLocks noChangeArrowheads="1"/>
          </p:cNvSpPr>
          <p:nvPr/>
        </p:nvSpPr>
        <p:spPr bwMode="auto">
          <a:xfrm>
            <a:off x="450759" y="2491548"/>
            <a:ext cx="3211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Đọc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cả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bài</a:t>
            </a:r>
            <a:endParaRPr lang="en-US" altLang="en-US" sz="32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38125" y="825418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8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0B239AEF-150D-A74E-3287-0E2102C955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79309" y="2877439"/>
            <a:ext cx="1893091" cy="2545332"/>
          </a:xfrm>
          <a:prstGeom prst="rect">
            <a:avLst/>
          </a:prstGeom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0" y="724939"/>
            <a:ext cx="890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7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u h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40941" y="59152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932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0560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924800" cy="3276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quí thầy cô mạnh khỏe.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676" y="4708525"/>
            <a:ext cx="885851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208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73741" y="1866250"/>
            <a:ext cx="8130988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Đọc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cả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trả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Tìm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từ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ngữ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thấy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cô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giáo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rất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khéo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tay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altLang="en-US" sz="3200" b="1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57774" y="1866250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Đọc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cả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bài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trả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Hãy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cảm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nghĩ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đôi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bàn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tay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cô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</a:rPr>
              <a:t>giáo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286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39902"/>
            <a:ext cx="9144001" cy="3018098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54264"/>
            <a:ext cx="3243011" cy="4303735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8006" y="4152820"/>
            <a:ext cx="3773430" cy="2705180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5110898" y="3091554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6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212" y="372473"/>
            <a:ext cx="4465329" cy="23286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5900" y="367384"/>
            <a:ext cx="7518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782746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355601"/>
            <a:ext cx="7886700" cy="1325563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             Ô </a:t>
            </a:r>
            <a: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CỬA BÍ MẬT</a:t>
            </a:r>
            <a:br>
              <a:rPr lang="en-US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4" name="Content Placeholder 3" descr="https://img.loigiaihay.com/picture/2022/0317/91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03" y="1825625"/>
            <a:ext cx="6644993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003555" y="1933575"/>
            <a:ext cx="3629404" cy="459785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632959" y="1933575"/>
            <a:ext cx="3622168" cy="459785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0791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397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158750" y="980644"/>
            <a:ext cx="89058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2800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117</a:t>
            </a: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158750" y="2497928"/>
            <a:ext cx="1426730" cy="484069"/>
            <a:chOff x="0" y="123234"/>
            <a:chExt cx="1314823" cy="1857966"/>
          </a:xfrm>
        </p:grpSpPr>
        <p:pic>
          <p:nvPicPr>
            <p:cNvPr id="29" name="Picture 4" descr="j03957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1219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71823" y="123234"/>
              <a:ext cx="1143000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000" b="1" dirty="0" smtClean="0">
                  <a:latin typeface="Times New Roman" panose="02020603050405020304" pitchFamily="18" charset="0"/>
                </a:rPr>
                <a:t>S/117</a:t>
              </a:r>
              <a:endParaRPr lang="en-US" altLang="en-US" sz="3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25268" y="3159631"/>
            <a:ext cx="3832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Đọc</a:t>
            </a:r>
            <a:r>
              <a:rPr lang="en-US" altLang="en-US" sz="32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n</a:t>
            </a:r>
            <a:r>
              <a:rPr lang="vi-VN" altLang="en-US" sz="32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ối tiếp câu</a:t>
            </a:r>
            <a:endParaRPr lang="en-US" altLang="en-US" sz="32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397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676400" y="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158750" y="980644"/>
            <a:ext cx="89058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139700" y="2365639"/>
            <a:ext cx="1426730" cy="484069"/>
            <a:chOff x="0" y="123234"/>
            <a:chExt cx="1314823" cy="1857966"/>
          </a:xfrm>
        </p:grpSpPr>
        <p:pic>
          <p:nvPicPr>
            <p:cNvPr id="29" name="Picture 4" descr="j03957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1219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71823" y="123234"/>
              <a:ext cx="1143000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000" b="1" dirty="0" smtClean="0">
                  <a:latin typeface="Times New Roman" panose="02020603050405020304" pitchFamily="18" charset="0"/>
                </a:rPr>
                <a:t>S/117</a:t>
              </a:r>
              <a:endParaRPr lang="en-US" altLang="en-US" sz="30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004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063320" y="2061577"/>
            <a:ext cx="0" cy="479642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39700" y="2375795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018217" y="2403896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552825" y="2182816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94259" y="2859933"/>
            <a:ext cx="28815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không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3241215"/>
            <a:ext cx="54023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smtClean="0">
                <a:latin typeface="+mj-lt"/>
              </a:rPr>
              <a:t>    </a:t>
            </a:r>
            <a:endParaRPr lang="en-US" altLang="en-US" sz="24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79620" y="3371284"/>
            <a:ext cx="2477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bỗng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385198" y="3803359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phục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18548" y="4238867"/>
            <a:ext cx="228600" cy="1588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14400" y="3824243"/>
            <a:ext cx="542611" cy="4179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45512" y="3315956"/>
            <a:ext cx="733529" cy="1588"/>
          </a:xfrm>
          <a:prstGeom prst="line">
            <a:avLst/>
          </a:prstGeom>
          <a:ln w="38100">
            <a:solidFill>
              <a:srgbClr val="C00000">
                <a:alpha val="7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9020175" y="10577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84931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58750" y="980644"/>
            <a:ext cx="89058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200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88042" y="2580574"/>
            <a:ext cx="7570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88042" y="3094632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88042" y="3566848"/>
            <a:ext cx="6965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0109" y="4059291"/>
            <a:ext cx="6532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0108" y="4597777"/>
            <a:ext cx="33860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562768" y="879475"/>
            <a:ext cx="79478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4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pPr algn="ctr"/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dirty="0" smtClean="0">
                <a:latin typeface="Times New Roman" pitchFamily="18" charset="0"/>
              </a:rPr>
              <a:t>(</a:t>
            </a:r>
            <a:r>
              <a:rPr lang="en-US" altLang="en-US" b="1" dirty="0" err="1" smtClean="0">
                <a:latin typeface="Times New Roman" pitchFamily="18" charset="0"/>
              </a:rPr>
              <a:t>Tiết</a:t>
            </a:r>
            <a:r>
              <a:rPr lang="en-US" altLang="en-US" b="1" dirty="0" smtClean="0">
                <a:latin typeface="Times New Roman" pitchFamily="18" charset="0"/>
              </a:rPr>
              <a:t> 1)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9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63725" y="14288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GB" altLang="en-US" sz="2800" b="1">
              <a:solidFill>
                <a:srgbClr val="3E35F7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39700" y="188913"/>
            <a:ext cx="8880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2022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Line 17"/>
          <p:cNvSpPr>
            <a:spLocks noChangeShapeType="1"/>
          </p:cNvSpPr>
          <p:nvPr/>
        </p:nvSpPr>
        <p:spPr bwMode="auto">
          <a:xfrm>
            <a:off x="100013" y="88900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8"/>
          <p:cNvSpPr>
            <a:spLocks noChangeShapeType="1"/>
          </p:cNvSpPr>
          <p:nvPr/>
        </p:nvSpPr>
        <p:spPr bwMode="auto">
          <a:xfrm>
            <a:off x="114300" y="88900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9"/>
          <p:cNvSpPr>
            <a:spLocks noChangeShapeType="1"/>
          </p:cNvSpPr>
          <p:nvPr/>
        </p:nvSpPr>
        <p:spPr bwMode="auto">
          <a:xfrm>
            <a:off x="9064625" y="117475"/>
            <a:ext cx="0" cy="66690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20"/>
          <p:cNvSpPr>
            <a:spLocks noChangeShapeType="1"/>
          </p:cNvSpPr>
          <p:nvPr/>
        </p:nvSpPr>
        <p:spPr bwMode="auto">
          <a:xfrm>
            <a:off x="100013" y="6786563"/>
            <a:ext cx="8964612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7" name="Picture 2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5727700"/>
            <a:ext cx="10191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14300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626" y="123825"/>
            <a:ext cx="10223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" y="5842001"/>
            <a:ext cx="98583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14300" y="569913"/>
            <a:ext cx="89058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78"/>
          <p:cNvSpPr txBox="1">
            <a:spLocks noChangeArrowheads="1"/>
          </p:cNvSpPr>
          <p:nvPr/>
        </p:nvSpPr>
        <p:spPr bwMode="auto">
          <a:xfrm>
            <a:off x="372061" y="2553394"/>
            <a:ext cx="3908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Đọc</a:t>
            </a:r>
            <a:r>
              <a:rPr lang="en-US" altLang="en-US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n</a:t>
            </a:r>
            <a:r>
              <a:rPr lang="vi-VN" altLang="en-US" sz="28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ối </a:t>
            </a:r>
            <a:r>
              <a:rPr lang="vi-VN" altLang="en-US" sz="2800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tiếp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đoạn</a:t>
            </a:r>
            <a:endParaRPr lang="en-US" altLang="en-US" sz="28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xmlns="" id="{0B239AEF-150D-A74E-3287-0E2102C955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7909" y="4310743"/>
            <a:ext cx="1893091" cy="1736986"/>
          </a:xfrm>
          <a:prstGeom prst="rect">
            <a:avLst/>
          </a:prstGeom>
        </p:spPr>
      </p:pic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58750" y="799780"/>
            <a:ext cx="89058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u="sng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2800" u="sng" dirty="0">
                <a:latin typeface="Times New Roman" pitchFamily="18" charset="0"/>
                <a:cs typeface="Times New Roman" pitchFamily="18" charset="0"/>
              </a:rPr>
              <a:t> 117</a:t>
            </a:r>
          </a:p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en-US" altLang="en-US" sz="3600" b="1" u="sng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tặng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hề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3600" b="1" dirty="0" smtClean="0">
                <a:latin typeface="Times New Roman" pitchFamily="18" charset="0"/>
              </a:rPr>
              <a:t>(</a:t>
            </a:r>
            <a:r>
              <a:rPr lang="en-US" altLang="en-US" sz="3600" b="1" dirty="0" err="1" smtClean="0">
                <a:latin typeface="Times New Roman" pitchFamily="18" charset="0"/>
              </a:rPr>
              <a:t>Tiết</a:t>
            </a:r>
            <a:r>
              <a:rPr lang="en-US" altLang="en-US" sz="3600" b="1" dirty="0" smtClean="0">
                <a:latin typeface="Times New Roman" pitchFamily="18" charset="0"/>
              </a:rPr>
              <a:t> 1)</a:t>
            </a:r>
            <a:endParaRPr lang="en-US" altLang="en-US" sz="3600" b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000" b="1" i="1" dirty="0">
                <a:latin typeface="Times New Roman" pitchFamily="18" charset="0"/>
              </a:rPr>
              <a:t>                                                            </a:t>
            </a:r>
            <a:r>
              <a:rPr lang="en-US" altLang="en-US" sz="2000" b="1" i="1" dirty="0" smtClean="0">
                <a:latin typeface="Times New Roman" pitchFamily="18" charset="0"/>
              </a:rPr>
              <a:t>                     Theo</a:t>
            </a:r>
            <a:r>
              <a:rPr lang="en-US" altLang="en-US" sz="2000" b="1" dirty="0" smtClean="0">
                <a:latin typeface="Times New Roman" pitchFamily="18" charset="0"/>
              </a:rPr>
              <a:t> XUÂN QUỲNH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8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875</Words>
  <Application>Microsoft Office PowerPoint</Application>
  <PresentationFormat>On-screen Show (4:3)</PresentationFormat>
  <Paragraphs>156</Paragraphs>
  <Slides>25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             Ô CỬA BÍ MẬT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Thứ bảy ngày 24 tháng 12 năm 2022   Môn: Tiếng Việt              Bài đọc 4: Quà tặng chú hề ( Tiết 1)                                                       Theo XUÂN QUỲNH 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148</cp:revision>
  <dcterms:created xsi:type="dcterms:W3CDTF">2022-10-05T12:20:01Z</dcterms:created>
  <dcterms:modified xsi:type="dcterms:W3CDTF">2024-11-03T14:10:41Z</dcterms:modified>
</cp:coreProperties>
</file>