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0"/>
  </p:notesMasterIdLst>
  <p:sldIdLst>
    <p:sldId id="269" r:id="rId3"/>
    <p:sldId id="284" r:id="rId4"/>
    <p:sldId id="285" r:id="rId5"/>
    <p:sldId id="286" r:id="rId6"/>
    <p:sldId id="287" r:id="rId7"/>
    <p:sldId id="259" r:id="rId8"/>
    <p:sldId id="281" r:id="rId9"/>
    <p:sldId id="283" r:id="rId10"/>
    <p:sldId id="275" r:id="rId11"/>
    <p:sldId id="261" r:id="rId12"/>
    <p:sldId id="262" r:id="rId13"/>
    <p:sldId id="273" r:id="rId14"/>
    <p:sldId id="272" r:id="rId15"/>
    <p:sldId id="276" r:id="rId16"/>
    <p:sldId id="278" r:id="rId17"/>
    <p:sldId id="282" r:id="rId18"/>
    <p:sldId id="279" r:id="rId19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9A5E7-2A80-45E5-803A-8EC0212A1D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289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0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71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89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5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85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12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94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5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2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33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64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8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9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gif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" Type="http://schemas.microsoft.com/office/2007/relationships/media" Target="../media/media1.wav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5.gif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6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17" Type="http://schemas.openxmlformats.org/officeDocument/2006/relationships/image" Target="../media/image6.png"/><Relationship Id="rId2" Type="http://schemas.openxmlformats.org/officeDocument/2006/relationships/audio" Target="../media/media2.wav"/><Relationship Id="rId16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5.gif"/><Relationship Id="rId19" Type="http://schemas.openxmlformats.org/officeDocument/2006/relationships/image" Target="../media/image8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5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1599" y="253433"/>
            <a:ext cx="7772401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§è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thanh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huyÒn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8903496" cy="52578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371599" y="2206083"/>
            <a:ext cx="2209801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676400" y="2841703"/>
            <a:ext cx="2286000" cy="914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67200" y="2971800"/>
            <a:ext cx="184548" cy="167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105400" y="2247900"/>
            <a:ext cx="2438400" cy="1905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1600" y="301784"/>
            <a:ext cx="7543799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thanh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s¾c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458199" cy="52721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343400" y="2133600"/>
            <a:ext cx="228600" cy="1371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514600" y="4114800"/>
            <a:ext cx="1371600" cy="838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572000" y="4267200"/>
            <a:ext cx="228600" cy="1143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143499" y="2133600"/>
            <a:ext cx="1562101" cy="1600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0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1295400"/>
            <a:ext cx="8628846" cy="5105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76400" y="228600"/>
            <a:ext cx="66294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T×m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h×nh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øng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víi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mçi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90800" y="2514600"/>
            <a:ext cx="4724400" cy="1676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057400" y="2514600"/>
            <a:ext cx="4800600" cy="1219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5800" y="2743200"/>
            <a:ext cx="2286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373567"/>
            <a:ext cx="65532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Cloud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504950"/>
            <a:ext cx="80772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3395313"/>
            <a:ext cx="389917" cy="29243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3715483" y="3700178"/>
            <a:ext cx="4356740" cy="139586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srgbClr val="FF0066"/>
                </a:solidFill>
                <a:latin typeface="Calibri" panose="020F0502020204030204"/>
              </a:rPr>
              <a:t>Ăn một quả khế trả một cục vàng, may túi ba gang mang theo mà đựng.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4678477" y="974533"/>
            <a:ext cx="4336935" cy="139586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 panose="020F0502020204030204"/>
              </a:rPr>
              <a:t>Xưa rồi diễm. Những quả khế ngon ngọt này bây giờ là của ta. Muốn ăn khế thì phải trả lời đúng những câu hỏi mà ta đưa ra.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1653681"/>
            <a:ext cx="638175" cy="638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1553783"/>
            <a:ext cx="638175" cy="6381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1452316"/>
            <a:ext cx="638175" cy="6381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2715975"/>
            <a:ext cx="638175" cy="6381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3069026"/>
            <a:ext cx="638175" cy="638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13706" y="4148185"/>
            <a:ext cx="1313033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1653681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1553783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1452316"/>
            <a:ext cx="638175" cy="638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2715975"/>
            <a:ext cx="638175" cy="638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3069026"/>
            <a:ext cx="638175" cy="63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3395313"/>
            <a:ext cx="389917" cy="29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1480" y="1140692"/>
            <a:ext cx="2097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3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-483778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33" y="1839821"/>
            <a:ext cx="2985775" cy="28394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71194" y="4142830"/>
            <a:ext cx="9980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TRỢ GIẢNG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64530" y="4149997"/>
            <a:ext cx="420152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111" y="4139728"/>
            <a:ext cx="268988" cy="268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54" y="4130335"/>
            <a:ext cx="692861" cy="2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6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4" grpId="0"/>
      <p:bldP spid="19" grpId="0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5021105" y="982260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.VnAvant" panose="020B7200000000000000" pitchFamily="34" charset="0"/>
              </a:rPr>
              <a:t>ba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cã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©m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nµo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®·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? </a:t>
            </a:r>
          </a:p>
        </p:txBody>
      </p:sp>
      <p:sp>
        <p:nvSpPr>
          <p:cNvPr id="15" name="1b"/>
          <p:cNvSpPr/>
          <p:nvPr/>
        </p:nvSpPr>
        <p:spPr>
          <a:xfrm>
            <a:off x="5000806" y="2848428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12473" y="5543550"/>
            <a:ext cx="457200" cy="457200"/>
          </a:xfrm>
          <a:prstGeom prst="rect">
            <a:avLst/>
          </a:prstGeom>
        </p:spPr>
      </p:pic>
      <p:sp>
        <p:nvSpPr>
          <p:cNvPr id="82" name="2a"/>
          <p:cNvSpPr/>
          <p:nvPr/>
        </p:nvSpPr>
        <p:spPr>
          <a:xfrm>
            <a:off x="4965058" y="982260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cß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cã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©m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nµo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®·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83" name="2b"/>
          <p:cNvSpPr/>
          <p:nvPr/>
        </p:nvSpPr>
        <p:spPr>
          <a:xfrm>
            <a:off x="5145766" y="2768320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5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3a"/>
          <p:cNvSpPr/>
          <p:nvPr/>
        </p:nvSpPr>
        <p:spPr>
          <a:xfrm>
            <a:off x="5000534" y="982260"/>
            <a:ext cx="3967089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¢m g× ®·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trong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>
                <a:solidFill>
                  <a:srgbClr val="00B050"/>
                </a:solidFill>
                <a:latin typeface=".VnAvant" panose="020B7200000000000000" pitchFamily="34" charset="0"/>
              </a:rPr>
              <a:t>l¸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94" name="3b"/>
          <p:cNvSpPr/>
          <p:nvPr/>
        </p:nvSpPr>
        <p:spPr>
          <a:xfrm>
            <a:off x="4970324" y="2914994"/>
            <a:ext cx="4162671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00B05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2717595"/>
            <a:ext cx="400509" cy="635590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2717595"/>
            <a:ext cx="400509" cy="635590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4a"/>
          <p:cNvSpPr/>
          <p:nvPr/>
        </p:nvSpPr>
        <p:spPr>
          <a:xfrm>
            <a:off x="4995271" y="982260"/>
            <a:ext cx="396708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c« </a:t>
            </a:r>
            <a:r>
              <a:rPr lang="en-US" dirty="0" err="1">
                <a:solidFill>
                  <a:prstClr val="white"/>
                </a:solidFill>
                <a:latin typeface=".VnAvant" panose="020B7200000000000000" pitchFamily="34" charset="0"/>
              </a:rPr>
              <a:t>cã</a:t>
            </a: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 ©m g× ®· </a:t>
            </a:r>
            <a:r>
              <a:rPr lang="en-US" dirty="0" err="1">
                <a:solidFill>
                  <a:prstClr val="white"/>
                </a:solidFill>
                <a:latin typeface=".VnAvant" panose="020B7200000000000000" pitchFamily="34" charset="0"/>
              </a:rPr>
              <a:t>häc</a:t>
            </a: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00" name="4b"/>
          <p:cNvSpPr/>
          <p:nvPr/>
        </p:nvSpPr>
        <p:spPr>
          <a:xfrm>
            <a:off x="5031470" y="2845030"/>
            <a:ext cx="3967089" cy="1782683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FFFF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02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5a"/>
          <p:cNvSpPr/>
          <p:nvPr/>
        </p:nvSpPr>
        <p:spPr>
          <a:xfrm>
            <a:off x="5002280" y="935643"/>
            <a:ext cx="3967089" cy="1703499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nh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µ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cã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©m g× ®·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06" name="5b"/>
          <p:cNvSpPr/>
          <p:nvPr/>
        </p:nvSpPr>
        <p:spPr>
          <a:xfrm>
            <a:off x="5113929" y="2824412"/>
            <a:ext cx="3967089" cy="1703499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7" y="3056489"/>
            <a:ext cx="396155" cy="631237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7" y="3056489"/>
            <a:ext cx="396155" cy="631237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1653681"/>
            <a:ext cx="411956" cy="638175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1653681"/>
            <a:ext cx="411956" cy="638175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1553783"/>
            <a:ext cx="400509" cy="638175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1553783"/>
            <a:ext cx="400509" cy="638175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1452316"/>
            <a:ext cx="396155" cy="635590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1452316"/>
            <a:ext cx="396155" cy="63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1733" y="2965246"/>
            <a:ext cx="1302253" cy="951292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76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"/>
                            </p:stCondLst>
                            <p:childTnLst>
                              <p:par>
                                <p:cTn id="2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50"/>
                            </p:stCondLst>
                            <p:childTnLst>
                              <p:par>
                                <p:cTn id="29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2" grpId="0" animBg="1"/>
      <p:bldP spid="82" grpId="1" animBg="1"/>
      <p:bldP spid="83" grpId="0" animBg="1"/>
      <p:bldP spid="83" grpId="1" animBg="1"/>
      <p:bldP spid="85" grpId="0" animBg="1"/>
      <p:bldP spid="85" grpId="1" animBg="1"/>
      <p:bldP spid="87" grpId="0" animBg="1"/>
      <p:bldP spid="87" grpId="1" animBg="1"/>
      <p:bldP spid="93" grpId="0" animBg="1"/>
      <p:bldP spid="93" grpId="1" animBg="1"/>
      <p:bldP spid="94" grpId="0" animBg="1"/>
      <p:bldP spid="94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3395313"/>
            <a:ext cx="389917" cy="29243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3585754" y="3566810"/>
            <a:ext cx="4669535" cy="1395869"/>
          </a:xfrm>
          <a:prstGeom prst="wedgeRectCallout">
            <a:avLst>
              <a:gd name="adj1" fmla="val -66420"/>
              <a:gd name="adj2" fmla="val -42682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>
                <a:solidFill>
                  <a:srgbClr val="FF0066"/>
                </a:solidFill>
                <a:latin typeface="Calibri" panose="020F0502020204030204"/>
              </a:rPr>
              <a:t>NHỚ XEM VIDEO HƯỚNG DẪN</a:t>
            </a:r>
          </a:p>
          <a:p>
            <a:pPr algn="ctr" defTabSz="685800"/>
            <a:r>
              <a:rPr lang="en-US" sz="2100" b="1">
                <a:solidFill>
                  <a:srgbClr val="002060"/>
                </a:solidFill>
                <a:latin typeface="Calibri" panose="020F0502020204030204"/>
              </a:rPr>
              <a:t>CÁCH CHƠI </a:t>
            </a:r>
            <a:r>
              <a:rPr lang="en-US" sz="2100" b="1">
                <a:solidFill>
                  <a:srgbClr val="FF0066"/>
                </a:solidFill>
                <a:latin typeface="Calibri" panose="020F0502020204030204"/>
              </a:rPr>
              <a:t>VÀ </a:t>
            </a:r>
            <a:r>
              <a:rPr lang="en-US" sz="2100" b="1">
                <a:solidFill>
                  <a:srgbClr val="002060"/>
                </a:solidFill>
                <a:latin typeface="Calibri" panose="020F0502020204030204"/>
              </a:rPr>
              <a:t>CÁCH SỬA </a:t>
            </a:r>
          </a:p>
          <a:p>
            <a:pPr algn="ctr" defTabSz="685800"/>
            <a:r>
              <a:rPr lang="en-US" sz="1350" b="1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( không xem khó hiểu CÁCH CHƠI và CÁCH SỬA đấy nhé 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1653681"/>
            <a:ext cx="638175" cy="6381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1553783"/>
            <a:ext cx="638175" cy="6381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1452316"/>
            <a:ext cx="638175" cy="6381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2731740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3069026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484313" y="2020211"/>
            <a:ext cx="1313033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1802" y="2014857"/>
            <a:ext cx="9980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TRỢ GIẢNG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35137" y="2022023"/>
            <a:ext cx="420152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19" y="2011754"/>
            <a:ext cx="268988" cy="2689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662" y="2002361"/>
            <a:ext cx="692861" cy="2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/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2946504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3505200"/>
            <a:ext cx="32766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8000"/>
                </a:solidFill>
                <a:latin typeface=".VnAvant" pitchFamily="34" charset="0"/>
              </a:rPr>
              <a:t>ca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00600" y="2786388"/>
            <a:ext cx="4038600" cy="384301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3581402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7000" y="35814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UTM Avo" panose="02040603050506090204" pitchFamily="18" charset="0"/>
              </a:rPr>
              <a:t>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1531203"/>
            <a:ext cx="7696200" cy="91607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UTM Avo" panose="02040603050506090204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UTM Avo" panose="02040603050506090204" pitchFamily="18" charset="0"/>
                <a:cs typeface="Times New Roman" pitchFamily="18" charset="0"/>
              </a:rPr>
              <a:t> 2</a:t>
            </a:r>
            <a:r>
              <a:rPr lang="en-US" sz="4000" b="1" dirty="0" smtClean="0">
                <a:solidFill>
                  <a:srgbClr val="7030A0"/>
                </a:solidFill>
                <a:latin typeface="UTM Avo" panose="02040603050506090204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90204" pitchFamily="18" charset="0"/>
                <a:cs typeface="Times New Roman" pitchFamily="18" charset="0"/>
              </a:rPr>
              <a:t>ca -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90204" pitchFamily="18" charset="0"/>
                <a:cs typeface="Times New Roman" pitchFamily="18" charset="0"/>
              </a:rPr>
              <a:t>cà</a:t>
            </a:r>
            <a:endParaRPr lang="en-US" sz="4000" b="1" dirty="0">
              <a:solidFill>
                <a:srgbClr val="FF0000"/>
              </a:solidFill>
              <a:latin typeface="UTM Avo" panose="0204060305050609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4" grpId="0"/>
      <p:bldP spid="14" grpId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4838638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dirty="0">
                <a:solidFill>
                  <a:srgbClr val="008000"/>
                </a:solidFill>
                <a:latin typeface=".VnAvant" pitchFamily="34" charset="0"/>
              </a:rPr>
              <a:t>c</a:t>
            </a:r>
            <a:r>
              <a:rPr lang="en-US" sz="9000" dirty="0" smtClean="0">
                <a:latin typeface=".VnAvant" pitchFamily="34" charset="0"/>
              </a:rPr>
              <a:t>µ</a:t>
            </a:r>
            <a:endParaRPr lang="en-US" sz="9000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1" y="1399129"/>
            <a:ext cx="3905250" cy="3000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8075" y="4736272"/>
            <a:ext cx="289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>
                <a:solidFill>
                  <a:srgbClr val="008000"/>
                </a:solidFill>
                <a:latin typeface=".VnAvant" panose="020B7200000000000000" pitchFamily="34" charset="0"/>
              </a:rPr>
              <a:t>c</a:t>
            </a:r>
            <a:r>
              <a:rPr lang="en-US" sz="9600" dirty="0" smtClean="0">
                <a:latin typeface=".VnAvant" panose="020B7200000000000000" pitchFamily="34" charset="0"/>
              </a:rPr>
              <a:t>¸</a:t>
            </a:r>
            <a:endParaRPr lang="en-US" sz="9600" dirty="0">
              <a:latin typeface=".VnAvant" panose="020B72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62050" y="4800600"/>
            <a:ext cx="2743200" cy="2434986"/>
            <a:chOff x="990600" y="4925874"/>
            <a:chExt cx="2743200" cy="2434986"/>
          </a:xfrm>
        </p:grpSpPr>
        <p:grpSp>
          <p:nvGrpSpPr>
            <p:cNvPr id="16" name="Group 15"/>
            <p:cNvGrpSpPr/>
            <p:nvPr/>
          </p:nvGrpSpPr>
          <p:grpSpPr>
            <a:xfrm>
              <a:off x="990600" y="4925874"/>
              <a:ext cx="2514601" cy="1659745"/>
              <a:chOff x="3810000" y="1407534"/>
              <a:chExt cx="2209801" cy="152713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810000" y="1407534"/>
                <a:ext cx="2209800" cy="838201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solidFill>
                      <a:schemeClr val="tx1"/>
                    </a:solidFill>
                    <a:latin typeface=".VnAvant" pitchFamily="34" charset="0"/>
                  </a:rPr>
                  <a:t>cµ</a:t>
                </a:r>
                <a:endParaRPr lang="en-US" sz="4800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810000" y="224887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8000"/>
                    </a:solidFill>
                    <a:latin typeface=".VnAvant" pitchFamily="34" charset="0"/>
                  </a:rPr>
                  <a:t>c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914901" y="2245729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667000" y="5791200"/>
              <a:ext cx="1066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rgbClr val="FF0000"/>
                  </a:solidFill>
                </a:rPr>
                <a:t>`</a:t>
              </a:r>
              <a:endParaRPr lang="en-US" sz="9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91200" y="4762282"/>
            <a:ext cx="2895600" cy="2400518"/>
            <a:chOff x="990600" y="5025395"/>
            <a:chExt cx="2743200" cy="2235553"/>
          </a:xfrm>
        </p:grpSpPr>
        <p:grpSp>
          <p:nvGrpSpPr>
            <p:cNvPr id="27" name="Group 26"/>
            <p:cNvGrpSpPr/>
            <p:nvPr/>
          </p:nvGrpSpPr>
          <p:grpSpPr>
            <a:xfrm>
              <a:off x="990600" y="5025395"/>
              <a:ext cx="2514601" cy="1560231"/>
              <a:chOff x="3810000" y="1499098"/>
              <a:chExt cx="2209801" cy="1435572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810000" y="1499098"/>
                <a:ext cx="2209800" cy="847109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.VnAvant" pitchFamily="34" charset="0"/>
                  </a:rPr>
                  <a:t>c</a:t>
                </a:r>
                <a:r>
                  <a:rPr lang="en-US" sz="4800" dirty="0" smtClean="0">
                    <a:solidFill>
                      <a:schemeClr val="tx1"/>
                    </a:solidFill>
                    <a:latin typeface=".VnAvant" pitchFamily="34" charset="0"/>
                  </a:rPr>
                  <a:t>¸</a:t>
                </a:r>
                <a:endParaRPr lang="en-US" sz="4800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810000" y="224887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8000"/>
                    </a:solidFill>
                    <a:latin typeface=".VnAvant" pitchFamily="34" charset="0"/>
                  </a:rPr>
                  <a:t>c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914901" y="2245729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667000" y="5691288"/>
              <a:ext cx="1066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0000"/>
                  </a:solidFill>
                </a:rPr>
                <a:t>ʹ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1401303"/>
            <a:ext cx="4133852" cy="28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098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§¸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590800" y="1295400"/>
            <a:ext cx="3962400" cy="1905000"/>
            <a:chOff x="990600" y="4925874"/>
            <a:chExt cx="2743200" cy="2434986"/>
          </a:xfrm>
        </p:grpSpPr>
        <p:grpSp>
          <p:nvGrpSpPr>
            <p:cNvPr id="26" name="Group 25"/>
            <p:cNvGrpSpPr/>
            <p:nvPr/>
          </p:nvGrpSpPr>
          <p:grpSpPr>
            <a:xfrm>
              <a:off x="990600" y="4925874"/>
              <a:ext cx="2514601" cy="1659752"/>
              <a:chOff x="3810000" y="1407529"/>
              <a:chExt cx="2209801" cy="1527141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810000" y="1407529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solidFill>
                      <a:schemeClr val="tx1"/>
                    </a:solidFill>
                    <a:latin typeface=".VnAvant" pitchFamily="34" charset="0"/>
                  </a:rPr>
                  <a:t>cµ</a:t>
                </a:r>
                <a:endParaRPr lang="en-US" sz="4800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810000" y="224887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8000"/>
                    </a:solidFill>
                    <a:latin typeface=".VnAvant" pitchFamily="34" charset="0"/>
                  </a:rPr>
                  <a:t>c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914901" y="2245729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667000" y="5791200"/>
              <a:ext cx="1066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rgbClr val="FF0000"/>
                  </a:solidFill>
                </a:rPr>
                <a:t>`</a:t>
              </a:r>
              <a:endParaRPr lang="en-US" sz="9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90800" y="4297740"/>
            <a:ext cx="4038600" cy="1493461"/>
            <a:chOff x="990600" y="4929288"/>
            <a:chExt cx="2795954" cy="2115759"/>
          </a:xfrm>
        </p:grpSpPr>
        <p:grpSp>
          <p:nvGrpSpPr>
            <p:cNvPr id="32" name="Group 31"/>
            <p:cNvGrpSpPr/>
            <p:nvPr/>
          </p:nvGrpSpPr>
          <p:grpSpPr>
            <a:xfrm>
              <a:off x="990600" y="4929288"/>
              <a:ext cx="2514601" cy="1656338"/>
              <a:chOff x="3810000" y="1410670"/>
              <a:chExt cx="2209801" cy="15240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810000" y="141067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.VnAvant" pitchFamily="34" charset="0"/>
                  </a:rPr>
                  <a:t>c</a:t>
                </a:r>
                <a:r>
                  <a:rPr lang="en-US" sz="4800" dirty="0" smtClean="0">
                    <a:solidFill>
                      <a:schemeClr val="tx1"/>
                    </a:solidFill>
                    <a:latin typeface=".VnAvant" pitchFamily="34" charset="0"/>
                  </a:rPr>
                  <a:t>¸</a:t>
                </a:r>
                <a:endParaRPr lang="en-US" sz="4800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810000" y="224887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8000"/>
                    </a:solidFill>
                    <a:latin typeface=".VnAvant" pitchFamily="34" charset="0"/>
                  </a:rPr>
                  <a:t>c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914901" y="2245729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719754" y="5475389"/>
              <a:ext cx="1066800" cy="156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0000"/>
                  </a:solidFill>
                </a:rPr>
                <a:t>ʹ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81000" y="2759848"/>
            <a:ext cx="8610600" cy="1278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5400" dirty="0" err="1" smtClean="0">
                <a:solidFill>
                  <a:schemeClr val="tx1"/>
                </a:solidFill>
                <a:latin typeface=".VnAvant" pitchFamily="34" charset="0"/>
              </a:rPr>
              <a:t>ê</a:t>
            </a:r>
            <a:r>
              <a:rPr lang="en-US" sz="5400" dirty="0" smtClean="0">
                <a:solidFill>
                  <a:schemeClr val="tx1"/>
                </a:solidFill>
                <a:latin typeface=".VnAvant" pitchFamily="34" charset="0"/>
              </a:rPr>
              <a:t> - a - ca - </a:t>
            </a:r>
            <a:r>
              <a:rPr lang="en-US" sz="5400" dirty="0" err="1" smtClean="0">
                <a:solidFill>
                  <a:schemeClr val="tx1"/>
                </a:solidFill>
                <a:latin typeface=".VnAvant" pitchFamily="34" charset="0"/>
              </a:rPr>
              <a:t>huyÒn</a:t>
            </a:r>
            <a:r>
              <a:rPr lang="en-US" sz="5400" dirty="0" smtClean="0">
                <a:solidFill>
                  <a:schemeClr val="tx1"/>
                </a:solidFill>
                <a:latin typeface=".VnAvant" pitchFamily="34" charset="0"/>
              </a:rPr>
              <a:t> - cµ</a:t>
            </a:r>
            <a:endParaRPr lang="en-US" sz="54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85800" y="5581414"/>
            <a:ext cx="8229600" cy="1276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.VnAvant" pitchFamily="34" charset="0"/>
              </a:rPr>
              <a:t>cê</a:t>
            </a:r>
            <a:r>
              <a:rPr lang="en-US" sz="5400" dirty="0">
                <a:solidFill>
                  <a:schemeClr val="tx1"/>
                </a:solidFill>
                <a:latin typeface=".VnAvant" pitchFamily="34" charset="0"/>
              </a:rPr>
              <a:t> - a - ca </a:t>
            </a:r>
            <a:r>
              <a:rPr lang="en-US" sz="5400" dirty="0" smtClean="0">
                <a:solidFill>
                  <a:schemeClr val="tx1"/>
                </a:solidFill>
                <a:latin typeface=".VnAvant" pitchFamily="34" charset="0"/>
              </a:rPr>
              <a:t>– s¾c – c¸</a:t>
            </a:r>
            <a:endParaRPr lang="en-US" sz="54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6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262</Words>
  <Application>Microsoft Office PowerPoint</Application>
  <PresentationFormat>On-screen Show (4:3)</PresentationFormat>
  <Paragraphs>59</Paragraphs>
  <Slides>17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宋体</vt:lpstr>
      <vt:lpstr>方正粗圆简体</vt:lpstr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51</cp:revision>
  <dcterms:created xsi:type="dcterms:W3CDTF">2020-05-18T12:48:51Z</dcterms:created>
  <dcterms:modified xsi:type="dcterms:W3CDTF">2020-08-23T04:32:08Z</dcterms:modified>
</cp:coreProperties>
</file>