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x-wav"/>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99" r:id="rId2"/>
    <p:sldId id="399" r:id="rId3"/>
    <p:sldId id="327" r:id="rId4"/>
    <p:sldId id="400" r:id="rId5"/>
    <p:sldId id="328" r:id="rId6"/>
    <p:sldId id="330" r:id="rId7"/>
    <p:sldId id="401" r:id="rId8"/>
    <p:sldId id="336" r:id="rId9"/>
    <p:sldId id="337" r:id="rId10"/>
    <p:sldId id="343" r:id="rId11"/>
    <p:sldId id="402" r:id="rId12"/>
    <p:sldId id="258" r:id="rId13"/>
    <p:sldId id="259" r:id="rId14"/>
    <p:sldId id="271" r:id="rId15"/>
    <p:sldId id="260" r:id="rId16"/>
    <p:sldId id="382" r:id="rId17"/>
    <p:sldId id="397" r:id="rId18"/>
    <p:sldId id="393" r:id="rId19"/>
    <p:sldId id="340" r:id="rId20"/>
    <p:sldId id="398" r:id="rId21"/>
    <p:sldId id="394" r:id="rId22"/>
    <p:sldId id="364" r:id="rId23"/>
    <p:sldId id="395" r:id="rId24"/>
    <p:sldId id="28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E1A"/>
    <a:srgbClr val="D430D8"/>
    <a:srgbClr val="DDEBFD"/>
    <a:srgbClr val="E5F3F5"/>
    <a:srgbClr val="FDD000"/>
    <a:srgbClr val="059BA3"/>
    <a:srgbClr val="FCDD03"/>
    <a:srgbClr val="8C7123"/>
    <a:srgbClr val="894411"/>
    <a:srgbClr val="FF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4" d="100"/>
          <a:sy n="74" d="100"/>
        </p:scale>
        <p:origin x="-558"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2D43A-E69D-4B9E-8B10-14143DCE3153}" type="datetimeFigureOut">
              <a:rPr lang="zh-CN" altLang="en-US" smtClean="0"/>
              <a:pPr/>
              <a:t>2021/12/14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4195B-CD9F-49A7-8E0B-35718456275B}" type="slidenum">
              <a:rPr lang="zh-CN" altLang="en-US" smtClean="0"/>
              <a:pPr/>
              <a:t>‹#›</a:t>
            </a:fld>
            <a:endParaRPr lang="zh-CN" altLang="en-US"/>
          </a:p>
        </p:txBody>
      </p:sp>
    </p:spTree>
    <p:extLst>
      <p:ext uri="{BB962C8B-B14F-4D97-AF65-F5344CB8AC3E}">
        <p14:creationId xmlns:p14="http://schemas.microsoft.com/office/powerpoint/2010/main" val="356548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4195B-CD9F-49A7-8E0B-35718456275B}" type="slidenum">
              <a:rPr lang="zh-CN" altLang="en-US" smtClean="0"/>
              <a:pPr/>
              <a:t>1</a:t>
            </a:fld>
            <a:endParaRPr lang="zh-CN" altLang="en-US"/>
          </a:p>
        </p:txBody>
      </p:sp>
    </p:spTree>
    <p:extLst>
      <p:ext uri="{BB962C8B-B14F-4D97-AF65-F5344CB8AC3E}">
        <p14:creationId xmlns:p14="http://schemas.microsoft.com/office/powerpoint/2010/main" val="126508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4195B-CD9F-49A7-8E0B-35718456275B}" type="slidenum">
              <a:rPr lang="zh-CN" altLang="en-US" smtClean="0"/>
              <a:pPr/>
              <a:t>6</a:t>
            </a:fld>
            <a:endParaRPr lang="zh-CN" altLang="en-US"/>
          </a:p>
        </p:txBody>
      </p:sp>
    </p:spTree>
    <p:extLst>
      <p:ext uri="{BB962C8B-B14F-4D97-AF65-F5344CB8AC3E}">
        <p14:creationId xmlns:p14="http://schemas.microsoft.com/office/powerpoint/2010/main" val="74981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4195B-CD9F-49A7-8E0B-35718456275B}" type="slidenum">
              <a:rPr lang="zh-CN" altLang="en-US" smtClean="0"/>
              <a:pPr/>
              <a:t>10</a:t>
            </a:fld>
            <a:endParaRPr lang="zh-CN" altLang="en-US"/>
          </a:p>
        </p:txBody>
      </p:sp>
    </p:spTree>
    <p:extLst>
      <p:ext uri="{BB962C8B-B14F-4D97-AF65-F5344CB8AC3E}">
        <p14:creationId xmlns:p14="http://schemas.microsoft.com/office/powerpoint/2010/main" val="407125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4195B-CD9F-49A7-8E0B-35718456275B}" type="slidenum">
              <a:rPr lang="zh-CN" altLang="en-US" smtClean="0"/>
              <a:pPr/>
              <a:t>24</a:t>
            </a:fld>
            <a:endParaRPr lang="zh-CN" altLang="en-US"/>
          </a:p>
        </p:txBody>
      </p:sp>
    </p:spTree>
    <p:extLst>
      <p:ext uri="{BB962C8B-B14F-4D97-AF65-F5344CB8AC3E}">
        <p14:creationId xmlns:p14="http://schemas.microsoft.com/office/powerpoint/2010/main" val="335050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28BF64-D393-46B3-AC72-9DFE07C83FB0}" type="datetimeFigureOut">
              <a:rPr lang="zh-CN" altLang="en-US" smtClean="0"/>
              <a:pPr/>
              <a:t>2021/12/14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28BF64-D393-46B3-AC72-9DFE07C83FB0}" type="datetimeFigureOut">
              <a:rPr lang="zh-CN" altLang="en-US" smtClean="0"/>
              <a:pPr/>
              <a:t>2021/12/14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28BF64-D393-46B3-AC72-9DFE07C83FB0}" type="datetimeFigureOut">
              <a:rPr lang="zh-CN" altLang="en-US" smtClean="0"/>
              <a:pPr/>
              <a:t>2021/12/14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20326149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28BF64-D393-46B3-AC72-9DFE07C83FB0}" type="datetimeFigureOut">
              <a:rPr lang="zh-CN" altLang="en-US" smtClean="0"/>
              <a:pPr/>
              <a:t>2021/12/14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28BF64-D393-46B3-AC72-9DFE07C83FB0}" type="datetimeFigureOut">
              <a:rPr lang="zh-CN" altLang="en-US" smtClean="0"/>
              <a:pPr/>
              <a:t>2021/12/14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28BF64-D393-46B3-AC72-9DFE07C83FB0}" type="datetimeFigureOut">
              <a:rPr lang="zh-CN" altLang="en-US" smtClean="0"/>
              <a:pPr/>
              <a:t>2021/12/14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D1EB0F-BC2D-43EC-B6E4-D7FE429604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28BF64-D393-46B3-AC72-9DFE07C83FB0}" type="datetimeFigureOut">
              <a:rPr lang="zh-CN" altLang="en-US" smtClean="0"/>
              <a:pPr/>
              <a:t>2021/12/14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D1EB0F-BC2D-43EC-B6E4-D7FE429604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28BF64-D393-46B3-AC72-9DFE07C83FB0}" type="datetimeFigureOut">
              <a:rPr lang="zh-CN" altLang="en-US" smtClean="0"/>
              <a:pPr/>
              <a:t>2021/12/14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D1EB0F-BC2D-43EC-B6E4-D7FE429604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28BF64-D393-46B3-AC72-9DFE07C83FB0}" type="datetimeFigureOut">
              <a:rPr lang="zh-CN" altLang="en-US" smtClean="0"/>
              <a:pPr/>
              <a:t>2021/12/14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D1EB0F-BC2D-43EC-B6E4-D7FE429604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28BF64-D393-46B3-AC72-9DFE07C83FB0}" type="datetimeFigureOut">
              <a:rPr lang="zh-CN" altLang="en-US" smtClean="0"/>
              <a:pPr/>
              <a:t>2021/12/14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D1EB0F-BC2D-43EC-B6E4-D7FE429604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28BF64-D393-46B3-AC72-9DFE07C83FB0}" type="datetimeFigureOut">
              <a:rPr lang="zh-CN" altLang="en-US" smtClean="0"/>
              <a:pPr/>
              <a:t>2021/12/14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D1EB0F-BC2D-43EC-B6E4-D7FE429604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8BF64-D393-46B3-AC72-9DFE07C83FB0}" type="datetimeFigureOut">
              <a:rPr lang="zh-CN" altLang="en-US" smtClean="0"/>
              <a:pPr/>
              <a:t>2021/12/14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1EB0F-BC2D-43EC-B6E4-D7FE429604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slide" Target="slide9.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任意多边形 39"/>
          <p:cNvSpPr/>
          <p:nvPr/>
        </p:nvSpPr>
        <p:spPr>
          <a:xfrm>
            <a:off x="1517650" y="923925"/>
            <a:ext cx="1238250" cy="618490"/>
          </a:xfrm>
          <a:custGeom>
            <a:avLst/>
            <a:gdLst>
              <a:gd name="connsiteX0" fmla="*/ 791913 w 1791140"/>
              <a:gd name="connsiteY0" fmla="*/ 0 h 894110"/>
              <a:gd name="connsiteX1" fmla="*/ 1163623 w 1791140"/>
              <a:gd name="connsiteY1" fmla="*/ 163152 h 894110"/>
              <a:gd name="connsiteX2" fmla="*/ 1184689 w 1791140"/>
              <a:gd name="connsiteY2" fmla="*/ 208090 h 894110"/>
              <a:gd name="connsiteX3" fmla="*/ 1230702 w 1791140"/>
              <a:gd name="connsiteY3" fmla="*/ 191552 h 894110"/>
              <a:gd name="connsiteX4" fmla="*/ 1387728 w 1791140"/>
              <a:gd name="connsiteY4" fmla="*/ 170560 h 894110"/>
              <a:gd name="connsiteX5" fmla="*/ 1791140 w 1791140"/>
              <a:gd name="connsiteY5" fmla="*/ 437692 h 894110"/>
              <a:gd name="connsiteX6" fmla="*/ 1544754 w 1791140"/>
              <a:gd name="connsiteY6" fmla="*/ 683832 h 894110"/>
              <a:gd name="connsiteX7" fmla="*/ 1500919 w 1791140"/>
              <a:gd name="connsiteY7" fmla="*/ 692842 h 894110"/>
              <a:gd name="connsiteX8" fmla="*/ 1470602 w 1791140"/>
              <a:gd name="connsiteY8" fmla="*/ 729828 h 894110"/>
              <a:gd name="connsiteX9" fmla="*/ 1136086 w 1791140"/>
              <a:gd name="connsiteY9" fmla="*/ 847604 h 894110"/>
              <a:gd name="connsiteX10" fmla="*/ 979060 w 1791140"/>
              <a:gd name="connsiteY10" fmla="*/ 826612 h 894110"/>
              <a:gd name="connsiteX11" fmla="*/ 936653 w 1791140"/>
              <a:gd name="connsiteY11" fmla="*/ 811370 h 894110"/>
              <a:gd name="connsiteX12" fmla="*/ 931047 w 1791140"/>
              <a:gd name="connsiteY12" fmla="*/ 815869 h 894110"/>
              <a:gd name="connsiteX13" fmla="*/ 645792 w 1791140"/>
              <a:gd name="connsiteY13" fmla="*/ 894110 h 894110"/>
              <a:gd name="connsiteX14" fmla="*/ 360537 w 1791140"/>
              <a:gd name="connsiteY14" fmla="*/ 815869 h 894110"/>
              <a:gd name="connsiteX15" fmla="*/ 305080 w 1791140"/>
              <a:gd name="connsiteY15" fmla="*/ 761402 h 894110"/>
              <a:gd name="connsiteX16" fmla="*/ 246386 w 1791140"/>
              <a:gd name="connsiteY16" fmla="*/ 749338 h 894110"/>
              <a:gd name="connsiteX17" fmla="*/ 0 w 1791140"/>
              <a:gd name="connsiteY17" fmla="*/ 503198 h 894110"/>
              <a:gd name="connsiteX18" fmla="*/ 322111 w 1791140"/>
              <a:gd name="connsiteY18" fmla="*/ 241493 h 894110"/>
              <a:gd name="connsiteX19" fmla="*/ 393126 w 1791140"/>
              <a:gd name="connsiteY19" fmla="*/ 236753 h 894110"/>
              <a:gd name="connsiteX20" fmla="*/ 396697 w 1791140"/>
              <a:gd name="connsiteY20" fmla="*/ 213296 h 894110"/>
              <a:gd name="connsiteX21" fmla="*/ 791913 w 1791140"/>
              <a:gd name="connsiteY21" fmla="*/ 0 h 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1140" h="894110">
                <a:moveTo>
                  <a:pt x="791913" y="0"/>
                </a:moveTo>
                <a:cubicBezTo>
                  <a:pt x="959012" y="0"/>
                  <a:pt x="1102382" y="67274"/>
                  <a:pt x="1163623" y="163152"/>
                </a:cubicBezTo>
                <a:lnTo>
                  <a:pt x="1184689" y="208090"/>
                </a:lnTo>
                <a:lnTo>
                  <a:pt x="1230702" y="191552"/>
                </a:lnTo>
                <a:cubicBezTo>
                  <a:pt x="1278966" y="178035"/>
                  <a:pt x="1332029" y="170560"/>
                  <a:pt x="1387728" y="170560"/>
                </a:cubicBezTo>
                <a:cubicBezTo>
                  <a:pt x="1610526" y="170560"/>
                  <a:pt x="1791140" y="290159"/>
                  <a:pt x="1791140" y="437692"/>
                </a:cubicBezTo>
                <a:cubicBezTo>
                  <a:pt x="1791140" y="548342"/>
                  <a:pt x="1689545" y="643279"/>
                  <a:pt x="1544754" y="683832"/>
                </a:cubicBezTo>
                <a:lnTo>
                  <a:pt x="1500919" y="692842"/>
                </a:lnTo>
                <a:lnTo>
                  <a:pt x="1470602" y="729828"/>
                </a:lnTo>
                <a:cubicBezTo>
                  <a:pt x="1398105" y="800886"/>
                  <a:pt x="1275335" y="847604"/>
                  <a:pt x="1136086" y="847604"/>
                </a:cubicBezTo>
                <a:cubicBezTo>
                  <a:pt x="1080387" y="847604"/>
                  <a:pt x="1027324" y="840129"/>
                  <a:pt x="979060" y="826612"/>
                </a:cubicBezTo>
                <a:lnTo>
                  <a:pt x="936653" y="811370"/>
                </a:lnTo>
                <a:lnTo>
                  <a:pt x="931047" y="815869"/>
                </a:lnTo>
                <a:cubicBezTo>
                  <a:pt x="858044" y="864210"/>
                  <a:pt x="757191" y="894110"/>
                  <a:pt x="645792" y="894110"/>
                </a:cubicBezTo>
                <a:cubicBezTo>
                  <a:pt x="534393" y="894110"/>
                  <a:pt x="433540" y="864210"/>
                  <a:pt x="360537" y="815869"/>
                </a:cubicBezTo>
                <a:lnTo>
                  <a:pt x="305080" y="761402"/>
                </a:lnTo>
                <a:lnTo>
                  <a:pt x="246386" y="749338"/>
                </a:lnTo>
                <a:cubicBezTo>
                  <a:pt x="101595" y="708785"/>
                  <a:pt x="0" y="613848"/>
                  <a:pt x="0" y="503198"/>
                </a:cubicBezTo>
                <a:cubicBezTo>
                  <a:pt x="0" y="374107"/>
                  <a:pt x="138283" y="266402"/>
                  <a:pt x="322111" y="241493"/>
                </a:cubicBezTo>
                <a:lnTo>
                  <a:pt x="393126" y="236753"/>
                </a:lnTo>
                <a:lnTo>
                  <a:pt x="396697" y="213296"/>
                </a:lnTo>
                <a:cubicBezTo>
                  <a:pt x="434314" y="91568"/>
                  <a:pt x="596965" y="0"/>
                  <a:pt x="791913" y="0"/>
                </a:cubicBezTo>
                <a:close/>
              </a:path>
            </a:pathLst>
          </a:custGeom>
          <a:noFill/>
          <a:ln w="25400">
            <a:solidFill>
              <a:srgbClr val="A5C5D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icrosoft YaHei Light" panose="020B0502040204020203" pitchFamily="34" charset="-122"/>
              <a:ea typeface="Microsoft YaHei Light" panose="020B0502040204020203" pitchFamily="34" charset="-122"/>
            </a:endParaRPr>
          </a:p>
        </p:txBody>
      </p:sp>
      <p:sp>
        <p:nvSpPr>
          <p:cNvPr id="27" name="任意多边形 39"/>
          <p:cNvSpPr/>
          <p:nvPr/>
        </p:nvSpPr>
        <p:spPr>
          <a:xfrm>
            <a:off x="10630456" y="886941"/>
            <a:ext cx="961174" cy="479804"/>
          </a:xfrm>
          <a:custGeom>
            <a:avLst/>
            <a:gdLst>
              <a:gd name="connsiteX0" fmla="*/ 791913 w 1791140"/>
              <a:gd name="connsiteY0" fmla="*/ 0 h 894110"/>
              <a:gd name="connsiteX1" fmla="*/ 1163623 w 1791140"/>
              <a:gd name="connsiteY1" fmla="*/ 163152 h 894110"/>
              <a:gd name="connsiteX2" fmla="*/ 1184689 w 1791140"/>
              <a:gd name="connsiteY2" fmla="*/ 208090 h 894110"/>
              <a:gd name="connsiteX3" fmla="*/ 1230702 w 1791140"/>
              <a:gd name="connsiteY3" fmla="*/ 191552 h 894110"/>
              <a:gd name="connsiteX4" fmla="*/ 1387728 w 1791140"/>
              <a:gd name="connsiteY4" fmla="*/ 170560 h 894110"/>
              <a:gd name="connsiteX5" fmla="*/ 1791140 w 1791140"/>
              <a:gd name="connsiteY5" fmla="*/ 437692 h 894110"/>
              <a:gd name="connsiteX6" fmla="*/ 1544754 w 1791140"/>
              <a:gd name="connsiteY6" fmla="*/ 683832 h 894110"/>
              <a:gd name="connsiteX7" fmla="*/ 1500919 w 1791140"/>
              <a:gd name="connsiteY7" fmla="*/ 692842 h 894110"/>
              <a:gd name="connsiteX8" fmla="*/ 1470602 w 1791140"/>
              <a:gd name="connsiteY8" fmla="*/ 729828 h 894110"/>
              <a:gd name="connsiteX9" fmla="*/ 1136086 w 1791140"/>
              <a:gd name="connsiteY9" fmla="*/ 847604 h 894110"/>
              <a:gd name="connsiteX10" fmla="*/ 979060 w 1791140"/>
              <a:gd name="connsiteY10" fmla="*/ 826612 h 894110"/>
              <a:gd name="connsiteX11" fmla="*/ 936653 w 1791140"/>
              <a:gd name="connsiteY11" fmla="*/ 811370 h 894110"/>
              <a:gd name="connsiteX12" fmla="*/ 931047 w 1791140"/>
              <a:gd name="connsiteY12" fmla="*/ 815869 h 894110"/>
              <a:gd name="connsiteX13" fmla="*/ 645792 w 1791140"/>
              <a:gd name="connsiteY13" fmla="*/ 894110 h 894110"/>
              <a:gd name="connsiteX14" fmla="*/ 360537 w 1791140"/>
              <a:gd name="connsiteY14" fmla="*/ 815869 h 894110"/>
              <a:gd name="connsiteX15" fmla="*/ 305080 w 1791140"/>
              <a:gd name="connsiteY15" fmla="*/ 761402 h 894110"/>
              <a:gd name="connsiteX16" fmla="*/ 246386 w 1791140"/>
              <a:gd name="connsiteY16" fmla="*/ 749338 h 894110"/>
              <a:gd name="connsiteX17" fmla="*/ 0 w 1791140"/>
              <a:gd name="connsiteY17" fmla="*/ 503198 h 894110"/>
              <a:gd name="connsiteX18" fmla="*/ 322111 w 1791140"/>
              <a:gd name="connsiteY18" fmla="*/ 241493 h 894110"/>
              <a:gd name="connsiteX19" fmla="*/ 393126 w 1791140"/>
              <a:gd name="connsiteY19" fmla="*/ 236753 h 894110"/>
              <a:gd name="connsiteX20" fmla="*/ 396697 w 1791140"/>
              <a:gd name="connsiteY20" fmla="*/ 213296 h 894110"/>
              <a:gd name="connsiteX21" fmla="*/ 791913 w 1791140"/>
              <a:gd name="connsiteY21" fmla="*/ 0 h 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1140" h="894110">
                <a:moveTo>
                  <a:pt x="791913" y="0"/>
                </a:moveTo>
                <a:cubicBezTo>
                  <a:pt x="959012" y="0"/>
                  <a:pt x="1102382" y="67274"/>
                  <a:pt x="1163623" y="163152"/>
                </a:cubicBezTo>
                <a:lnTo>
                  <a:pt x="1184689" y="208090"/>
                </a:lnTo>
                <a:lnTo>
                  <a:pt x="1230702" y="191552"/>
                </a:lnTo>
                <a:cubicBezTo>
                  <a:pt x="1278966" y="178035"/>
                  <a:pt x="1332029" y="170560"/>
                  <a:pt x="1387728" y="170560"/>
                </a:cubicBezTo>
                <a:cubicBezTo>
                  <a:pt x="1610526" y="170560"/>
                  <a:pt x="1791140" y="290159"/>
                  <a:pt x="1791140" y="437692"/>
                </a:cubicBezTo>
                <a:cubicBezTo>
                  <a:pt x="1791140" y="548342"/>
                  <a:pt x="1689545" y="643279"/>
                  <a:pt x="1544754" y="683832"/>
                </a:cubicBezTo>
                <a:lnTo>
                  <a:pt x="1500919" y="692842"/>
                </a:lnTo>
                <a:lnTo>
                  <a:pt x="1470602" y="729828"/>
                </a:lnTo>
                <a:cubicBezTo>
                  <a:pt x="1398105" y="800886"/>
                  <a:pt x="1275335" y="847604"/>
                  <a:pt x="1136086" y="847604"/>
                </a:cubicBezTo>
                <a:cubicBezTo>
                  <a:pt x="1080387" y="847604"/>
                  <a:pt x="1027324" y="840129"/>
                  <a:pt x="979060" y="826612"/>
                </a:cubicBezTo>
                <a:lnTo>
                  <a:pt x="936653" y="811370"/>
                </a:lnTo>
                <a:lnTo>
                  <a:pt x="931047" y="815869"/>
                </a:lnTo>
                <a:cubicBezTo>
                  <a:pt x="858044" y="864210"/>
                  <a:pt x="757191" y="894110"/>
                  <a:pt x="645792" y="894110"/>
                </a:cubicBezTo>
                <a:cubicBezTo>
                  <a:pt x="534393" y="894110"/>
                  <a:pt x="433540" y="864210"/>
                  <a:pt x="360537" y="815869"/>
                </a:cubicBezTo>
                <a:lnTo>
                  <a:pt x="305080" y="761402"/>
                </a:lnTo>
                <a:lnTo>
                  <a:pt x="246386" y="749338"/>
                </a:lnTo>
                <a:cubicBezTo>
                  <a:pt x="101595" y="708785"/>
                  <a:pt x="0" y="613848"/>
                  <a:pt x="0" y="503198"/>
                </a:cubicBezTo>
                <a:cubicBezTo>
                  <a:pt x="0" y="374107"/>
                  <a:pt x="138283" y="266402"/>
                  <a:pt x="322111" y="241493"/>
                </a:cubicBezTo>
                <a:lnTo>
                  <a:pt x="393126" y="236753"/>
                </a:lnTo>
                <a:lnTo>
                  <a:pt x="396697" y="213296"/>
                </a:lnTo>
                <a:cubicBezTo>
                  <a:pt x="434314" y="91568"/>
                  <a:pt x="596965" y="0"/>
                  <a:pt x="791913" y="0"/>
                </a:cubicBezTo>
                <a:close/>
              </a:path>
            </a:pathLst>
          </a:custGeom>
          <a:noFill/>
          <a:ln w="25400">
            <a:solidFill>
              <a:srgbClr val="A5C5D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icrosoft YaHei Light" panose="020B0502040204020203" pitchFamily="34" charset="-122"/>
              <a:ea typeface="Microsoft YaHei Light" panose="020B0502040204020203" pitchFamily="34" charset="-122"/>
            </a:endParaRPr>
          </a:p>
        </p:txBody>
      </p:sp>
      <p:pic>
        <p:nvPicPr>
          <p:cNvPr id="28" name="图片 2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53896" y="-150003"/>
            <a:ext cx="2145196" cy="2800673"/>
          </a:xfrm>
          <a:prstGeom prst="rect">
            <a:avLst/>
          </a:prstGeom>
        </p:spPr>
      </p:pic>
      <p:pic>
        <p:nvPicPr>
          <p:cNvPr id="2" name="图片 1" descr="7"/>
          <p:cNvPicPr>
            <a:picLocks noChangeAspect="1"/>
          </p:cNvPicPr>
          <p:nvPr/>
        </p:nvPicPr>
        <p:blipFill>
          <a:blip r:embed="rId5"/>
          <a:stretch>
            <a:fillRect/>
          </a:stretch>
        </p:blipFill>
        <p:spPr>
          <a:xfrm>
            <a:off x="9312276" y="3978058"/>
            <a:ext cx="3184571" cy="2699254"/>
          </a:xfrm>
          <a:prstGeom prst="rect">
            <a:avLst/>
          </a:prstGeom>
        </p:spPr>
      </p:pic>
      <p:sp>
        <p:nvSpPr>
          <p:cNvPr id="31" name="Rounded Rectangle 7"/>
          <p:cNvSpPr/>
          <p:nvPr/>
        </p:nvSpPr>
        <p:spPr>
          <a:xfrm>
            <a:off x="1891300" y="-19540"/>
            <a:ext cx="8222518" cy="837227"/>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800" b="1" dirty="0" err="1" smtClean="0">
                <a:solidFill>
                  <a:schemeClr val="tx1"/>
                </a:solidFill>
              </a:rPr>
              <a:t>Thứ</a:t>
            </a:r>
            <a:r>
              <a:rPr lang="en-US" sz="2800" b="1" dirty="0" smtClean="0">
                <a:solidFill>
                  <a:schemeClr val="tx1"/>
                </a:solidFill>
              </a:rPr>
              <a:t> </a:t>
            </a:r>
            <a:r>
              <a:rPr lang="en-US" sz="2800" b="1" dirty="0" err="1" smtClean="0">
                <a:solidFill>
                  <a:schemeClr val="tx1"/>
                </a:solidFill>
              </a:rPr>
              <a:t>ba</a:t>
            </a:r>
            <a:r>
              <a:rPr lang="en-US" sz="2800" b="1" dirty="0" smtClean="0">
                <a:solidFill>
                  <a:schemeClr val="tx1"/>
                </a:solidFill>
              </a:rPr>
              <a:t> </a:t>
            </a:r>
            <a:r>
              <a:rPr lang="en-US" sz="2800" b="1" dirty="0" err="1" smtClean="0">
                <a:solidFill>
                  <a:schemeClr val="tx1"/>
                </a:solidFill>
              </a:rPr>
              <a:t>ngày</a:t>
            </a:r>
            <a:r>
              <a:rPr lang="en-US" sz="2800" b="1" dirty="0" smtClean="0">
                <a:solidFill>
                  <a:schemeClr val="tx1"/>
                </a:solidFill>
              </a:rPr>
              <a:t> </a:t>
            </a:r>
            <a:r>
              <a:rPr lang="en-US" sz="2800" b="1" dirty="0" smtClean="0">
                <a:solidFill>
                  <a:schemeClr val="tx1"/>
                </a:solidFill>
              </a:rPr>
              <a:t>13 </a:t>
            </a:r>
            <a:r>
              <a:rPr lang="en-US" sz="2800" b="1" dirty="0" err="1" smtClean="0">
                <a:solidFill>
                  <a:schemeClr val="tx1"/>
                </a:solidFill>
              </a:rPr>
              <a:t>tháng</a:t>
            </a:r>
            <a:r>
              <a:rPr lang="en-US" sz="2800" b="1" dirty="0" smtClean="0">
                <a:solidFill>
                  <a:schemeClr val="tx1"/>
                </a:solidFill>
              </a:rPr>
              <a:t> 12 </a:t>
            </a:r>
            <a:r>
              <a:rPr lang="en-US" sz="2800" b="1" dirty="0" err="1" smtClean="0">
                <a:solidFill>
                  <a:schemeClr val="tx1"/>
                </a:solidFill>
              </a:rPr>
              <a:t>năm</a:t>
            </a:r>
            <a:r>
              <a:rPr lang="en-US" sz="2800" b="1" dirty="0" smtClean="0">
                <a:solidFill>
                  <a:schemeClr val="tx1"/>
                </a:solidFill>
              </a:rPr>
              <a:t> 2021</a:t>
            </a:r>
            <a:endParaRPr lang="vi-VN" sz="2800" b="1" dirty="0">
              <a:solidFill>
                <a:schemeClr val="tx1"/>
              </a:solidFill>
            </a:endParaRPr>
          </a:p>
        </p:txBody>
      </p:sp>
      <p:sp>
        <p:nvSpPr>
          <p:cNvPr id="32" name="Rounded Rectangle 7"/>
          <p:cNvSpPr/>
          <p:nvPr/>
        </p:nvSpPr>
        <p:spPr>
          <a:xfrm>
            <a:off x="4070329" y="886941"/>
            <a:ext cx="4217886" cy="851800"/>
          </a:xfrm>
          <a:prstGeom prst="round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lnSpc>
                <a:spcPct val="150000"/>
              </a:lnSpc>
            </a:pPr>
            <a:r>
              <a:rPr lang="en-US" sz="3200" b="1" dirty="0" err="1">
                <a:solidFill>
                  <a:srgbClr val="C00000"/>
                </a:solidFill>
                <a:latin typeface="HP001 4 hàng" panose="020B0603050302020204" pitchFamily="34" charset="-93"/>
              </a:rPr>
              <a:t>Chính</a:t>
            </a:r>
            <a:r>
              <a:rPr lang="en-US" sz="3200" b="1" dirty="0">
                <a:solidFill>
                  <a:srgbClr val="C00000"/>
                </a:solidFill>
                <a:latin typeface="HP001 4 hàng" panose="020B0603050302020204" pitchFamily="34" charset="-93"/>
              </a:rPr>
              <a:t> </a:t>
            </a:r>
            <a:r>
              <a:rPr lang="en-US" sz="3200" b="1" dirty="0" err="1" smtClean="0">
                <a:solidFill>
                  <a:srgbClr val="C00000"/>
                </a:solidFill>
                <a:latin typeface="HP001 4 hàng" panose="020B0603050302020204" pitchFamily="34" charset="-93"/>
              </a:rPr>
              <a:t>tả</a:t>
            </a:r>
            <a:r>
              <a:rPr lang="en-US" sz="3200" b="1" dirty="0" smtClean="0">
                <a:solidFill>
                  <a:srgbClr val="C00000"/>
                </a:solidFill>
                <a:latin typeface="HP001 4 hàng" panose="020B0603050302020204" pitchFamily="34" charset="-93"/>
              </a:rPr>
              <a:t>: </a:t>
            </a:r>
            <a:r>
              <a:rPr lang="en-US" sz="3200" b="1" dirty="0" err="1" smtClean="0">
                <a:solidFill>
                  <a:srgbClr val="C00000"/>
                </a:solidFill>
                <a:latin typeface="HP001 4 hàng" panose="020B0603050302020204" pitchFamily="34" charset="-93"/>
              </a:rPr>
              <a:t>Nghe</a:t>
            </a:r>
            <a:r>
              <a:rPr lang="en-US" sz="3200" b="1" dirty="0" smtClean="0">
                <a:solidFill>
                  <a:srgbClr val="C00000"/>
                </a:solidFill>
                <a:latin typeface="HP001 4 hàng" panose="020B0603050302020204" pitchFamily="34" charset="-93"/>
              </a:rPr>
              <a:t> – </a:t>
            </a:r>
            <a:r>
              <a:rPr lang="en-US" sz="3200" b="1" dirty="0" err="1" smtClean="0">
                <a:solidFill>
                  <a:srgbClr val="C00000"/>
                </a:solidFill>
                <a:latin typeface="HP001 4 hàng" panose="020B0603050302020204" pitchFamily="34" charset="-93"/>
              </a:rPr>
              <a:t>viết</a:t>
            </a:r>
            <a:r>
              <a:rPr lang="en-US" sz="3200" b="1" dirty="0" smtClean="0">
                <a:solidFill>
                  <a:srgbClr val="C00000"/>
                </a:solidFill>
                <a:latin typeface="HP001 4 hàng" panose="020B0603050302020204" pitchFamily="34" charset="-93"/>
              </a:rPr>
              <a:t> </a:t>
            </a:r>
            <a:endParaRPr lang="vi-VN" sz="3200" b="1" dirty="0">
              <a:solidFill>
                <a:srgbClr val="C00000"/>
              </a:solidFill>
              <a:latin typeface="HP001 4 hàng" panose="020B0603050302020204" pitchFamily="34" charset="-93"/>
            </a:endParaRPr>
          </a:p>
        </p:txBody>
      </p:sp>
      <p:sp>
        <p:nvSpPr>
          <p:cNvPr id="35" name="Hộp Văn bản 34"/>
          <p:cNvSpPr txBox="1"/>
          <p:nvPr/>
        </p:nvSpPr>
        <p:spPr>
          <a:xfrm>
            <a:off x="1611993" y="2299233"/>
            <a:ext cx="8390720" cy="2569934"/>
          </a:xfrm>
          <a:prstGeom prst="rect">
            <a:avLst/>
          </a:prstGeom>
          <a:noFill/>
        </p:spPr>
        <p:txBody>
          <a:bodyPr wrap="square">
            <a:spAutoFit/>
          </a:bodyPr>
          <a:lstStyle/>
          <a:p>
            <a:pPr marL="571500" marR="0" indent="-571500" algn="ctr" defTabSz="817880">
              <a:spcBef>
                <a:spcPct val="50000"/>
              </a:spcBef>
              <a:buClrTx/>
              <a:buSzTx/>
              <a:buFont typeface="Wingdings" panose="05000000000000000000" pitchFamily="2" charset="2"/>
              <a:buChar char="v"/>
            </a:pPr>
            <a:r>
              <a:rPr lang="vi-VN" altLang="zh-CN" sz="3800" b="1" noProof="1">
                <a:latin typeface="HP001 4 hàng" panose="020B0603050302020204" pitchFamily="34" charset="-93"/>
                <a:ea typeface="SimHei" pitchFamily="49" charset="-122"/>
                <a:cs typeface="Arial" panose="020B0604020202020204" pitchFamily="34" charset="0"/>
              </a:rPr>
              <a:t>Người tìm đường lên các vì sao</a:t>
            </a:r>
          </a:p>
          <a:p>
            <a:pPr marL="571500" marR="0" indent="-571500" algn="ctr" defTabSz="817880">
              <a:spcBef>
                <a:spcPct val="50000"/>
              </a:spcBef>
              <a:buClrTx/>
              <a:buSzTx/>
              <a:buFont typeface="Wingdings" panose="05000000000000000000" pitchFamily="2" charset="2"/>
              <a:buChar char="v"/>
            </a:pPr>
            <a:r>
              <a:rPr lang="vi-VN" altLang="zh-CN" sz="3800" b="1" noProof="1">
                <a:latin typeface="HP001 4 hàng" panose="020B0603050302020204" pitchFamily="34" charset="-93"/>
                <a:ea typeface="SimHei" pitchFamily="49" charset="-122"/>
                <a:cs typeface="Arial" panose="020B0604020202020204" pitchFamily="34" charset="0"/>
              </a:rPr>
              <a:t>Chiếc áo búp bê</a:t>
            </a:r>
          </a:p>
          <a:p>
            <a:pPr marR="0" algn="ctr" defTabSz="817880">
              <a:spcBef>
                <a:spcPct val="50000"/>
              </a:spcBef>
              <a:buClrTx/>
              <a:buSzTx/>
              <a:buFontTx/>
            </a:pPr>
            <a:r>
              <a:rPr lang="en-US" altLang="zh-CN" sz="4400" b="1" noProof="1">
                <a:solidFill>
                  <a:srgbClr val="FF0000"/>
                </a:solidFill>
                <a:latin typeface="HP001 4 hàng" panose="020B0603050302020204" pitchFamily="34" charset="-93"/>
                <a:ea typeface="SimHei" pitchFamily="49" charset="-122"/>
                <a:cs typeface="Arial" panose="020B0604020202020204" pitchFamily="34" charset="0"/>
              </a:rPr>
              <a:t>  </a:t>
            </a:r>
            <a:endParaRPr lang="vi-VN" altLang="zh-CN" sz="4400" b="1" noProof="1">
              <a:solidFill>
                <a:srgbClr val="FF0000"/>
              </a:solidFill>
              <a:latin typeface="HP001 4 hàng" panose="020B0603050302020204" pitchFamily="34" charset="-93"/>
              <a:ea typeface="SimHei" pitchFamily="49" charset="-122"/>
              <a:cs typeface="Arial" panose="020B0604020202020204" pitchFamily="34" charset="0"/>
            </a:endParaRP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67" y="4686300"/>
            <a:ext cx="2973509" cy="2178632"/>
          </a:xfrm>
          <a:prstGeom prst="rect">
            <a:avLst/>
          </a:prstGeom>
        </p:spPr>
      </p:pic>
      <p:sp>
        <p:nvSpPr>
          <p:cNvPr id="33" name="TextBox 32"/>
          <p:cNvSpPr txBox="1"/>
          <p:nvPr/>
        </p:nvSpPr>
        <p:spPr>
          <a:xfrm>
            <a:off x="1611993" y="5457926"/>
            <a:ext cx="173366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SGK/126</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childTnLst>
                                </p:cTn>
                              </p:par>
                              <p:par>
                                <p:cTn id="18" presetID="63" presetClass="path" presetSubtype="0" accel="50000" decel="50000" fill="hold" nodeType="withEffect">
                                  <p:stCondLst>
                                    <p:cond delay="0"/>
                                  </p:stCondLst>
                                  <p:childTnLst>
                                    <p:animMotion origin="layout" path="M 0.01341 0.9375 L 2.70833E-6 2.59259E-6 " pathEditMode="relative" rAng="0" ptsTypes="AA">
                                      <p:cBhvr>
                                        <p:cTn id="19" dur="2000" fill="hold"/>
                                        <p:tgtEl>
                                          <p:spTgt spid="28"/>
                                        </p:tgtEl>
                                        <p:attrNameLst>
                                          <p:attrName>ppt_x</p:attrName>
                                          <p:attrName>ppt_y</p:attrName>
                                        </p:attrNameLst>
                                      </p:cBhvr>
                                      <p:rCtr x="-677" y="-46875"/>
                                    </p:animMotion>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2" presetClass="entr" presetSubtype="4"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ppt_x"/>
                                          </p:val>
                                        </p:tav>
                                        <p:tav tm="100000">
                                          <p:val>
                                            <p:strVal val="#ppt_x"/>
                                          </p:val>
                                        </p:tav>
                                      </p:tavLst>
                                    </p:anim>
                                    <p:anim calcmode="lin" valueType="num">
                                      <p:cBhvr additive="base">
                                        <p:cTn id="4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31" grpId="0" animBg="1"/>
      <p:bldP spid="32" grpId="0" animBg="1"/>
      <p:bldP spid="35"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39"/>
          <p:cNvSpPr/>
          <p:nvPr/>
        </p:nvSpPr>
        <p:spPr>
          <a:xfrm>
            <a:off x="1517650" y="923925"/>
            <a:ext cx="1238250" cy="618490"/>
          </a:xfrm>
          <a:custGeom>
            <a:avLst/>
            <a:gdLst>
              <a:gd name="connsiteX0" fmla="*/ 791913 w 1791140"/>
              <a:gd name="connsiteY0" fmla="*/ 0 h 894110"/>
              <a:gd name="connsiteX1" fmla="*/ 1163623 w 1791140"/>
              <a:gd name="connsiteY1" fmla="*/ 163152 h 894110"/>
              <a:gd name="connsiteX2" fmla="*/ 1184689 w 1791140"/>
              <a:gd name="connsiteY2" fmla="*/ 208090 h 894110"/>
              <a:gd name="connsiteX3" fmla="*/ 1230702 w 1791140"/>
              <a:gd name="connsiteY3" fmla="*/ 191552 h 894110"/>
              <a:gd name="connsiteX4" fmla="*/ 1387728 w 1791140"/>
              <a:gd name="connsiteY4" fmla="*/ 170560 h 894110"/>
              <a:gd name="connsiteX5" fmla="*/ 1791140 w 1791140"/>
              <a:gd name="connsiteY5" fmla="*/ 437692 h 894110"/>
              <a:gd name="connsiteX6" fmla="*/ 1544754 w 1791140"/>
              <a:gd name="connsiteY6" fmla="*/ 683832 h 894110"/>
              <a:gd name="connsiteX7" fmla="*/ 1500919 w 1791140"/>
              <a:gd name="connsiteY7" fmla="*/ 692842 h 894110"/>
              <a:gd name="connsiteX8" fmla="*/ 1470602 w 1791140"/>
              <a:gd name="connsiteY8" fmla="*/ 729828 h 894110"/>
              <a:gd name="connsiteX9" fmla="*/ 1136086 w 1791140"/>
              <a:gd name="connsiteY9" fmla="*/ 847604 h 894110"/>
              <a:gd name="connsiteX10" fmla="*/ 979060 w 1791140"/>
              <a:gd name="connsiteY10" fmla="*/ 826612 h 894110"/>
              <a:gd name="connsiteX11" fmla="*/ 936653 w 1791140"/>
              <a:gd name="connsiteY11" fmla="*/ 811370 h 894110"/>
              <a:gd name="connsiteX12" fmla="*/ 931047 w 1791140"/>
              <a:gd name="connsiteY12" fmla="*/ 815869 h 894110"/>
              <a:gd name="connsiteX13" fmla="*/ 645792 w 1791140"/>
              <a:gd name="connsiteY13" fmla="*/ 894110 h 894110"/>
              <a:gd name="connsiteX14" fmla="*/ 360537 w 1791140"/>
              <a:gd name="connsiteY14" fmla="*/ 815869 h 894110"/>
              <a:gd name="connsiteX15" fmla="*/ 305080 w 1791140"/>
              <a:gd name="connsiteY15" fmla="*/ 761402 h 894110"/>
              <a:gd name="connsiteX16" fmla="*/ 246386 w 1791140"/>
              <a:gd name="connsiteY16" fmla="*/ 749338 h 894110"/>
              <a:gd name="connsiteX17" fmla="*/ 0 w 1791140"/>
              <a:gd name="connsiteY17" fmla="*/ 503198 h 894110"/>
              <a:gd name="connsiteX18" fmla="*/ 322111 w 1791140"/>
              <a:gd name="connsiteY18" fmla="*/ 241493 h 894110"/>
              <a:gd name="connsiteX19" fmla="*/ 393126 w 1791140"/>
              <a:gd name="connsiteY19" fmla="*/ 236753 h 894110"/>
              <a:gd name="connsiteX20" fmla="*/ 396697 w 1791140"/>
              <a:gd name="connsiteY20" fmla="*/ 213296 h 894110"/>
              <a:gd name="connsiteX21" fmla="*/ 791913 w 1791140"/>
              <a:gd name="connsiteY21" fmla="*/ 0 h 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1140" h="894110">
                <a:moveTo>
                  <a:pt x="791913" y="0"/>
                </a:moveTo>
                <a:cubicBezTo>
                  <a:pt x="959012" y="0"/>
                  <a:pt x="1102382" y="67274"/>
                  <a:pt x="1163623" y="163152"/>
                </a:cubicBezTo>
                <a:lnTo>
                  <a:pt x="1184689" y="208090"/>
                </a:lnTo>
                <a:lnTo>
                  <a:pt x="1230702" y="191552"/>
                </a:lnTo>
                <a:cubicBezTo>
                  <a:pt x="1278966" y="178035"/>
                  <a:pt x="1332029" y="170560"/>
                  <a:pt x="1387728" y="170560"/>
                </a:cubicBezTo>
                <a:cubicBezTo>
                  <a:pt x="1610526" y="170560"/>
                  <a:pt x="1791140" y="290159"/>
                  <a:pt x="1791140" y="437692"/>
                </a:cubicBezTo>
                <a:cubicBezTo>
                  <a:pt x="1791140" y="548342"/>
                  <a:pt x="1689545" y="643279"/>
                  <a:pt x="1544754" y="683832"/>
                </a:cubicBezTo>
                <a:lnTo>
                  <a:pt x="1500919" y="692842"/>
                </a:lnTo>
                <a:lnTo>
                  <a:pt x="1470602" y="729828"/>
                </a:lnTo>
                <a:cubicBezTo>
                  <a:pt x="1398105" y="800886"/>
                  <a:pt x="1275335" y="847604"/>
                  <a:pt x="1136086" y="847604"/>
                </a:cubicBezTo>
                <a:cubicBezTo>
                  <a:pt x="1080387" y="847604"/>
                  <a:pt x="1027324" y="840129"/>
                  <a:pt x="979060" y="826612"/>
                </a:cubicBezTo>
                <a:lnTo>
                  <a:pt x="936653" y="811370"/>
                </a:lnTo>
                <a:lnTo>
                  <a:pt x="931047" y="815869"/>
                </a:lnTo>
                <a:cubicBezTo>
                  <a:pt x="858044" y="864210"/>
                  <a:pt x="757191" y="894110"/>
                  <a:pt x="645792" y="894110"/>
                </a:cubicBezTo>
                <a:cubicBezTo>
                  <a:pt x="534393" y="894110"/>
                  <a:pt x="433540" y="864210"/>
                  <a:pt x="360537" y="815869"/>
                </a:cubicBezTo>
                <a:lnTo>
                  <a:pt x="305080" y="761402"/>
                </a:lnTo>
                <a:lnTo>
                  <a:pt x="246386" y="749338"/>
                </a:lnTo>
                <a:cubicBezTo>
                  <a:pt x="101595" y="708785"/>
                  <a:pt x="0" y="613848"/>
                  <a:pt x="0" y="503198"/>
                </a:cubicBezTo>
                <a:cubicBezTo>
                  <a:pt x="0" y="374107"/>
                  <a:pt x="138283" y="266402"/>
                  <a:pt x="322111" y="241493"/>
                </a:cubicBezTo>
                <a:lnTo>
                  <a:pt x="393126" y="236753"/>
                </a:lnTo>
                <a:lnTo>
                  <a:pt x="396697" y="213296"/>
                </a:lnTo>
                <a:cubicBezTo>
                  <a:pt x="434314" y="91568"/>
                  <a:pt x="596965" y="0"/>
                  <a:pt x="791913" y="0"/>
                </a:cubicBezTo>
                <a:close/>
              </a:path>
            </a:pathLst>
          </a:custGeom>
          <a:noFill/>
          <a:ln w="25400">
            <a:solidFill>
              <a:srgbClr val="A5C5D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HP001 4 hàng" panose="020B0603050302020204" pitchFamily="34" charset="0"/>
              <a:ea typeface="Microsoft YaHei Light" panose="020B0502040204020203" pitchFamily="34" charset="-122"/>
            </a:endParaRPr>
          </a:p>
        </p:txBody>
      </p:sp>
      <p:sp>
        <p:nvSpPr>
          <p:cNvPr id="27" name="任意多边形 39"/>
          <p:cNvSpPr/>
          <p:nvPr/>
        </p:nvSpPr>
        <p:spPr>
          <a:xfrm>
            <a:off x="10630456" y="886941"/>
            <a:ext cx="961174" cy="479804"/>
          </a:xfrm>
          <a:custGeom>
            <a:avLst/>
            <a:gdLst>
              <a:gd name="connsiteX0" fmla="*/ 791913 w 1791140"/>
              <a:gd name="connsiteY0" fmla="*/ 0 h 894110"/>
              <a:gd name="connsiteX1" fmla="*/ 1163623 w 1791140"/>
              <a:gd name="connsiteY1" fmla="*/ 163152 h 894110"/>
              <a:gd name="connsiteX2" fmla="*/ 1184689 w 1791140"/>
              <a:gd name="connsiteY2" fmla="*/ 208090 h 894110"/>
              <a:gd name="connsiteX3" fmla="*/ 1230702 w 1791140"/>
              <a:gd name="connsiteY3" fmla="*/ 191552 h 894110"/>
              <a:gd name="connsiteX4" fmla="*/ 1387728 w 1791140"/>
              <a:gd name="connsiteY4" fmla="*/ 170560 h 894110"/>
              <a:gd name="connsiteX5" fmla="*/ 1791140 w 1791140"/>
              <a:gd name="connsiteY5" fmla="*/ 437692 h 894110"/>
              <a:gd name="connsiteX6" fmla="*/ 1544754 w 1791140"/>
              <a:gd name="connsiteY6" fmla="*/ 683832 h 894110"/>
              <a:gd name="connsiteX7" fmla="*/ 1500919 w 1791140"/>
              <a:gd name="connsiteY7" fmla="*/ 692842 h 894110"/>
              <a:gd name="connsiteX8" fmla="*/ 1470602 w 1791140"/>
              <a:gd name="connsiteY8" fmla="*/ 729828 h 894110"/>
              <a:gd name="connsiteX9" fmla="*/ 1136086 w 1791140"/>
              <a:gd name="connsiteY9" fmla="*/ 847604 h 894110"/>
              <a:gd name="connsiteX10" fmla="*/ 979060 w 1791140"/>
              <a:gd name="connsiteY10" fmla="*/ 826612 h 894110"/>
              <a:gd name="connsiteX11" fmla="*/ 936653 w 1791140"/>
              <a:gd name="connsiteY11" fmla="*/ 811370 h 894110"/>
              <a:gd name="connsiteX12" fmla="*/ 931047 w 1791140"/>
              <a:gd name="connsiteY12" fmla="*/ 815869 h 894110"/>
              <a:gd name="connsiteX13" fmla="*/ 645792 w 1791140"/>
              <a:gd name="connsiteY13" fmla="*/ 894110 h 894110"/>
              <a:gd name="connsiteX14" fmla="*/ 360537 w 1791140"/>
              <a:gd name="connsiteY14" fmla="*/ 815869 h 894110"/>
              <a:gd name="connsiteX15" fmla="*/ 305080 w 1791140"/>
              <a:gd name="connsiteY15" fmla="*/ 761402 h 894110"/>
              <a:gd name="connsiteX16" fmla="*/ 246386 w 1791140"/>
              <a:gd name="connsiteY16" fmla="*/ 749338 h 894110"/>
              <a:gd name="connsiteX17" fmla="*/ 0 w 1791140"/>
              <a:gd name="connsiteY17" fmla="*/ 503198 h 894110"/>
              <a:gd name="connsiteX18" fmla="*/ 322111 w 1791140"/>
              <a:gd name="connsiteY18" fmla="*/ 241493 h 894110"/>
              <a:gd name="connsiteX19" fmla="*/ 393126 w 1791140"/>
              <a:gd name="connsiteY19" fmla="*/ 236753 h 894110"/>
              <a:gd name="connsiteX20" fmla="*/ 396697 w 1791140"/>
              <a:gd name="connsiteY20" fmla="*/ 213296 h 894110"/>
              <a:gd name="connsiteX21" fmla="*/ 791913 w 1791140"/>
              <a:gd name="connsiteY21" fmla="*/ 0 h 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1140" h="894110">
                <a:moveTo>
                  <a:pt x="791913" y="0"/>
                </a:moveTo>
                <a:cubicBezTo>
                  <a:pt x="959012" y="0"/>
                  <a:pt x="1102382" y="67274"/>
                  <a:pt x="1163623" y="163152"/>
                </a:cubicBezTo>
                <a:lnTo>
                  <a:pt x="1184689" y="208090"/>
                </a:lnTo>
                <a:lnTo>
                  <a:pt x="1230702" y="191552"/>
                </a:lnTo>
                <a:cubicBezTo>
                  <a:pt x="1278966" y="178035"/>
                  <a:pt x="1332029" y="170560"/>
                  <a:pt x="1387728" y="170560"/>
                </a:cubicBezTo>
                <a:cubicBezTo>
                  <a:pt x="1610526" y="170560"/>
                  <a:pt x="1791140" y="290159"/>
                  <a:pt x="1791140" y="437692"/>
                </a:cubicBezTo>
                <a:cubicBezTo>
                  <a:pt x="1791140" y="548342"/>
                  <a:pt x="1689545" y="643279"/>
                  <a:pt x="1544754" y="683832"/>
                </a:cubicBezTo>
                <a:lnTo>
                  <a:pt x="1500919" y="692842"/>
                </a:lnTo>
                <a:lnTo>
                  <a:pt x="1470602" y="729828"/>
                </a:lnTo>
                <a:cubicBezTo>
                  <a:pt x="1398105" y="800886"/>
                  <a:pt x="1275335" y="847604"/>
                  <a:pt x="1136086" y="847604"/>
                </a:cubicBezTo>
                <a:cubicBezTo>
                  <a:pt x="1080387" y="847604"/>
                  <a:pt x="1027324" y="840129"/>
                  <a:pt x="979060" y="826612"/>
                </a:cubicBezTo>
                <a:lnTo>
                  <a:pt x="936653" y="811370"/>
                </a:lnTo>
                <a:lnTo>
                  <a:pt x="931047" y="815869"/>
                </a:lnTo>
                <a:cubicBezTo>
                  <a:pt x="858044" y="864210"/>
                  <a:pt x="757191" y="894110"/>
                  <a:pt x="645792" y="894110"/>
                </a:cubicBezTo>
                <a:cubicBezTo>
                  <a:pt x="534393" y="894110"/>
                  <a:pt x="433540" y="864210"/>
                  <a:pt x="360537" y="815869"/>
                </a:cubicBezTo>
                <a:lnTo>
                  <a:pt x="305080" y="761402"/>
                </a:lnTo>
                <a:lnTo>
                  <a:pt x="246386" y="749338"/>
                </a:lnTo>
                <a:cubicBezTo>
                  <a:pt x="101595" y="708785"/>
                  <a:pt x="0" y="613848"/>
                  <a:pt x="0" y="503198"/>
                </a:cubicBezTo>
                <a:cubicBezTo>
                  <a:pt x="0" y="374107"/>
                  <a:pt x="138283" y="266402"/>
                  <a:pt x="322111" y="241493"/>
                </a:cubicBezTo>
                <a:lnTo>
                  <a:pt x="393126" y="236753"/>
                </a:lnTo>
                <a:lnTo>
                  <a:pt x="396697" y="213296"/>
                </a:lnTo>
                <a:cubicBezTo>
                  <a:pt x="434314" y="91568"/>
                  <a:pt x="596965" y="0"/>
                  <a:pt x="791913" y="0"/>
                </a:cubicBezTo>
                <a:close/>
              </a:path>
            </a:pathLst>
          </a:custGeom>
          <a:noFill/>
          <a:ln w="25400">
            <a:solidFill>
              <a:srgbClr val="A5C5D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0000"/>
              </a:solidFill>
              <a:latin typeface="HP001 4 hàng" panose="020B0603050302020204" pitchFamily="34" charset="0"/>
              <a:ea typeface="Microsoft YaHei Light" panose="020B0502040204020203" pitchFamily="34" charset="-122"/>
            </a:endParaRPr>
          </a:p>
        </p:txBody>
      </p:sp>
      <p:pic>
        <p:nvPicPr>
          <p:cNvPr id="28" name="图片 2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53896" y="-150003"/>
            <a:ext cx="2145196" cy="2800673"/>
          </a:xfrm>
          <a:prstGeom prst="rect">
            <a:avLst/>
          </a:prstGeom>
        </p:spPr>
      </p:pic>
      <p:pic>
        <p:nvPicPr>
          <p:cNvPr id="2" name="图片 1" descr="7"/>
          <p:cNvPicPr>
            <a:picLocks noChangeAspect="1"/>
          </p:cNvPicPr>
          <p:nvPr/>
        </p:nvPicPr>
        <p:blipFill>
          <a:blip r:embed="rId4"/>
          <a:stretch>
            <a:fillRect/>
          </a:stretch>
        </p:blipFill>
        <p:spPr>
          <a:xfrm>
            <a:off x="7999331" y="2923936"/>
            <a:ext cx="4431590" cy="3756232"/>
          </a:xfrm>
          <a:prstGeom prst="rect">
            <a:avLst/>
          </a:prstGeom>
        </p:spPr>
      </p:pic>
      <p:sp>
        <p:nvSpPr>
          <p:cNvPr id="5" name="Bong bóng Ý nghĩ: Hình đám mây 4"/>
          <p:cNvSpPr/>
          <p:nvPr/>
        </p:nvSpPr>
        <p:spPr>
          <a:xfrm>
            <a:off x="1517650" y="0"/>
            <a:ext cx="10073980" cy="1699105"/>
          </a:xfrm>
          <a:prstGeom prst="cloudCallout">
            <a:avLst>
              <a:gd name="adj1" fmla="val 47059"/>
              <a:gd name="adj2" fmla="val 44195"/>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2800" b="1" i="1" dirty="0">
                <a:latin typeface="HP001 4 hàng" panose="020B0603050302020204" pitchFamily="34" charset="0"/>
              </a:rPr>
              <a:t>Bài 3/127: </a:t>
            </a:r>
            <a:r>
              <a:rPr lang="vi-VN" sz="2800" b="1" i="1" dirty="0">
                <a:latin typeface="HP001 4 hàng" panose="020B0603050302020204" pitchFamily="34" charset="0"/>
              </a:rPr>
              <a:t>Tìm các từ: </a:t>
            </a:r>
          </a:p>
          <a:p>
            <a:pPr algn="ctr">
              <a:lnSpc>
                <a:spcPct val="150000"/>
              </a:lnSpc>
            </a:pPr>
            <a:r>
              <a:rPr lang="en-US" sz="2800" b="1" i="1" dirty="0">
                <a:ln w="9525">
                  <a:solidFill>
                    <a:schemeClr val="tx1"/>
                  </a:solidFill>
                  <a:prstDash val="solid"/>
                </a:ln>
                <a:solidFill>
                  <a:srgbClr val="FF0066"/>
                </a:solidFill>
                <a:effectLst>
                  <a:outerShdw blurRad="12700" dist="38100" dir="2700000" algn="tl" rotWithShape="0">
                    <a:schemeClr val="accent5">
                      <a:lumMod val="60000"/>
                      <a:lumOff val="40000"/>
                    </a:schemeClr>
                  </a:outerShdw>
                </a:effectLst>
                <a:latin typeface="HP001 4 hàng" panose="020B0603050302020204" pitchFamily="34" charset="0"/>
              </a:rPr>
              <a:t>b)</a:t>
            </a:r>
            <a:r>
              <a:rPr lang="vi-VN" sz="2800" b="1" i="1" dirty="0">
                <a:ln w="9525">
                  <a:solidFill>
                    <a:schemeClr val="tx1"/>
                  </a:solidFill>
                  <a:prstDash val="solid"/>
                </a:ln>
                <a:solidFill>
                  <a:srgbClr val="FF0066"/>
                </a:solidFill>
                <a:effectLst>
                  <a:outerShdw blurRad="12700" dist="38100" dir="2700000" algn="tl" rotWithShape="0">
                    <a:schemeClr val="accent5">
                      <a:lumMod val="60000"/>
                      <a:lumOff val="40000"/>
                    </a:schemeClr>
                  </a:outerShdw>
                </a:effectLst>
                <a:latin typeface="HP001 4 hàng" panose="020B0603050302020204" pitchFamily="34" charset="0"/>
              </a:rPr>
              <a:t>Chứa tiếng có chứa vần </a:t>
            </a:r>
            <a:r>
              <a:rPr lang="vi-VN" sz="2800" b="1" i="1" dirty="0">
                <a:ln w="9525">
                  <a:solidFill>
                    <a:schemeClr val="tx1"/>
                  </a:solidFill>
                  <a:prstDash val="solid"/>
                </a:ln>
                <a:solidFill>
                  <a:srgbClr val="E13E1A"/>
                </a:solidFill>
                <a:latin typeface="HP001 4 hàng" panose="020B0603050302020204" pitchFamily="34" charset="0"/>
              </a:rPr>
              <a:t>im</a:t>
            </a:r>
            <a:r>
              <a:rPr lang="vi-VN" sz="2800" b="1" i="1" dirty="0">
                <a:ln w="9525">
                  <a:solidFill>
                    <a:schemeClr val="tx1"/>
                  </a:solidFill>
                  <a:prstDash val="solid"/>
                </a:ln>
                <a:solidFill>
                  <a:srgbClr val="FF0066"/>
                </a:solidFill>
                <a:effectLst>
                  <a:outerShdw blurRad="12700" dist="38100" dir="2700000" algn="tl" rotWithShape="0">
                    <a:schemeClr val="accent5">
                      <a:lumMod val="60000"/>
                      <a:lumOff val="40000"/>
                    </a:schemeClr>
                  </a:outerShdw>
                </a:effectLst>
                <a:latin typeface="HP001 4 hàng" panose="020B0603050302020204" pitchFamily="34" charset="0"/>
              </a:rPr>
              <a:t> hay </a:t>
            </a:r>
            <a:r>
              <a:rPr lang="vi-VN" sz="2800" b="1" i="1" dirty="0">
                <a:ln w="9525">
                  <a:solidFill>
                    <a:schemeClr val="tx1"/>
                  </a:solidFill>
                  <a:prstDash val="solid"/>
                </a:ln>
                <a:solidFill>
                  <a:srgbClr val="FF0000"/>
                </a:solidFill>
                <a:latin typeface="HP001 4 hàng" panose="020B0603050302020204" pitchFamily="34" charset="0"/>
              </a:rPr>
              <a:t>iêm</a:t>
            </a:r>
            <a:endParaRPr lang="vi-VN" sz="2800" b="1" dirty="0">
              <a:ln w="9525">
                <a:solidFill>
                  <a:schemeClr val="tx1"/>
                </a:solidFill>
                <a:prstDash val="solid"/>
              </a:ln>
              <a:solidFill>
                <a:srgbClr val="FF0000"/>
              </a:solidFill>
              <a:latin typeface="HP001 4 hàng" panose="020B0603050302020204" pitchFamily="34" charset="0"/>
            </a:endParaRPr>
          </a:p>
        </p:txBody>
      </p:sp>
      <p:grpSp>
        <p:nvGrpSpPr>
          <p:cNvPr id="32" name="组合 16"/>
          <p:cNvGrpSpPr/>
          <p:nvPr/>
        </p:nvGrpSpPr>
        <p:grpSpPr>
          <a:xfrm rot="10800000">
            <a:off x="0" y="6372860"/>
            <a:ext cx="12192000" cy="485140"/>
            <a:chOff x="0" y="0"/>
            <a:chExt cx="12192000" cy="168812"/>
          </a:xfrm>
        </p:grpSpPr>
        <p:sp>
          <p:nvSpPr>
            <p:cNvPr id="33"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P001 4 hàng" panose="020B0603050302020204" pitchFamily="34" charset="0"/>
              </a:endParaRPr>
            </a:p>
          </p:txBody>
        </p:sp>
        <p:sp>
          <p:nvSpPr>
            <p:cNvPr id="34"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P001 4 hàng" panose="020B0603050302020204" pitchFamily="34" charset="0"/>
              </a:endParaRPr>
            </a:p>
          </p:txBody>
        </p:sp>
        <p:sp>
          <p:nvSpPr>
            <p:cNvPr id="35"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P001 4 hàng" panose="020B0603050302020204" pitchFamily="34" charset="0"/>
              </a:endParaRPr>
            </a:p>
          </p:txBody>
        </p:sp>
        <p:sp>
          <p:nvSpPr>
            <p:cNvPr id="36"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P001 4 hàng" panose="020B0603050302020204" pitchFamily="34" charset="0"/>
              </a:endParaRPr>
            </a:p>
          </p:txBody>
        </p:sp>
        <p:sp>
          <p:nvSpPr>
            <p:cNvPr id="37"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P001 4 hàng" panose="020B0603050302020204" pitchFamily="34" charset="0"/>
              </a:endParaRPr>
            </a:p>
          </p:txBody>
        </p:sp>
        <p:sp>
          <p:nvSpPr>
            <p:cNvPr id="38"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P001 4 hàng" panose="020B0603050302020204" pitchFamily="34" charset="0"/>
              </a:endParaRPr>
            </a:p>
          </p:txBody>
        </p:sp>
        <p:sp>
          <p:nvSpPr>
            <p:cNvPr id="39"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P001 4 hàng" panose="020B0603050302020204" pitchFamily="34" charset="0"/>
              </a:endParaRPr>
            </a:p>
          </p:txBody>
        </p:sp>
        <p:sp>
          <p:nvSpPr>
            <p:cNvPr id="40"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P001 4 hàng" panose="020B0603050302020204" pitchFamily="34" charset="0"/>
              </a:endParaRPr>
            </a:p>
          </p:txBody>
        </p:sp>
      </p:grpSp>
      <p:sp>
        <p:nvSpPr>
          <p:cNvPr id="41" name="Rounded Rectangle 7"/>
          <p:cNvSpPr/>
          <p:nvPr/>
        </p:nvSpPr>
        <p:spPr>
          <a:xfrm>
            <a:off x="1339409" y="1699105"/>
            <a:ext cx="6659922" cy="1486681"/>
          </a:xfrm>
          <a:prstGeom prst="roundRect">
            <a:avLst/>
          </a:prstGeom>
          <a:solidFill>
            <a:srgbClr val="DDEBFD"/>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3200" b="1" dirty="0" err="1">
                <a:latin typeface="HP001 4 hàng" panose="020B0603050302020204" pitchFamily="34" charset="0"/>
              </a:rPr>
              <a:t>Vật</a:t>
            </a:r>
            <a:r>
              <a:rPr lang="en-GB" sz="3200" b="1" dirty="0">
                <a:latin typeface="HP001 4 hàng" panose="020B0603050302020204" pitchFamily="34" charset="0"/>
              </a:rPr>
              <a:t> </a:t>
            </a:r>
            <a:r>
              <a:rPr lang="en-GB" sz="3200" b="1" dirty="0" err="1">
                <a:latin typeface="HP001 4 hàng" panose="020B0603050302020204" pitchFamily="34" charset="0"/>
              </a:rPr>
              <a:t>dùng</a:t>
            </a:r>
            <a:r>
              <a:rPr lang="en-GB" sz="3200" b="1" dirty="0">
                <a:latin typeface="HP001 4 hàng" panose="020B0603050302020204" pitchFamily="34" charset="0"/>
              </a:rPr>
              <a:t> </a:t>
            </a:r>
            <a:r>
              <a:rPr lang="en-GB" sz="3200" b="1" dirty="0" err="1">
                <a:latin typeface="HP001 4 hàng" panose="020B0603050302020204" pitchFamily="34" charset="0"/>
              </a:rPr>
              <a:t>để</a:t>
            </a:r>
            <a:r>
              <a:rPr lang="en-GB" sz="3200" b="1" dirty="0">
                <a:latin typeface="HP001 4 hàng" panose="020B0603050302020204" pitchFamily="34" charset="0"/>
              </a:rPr>
              <a:t> </a:t>
            </a:r>
            <a:r>
              <a:rPr lang="en-GB" sz="3200" b="1" dirty="0" err="1">
                <a:latin typeface="HP001 4 hàng" panose="020B0603050302020204" pitchFamily="34" charset="0"/>
              </a:rPr>
              <a:t>khâu</a:t>
            </a:r>
            <a:r>
              <a:rPr lang="en-GB" sz="3200" b="1" dirty="0">
                <a:latin typeface="HP001 4 hàng" panose="020B0603050302020204" pitchFamily="34" charset="0"/>
              </a:rPr>
              <a:t> </a:t>
            </a:r>
            <a:r>
              <a:rPr lang="en-GB" sz="3200" b="1" dirty="0" err="1">
                <a:latin typeface="HP001 4 hàng" panose="020B0603050302020204" pitchFamily="34" charset="0"/>
              </a:rPr>
              <a:t>vá</a:t>
            </a:r>
            <a:r>
              <a:rPr lang="en-GB" sz="3200" b="1" dirty="0">
                <a:latin typeface="HP001 4 hàng" panose="020B0603050302020204" pitchFamily="34" charset="0"/>
              </a:rPr>
              <a:t>, </a:t>
            </a:r>
            <a:r>
              <a:rPr lang="en-GB" sz="3200" b="1" dirty="0" err="1">
                <a:latin typeface="HP001 4 hàng" panose="020B0603050302020204" pitchFamily="34" charset="0"/>
              </a:rPr>
              <a:t>một</a:t>
            </a:r>
            <a:r>
              <a:rPr lang="en-GB" sz="3200" b="1" dirty="0">
                <a:latin typeface="HP001 4 hàng" panose="020B0603050302020204" pitchFamily="34" charset="0"/>
              </a:rPr>
              <a:t> </a:t>
            </a:r>
            <a:r>
              <a:rPr lang="en-GB" sz="3200" b="1" dirty="0" err="1">
                <a:latin typeface="HP001 4 hàng" panose="020B0603050302020204" pitchFamily="34" charset="0"/>
              </a:rPr>
              <a:t>đầu</a:t>
            </a:r>
            <a:r>
              <a:rPr lang="en-GB" sz="3200" b="1" dirty="0">
                <a:latin typeface="HP001 4 hàng" panose="020B0603050302020204" pitchFamily="34" charset="0"/>
              </a:rPr>
              <a:t> </a:t>
            </a:r>
            <a:r>
              <a:rPr lang="en-GB" sz="3200" b="1" dirty="0" err="1">
                <a:latin typeface="HP001 4 hàng" panose="020B0603050302020204" pitchFamily="34" charset="0"/>
              </a:rPr>
              <a:t>có</a:t>
            </a:r>
            <a:r>
              <a:rPr lang="en-GB" sz="3200" b="1" dirty="0">
                <a:latin typeface="HP001 4 hàng" panose="020B0603050302020204" pitchFamily="34" charset="0"/>
              </a:rPr>
              <a:t> </a:t>
            </a:r>
            <a:r>
              <a:rPr lang="en-GB" sz="3200" b="1" dirty="0" err="1">
                <a:latin typeface="HP001 4 hàng" panose="020B0603050302020204" pitchFamily="34" charset="0"/>
              </a:rPr>
              <a:t>mũi</a:t>
            </a:r>
            <a:r>
              <a:rPr lang="en-GB" sz="3200" b="1" dirty="0">
                <a:latin typeface="HP001 4 hàng" panose="020B0603050302020204" pitchFamily="34" charset="0"/>
              </a:rPr>
              <a:t> </a:t>
            </a:r>
            <a:r>
              <a:rPr lang="en-GB" sz="3200" b="1" dirty="0" err="1">
                <a:latin typeface="HP001 4 hàng" panose="020B0603050302020204" pitchFamily="34" charset="0"/>
              </a:rPr>
              <a:t>nhọn</a:t>
            </a:r>
            <a:r>
              <a:rPr lang="en-GB" sz="3200" b="1" dirty="0">
                <a:latin typeface="HP001 4 hàng" panose="020B0603050302020204" pitchFamily="34" charset="0"/>
              </a:rPr>
              <a:t>, </a:t>
            </a:r>
            <a:r>
              <a:rPr lang="en-GB" sz="3200" b="1" dirty="0" err="1">
                <a:latin typeface="HP001 4 hàng" panose="020B0603050302020204" pitchFamily="34" charset="0"/>
              </a:rPr>
              <a:t>một</a:t>
            </a:r>
            <a:r>
              <a:rPr lang="en-GB" sz="3200" b="1" dirty="0">
                <a:latin typeface="HP001 4 hàng" panose="020B0603050302020204" pitchFamily="34" charset="0"/>
              </a:rPr>
              <a:t> </a:t>
            </a:r>
            <a:r>
              <a:rPr lang="en-GB" sz="3200" b="1" dirty="0" err="1">
                <a:latin typeface="HP001 4 hàng" panose="020B0603050302020204" pitchFamily="34" charset="0"/>
              </a:rPr>
              <a:t>đầu</a:t>
            </a:r>
            <a:r>
              <a:rPr lang="en-GB" sz="3200" b="1" dirty="0">
                <a:latin typeface="HP001 4 hàng" panose="020B0603050302020204" pitchFamily="34" charset="0"/>
              </a:rPr>
              <a:t> </a:t>
            </a:r>
            <a:r>
              <a:rPr lang="en-GB" sz="3200" b="1" dirty="0" err="1">
                <a:latin typeface="HP001 4 hàng" panose="020B0603050302020204" pitchFamily="34" charset="0"/>
              </a:rPr>
              <a:t>có</a:t>
            </a:r>
            <a:r>
              <a:rPr lang="en-GB" sz="3200" b="1" dirty="0">
                <a:latin typeface="HP001 4 hàng" panose="020B0603050302020204" pitchFamily="34" charset="0"/>
              </a:rPr>
              <a:t> </a:t>
            </a:r>
            <a:r>
              <a:rPr lang="en-GB" sz="3200" b="1" dirty="0" err="1">
                <a:latin typeface="HP001 4 hàng" panose="020B0603050302020204" pitchFamily="34" charset="0"/>
              </a:rPr>
              <a:t>lỗ</a:t>
            </a:r>
            <a:r>
              <a:rPr lang="en-GB" sz="3200" b="1" dirty="0">
                <a:latin typeface="HP001 4 hàng" panose="020B0603050302020204" pitchFamily="34" charset="0"/>
              </a:rPr>
              <a:t> </a:t>
            </a:r>
            <a:r>
              <a:rPr lang="en-GB" sz="3200" b="1" dirty="0" err="1">
                <a:latin typeface="HP001 4 hàng" panose="020B0603050302020204" pitchFamily="34" charset="0"/>
              </a:rPr>
              <a:t>xâu</a:t>
            </a:r>
            <a:r>
              <a:rPr lang="en-GB" sz="3200" b="1" dirty="0">
                <a:latin typeface="HP001 4 hàng" panose="020B0603050302020204" pitchFamily="34" charset="0"/>
              </a:rPr>
              <a:t> </a:t>
            </a:r>
            <a:r>
              <a:rPr lang="en-GB" sz="3200" b="1" dirty="0" err="1">
                <a:latin typeface="HP001 4 hàng" panose="020B0603050302020204" pitchFamily="34" charset="0"/>
              </a:rPr>
              <a:t>chỉ</a:t>
            </a:r>
            <a:endParaRPr lang="vi-VN" sz="3200" b="1" dirty="0">
              <a:ln w="9525">
                <a:solidFill>
                  <a:schemeClr val="tx1"/>
                </a:solidFill>
                <a:prstDash val="solid"/>
              </a:ln>
              <a:solidFill>
                <a:srgbClr val="FF0066"/>
              </a:solidFill>
              <a:effectLst>
                <a:outerShdw blurRad="12700" dist="38100" dir="2700000" algn="tl" rotWithShape="0">
                  <a:schemeClr val="accent5">
                    <a:lumMod val="60000"/>
                    <a:lumOff val="40000"/>
                  </a:schemeClr>
                </a:outerShdw>
              </a:effectLst>
              <a:latin typeface="HP001 4 hàng" panose="020B0603050302020204" pitchFamily="34" charset="0"/>
            </a:endParaRPr>
          </a:p>
        </p:txBody>
      </p:sp>
      <p:sp>
        <p:nvSpPr>
          <p:cNvPr id="42" name="Rounded Rectangle 7"/>
          <p:cNvSpPr/>
          <p:nvPr/>
        </p:nvSpPr>
        <p:spPr>
          <a:xfrm>
            <a:off x="8491204" y="3564965"/>
            <a:ext cx="3059510" cy="1106338"/>
          </a:xfrm>
          <a:prstGeom prst="roundRect">
            <a:avLst/>
          </a:prstGeom>
          <a:solidFill>
            <a:srgbClr val="DDEBFD"/>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3600" b="1" i="1" dirty="0">
                <a:solidFill>
                  <a:srgbClr val="FF0000"/>
                </a:solidFill>
                <a:latin typeface="HP001 4 hàng" panose="020B0603050302020204" pitchFamily="34" charset="0"/>
              </a:rPr>
              <a:t>Tiết kiệm</a:t>
            </a:r>
            <a:endParaRPr lang="vi-VN" sz="3600" b="1" dirty="0">
              <a:ln w="9525">
                <a:solidFill>
                  <a:schemeClr val="tx1"/>
                </a:solidFill>
                <a:prstDash val="solid"/>
              </a:ln>
              <a:solidFill>
                <a:srgbClr val="FF0000"/>
              </a:solidFill>
              <a:effectLst>
                <a:outerShdw blurRad="12700" dist="38100" dir="2700000" algn="tl" rotWithShape="0">
                  <a:schemeClr val="accent5">
                    <a:lumMod val="60000"/>
                    <a:lumOff val="40000"/>
                  </a:schemeClr>
                </a:outerShdw>
              </a:effectLst>
              <a:latin typeface="HP001 4 hàng" panose="020B0603050302020204" pitchFamily="34" charset="0"/>
            </a:endParaRPr>
          </a:p>
        </p:txBody>
      </p:sp>
      <p:sp>
        <p:nvSpPr>
          <p:cNvPr id="43" name="Rounded Rectangle 7"/>
          <p:cNvSpPr/>
          <p:nvPr/>
        </p:nvSpPr>
        <p:spPr>
          <a:xfrm>
            <a:off x="1339409" y="3422198"/>
            <a:ext cx="6659922" cy="1296765"/>
          </a:xfrm>
          <a:prstGeom prst="roundRect">
            <a:avLst/>
          </a:prstGeom>
          <a:solidFill>
            <a:srgbClr val="DDEBFD"/>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800" b="1" dirty="0" err="1">
                <a:latin typeface="HP001 4 hàng" panose="020B0603050302020204" pitchFamily="34" charset="0"/>
              </a:rPr>
              <a:t>Giảm</a:t>
            </a:r>
            <a:r>
              <a:rPr lang="en-GB" sz="2800" b="1" dirty="0">
                <a:latin typeface="HP001 4 hàng" panose="020B0603050302020204" pitchFamily="34" charset="0"/>
              </a:rPr>
              <a:t> </a:t>
            </a:r>
            <a:r>
              <a:rPr lang="en-GB" sz="2800" b="1" dirty="0" err="1">
                <a:latin typeface="HP001 4 hàng" panose="020B0603050302020204" pitchFamily="34" charset="0"/>
              </a:rPr>
              <a:t>bớt</a:t>
            </a:r>
            <a:r>
              <a:rPr lang="en-GB" sz="2800" b="1" dirty="0">
                <a:latin typeface="HP001 4 hàng" panose="020B0603050302020204" pitchFamily="34" charset="0"/>
              </a:rPr>
              <a:t> </a:t>
            </a:r>
            <a:r>
              <a:rPr lang="en-GB" sz="2800" b="1" dirty="0" err="1">
                <a:latin typeface="HP001 4 hàng" panose="020B0603050302020204" pitchFamily="34" charset="0"/>
              </a:rPr>
              <a:t>hao</a:t>
            </a:r>
            <a:r>
              <a:rPr lang="en-GB" sz="2800" b="1" dirty="0">
                <a:latin typeface="HP001 4 hàng" panose="020B0603050302020204" pitchFamily="34" charset="0"/>
              </a:rPr>
              <a:t> </a:t>
            </a:r>
            <a:r>
              <a:rPr lang="en-GB" sz="2800" b="1" dirty="0" err="1">
                <a:latin typeface="HP001 4 hàng" panose="020B0603050302020204" pitchFamily="34" charset="0"/>
              </a:rPr>
              <a:t>phí</a:t>
            </a:r>
            <a:r>
              <a:rPr lang="en-GB" sz="2800" b="1" dirty="0">
                <a:latin typeface="HP001 4 hàng" panose="020B0603050302020204" pitchFamily="34" charset="0"/>
              </a:rPr>
              <a:t> </a:t>
            </a:r>
            <a:r>
              <a:rPr lang="en-GB" sz="2800" b="1" dirty="0" err="1">
                <a:latin typeface="HP001 4 hàng" panose="020B0603050302020204" pitchFamily="34" charset="0"/>
              </a:rPr>
              <a:t>tiền</a:t>
            </a:r>
            <a:r>
              <a:rPr lang="en-GB" sz="2800" b="1" dirty="0">
                <a:latin typeface="HP001 4 hàng" panose="020B0603050302020204" pitchFamily="34" charset="0"/>
              </a:rPr>
              <a:t> </a:t>
            </a:r>
            <a:r>
              <a:rPr lang="en-GB" sz="2800" b="1" dirty="0" err="1">
                <a:latin typeface="HP001 4 hàng" panose="020B0603050302020204" pitchFamily="34" charset="0"/>
              </a:rPr>
              <a:t>của</a:t>
            </a:r>
            <a:r>
              <a:rPr lang="en-GB" sz="2800" b="1" dirty="0">
                <a:latin typeface="HP001 4 hàng" panose="020B0603050302020204" pitchFamily="34" charset="0"/>
              </a:rPr>
              <a:t>, </a:t>
            </a:r>
            <a:r>
              <a:rPr lang="en-GB" sz="2800" b="1" dirty="0" err="1">
                <a:latin typeface="HP001 4 hàng" panose="020B0603050302020204" pitchFamily="34" charset="0"/>
              </a:rPr>
              <a:t>sức</a:t>
            </a:r>
            <a:r>
              <a:rPr lang="en-GB" sz="2800" b="1" dirty="0">
                <a:latin typeface="HP001 4 hàng" panose="020B0603050302020204" pitchFamily="34" charset="0"/>
              </a:rPr>
              <a:t> </a:t>
            </a:r>
            <a:r>
              <a:rPr lang="en-GB" sz="2800" b="1" dirty="0" err="1">
                <a:latin typeface="HP001 4 hàng" panose="020B0603050302020204" pitchFamily="34" charset="0"/>
              </a:rPr>
              <a:t>lực</a:t>
            </a:r>
            <a:r>
              <a:rPr lang="en-GB" sz="2800" b="1" dirty="0">
                <a:latin typeface="HP001 4 hàng" panose="020B0603050302020204" pitchFamily="34" charset="0"/>
              </a:rPr>
              <a:t>, </a:t>
            </a:r>
            <a:r>
              <a:rPr lang="en-GB" sz="2800" b="1" dirty="0" err="1">
                <a:latin typeface="HP001 4 hàng" panose="020B0603050302020204" pitchFamily="34" charset="0"/>
              </a:rPr>
              <a:t>thời</a:t>
            </a:r>
            <a:r>
              <a:rPr lang="en-GB" sz="2800" b="1" dirty="0">
                <a:latin typeface="HP001 4 hàng" panose="020B0603050302020204" pitchFamily="34" charset="0"/>
              </a:rPr>
              <a:t> </a:t>
            </a:r>
            <a:r>
              <a:rPr lang="en-GB" sz="2800" b="1" dirty="0" err="1">
                <a:latin typeface="HP001 4 hàng" panose="020B0603050302020204" pitchFamily="34" charset="0"/>
              </a:rPr>
              <a:t>gian</a:t>
            </a:r>
            <a:r>
              <a:rPr lang="en-GB" sz="2800" b="1" dirty="0">
                <a:latin typeface="HP001 4 hàng" panose="020B0603050302020204" pitchFamily="34" charset="0"/>
              </a:rPr>
              <a:t>,... </a:t>
            </a:r>
            <a:r>
              <a:rPr lang="en-GB" sz="2800" b="1" dirty="0" err="1">
                <a:latin typeface="HP001 4 hàng" panose="020B0603050302020204" pitchFamily="34" charset="0"/>
              </a:rPr>
              <a:t>trong</a:t>
            </a:r>
            <a:r>
              <a:rPr lang="en-GB" sz="2800" b="1" dirty="0">
                <a:latin typeface="HP001 4 hàng" panose="020B0603050302020204" pitchFamily="34" charset="0"/>
              </a:rPr>
              <a:t> </a:t>
            </a:r>
            <a:r>
              <a:rPr lang="en-GB" sz="2800" b="1" dirty="0" err="1">
                <a:latin typeface="HP001 4 hàng" panose="020B0603050302020204" pitchFamily="34" charset="0"/>
              </a:rPr>
              <a:t>sản</a:t>
            </a:r>
            <a:r>
              <a:rPr lang="en-GB" sz="2800" b="1" dirty="0">
                <a:latin typeface="HP001 4 hàng" panose="020B0603050302020204" pitchFamily="34" charset="0"/>
              </a:rPr>
              <a:t> </a:t>
            </a:r>
            <a:r>
              <a:rPr lang="en-GB" sz="2800" b="1" dirty="0" err="1">
                <a:latin typeface="HP001 4 hàng" panose="020B0603050302020204" pitchFamily="34" charset="0"/>
              </a:rPr>
              <a:t>xuất</a:t>
            </a:r>
            <a:r>
              <a:rPr lang="en-GB" sz="2800" b="1" dirty="0">
                <a:latin typeface="HP001 4 hàng" panose="020B0603050302020204" pitchFamily="34" charset="0"/>
              </a:rPr>
              <a:t> </a:t>
            </a:r>
            <a:r>
              <a:rPr lang="en-GB" sz="2800" b="1" dirty="0" err="1">
                <a:latin typeface="HP001 4 hàng" panose="020B0603050302020204" pitchFamily="34" charset="0"/>
              </a:rPr>
              <a:t>hoặc</a:t>
            </a:r>
            <a:r>
              <a:rPr lang="en-GB" sz="2800" b="1" dirty="0">
                <a:latin typeface="HP001 4 hàng" panose="020B0603050302020204" pitchFamily="34" charset="0"/>
              </a:rPr>
              <a:t> </a:t>
            </a:r>
            <a:r>
              <a:rPr lang="en-GB" sz="2800" b="1" dirty="0" err="1">
                <a:latin typeface="HP001 4 hàng" panose="020B0603050302020204" pitchFamily="34" charset="0"/>
              </a:rPr>
              <a:t>sinh</a:t>
            </a:r>
            <a:r>
              <a:rPr lang="en-GB" sz="2800" b="1" dirty="0">
                <a:latin typeface="HP001 4 hàng" panose="020B0603050302020204" pitchFamily="34" charset="0"/>
              </a:rPr>
              <a:t> </a:t>
            </a:r>
            <a:r>
              <a:rPr lang="en-GB" sz="2800" b="1" dirty="0" err="1">
                <a:latin typeface="HP001 4 hàng" panose="020B0603050302020204" pitchFamily="34" charset="0"/>
              </a:rPr>
              <a:t>hoạt</a:t>
            </a:r>
            <a:endParaRPr lang="vi-VN" sz="2800" b="1" dirty="0">
              <a:ln w="9525">
                <a:solidFill>
                  <a:schemeClr val="tx1"/>
                </a:solidFill>
                <a:prstDash val="solid"/>
              </a:ln>
              <a:solidFill>
                <a:srgbClr val="FF0066"/>
              </a:solidFill>
              <a:effectLst>
                <a:outerShdw blurRad="12700" dist="38100" dir="2700000" algn="tl" rotWithShape="0">
                  <a:schemeClr val="accent5">
                    <a:lumMod val="60000"/>
                    <a:lumOff val="40000"/>
                  </a:schemeClr>
                </a:outerShdw>
              </a:effectLst>
              <a:latin typeface="HP001 4 hàng" panose="020B0603050302020204" pitchFamily="34" charset="0"/>
            </a:endParaRPr>
          </a:p>
        </p:txBody>
      </p:sp>
      <p:sp>
        <p:nvSpPr>
          <p:cNvPr id="44" name="Rounded Rectangle 7"/>
          <p:cNvSpPr/>
          <p:nvPr/>
        </p:nvSpPr>
        <p:spPr>
          <a:xfrm>
            <a:off x="8491204" y="4866210"/>
            <a:ext cx="3059510" cy="1359401"/>
          </a:xfrm>
          <a:prstGeom prst="roundRect">
            <a:avLst/>
          </a:prstGeom>
          <a:solidFill>
            <a:srgbClr val="DDEBFD"/>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3600" b="1" i="1" dirty="0">
                <a:solidFill>
                  <a:srgbClr val="FF0000"/>
                </a:solidFill>
                <a:latin typeface="HP001 4 hàng" panose="020B0603050302020204" pitchFamily="34" charset="0"/>
              </a:rPr>
              <a:t>Tim</a:t>
            </a:r>
            <a:endParaRPr lang="vi-VN" sz="3600" b="1" dirty="0">
              <a:ln w="9525">
                <a:solidFill>
                  <a:schemeClr val="tx1"/>
                </a:solidFill>
                <a:prstDash val="solid"/>
              </a:ln>
              <a:solidFill>
                <a:srgbClr val="FF0000"/>
              </a:solidFill>
              <a:effectLst>
                <a:outerShdw blurRad="12700" dist="38100" dir="2700000" algn="tl" rotWithShape="0">
                  <a:schemeClr val="accent5">
                    <a:lumMod val="60000"/>
                    <a:lumOff val="40000"/>
                  </a:schemeClr>
                </a:outerShdw>
              </a:effectLst>
              <a:latin typeface="HP001 4 hàng" panose="020B0603050302020204" pitchFamily="34" charset="0"/>
            </a:endParaRPr>
          </a:p>
        </p:txBody>
      </p:sp>
      <p:sp>
        <p:nvSpPr>
          <p:cNvPr id="45" name="Rounded Rectangle 7"/>
          <p:cNvSpPr/>
          <p:nvPr/>
        </p:nvSpPr>
        <p:spPr>
          <a:xfrm>
            <a:off x="1367895" y="4903276"/>
            <a:ext cx="6528152" cy="1298162"/>
          </a:xfrm>
          <a:prstGeom prst="roundRect">
            <a:avLst/>
          </a:prstGeom>
          <a:solidFill>
            <a:srgbClr val="DDEBFD"/>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3200" b="1" dirty="0" err="1">
                <a:latin typeface="HP001 4 hàng" panose="020B0603050302020204" pitchFamily="34" charset="0"/>
              </a:rPr>
              <a:t>Bộ</a:t>
            </a:r>
            <a:r>
              <a:rPr lang="en-GB" sz="3200" b="1" dirty="0">
                <a:latin typeface="HP001 4 hàng" panose="020B0603050302020204" pitchFamily="34" charset="0"/>
              </a:rPr>
              <a:t> </a:t>
            </a:r>
            <a:r>
              <a:rPr lang="en-GB" sz="3200" b="1" dirty="0" err="1">
                <a:latin typeface="HP001 4 hàng" panose="020B0603050302020204" pitchFamily="34" charset="0"/>
              </a:rPr>
              <a:t>phận</a:t>
            </a:r>
            <a:r>
              <a:rPr lang="en-GB" sz="3200" b="1" dirty="0">
                <a:latin typeface="HP001 4 hàng" panose="020B0603050302020204" pitchFamily="34" charset="0"/>
              </a:rPr>
              <a:t> </a:t>
            </a:r>
            <a:r>
              <a:rPr lang="en-GB" sz="3200" b="1" dirty="0" err="1">
                <a:latin typeface="HP001 4 hàng" panose="020B0603050302020204" pitchFamily="34" charset="0"/>
              </a:rPr>
              <a:t>trung</a:t>
            </a:r>
            <a:r>
              <a:rPr lang="en-GB" sz="3200" b="1" dirty="0">
                <a:latin typeface="HP001 4 hàng" panose="020B0603050302020204" pitchFamily="34" charset="0"/>
              </a:rPr>
              <a:t> </a:t>
            </a:r>
            <a:r>
              <a:rPr lang="en-GB" sz="3200" b="1" dirty="0" err="1">
                <a:latin typeface="HP001 4 hàng" panose="020B0603050302020204" pitchFamily="34" charset="0"/>
              </a:rPr>
              <a:t>tâm</a:t>
            </a:r>
            <a:r>
              <a:rPr lang="en-GB" sz="3200" b="1" dirty="0">
                <a:latin typeface="HP001 4 hàng" panose="020B0603050302020204" pitchFamily="34" charset="0"/>
              </a:rPr>
              <a:t> </a:t>
            </a:r>
            <a:r>
              <a:rPr lang="en-GB" sz="3200" b="1" dirty="0" err="1">
                <a:latin typeface="HP001 4 hàng" panose="020B0603050302020204" pitchFamily="34" charset="0"/>
              </a:rPr>
              <a:t>của</a:t>
            </a:r>
            <a:r>
              <a:rPr lang="en-GB" sz="3200" b="1" dirty="0">
                <a:latin typeface="HP001 4 hàng" panose="020B0603050302020204" pitchFamily="34" charset="0"/>
              </a:rPr>
              <a:t> </a:t>
            </a:r>
            <a:r>
              <a:rPr lang="en-GB" sz="3200" b="1" dirty="0" err="1">
                <a:latin typeface="HP001 4 hàng" panose="020B0603050302020204" pitchFamily="34" charset="0"/>
              </a:rPr>
              <a:t>hệ</a:t>
            </a:r>
            <a:r>
              <a:rPr lang="en-GB" sz="3200" b="1" dirty="0">
                <a:latin typeface="HP001 4 hàng" panose="020B0603050302020204" pitchFamily="34" charset="0"/>
              </a:rPr>
              <a:t> </a:t>
            </a:r>
            <a:r>
              <a:rPr lang="en-GB" sz="3200" b="1" dirty="0" err="1">
                <a:latin typeface="HP001 4 hàng" panose="020B0603050302020204" pitchFamily="34" charset="0"/>
              </a:rPr>
              <a:t>tuần</a:t>
            </a:r>
            <a:r>
              <a:rPr lang="en-GB" sz="3200" b="1" dirty="0">
                <a:latin typeface="HP001 4 hàng" panose="020B0603050302020204" pitchFamily="34" charset="0"/>
              </a:rPr>
              <a:t> </a:t>
            </a:r>
            <a:r>
              <a:rPr lang="en-GB" sz="3200" b="1" dirty="0" err="1">
                <a:latin typeface="HP001 4 hàng" panose="020B0603050302020204" pitchFamily="34" charset="0"/>
              </a:rPr>
              <a:t>hoàn</a:t>
            </a:r>
            <a:r>
              <a:rPr lang="en-GB" sz="3200" b="1" dirty="0">
                <a:latin typeface="HP001 4 hàng" panose="020B0603050302020204" pitchFamily="34" charset="0"/>
              </a:rPr>
              <a:t>, </a:t>
            </a:r>
            <a:r>
              <a:rPr lang="en-GB" sz="3200" b="1" dirty="0" err="1">
                <a:latin typeface="HP001 4 hàng" panose="020B0603050302020204" pitchFamily="34" charset="0"/>
              </a:rPr>
              <a:t>nằm</a:t>
            </a:r>
            <a:r>
              <a:rPr lang="en-GB" sz="3200" b="1" dirty="0">
                <a:latin typeface="HP001 4 hàng" panose="020B0603050302020204" pitchFamily="34" charset="0"/>
              </a:rPr>
              <a:t> </a:t>
            </a:r>
            <a:r>
              <a:rPr lang="en-GB" sz="3200" b="1" dirty="0" err="1">
                <a:latin typeface="HP001 4 hàng" panose="020B0603050302020204" pitchFamily="34" charset="0"/>
              </a:rPr>
              <a:t>bên</a:t>
            </a:r>
            <a:r>
              <a:rPr lang="en-GB" sz="3200" b="1" dirty="0">
                <a:latin typeface="HP001 4 hàng" panose="020B0603050302020204" pitchFamily="34" charset="0"/>
              </a:rPr>
              <a:t> </a:t>
            </a:r>
            <a:r>
              <a:rPr lang="en-GB" sz="3200" b="1" dirty="0" err="1">
                <a:latin typeface="HP001 4 hàng" panose="020B0603050302020204" pitchFamily="34" charset="0"/>
              </a:rPr>
              <a:t>trái</a:t>
            </a:r>
            <a:r>
              <a:rPr lang="en-GB" sz="3200" b="1" dirty="0">
                <a:latin typeface="HP001 4 hàng" panose="020B0603050302020204" pitchFamily="34" charset="0"/>
              </a:rPr>
              <a:t> </a:t>
            </a:r>
            <a:r>
              <a:rPr lang="en-GB" sz="3200" b="1" dirty="0" err="1">
                <a:latin typeface="HP001 4 hàng" panose="020B0603050302020204" pitchFamily="34" charset="0"/>
              </a:rPr>
              <a:t>lồng</a:t>
            </a:r>
            <a:r>
              <a:rPr lang="en-GB" sz="3200" b="1" dirty="0">
                <a:latin typeface="HP001 4 hàng" panose="020B0603050302020204" pitchFamily="34" charset="0"/>
              </a:rPr>
              <a:t> </a:t>
            </a:r>
            <a:r>
              <a:rPr lang="en-GB" sz="3200" b="1" dirty="0" err="1">
                <a:latin typeface="HP001 4 hàng" panose="020B0603050302020204" pitchFamily="34" charset="0"/>
              </a:rPr>
              <a:t>ngực</a:t>
            </a:r>
            <a:endParaRPr lang="vi-VN" sz="3200" b="1" dirty="0">
              <a:ln w="9525">
                <a:solidFill>
                  <a:schemeClr val="tx1"/>
                </a:solidFill>
                <a:prstDash val="solid"/>
              </a:ln>
              <a:solidFill>
                <a:srgbClr val="FF0066"/>
              </a:solidFill>
              <a:effectLst>
                <a:outerShdw blurRad="12700" dist="38100" dir="2700000" algn="tl" rotWithShape="0">
                  <a:schemeClr val="accent5">
                    <a:lumMod val="60000"/>
                    <a:lumOff val="40000"/>
                  </a:schemeClr>
                </a:outerShdw>
              </a:effectLst>
              <a:latin typeface="HP001 4 hàng" panose="020B0603050302020204" pitchFamily="34" charset="0"/>
            </a:endParaRPr>
          </a:p>
        </p:txBody>
      </p:sp>
      <p:sp>
        <p:nvSpPr>
          <p:cNvPr id="47" name="Rounded Rectangle 7"/>
          <p:cNvSpPr/>
          <p:nvPr/>
        </p:nvSpPr>
        <p:spPr>
          <a:xfrm>
            <a:off x="8491204" y="1699105"/>
            <a:ext cx="3183948" cy="1288890"/>
          </a:xfrm>
          <a:prstGeom prst="roundRect">
            <a:avLst/>
          </a:prstGeom>
          <a:solidFill>
            <a:srgbClr val="DDEBFD"/>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3600" b="1" i="1" dirty="0">
                <a:solidFill>
                  <a:srgbClr val="FF0000"/>
                </a:solidFill>
                <a:latin typeface="HP001 4 hàng" panose="020B0603050302020204" pitchFamily="34" charset="0"/>
              </a:rPr>
              <a:t>Kim</a:t>
            </a:r>
            <a:endParaRPr lang="vi-VN" sz="3600" b="1" dirty="0">
              <a:ln w="9525">
                <a:solidFill>
                  <a:schemeClr val="tx1"/>
                </a:solidFill>
                <a:prstDash val="solid"/>
              </a:ln>
              <a:solidFill>
                <a:srgbClr val="FF0000"/>
              </a:solidFill>
              <a:effectLst>
                <a:outerShdw blurRad="12700" dist="38100" dir="2700000" algn="tl" rotWithShape="0">
                  <a:schemeClr val="accent5">
                    <a:lumMod val="60000"/>
                    <a:lumOff val="40000"/>
                  </a:schemeClr>
                </a:outerShdw>
              </a:effectLst>
              <a:latin typeface="HP001 4 hàng" panose="020B0603050302020204" pitchFamily="34" charset="0"/>
            </a:endParaRPr>
          </a:p>
        </p:txBody>
      </p:sp>
      <p:sp>
        <p:nvSpPr>
          <p:cNvPr id="22" name="Arrow: Right 21">
            <a:extLst>
              <a:ext uri="{FF2B5EF4-FFF2-40B4-BE49-F238E27FC236}">
                <a16:creationId xmlns:a16="http://schemas.microsoft.com/office/drawing/2014/main" xmlns="" id="{C002A86C-0AAB-4D26-B0C5-B25B6CAC3034}"/>
              </a:ext>
            </a:extLst>
          </p:cNvPr>
          <p:cNvSpPr/>
          <p:nvPr/>
        </p:nvSpPr>
        <p:spPr>
          <a:xfrm>
            <a:off x="7999331" y="2286000"/>
            <a:ext cx="491873" cy="460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xmlns="" id="{884AA182-F150-45A4-9A32-E414880FC34A}"/>
              </a:ext>
            </a:extLst>
          </p:cNvPr>
          <p:cNvSpPr/>
          <p:nvPr/>
        </p:nvSpPr>
        <p:spPr>
          <a:xfrm>
            <a:off x="7999331" y="3870006"/>
            <a:ext cx="491873" cy="460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xmlns="" id="{37DC74D3-0984-4571-884E-202653E4A463}"/>
              </a:ext>
            </a:extLst>
          </p:cNvPr>
          <p:cNvSpPr/>
          <p:nvPr/>
        </p:nvSpPr>
        <p:spPr>
          <a:xfrm>
            <a:off x="7930283" y="5322305"/>
            <a:ext cx="491873" cy="460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198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childTnLst>
                                </p:cTn>
                              </p:par>
                              <p:par>
                                <p:cTn id="18" presetID="63" presetClass="path" presetSubtype="0" accel="50000" decel="50000" fill="hold" nodeType="withEffect">
                                  <p:stCondLst>
                                    <p:cond delay="0"/>
                                  </p:stCondLst>
                                  <p:childTnLst>
                                    <p:animMotion origin="layout" path="M 0.01341 0.9375 L 2.70833E-6 2.59259E-6 " pathEditMode="relative" rAng="0" ptsTypes="AA">
                                      <p:cBhvr>
                                        <p:cTn id="19" dur="2000" fill="hold"/>
                                        <p:tgtEl>
                                          <p:spTgt spid="28"/>
                                        </p:tgtEl>
                                        <p:attrNameLst>
                                          <p:attrName>ppt_x</p:attrName>
                                          <p:attrName>ppt_y</p:attrName>
                                        </p:attrNameLst>
                                      </p:cBhvr>
                                      <p:rCtr x="-677" y="-46875"/>
                                    </p:animMotion>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16" presetClass="entr" presetSubtype="21" fill="hold" grpId="0" nodeType="withEffect">
                                  <p:stCondLst>
                                    <p:cond delay="100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5" grpId="0" animBg="1"/>
      <p:bldP spid="41" grpId="0" animBg="1"/>
      <p:bldP spid="42" grpId="0" animBg="1"/>
      <p:bldP spid="43" grpId="0" animBg="1"/>
      <p:bldP spid="44" grpId="0" animBg="1"/>
      <p:bldP spid="45"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5313" y="386366"/>
            <a:ext cx="9633397" cy="1815882"/>
          </a:xfrm>
          <a:prstGeom prst="rect">
            <a:avLst/>
          </a:prstGeom>
          <a:noFill/>
        </p:spPr>
        <p:txBody>
          <a:bodyPr wrap="square" rtlCol="0">
            <a:spAutoFit/>
          </a:bodyPr>
          <a:lstStyle/>
          <a:p>
            <a:r>
              <a:rPr lang="en-US" sz="2800" smtClean="0"/>
              <a:t>Củng cố, dặn dò</a:t>
            </a:r>
          </a:p>
          <a:p>
            <a:r>
              <a:rPr lang="en-US" sz="2800" smtClean="0"/>
              <a:t>- Viết lại những chữ mắc lồi ra ô lỗi bàng chì.</a:t>
            </a:r>
          </a:p>
          <a:p>
            <a:r>
              <a:rPr lang="en-US" sz="2800" smtClean="0"/>
              <a:t>- Về viết bài: Chiếc áo búp bê</a:t>
            </a:r>
          </a:p>
          <a:p>
            <a:r>
              <a:rPr lang="en-US" sz="2800" smtClean="0"/>
              <a:t>- Xem trước bài </a:t>
            </a:r>
            <a:r>
              <a:rPr lang="en-US" sz="2800" smtClean="0">
                <a:solidFill>
                  <a:srgbClr val="FF0000"/>
                </a:solidFill>
              </a:rPr>
              <a:t>cánh diều tuổi thơ</a:t>
            </a:r>
            <a:r>
              <a:rPr lang="en-US" sz="2800" smtClean="0"/>
              <a:t>.</a:t>
            </a:r>
            <a:endParaRPr lang="en-US" sz="2800"/>
          </a:p>
        </p:txBody>
      </p:sp>
    </p:spTree>
    <p:extLst>
      <p:ext uri="{BB962C8B-B14F-4D97-AF65-F5344CB8AC3E}">
        <p14:creationId xmlns:p14="http://schemas.microsoft.com/office/powerpoint/2010/main" val="2312436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xmlns="" id="{EC650569-9527-401B-AC3D-2A14966FE6DF}"/>
              </a:ext>
            </a:extLst>
          </p:cNvPr>
          <p:cNvSpPr>
            <a:spLocks noChangeArrowheads="1"/>
          </p:cNvSpPr>
          <p:nvPr/>
        </p:nvSpPr>
        <p:spPr bwMode="auto">
          <a:xfrm>
            <a:off x="4724400" y="381001"/>
            <a:ext cx="2095500" cy="646113"/>
          </a:xfrm>
          <a:prstGeom prst="rect">
            <a:avLst/>
          </a:prstGeom>
          <a:noFill/>
          <a:ln>
            <a:noFill/>
          </a:ln>
        </p:spPr>
        <p:txBody>
          <a:bodyPr>
            <a:spAutoFit/>
          </a:bodyPr>
          <a:lstStyle/>
          <a:p>
            <a:pPr defTabSz="685800">
              <a:defRPr/>
            </a:pPr>
            <a:r>
              <a:rPr lang="vi-VN" altLang="en-US" sz="3600" dirty="0">
                <a:solidFill>
                  <a:srgbClr val="3333FF"/>
                </a:solidFill>
                <a:latin typeface="+mj-lt"/>
              </a:rPr>
              <a:t>Chính tả</a:t>
            </a:r>
            <a:endParaRPr lang="en-US" altLang="en-US" sz="3600" dirty="0">
              <a:solidFill>
                <a:srgbClr val="3333FF"/>
              </a:solidFill>
              <a:latin typeface="+mj-lt"/>
            </a:endParaRPr>
          </a:p>
        </p:txBody>
      </p:sp>
      <p:sp>
        <p:nvSpPr>
          <p:cNvPr id="6" name="Rectangle 5">
            <a:extLst>
              <a:ext uri="{FF2B5EF4-FFF2-40B4-BE49-F238E27FC236}">
                <a16:creationId xmlns:a16="http://schemas.microsoft.com/office/drawing/2014/main" xmlns="" id="{258400FF-EA24-4AF7-A510-E0520677E543}"/>
              </a:ext>
            </a:extLst>
          </p:cNvPr>
          <p:cNvSpPr>
            <a:spLocks noChangeArrowheads="1"/>
          </p:cNvSpPr>
          <p:nvPr/>
        </p:nvSpPr>
        <p:spPr bwMode="auto">
          <a:xfrm>
            <a:off x="2667000" y="1066801"/>
            <a:ext cx="594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800" b="1">
                <a:solidFill>
                  <a:schemeClr val="tx1"/>
                </a:solidFill>
                <a:latin typeface=".VnTime" pitchFamily="34" charset="0"/>
              </a:defRPr>
            </a:lvl1pPr>
            <a:lvl2pPr marL="742950" indent="-285750" defTabSz="685800">
              <a:defRPr sz="2800" b="1">
                <a:solidFill>
                  <a:schemeClr val="tx1"/>
                </a:solidFill>
                <a:latin typeface=".VnTime" pitchFamily="34" charset="0"/>
              </a:defRPr>
            </a:lvl2pPr>
            <a:lvl3pPr marL="1143000" indent="-228600" defTabSz="685800">
              <a:defRPr sz="2800" b="1">
                <a:solidFill>
                  <a:schemeClr val="tx1"/>
                </a:solidFill>
                <a:latin typeface=".VnTime" pitchFamily="34" charset="0"/>
              </a:defRPr>
            </a:lvl3pPr>
            <a:lvl4pPr marL="1600200" indent="-228600" defTabSz="685800">
              <a:defRPr sz="2800" b="1">
                <a:solidFill>
                  <a:schemeClr val="tx1"/>
                </a:solidFill>
                <a:latin typeface=".VnTime" pitchFamily="34" charset="0"/>
              </a:defRPr>
            </a:lvl4pPr>
            <a:lvl5pPr marL="2057400" indent="-228600" defTabSz="685800">
              <a:defRPr sz="2800" b="1">
                <a:solidFill>
                  <a:schemeClr val="tx1"/>
                </a:solidFill>
                <a:latin typeface=".VnTime" pitchFamily="34" charset="0"/>
              </a:defRPr>
            </a:lvl5pPr>
            <a:lvl6pPr marL="2514600" indent="-228600" defTabSz="685800" eaLnBrk="0" fontAlgn="base" hangingPunct="0">
              <a:spcBef>
                <a:spcPct val="0"/>
              </a:spcBef>
              <a:spcAft>
                <a:spcPct val="0"/>
              </a:spcAft>
              <a:defRPr sz="2800" b="1">
                <a:solidFill>
                  <a:schemeClr val="tx1"/>
                </a:solidFill>
                <a:latin typeface=".VnTime" pitchFamily="34" charset="0"/>
              </a:defRPr>
            </a:lvl6pPr>
            <a:lvl7pPr marL="2971800" indent="-228600" defTabSz="685800" eaLnBrk="0" fontAlgn="base" hangingPunct="0">
              <a:spcBef>
                <a:spcPct val="0"/>
              </a:spcBef>
              <a:spcAft>
                <a:spcPct val="0"/>
              </a:spcAft>
              <a:defRPr sz="2800" b="1">
                <a:solidFill>
                  <a:schemeClr val="tx1"/>
                </a:solidFill>
                <a:latin typeface=".VnTime" pitchFamily="34" charset="0"/>
              </a:defRPr>
            </a:lvl7pPr>
            <a:lvl8pPr marL="3429000" indent="-228600" defTabSz="685800" eaLnBrk="0" fontAlgn="base" hangingPunct="0">
              <a:spcBef>
                <a:spcPct val="0"/>
              </a:spcBef>
              <a:spcAft>
                <a:spcPct val="0"/>
              </a:spcAft>
              <a:defRPr sz="2800" b="1">
                <a:solidFill>
                  <a:schemeClr val="tx1"/>
                </a:solidFill>
                <a:latin typeface=".VnTime" pitchFamily="34" charset="0"/>
              </a:defRPr>
            </a:lvl8pPr>
            <a:lvl9pPr marL="3886200" indent="-228600" defTabSz="685800" eaLnBrk="0" fontAlgn="base" hangingPunct="0">
              <a:spcBef>
                <a:spcPct val="0"/>
              </a:spcBef>
              <a:spcAft>
                <a:spcPct val="0"/>
              </a:spcAft>
              <a:defRPr sz="2800" b="1">
                <a:solidFill>
                  <a:schemeClr val="tx1"/>
                </a:solidFill>
                <a:latin typeface=".VnTime" pitchFamily="34" charset="0"/>
              </a:defRPr>
            </a:lvl9pPr>
          </a:lstStyle>
          <a:p>
            <a:pPr eaLnBrk="1" hangingPunct="1"/>
            <a:r>
              <a:rPr lang="en-US" altLang="en-US" sz="3600">
                <a:solidFill>
                  <a:srgbClr val="3333FF"/>
                </a:solidFill>
                <a:latin typeface="Times New Roman" panose="02020603050405020304" pitchFamily="18" charset="0"/>
                <a:cs typeface="Times New Roman" panose="02020603050405020304" pitchFamily="18" charset="0"/>
              </a:rPr>
              <a:t>Nghe – viết: Chiếc áo búp bê</a:t>
            </a:r>
          </a:p>
        </p:txBody>
      </p:sp>
      <p:pic>
        <p:nvPicPr>
          <p:cNvPr id="7" name="Picture 4" descr="2DMNRCAJQO1MXCA8MR1C9CA5ZMNALCA6VKR8PCACGWH7SCA3V9FHYCA3Z00QGCA4GGF94CARQAO7BCA3AXFPRCAMCYBY8CA5MGW2KCADGBMVICA6LZY4YCA2PL0XYCAH67IBMCARJV8Y1CA3129YWCA43OL8P">
            <a:extLst>
              <a:ext uri="{FF2B5EF4-FFF2-40B4-BE49-F238E27FC236}">
                <a16:creationId xmlns:a16="http://schemas.microsoft.com/office/drawing/2014/main" xmlns="" id="{1651CAAF-ECA8-40A6-80DA-6A443C005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558" y="2180756"/>
            <a:ext cx="32289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B0HLCAFTYYKHCAZIDBXPCADN3LW9CAASXVCQCA3F3XGQCA6HQMANCAG0A2R8CAE8FVYVCA7JPKWUCA3B9DM9CA3429WPCAMS2N8MCAAIXT10CAIMHBE4CAUTK3CWCABX56AZCAX6M5UBCABSRK9HCAIXAHYC">
            <a:extLst>
              <a:ext uri="{FF2B5EF4-FFF2-40B4-BE49-F238E27FC236}">
                <a16:creationId xmlns:a16="http://schemas.microsoft.com/office/drawing/2014/main" xmlns="" id="{EC5FFE01-D71A-46CC-828F-06AA49E41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364" y="1942039"/>
            <a:ext cx="4317712" cy="376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oogle Shape;337;p24">
            <a:extLst>
              <a:ext uri="{FF2B5EF4-FFF2-40B4-BE49-F238E27FC236}">
                <a16:creationId xmlns:a16="http://schemas.microsoft.com/office/drawing/2014/main" xmlns="" id="{FCE9FB9D-C772-4E9A-9B4B-92F2F10A730E}"/>
              </a:ext>
            </a:extLst>
          </p:cNvPr>
          <p:cNvGrpSpPr>
            <a:grpSpLocks/>
          </p:cNvGrpSpPr>
          <p:nvPr/>
        </p:nvGrpSpPr>
        <p:grpSpPr bwMode="auto">
          <a:xfrm>
            <a:off x="383458" y="3387726"/>
            <a:ext cx="11808542" cy="3470275"/>
            <a:chOff x="2" y="1703287"/>
            <a:chExt cx="9158173" cy="3469769"/>
          </a:xfrm>
        </p:grpSpPr>
        <p:sp>
          <p:nvSpPr>
            <p:cNvPr id="10" name="Google Shape;338;p24">
              <a:extLst>
                <a:ext uri="{FF2B5EF4-FFF2-40B4-BE49-F238E27FC236}">
                  <a16:creationId xmlns:a16="http://schemas.microsoft.com/office/drawing/2014/main" xmlns="" id="{877F6E67-3E01-46B3-9E0D-EE24AFF9E176}"/>
                </a:ext>
              </a:extLst>
            </p:cNvPr>
            <p:cNvSpPr/>
            <p:nvPr/>
          </p:nvSpPr>
          <p:spPr>
            <a:xfrm>
              <a:off x="317498" y="2300100"/>
              <a:ext cx="73024" cy="57142"/>
            </a:xfrm>
            <a:custGeom>
              <a:avLst/>
              <a:gdLst/>
              <a:ahLst/>
              <a:cxnLst/>
              <a:rect l="l" t="t" r="r" b="b"/>
              <a:pathLst>
                <a:path w="2694" h="2101" extrusionOk="0">
                  <a:moveTo>
                    <a:pt x="1347" y="1"/>
                  </a:moveTo>
                  <a:cubicBezTo>
                    <a:pt x="0" y="1"/>
                    <a:pt x="0" y="2100"/>
                    <a:pt x="1347" y="2100"/>
                  </a:cubicBezTo>
                  <a:cubicBezTo>
                    <a:pt x="2693" y="2100"/>
                    <a:pt x="2693" y="1"/>
                    <a:pt x="1347"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 name="Google Shape;339;p24">
              <a:extLst>
                <a:ext uri="{FF2B5EF4-FFF2-40B4-BE49-F238E27FC236}">
                  <a16:creationId xmlns:a16="http://schemas.microsoft.com/office/drawing/2014/main" xmlns="" id="{CD270E92-0CFF-476A-B992-D53E9BAD3F2C}"/>
                </a:ext>
              </a:extLst>
            </p:cNvPr>
            <p:cNvSpPr/>
            <p:nvPr/>
          </p:nvSpPr>
          <p:spPr>
            <a:xfrm>
              <a:off x="373060" y="2187404"/>
              <a:ext cx="73024" cy="57142"/>
            </a:xfrm>
            <a:custGeom>
              <a:avLst/>
              <a:gdLst/>
              <a:ahLst/>
              <a:cxnLst/>
              <a:rect l="l" t="t" r="r" b="b"/>
              <a:pathLst>
                <a:path w="2694" h="2078" extrusionOk="0">
                  <a:moveTo>
                    <a:pt x="1347" y="0"/>
                  </a:moveTo>
                  <a:cubicBezTo>
                    <a:pt x="0" y="0"/>
                    <a:pt x="0" y="2077"/>
                    <a:pt x="1347" y="2077"/>
                  </a:cubicBezTo>
                  <a:cubicBezTo>
                    <a:pt x="2694" y="2077"/>
                    <a:pt x="2694" y="0"/>
                    <a:pt x="1347" y="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 name="Google Shape;340;p24">
              <a:extLst>
                <a:ext uri="{FF2B5EF4-FFF2-40B4-BE49-F238E27FC236}">
                  <a16:creationId xmlns:a16="http://schemas.microsoft.com/office/drawing/2014/main" xmlns="" id="{3A7CE38F-D842-445D-9609-F1FDBEBA0774}"/>
                </a:ext>
              </a:extLst>
            </p:cNvPr>
            <p:cNvSpPr/>
            <p:nvPr/>
          </p:nvSpPr>
          <p:spPr>
            <a:xfrm>
              <a:off x="430210" y="2300100"/>
              <a:ext cx="71436" cy="57142"/>
            </a:xfrm>
            <a:custGeom>
              <a:avLst/>
              <a:gdLst/>
              <a:ahLst/>
              <a:cxnLst/>
              <a:rect l="l" t="t" r="r" b="b"/>
              <a:pathLst>
                <a:path w="2671" h="2101" extrusionOk="0">
                  <a:moveTo>
                    <a:pt x="1347" y="1"/>
                  </a:moveTo>
                  <a:cubicBezTo>
                    <a:pt x="0" y="1"/>
                    <a:pt x="0" y="2100"/>
                    <a:pt x="1347" y="2100"/>
                  </a:cubicBezTo>
                  <a:cubicBezTo>
                    <a:pt x="2671" y="2100"/>
                    <a:pt x="2671" y="1"/>
                    <a:pt x="1347"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 name="Google Shape;341;p24">
              <a:extLst>
                <a:ext uri="{FF2B5EF4-FFF2-40B4-BE49-F238E27FC236}">
                  <a16:creationId xmlns:a16="http://schemas.microsoft.com/office/drawing/2014/main" xmlns="" id="{744FC7A0-9664-4A98-A7AB-52AB1362B696}"/>
                </a:ext>
              </a:extLst>
            </p:cNvPr>
            <p:cNvSpPr/>
            <p:nvPr/>
          </p:nvSpPr>
          <p:spPr>
            <a:xfrm>
              <a:off x="7518308" y="2758821"/>
              <a:ext cx="1081074" cy="865061"/>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 name="Google Shape;342;p24">
              <a:extLst>
                <a:ext uri="{FF2B5EF4-FFF2-40B4-BE49-F238E27FC236}">
                  <a16:creationId xmlns:a16="http://schemas.microsoft.com/office/drawing/2014/main" xmlns="" id="{4C78318A-B306-4B81-AE60-EB0725A000C7}"/>
                </a:ext>
              </a:extLst>
            </p:cNvPr>
            <p:cNvSpPr/>
            <p:nvPr/>
          </p:nvSpPr>
          <p:spPr>
            <a:xfrm>
              <a:off x="7704043" y="2863581"/>
              <a:ext cx="904864" cy="749191"/>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 name="Google Shape;343;p24">
              <a:extLst>
                <a:ext uri="{FF2B5EF4-FFF2-40B4-BE49-F238E27FC236}">
                  <a16:creationId xmlns:a16="http://schemas.microsoft.com/office/drawing/2014/main" xmlns="" id="{CE81D7B9-85FA-48E3-ADDA-CAD3BE2B70F7}"/>
                </a:ext>
              </a:extLst>
            </p:cNvPr>
            <p:cNvSpPr/>
            <p:nvPr/>
          </p:nvSpPr>
          <p:spPr>
            <a:xfrm>
              <a:off x="8499370" y="3500075"/>
              <a:ext cx="12700" cy="12698"/>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 name="Google Shape;344;p24">
              <a:extLst>
                <a:ext uri="{FF2B5EF4-FFF2-40B4-BE49-F238E27FC236}">
                  <a16:creationId xmlns:a16="http://schemas.microsoft.com/office/drawing/2014/main" xmlns="" id="{31D261F3-53C5-4503-AA63-EA6FBABC2FCB}"/>
                </a:ext>
              </a:extLst>
            </p:cNvPr>
            <p:cNvSpPr/>
            <p:nvPr/>
          </p:nvSpPr>
          <p:spPr>
            <a:xfrm>
              <a:off x="8299348" y="3320714"/>
              <a:ext cx="236535" cy="204757"/>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 name="Google Shape;345;p24">
              <a:extLst>
                <a:ext uri="{FF2B5EF4-FFF2-40B4-BE49-F238E27FC236}">
                  <a16:creationId xmlns:a16="http://schemas.microsoft.com/office/drawing/2014/main" xmlns="" id="{DE570954-BB36-4A61-990C-A2471D4A15F9}"/>
                </a:ext>
              </a:extLst>
            </p:cNvPr>
            <p:cNvSpPr/>
            <p:nvPr/>
          </p:nvSpPr>
          <p:spPr>
            <a:xfrm>
              <a:off x="8397772" y="3414362"/>
              <a:ext cx="14288" cy="14286"/>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 name="Google Shape;346;p24">
              <a:extLst>
                <a:ext uri="{FF2B5EF4-FFF2-40B4-BE49-F238E27FC236}">
                  <a16:creationId xmlns:a16="http://schemas.microsoft.com/office/drawing/2014/main" xmlns="" id="{E4F1B8AF-DB87-4125-94D1-4FBFF23DA488}"/>
                </a:ext>
              </a:extLst>
            </p:cNvPr>
            <p:cNvSpPr/>
            <p:nvPr/>
          </p:nvSpPr>
          <p:spPr>
            <a:xfrm>
              <a:off x="8110438" y="3188970"/>
              <a:ext cx="314321" cy="252376"/>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 name="Google Shape;347;p24">
              <a:extLst>
                <a:ext uri="{FF2B5EF4-FFF2-40B4-BE49-F238E27FC236}">
                  <a16:creationId xmlns:a16="http://schemas.microsoft.com/office/drawing/2014/main" xmlns="" id="{A795A8E7-6999-44C7-9B09-0F449FD686FB}"/>
                </a:ext>
              </a:extLst>
            </p:cNvPr>
            <p:cNvSpPr/>
            <p:nvPr/>
          </p:nvSpPr>
          <p:spPr>
            <a:xfrm>
              <a:off x="7986615" y="3023894"/>
              <a:ext cx="249234" cy="266661"/>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 name="Google Shape;348;p24">
              <a:extLst>
                <a:ext uri="{FF2B5EF4-FFF2-40B4-BE49-F238E27FC236}">
                  <a16:creationId xmlns:a16="http://schemas.microsoft.com/office/drawing/2014/main" xmlns="" id="{999FEBD1-6EC2-4309-B250-C7BD2C8DBF0E}"/>
                </a:ext>
              </a:extLst>
            </p:cNvPr>
            <p:cNvSpPr/>
            <p:nvPr/>
          </p:nvSpPr>
          <p:spPr>
            <a:xfrm>
              <a:off x="8051701" y="3135003"/>
              <a:ext cx="12700" cy="12698"/>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 name="Google Shape;349;p24">
              <a:extLst>
                <a:ext uri="{FF2B5EF4-FFF2-40B4-BE49-F238E27FC236}">
                  <a16:creationId xmlns:a16="http://schemas.microsoft.com/office/drawing/2014/main" xmlns="" id="{FFD68CA2-D17B-490A-BE70-B8A987A5CA4F}"/>
                </a:ext>
              </a:extLst>
            </p:cNvPr>
            <p:cNvSpPr/>
            <p:nvPr/>
          </p:nvSpPr>
          <p:spPr>
            <a:xfrm>
              <a:off x="7856441" y="2965166"/>
              <a:ext cx="222247" cy="195234"/>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 name="Google Shape;350;p24">
              <a:extLst>
                <a:ext uri="{FF2B5EF4-FFF2-40B4-BE49-F238E27FC236}">
                  <a16:creationId xmlns:a16="http://schemas.microsoft.com/office/drawing/2014/main" xmlns="" id="{79DEB4CE-DC63-4E9A-9A87-0837839715A4}"/>
                </a:ext>
              </a:extLst>
            </p:cNvPr>
            <p:cNvSpPr/>
            <p:nvPr/>
          </p:nvSpPr>
          <p:spPr>
            <a:xfrm>
              <a:off x="7877078" y="2995324"/>
              <a:ext cx="14288" cy="9524"/>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 name="Google Shape;351;p24">
              <a:extLst>
                <a:ext uri="{FF2B5EF4-FFF2-40B4-BE49-F238E27FC236}">
                  <a16:creationId xmlns:a16="http://schemas.microsoft.com/office/drawing/2014/main" xmlns="" id="{7B00EB6E-C34D-4D47-B7D5-3EE240B84AEA}"/>
                </a:ext>
              </a:extLst>
            </p:cNvPr>
            <p:cNvSpPr/>
            <p:nvPr/>
          </p:nvSpPr>
          <p:spPr>
            <a:xfrm>
              <a:off x="7734205" y="2835010"/>
              <a:ext cx="173036" cy="185710"/>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 name="Google Shape;352;p24">
              <a:extLst>
                <a:ext uri="{FF2B5EF4-FFF2-40B4-BE49-F238E27FC236}">
                  <a16:creationId xmlns:a16="http://schemas.microsoft.com/office/drawing/2014/main" xmlns="" id="{2AC883B9-9934-44BF-A16D-006C894E9FF0}"/>
                </a:ext>
              </a:extLst>
            </p:cNvPr>
            <p:cNvSpPr/>
            <p:nvPr/>
          </p:nvSpPr>
          <p:spPr>
            <a:xfrm>
              <a:off x="7977090" y="2930246"/>
              <a:ext cx="47624" cy="34920"/>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 name="Google Shape;353;p24">
              <a:extLst>
                <a:ext uri="{FF2B5EF4-FFF2-40B4-BE49-F238E27FC236}">
                  <a16:creationId xmlns:a16="http://schemas.microsoft.com/office/drawing/2014/main" xmlns="" id="{5EB49B20-96BC-4CB4-9A98-DE3D6B10D0EF}"/>
                </a:ext>
              </a:extLst>
            </p:cNvPr>
            <p:cNvSpPr/>
            <p:nvPr/>
          </p:nvSpPr>
          <p:spPr>
            <a:xfrm>
              <a:off x="7935815" y="2892152"/>
              <a:ext cx="46036" cy="36507"/>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6" name="Google Shape;354;p24">
              <a:extLst>
                <a:ext uri="{FF2B5EF4-FFF2-40B4-BE49-F238E27FC236}">
                  <a16:creationId xmlns:a16="http://schemas.microsoft.com/office/drawing/2014/main" xmlns="" id="{B7D4F616-50E8-481B-8E69-2A487A50FCDF}"/>
                </a:ext>
              </a:extLst>
            </p:cNvPr>
            <p:cNvSpPr/>
            <p:nvPr/>
          </p:nvSpPr>
          <p:spPr>
            <a:xfrm>
              <a:off x="7986615" y="2879453"/>
              <a:ext cx="46036" cy="36507"/>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7" name="Google Shape;355;p24">
              <a:extLst>
                <a:ext uri="{FF2B5EF4-FFF2-40B4-BE49-F238E27FC236}">
                  <a16:creationId xmlns:a16="http://schemas.microsoft.com/office/drawing/2014/main" xmlns="" id="{1DE17430-06BA-4D00-B61D-BE6BE9F83397}"/>
                </a:ext>
              </a:extLst>
            </p:cNvPr>
            <p:cNvSpPr/>
            <p:nvPr/>
          </p:nvSpPr>
          <p:spPr>
            <a:xfrm>
              <a:off x="7900891" y="3260398"/>
              <a:ext cx="46036" cy="36507"/>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8" name="Google Shape;356;p24">
              <a:extLst>
                <a:ext uri="{FF2B5EF4-FFF2-40B4-BE49-F238E27FC236}">
                  <a16:creationId xmlns:a16="http://schemas.microsoft.com/office/drawing/2014/main" xmlns="" id="{709A6E2B-7001-441C-B65C-BBC34E3879A2}"/>
                </a:ext>
              </a:extLst>
            </p:cNvPr>
            <p:cNvSpPr/>
            <p:nvPr/>
          </p:nvSpPr>
          <p:spPr>
            <a:xfrm>
              <a:off x="7853266" y="3227065"/>
              <a:ext cx="46036" cy="34920"/>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9" name="Google Shape;357;p24">
              <a:extLst>
                <a:ext uri="{FF2B5EF4-FFF2-40B4-BE49-F238E27FC236}">
                  <a16:creationId xmlns:a16="http://schemas.microsoft.com/office/drawing/2014/main" xmlns="" id="{F7873334-17FB-4F5F-AA67-26BA47042758}"/>
                </a:ext>
              </a:extLst>
            </p:cNvPr>
            <p:cNvSpPr/>
            <p:nvPr/>
          </p:nvSpPr>
          <p:spPr>
            <a:xfrm>
              <a:off x="7915178" y="3208018"/>
              <a:ext cx="46037" cy="3650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0" name="Google Shape;358;p24">
              <a:extLst>
                <a:ext uri="{FF2B5EF4-FFF2-40B4-BE49-F238E27FC236}">
                  <a16:creationId xmlns:a16="http://schemas.microsoft.com/office/drawing/2014/main" xmlns="" id="{F9EB3F6F-91DD-4A9B-AD0A-423AF08B1C34}"/>
                </a:ext>
              </a:extLst>
            </p:cNvPr>
            <p:cNvSpPr/>
            <p:nvPr/>
          </p:nvSpPr>
          <p:spPr>
            <a:xfrm>
              <a:off x="7627844" y="2838184"/>
              <a:ext cx="46036" cy="36507"/>
            </a:xfrm>
            <a:custGeom>
              <a:avLst/>
              <a:gdLst/>
              <a:ahLst/>
              <a:cxnLst/>
              <a:rect l="l" t="t" r="r" b="b"/>
              <a:pathLst>
                <a:path w="1347" h="1051" extrusionOk="0">
                  <a:moveTo>
                    <a:pt x="662" y="1"/>
                  </a:moveTo>
                  <a:cubicBezTo>
                    <a:pt x="0" y="1"/>
                    <a:pt x="0" y="1051"/>
                    <a:pt x="662" y="1051"/>
                  </a:cubicBezTo>
                  <a:cubicBezTo>
                    <a:pt x="1347" y="1051"/>
                    <a:pt x="1347" y="1"/>
                    <a:pt x="662"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1" name="Google Shape;359;p24">
              <a:extLst>
                <a:ext uri="{FF2B5EF4-FFF2-40B4-BE49-F238E27FC236}">
                  <a16:creationId xmlns:a16="http://schemas.microsoft.com/office/drawing/2014/main" xmlns="" id="{565FC940-64DF-42A7-98C7-ED38FA7F6591}"/>
                </a:ext>
              </a:extLst>
            </p:cNvPr>
            <p:cNvSpPr/>
            <p:nvPr/>
          </p:nvSpPr>
          <p:spPr>
            <a:xfrm>
              <a:off x="7658006" y="2812788"/>
              <a:ext cx="46037" cy="34920"/>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2" name="Google Shape;360;p24">
              <a:extLst>
                <a:ext uri="{FF2B5EF4-FFF2-40B4-BE49-F238E27FC236}">
                  <a16:creationId xmlns:a16="http://schemas.microsoft.com/office/drawing/2014/main" xmlns="" id="{3393CBE1-CE8B-4CC7-9C7D-23A64D6E90B3}"/>
                </a:ext>
              </a:extLst>
            </p:cNvPr>
            <p:cNvSpPr/>
            <p:nvPr/>
          </p:nvSpPr>
          <p:spPr>
            <a:xfrm>
              <a:off x="8204099" y="2992149"/>
              <a:ext cx="46037" cy="34920"/>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3" name="Google Shape;361;p24">
              <a:extLst>
                <a:ext uri="{FF2B5EF4-FFF2-40B4-BE49-F238E27FC236}">
                  <a16:creationId xmlns:a16="http://schemas.microsoft.com/office/drawing/2014/main" xmlns="" id="{2FC79B43-04EB-4EA5-A117-0ADC7A407E67}"/>
                </a:ext>
              </a:extLst>
            </p:cNvPr>
            <p:cNvSpPr/>
            <p:nvPr/>
          </p:nvSpPr>
          <p:spPr>
            <a:xfrm>
              <a:off x="8165999" y="2958817"/>
              <a:ext cx="46037" cy="36507"/>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 name="Google Shape;362;p24">
              <a:extLst>
                <a:ext uri="{FF2B5EF4-FFF2-40B4-BE49-F238E27FC236}">
                  <a16:creationId xmlns:a16="http://schemas.microsoft.com/office/drawing/2014/main" xmlns="" id="{CDAF973C-B930-43AB-8E47-A1F9DF406BF9}"/>
                </a:ext>
              </a:extLst>
            </p:cNvPr>
            <p:cNvSpPr/>
            <p:nvPr/>
          </p:nvSpPr>
          <p:spPr>
            <a:xfrm>
              <a:off x="8077101" y="3430235"/>
              <a:ext cx="46037" cy="3650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 name="Google Shape;363;p24">
              <a:extLst>
                <a:ext uri="{FF2B5EF4-FFF2-40B4-BE49-F238E27FC236}">
                  <a16:creationId xmlns:a16="http://schemas.microsoft.com/office/drawing/2014/main" xmlns="" id="{90F9B8F4-6788-4729-880E-5A8A7F1330FC}"/>
                </a:ext>
              </a:extLst>
            </p:cNvPr>
            <p:cNvSpPr/>
            <p:nvPr/>
          </p:nvSpPr>
          <p:spPr>
            <a:xfrm>
              <a:off x="8027889" y="3414362"/>
              <a:ext cx="47624" cy="34920"/>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 name="Google Shape;364;p24">
              <a:extLst>
                <a:ext uri="{FF2B5EF4-FFF2-40B4-BE49-F238E27FC236}">
                  <a16:creationId xmlns:a16="http://schemas.microsoft.com/office/drawing/2014/main" xmlns="" id="{30575A98-1DEA-40DB-8715-5FE8487938DB}"/>
                </a:ext>
              </a:extLst>
            </p:cNvPr>
            <p:cNvSpPr/>
            <p:nvPr/>
          </p:nvSpPr>
          <p:spPr>
            <a:xfrm>
              <a:off x="7391309" y="1888998"/>
              <a:ext cx="1766866" cy="972995"/>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 name="Google Shape;365;p24">
              <a:extLst>
                <a:ext uri="{FF2B5EF4-FFF2-40B4-BE49-F238E27FC236}">
                  <a16:creationId xmlns:a16="http://schemas.microsoft.com/office/drawing/2014/main" xmlns="" id="{835542AB-67D1-42DF-9744-DCF54B51994B}"/>
                </a:ext>
              </a:extLst>
            </p:cNvPr>
            <p:cNvSpPr/>
            <p:nvPr/>
          </p:nvSpPr>
          <p:spPr>
            <a:xfrm>
              <a:off x="7642131" y="2050899"/>
              <a:ext cx="1516044" cy="633320"/>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 name="Google Shape;366;p24">
              <a:extLst>
                <a:ext uri="{FF2B5EF4-FFF2-40B4-BE49-F238E27FC236}">
                  <a16:creationId xmlns:a16="http://schemas.microsoft.com/office/drawing/2014/main" xmlns="" id="{911215AE-4774-4F6E-AE20-8C1FABFAEB8C}"/>
                </a:ext>
              </a:extLst>
            </p:cNvPr>
            <p:cNvSpPr/>
            <p:nvPr/>
          </p:nvSpPr>
          <p:spPr>
            <a:xfrm>
              <a:off x="8115200" y="2241372"/>
              <a:ext cx="20638" cy="19047"/>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 name="Google Shape;367;p24">
              <a:extLst>
                <a:ext uri="{FF2B5EF4-FFF2-40B4-BE49-F238E27FC236}">
                  <a16:creationId xmlns:a16="http://schemas.microsoft.com/office/drawing/2014/main" xmlns="" id="{0B5E198D-0279-4BE7-8B09-B605BB1B38F3}"/>
                </a:ext>
              </a:extLst>
            </p:cNvPr>
            <p:cNvSpPr/>
            <p:nvPr/>
          </p:nvSpPr>
          <p:spPr>
            <a:xfrm>
              <a:off x="7777067" y="1995344"/>
              <a:ext cx="373057" cy="290471"/>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 name="Google Shape;368;p24">
              <a:extLst>
                <a:ext uri="{FF2B5EF4-FFF2-40B4-BE49-F238E27FC236}">
                  <a16:creationId xmlns:a16="http://schemas.microsoft.com/office/drawing/2014/main" xmlns="" id="{26C5D3A4-1644-41CA-9CB7-2FD2A07225D5}"/>
                </a:ext>
              </a:extLst>
            </p:cNvPr>
            <p:cNvSpPr/>
            <p:nvPr/>
          </p:nvSpPr>
          <p:spPr>
            <a:xfrm>
              <a:off x="8345385" y="2357242"/>
              <a:ext cx="15875" cy="17460"/>
            </a:xfrm>
            <a:custGeom>
              <a:avLst/>
              <a:gdLst/>
              <a:ahLst/>
              <a:cxnLst/>
              <a:rect l="l" t="t" r="r" b="b"/>
              <a:pathLst>
                <a:path w="457" h="526" extrusionOk="0">
                  <a:moveTo>
                    <a:pt x="457" y="0"/>
                  </a:moveTo>
                  <a:cubicBezTo>
                    <a:pt x="297" y="46"/>
                    <a:pt x="160" y="91"/>
                    <a:pt x="0" y="114"/>
                  </a:cubicBezTo>
                  <a:cubicBezTo>
                    <a:pt x="91" y="251"/>
                    <a:pt x="160" y="388"/>
                    <a:pt x="251" y="525"/>
                  </a:cubicBezTo>
                  <a:cubicBezTo>
                    <a:pt x="320" y="342"/>
                    <a:pt x="388" y="183"/>
                    <a:pt x="457"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 name="Google Shape;369;p24">
              <a:extLst>
                <a:ext uri="{FF2B5EF4-FFF2-40B4-BE49-F238E27FC236}">
                  <a16:creationId xmlns:a16="http://schemas.microsoft.com/office/drawing/2014/main" xmlns="" id="{DBF60C28-71DB-4934-B717-F2FA9CF5C416}"/>
                </a:ext>
              </a:extLst>
            </p:cNvPr>
            <p:cNvSpPr/>
            <p:nvPr/>
          </p:nvSpPr>
          <p:spPr>
            <a:xfrm>
              <a:off x="7946927" y="2081057"/>
              <a:ext cx="431795" cy="365072"/>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 name="Google Shape;370;p24">
              <a:extLst>
                <a:ext uri="{FF2B5EF4-FFF2-40B4-BE49-F238E27FC236}">
                  <a16:creationId xmlns:a16="http://schemas.microsoft.com/office/drawing/2014/main" xmlns="" id="{F80E744C-0194-4D89-B2C0-3FF9B43297D6}"/>
                </a:ext>
              </a:extLst>
            </p:cNvPr>
            <p:cNvSpPr/>
            <p:nvPr/>
          </p:nvSpPr>
          <p:spPr>
            <a:xfrm>
              <a:off x="8688281" y="2519143"/>
              <a:ext cx="19050" cy="17460"/>
            </a:xfrm>
            <a:custGeom>
              <a:avLst/>
              <a:gdLst/>
              <a:ahLst/>
              <a:cxnLst/>
              <a:rect l="l" t="t" r="r" b="b"/>
              <a:pathLst>
                <a:path w="572" h="526" extrusionOk="0">
                  <a:moveTo>
                    <a:pt x="571" y="1"/>
                  </a:moveTo>
                  <a:cubicBezTo>
                    <a:pt x="389" y="1"/>
                    <a:pt x="183" y="24"/>
                    <a:pt x="1" y="47"/>
                  </a:cubicBezTo>
                  <a:cubicBezTo>
                    <a:pt x="92" y="206"/>
                    <a:pt x="183" y="366"/>
                    <a:pt x="275" y="526"/>
                  </a:cubicBezTo>
                  <a:cubicBezTo>
                    <a:pt x="389" y="343"/>
                    <a:pt x="480" y="161"/>
                    <a:pt x="571"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 name="Google Shape;371;p24">
              <a:extLst>
                <a:ext uri="{FF2B5EF4-FFF2-40B4-BE49-F238E27FC236}">
                  <a16:creationId xmlns:a16="http://schemas.microsoft.com/office/drawing/2014/main" xmlns="" id="{F318965E-E492-48D8-B1D8-3AF950C3F148}"/>
                </a:ext>
              </a:extLst>
            </p:cNvPr>
            <p:cNvSpPr/>
            <p:nvPr/>
          </p:nvSpPr>
          <p:spPr>
            <a:xfrm>
              <a:off x="8251723" y="2165183"/>
              <a:ext cx="471482" cy="453959"/>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 name="Google Shape;372;p24">
              <a:extLst>
                <a:ext uri="{FF2B5EF4-FFF2-40B4-BE49-F238E27FC236}">
                  <a16:creationId xmlns:a16="http://schemas.microsoft.com/office/drawing/2014/main" xmlns="" id="{578F0478-C09D-4E02-B016-7D87B12B403B}"/>
                </a:ext>
              </a:extLst>
            </p:cNvPr>
            <p:cNvSpPr/>
            <p:nvPr/>
          </p:nvSpPr>
          <p:spPr>
            <a:xfrm>
              <a:off x="9001014" y="2633426"/>
              <a:ext cx="19050" cy="2063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 name="Google Shape;373;p24">
              <a:extLst>
                <a:ext uri="{FF2B5EF4-FFF2-40B4-BE49-F238E27FC236}">
                  <a16:creationId xmlns:a16="http://schemas.microsoft.com/office/drawing/2014/main" xmlns="" id="{98B8534F-FD4B-46CF-85D6-B780523BE4AB}"/>
                </a:ext>
              </a:extLst>
            </p:cNvPr>
            <p:cNvSpPr/>
            <p:nvPr/>
          </p:nvSpPr>
          <p:spPr>
            <a:xfrm>
              <a:off x="8578744" y="2328671"/>
              <a:ext cx="458782" cy="453959"/>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 name="Google Shape;374;p24">
              <a:extLst>
                <a:ext uri="{FF2B5EF4-FFF2-40B4-BE49-F238E27FC236}">
                  <a16:creationId xmlns:a16="http://schemas.microsoft.com/office/drawing/2014/main" xmlns="" id="{A3ECA38F-1BBB-4B96-AD0D-132EB5BA645E}"/>
                </a:ext>
              </a:extLst>
            </p:cNvPr>
            <p:cNvSpPr/>
            <p:nvPr/>
          </p:nvSpPr>
          <p:spPr>
            <a:xfrm>
              <a:off x="7162712" y="3279445"/>
              <a:ext cx="271460" cy="30793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 name="Google Shape;375;p24">
              <a:extLst>
                <a:ext uri="{FF2B5EF4-FFF2-40B4-BE49-F238E27FC236}">
                  <a16:creationId xmlns:a16="http://schemas.microsoft.com/office/drawing/2014/main" xmlns="" id="{1A5C19A1-6295-4FD3-81A9-48CF7E142095}"/>
                </a:ext>
              </a:extLst>
            </p:cNvPr>
            <p:cNvSpPr/>
            <p:nvPr/>
          </p:nvSpPr>
          <p:spPr>
            <a:xfrm>
              <a:off x="7486558" y="3600073"/>
              <a:ext cx="3175" cy="4761"/>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 name="Google Shape;376;p24">
              <a:extLst>
                <a:ext uri="{FF2B5EF4-FFF2-40B4-BE49-F238E27FC236}">
                  <a16:creationId xmlns:a16="http://schemas.microsoft.com/office/drawing/2014/main" xmlns="" id="{48B32A21-E5A9-4C6D-B1D7-FBF4DE4BE190}"/>
                </a:ext>
              </a:extLst>
            </p:cNvPr>
            <p:cNvSpPr/>
            <p:nvPr/>
          </p:nvSpPr>
          <p:spPr>
            <a:xfrm>
              <a:off x="7426234" y="3300079"/>
              <a:ext cx="200022" cy="299994"/>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 name="Google Shape;377;p24">
              <a:extLst>
                <a:ext uri="{FF2B5EF4-FFF2-40B4-BE49-F238E27FC236}">
                  <a16:creationId xmlns:a16="http://schemas.microsoft.com/office/drawing/2014/main" xmlns="" id="{26B1C6BD-D851-45BF-A251-68F0FCF235B1}"/>
                </a:ext>
              </a:extLst>
            </p:cNvPr>
            <p:cNvSpPr/>
            <p:nvPr/>
          </p:nvSpPr>
          <p:spPr>
            <a:xfrm>
              <a:off x="7138900" y="3733404"/>
              <a:ext cx="222247" cy="182535"/>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 name="Google Shape;378;p24">
              <a:extLst>
                <a:ext uri="{FF2B5EF4-FFF2-40B4-BE49-F238E27FC236}">
                  <a16:creationId xmlns:a16="http://schemas.microsoft.com/office/drawing/2014/main" xmlns="" id="{999B6BAF-AE16-4BCB-B1CC-9972837DA73A}"/>
                </a:ext>
              </a:extLst>
            </p:cNvPr>
            <p:cNvSpPr/>
            <p:nvPr/>
          </p:nvSpPr>
          <p:spPr>
            <a:xfrm>
              <a:off x="7496083" y="3904829"/>
              <a:ext cx="223835" cy="193647"/>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 name="Google Shape;379;p24">
              <a:extLst>
                <a:ext uri="{FF2B5EF4-FFF2-40B4-BE49-F238E27FC236}">
                  <a16:creationId xmlns:a16="http://schemas.microsoft.com/office/drawing/2014/main" xmlns="" id="{8EA1EB97-6FB0-421D-9E27-2DD993C33ED1}"/>
                </a:ext>
              </a:extLst>
            </p:cNvPr>
            <p:cNvSpPr/>
            <p:nvPr/>
          </p:nvSpPr>
          <p:spPr>
            <a:xfrm>
              <a:off x="7302410" y="3371507"/>
              <a:ext cx="357184" cy="1085692"/>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 name="Google Shape;380;p24">
              <a:extLst>
                <a:ext uri="{FF2B5EF4-FFF2-40B4-BE49-F238E27FC236}">
                  <a16:creationId xmlns:a16="http://schemas.microsoft.com/office/drawing/2014/main" xmlns="" id="{586056C2-2F69-407A-9F31-8E54C101B8E4}"/>
                </a:ext>
              </a:extLst>
            </p:cNvPr>
            <p:cNvSpPr/>
            <p:nvPr/>
          </p:nvSpPr>
          <p:spPr>
            <a:xfrm>
              <a:off x="7450046" y="3415950"/>
              <a:ext cx="85724" cy="284121"/>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 name="Google Shape;381;p24">
              <a:extLst>
                <a:ext uri="{FF2B5EF4-FFF2-40B4-BE49-F238E27FC236}">
                  <a16:creationId xmlns:a16="http://schemas.microsoft.com/office/drawing/2014/main" xmlns="" id="{B14A1D68-B27D-4E79-AD55-547F8E53B5CE}"/>
                </a:ext>
              </a:extLst>
            </p:cNvPr>
            <p:cNvSpPr/>
            <p:nvPr/>
          </p:nvSpPr>
          <p:spPr>
            <a:xfrm>
              <a:off x="7202400" y="3787371"/>
              <a:ext cx="284158" cy="173012"/>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 name="Google Shape;382;p24">
              <a:extLst>
                <a:ext uri="{FF2B5EF4-FFF2-40B4-BE49-F238E27FC236}">
                  <a16:creationId xmlns:a16="http://schemas.microsoft.com/office/drawing/2014/main" xmlns="" id="{E545C0C7-195C-4FB6-91AC-46FC5DCBA35B}"/>
                </a:ext>
              </a:extLst>
            </p:cNvPr>
            <p:cNvSpPr/>
            <p:nvPr/>
          </p:nvSpPr>
          <p:spPr>
            <a:xfrm>
              <a:off x="7405597" y="3946098"/>
              <a:ext cx="234947" cy="180949"/>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5" name="Google Shape;383;p24">
              <a:extLst>
                <a:ext uri="{FF2B5EF4-FFF2-40B4-BE49-F238E27FC236}">
                  <a16:creationId xmlns:a16="http://schemas.microsoft.com/office/drawing/2014/main" xmlns="" id="{9A08CC02-F0B9-4686-9346-380D433A8862}"/>
                </a:ext>
              </a:extLst>
            </p:cNvPr>
            <p:cNvSpPr/>
            <p:nvPr/>
          </p:nvSpPr>
          <p:spPr>
            <a:xfrm>
              <a:off x="8373960" y="2833422"/>
              <a:ext cx="782627" cy="2260270"/>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6" name="Google Shape;384;p24">
              <a:extLst>
                <a:ext uri="{FF2B5EF4-FFF2-40B4-BE49-F238E27FC236}">
                  <a16:creationId xmlns:a16="http://schemas.microsoft.com/office/drawing/2014/main" xmlns="" id="{7C9A3F93-BCDD-4D97-BF80-1C2358856D56}"/>
                </a:ext>
              </a:extLst>
            </p:cNvPr>
            <p:cNvSpPr/>
            <p:nvPr/>
          </p:nvSpPr>
          <p:spPr>
            <a:xfrm>
              <a:off x="8491433" y="2992149"/>
              <a:ext cx="666742" cy="1623776"/>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7" name="Google Shape;385;p24">
              <a:extLst>
                <a:ext uri="{FF2B5EF4-FFF2-40B4-BE49-F238E27FC236}">
                  <a16:creationId xmlns:a16="http://schemas.microsoft.com/office/drawing/2014/main" xmlns="" id="{9D26C22C-BB53-4715-B96C-C85EC2A2C2A3}"/>
                </a:ext>
              </a:extLst>
            </p:cNvPr>
            <p:cNvSpPr/>
            <p:nvPr/>
          </p:nvSpPr>
          <p:spPr>
            <a:xfrm>
              <a:off x="8454921" y="3142940"/>
              <a:ext cx="296859" cy="246026"/>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8" name="Google Shape;386;p24">
              <a:extLst>
                <a:ext uri="{FF2B5EF4-FFF2-40B4-BE49-F238E27FC236}">
                  <a16:creationId xmlns:a16="http://schemas.microsoft.com/office/drawing/2014/main" xmlns="" id="{6C576BD8-1103-468F-9373-A06262C7F7A2}"/>
                </a:ext>
              </a:extLst>
            </p:cNvPr>
            <p:cNvSpPr/>
            <p:nvPr/>
          </p:nvSpPr>
          <p:spPr>
            <a:xfrm>
              <a:off x="8708918" y="3360395"/>
              <a:ext cx="15875" cy="15873"/>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9" name="Google Shape;387;p24">
              <a:extLst>
                <a:ext uri="{FF2B5EF4-FFF2-40B4-BE49-F238E27FC236}">
                  <a16:creationId xmlns:a16="http://schemas.microsoft.com/office/drawing/2014/main" xmlns="" id="{C4B3681A-D0B6-4D6D-A35A-5C9F6F43D843}"/>
                </a:ext>
              </a:extLst>
            </p:cNvPr>
            <p:cNvSpPr/>
            <p:nvPr/>
          </p:nvSpPr>
          <p:spPr>
            <a:xfrm>
              <a:off x="8842266" y="3614358"/>
              <a:ext cx="17463" cy="12698"/>
            </a:xfrm>
            <a:custGeom>
              <a:avLst/>
              <a:gdLst/>
              <a:ahLst/>
              <a:cxnLst/>
              <a:rect l="l" t="t" r="r" b="b"/>
              <a:pathLst>
                <a:path w="503" h="389" extrusionOk="0">
                  <a:moveTo>
                    <a:pt x="69" y="1"/>
                  </a:moveTo>
                  <a:cubicBezTo>
                    <a:pt x="46" y="137"/>
                    <a:pt x="23" y="252"/>
                    <a:pt x="0" y="389"/>
                  </a:cubicBezTo>
                  <a:cubicBezTo>
                    <a:pt x="160" y="320"/>
                    <a:pt x="320" y="252"/>
                    <a:pt x="503" y="183"/>
                  </a:cubicBezTo>
                  <a:cubicBezTo>
                    <a:pt x="366" y="115"/>
                    <a:pt x="229" y="69"/>
                    <a:pt x="69"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0" name="Google Shape;388;p24">
              <a:extLst>
                <a:ext uri="{FF2B5EF4-FFF2-40B4-BE49-F238E27FC236}">
                  <a16:creationId xmlns:a16="http://schemas.microsoft.com/office/drawing/2014/main" xmlns="" id="{25FFA1B0-B807-4E4F-BFCB-BDFFF20550C7}"/>
                </a:ext>
              </a:extLst>
            </p:cNvPr>
            <p:cNvSpPr/>
            <p:nvPr/>
          </p:nvSpPr>
          <p:spPr>
            <a:xfrm>
              <a:off x="8458096" y="3369919"/>
              <a:ext cx="455607" cy="273010"/>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1" name="Google Shape;389;p24">
              <a:extLst>
                <a:ext uri="{FF2B5EF4-FFF2-40B4-BE49-F238E27FC236}">
                  <a16:creationId xmlns:a16="http://schemas.microsoft.com/office/drawing/2014/main" xmlns="" id="{0B197439-729D-4E59-AACD-B078B3228B73}"/>
                </a:ext>
              </a:extLst>
            </p:cNvPr>
            <p:cNvSpPr/>
            <p:nvPr/>
          </p:nvSpPr>
          <p:spPr>
            <a:xfrm>
              <a:off x="8947040" y="3904829"/>
              <a:ext cx="15875" cy="11110"/>
            </a:xfrm>
            <a:custGeom>
              <a:avLst/>
              <a:gdLst/>
              <a:ahLst/>
              <a:cxnLst/>
              <a:rect l="l" t="t" r="r" b="b"/>
              <a:pathLst>
                <a:path w="435" h="321" extrusionOk="0">
                  <a:moveTo>
                    <a:pt x="115" y="1"/>
                  </a:moveTo>
                  <a:cubicBezTo>
                    <a:pt x="92" y="115"/>
                    <a:pt x="47" y="206"/>
                    <a:pt x="1" y="320"/>
                  </a:cubicBezTo>
                  <a:cubicBezTo>
                    <a:pt x="138" y="252"/>
                    <a:pt x="298" y="160"/>
                    <a:pt x="435" y="92"/>
                  </a:cubicBezTo>
                  <a:cubicBezTo>
                    <a:pt x="320" y="69"/>
                    <a:pt x="229" y="23"/>
                    <a:pt x="115"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2" name="Google Shape;390;p24">
              <a:extLst>
                <a:ext uri="{FF2B5EF4-FFF2-40B4-BE49-F238E27FC236}">
                  <a16:creationId xmlns:a16="http://schemas.microsoft.com/office/drawing/2014/main" xmlns="" id="{AE59F9C0-8397-418F-A9A0-DD31DBC3FA4E}"/>
                </a:ext>
              </a:extLst>
            </p:cNvPr>
            <p:cNvSpPr/>
            <p:nvPr/>
          </p:nvSpPr>
          <p:spPr>
            <a:xfrm>
              <a:off x="8442221" y="3546106"/>
              <a:ext cx="642930" cy="385706"/>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3" name="Google Shape;391;p24">
              <a:extLst>
                <a:ext uri="{FF2B5EF4-FFF2-40B4-BE49-F238E27FC236}">
                  <a16:creationId xmlns:a16="http://schemas.microsoft.com/office/drawing/2014/main" xmlns="" id="{92977BAE-2D77-443B-A763-73BCD2920E74}"/>
                </a:ext>
              </a:extLst>
            </p:cNvPr>
            <p:cNvSpPr/>
            <p:nvPr/>
          </p:nvSpPr>
          <p:spPr>
            <a:xfrm>
              <a:off x="8502545" y="3933400"/>
              <a:ext cx="655630" cy="250788"/>
            </a:xfrm>
            <a:custGeom>
              <a:avLst/>
              <a:gdLst/>
              <a:ahLst/>
              <a:cxnLst/>
              <a:rect l="l" t="t" r="r" b="b"/>
              <a:pathLst>
                <a:path w="19094" h="7275" extrusionOk="0">
                  <a:moveTo>
                    <a:pt x="19094" y="0"/>
                  </a:moveTo>
                  <a:cubicBezTo>
                    <a:pt x="18660" y="845"/>
                    <a:pt x="18226" y="1712"/>
                    <a:pt x="17861" y="2579"/>
                  </a:cubicBezTo>
                  <a:cubicBezTo>
                    <a:pt x="17099" y="4405"/>
                    <a:pt x="16478" y="6494"/>
                    <a:pt x="14480" y="6494"/>
                  </a:cubicBezTo>
                  <a:cubicBezTo>
                    <a:pt x="14204" y="6494"/>
                    <a:pt x="13902" y="6454"/>
                    <a:pt x="13570" y="6368"/>
                  </a:cubicBezTo>
                  <a:cubicBezTo>
                    <a:pt x="11539" y="5843"/>
                    <a:pt x="9781" y="4588"/>
                    <a:pt x="7841" y="3835"/>
                  </a:cubicBezTo>
                  <a:cubicBezTo>
                    <a:pt x="5399" y="2853"/>
                    <a:pt x="2934" y="1872"/>
                    <a:pt x="674" y="502"/>
                  </a:cubicBezTo>
                  <a:cubicBezTo>
                    <a:pt x="613" y="467"/>
                    <a:pt x="554" y="451"/>
                    <a:pt x="498" y="451"/>
                  </a:cubicBezTo>
                  <a:cubicBezTo>
                    <a:pt x="196" y="451"/>
                    <a:pt x="0" y="907"/>
                    <a:pt x="309" y="1119"/>
                  </a:cubicBezTo>
                  <a:cubicBezTo>
                    <a:pt x="2819" y="2625"/>
                    <a:pt x="5558" y="3538"/>
                    <a:pt x="8206" y="4748"/>
                  </a:cubicBezTo>
                  <a:cubicBezTo>
                    <a:pt x="10238" y="5661"/>
                    <a:pt x="12223" y="6985"/>
                    <a:pt x="14483" y="7259"/>
                  </a:cubicBezTo>
                  <a:cubicBezTo>
                    <a:pt x="14582" y="7269"/>
                    <a:pt x="14678" y="7275"/>
                    <a:pt x="14772" y="7275"/>
                  </a:cubicBezTo>
                  <a:cubicBezTo>
                    <a:pt x="16455" y="7275"/>
                    <a:pt x="17346" y="5585"/>
                    <a:pt x="17930" y="4223"/>
                  </a:cubicBezTo>
                  <a:cubicBezTo>
                    <a:pt x="18295" y="3378"/>
                    <a:pt x="18683" y="2557"/>
                    <a:pt x="19094" y="1735"/>
                  </a:cubicBezTo>
                  <a:lnTo>
                    <a:pt x="19094" y="0"/>
                  </a:ln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 name="Google Shape;392;p24">
              <a:extLst>
                <a:ext uri="{FF2B5EF4-FFF2-40B4-BE49-F238E27FC236}">
                  <a16:creationId xmlns:a16="http://schemas.microsoft.com/office/drawing/2014/main" xmlns="" id="{0C80624D-0E1D-408F-AC4B-119FAE74C316}"/>
                </a:ext>
              </a:extLst>
            </p:cNvPr>
            <p:cNvSpPr/>
            <p:nvPr/>
          </p:nvSpPr>
          <p:spPr>
            <a:xfrm>
              <a:off x="8524770" y="4260377"/>
              <a:ext cx="617530" cy="241265"/>
            </a:xfrm>
            <a:custGeom>
              <a:avLst/>
              <a:gdLst/>
              <a:ahLst/>
              <a:cxnLst/>
              <a:rect l="l" t="t" r="r" b="b"/>
              <a:pathLst>
                <a:path w="18004" h="7068" extrusionOk="0">
                  <a:moveTo>
                    <a:pt x="537" y="1"/>
                  </a:moveTo>
                  <a:cubicBezTo>
                    <a:pt x="251" y="1"/>
                    <a:pt x="0" y="356"/>
                    <a:pt x="269" y="571"/>
                  </a:cubicBezTo>
                  <a:cubicBezTo>
                    <a:pt x="2277" y="2237"/>
                    <a:pt x="4879" y="2740"/>
                    <a:pt x="7322" y="3470"/>
                  </a:cubicBezTo>
                  <a:cubicBezTo>
                    <a:pt x="10700" y="4474"/>
                    <a:pt x="13850" y="6026"/>
                    <a:pt x="17205" y="7053"/>
                  </a:cubicBezTo>
                  <a:cubicBezTo>
                    <a:pt x="17238" y="7063"/>
                    <a:pt x="17271" y="7068"/>
                    <a:pt x="17302" y="7068"/>
                  </a:cubicBezTo>
                  <a:cubicBezTo>
                    <a:pt x="17420" y="7068"/>
                    <a:pt x="17521" y="7002"/>
                    <a:pt x="17593" y="6894"/>
                  </a:cubicBezTo>
                  <a:cubicBezTo>
                    <a:pt x="17730" y="6711"/>
                    <a:pt x="17867" y="6506"/>
                    <a:pt x="18004" y="6323"/>
                  </a:cubicBezTo>
                  <a:lnTo>
                    <a:pt x="18004" y="5068"/>
                  </a:lnTo>
                  <a:cubicBezTo>
                    <a:pt x="17798" y="5364"/>
                    <a:pt x="17616" y="5661"/>
                    <a:pt x="17410" y="5958"/>
                  </a:cubicBezTo>
                  <a:cubicBezTo>
                    <a:pt x="17273" y="6153"/>
                    <a:pt x="17090" y="6225"/>
                    <a:pt x="16884" y="6225"/>
                  </a:cubicBezTo>
                  <a:cubicBezTo>
                    <a:pt x="16442" y="6225"/>
                    <a:pt x="15898" y="5893"/>
                    <a:pt x="15493" y="5752"/>
                  </a:cubicBezTo>
                  <a:cubicBezTo>
                    <a:pt x="12937" y="4817"/>
                    <a:pt x="10449" y="3767"/>
                    <a:pt x="7869" y="2899"/>
                  </a:cubicBezTo>
                  <a:cubicBezTo>
                    <a:pt x="5450" y="2123"/>
                    <a:pt x="2779" y="1735"/>
                    <a:pt x="771" y="92"/>
                  </a:cubicBezTo>
                  <a:cubicBezTo>
                    <a:pt x="697" y="28"/>
                    <a:pt x="616" y="1"/>
                    <a:pt x="537"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 name="Google Shape;393;p24">
              <a:extLst>
                <a:ext uri="{FF2B5EF4-FFF2-40B4-BE49-F238E27FC236}">
                  <a16:creationId xmlns:a16="http://schemas.microsoft.com/office/drawing/2014/main" xmlns="" id="{8E8A606A-CF6D-452F-9A11-B533A62A4BD2}"/>
                </a:ext>
              </a:extLst>
            </p:cNvPr>
            <p:cNvSpPr/>
            <p:nvPr/>
          </p:nvSpPr>
          <p:spPr>
            <a:xfrm>
              <a:off x="8631132" y="4603227"/>
              <a:ext cx="527043" cy="206345"/>
            </a:xfrm>
            <a:custGeom>
              <a:avLst/>
              <a:gdLst/>
              <a:ahLst/>
              <a:cxnLst/>
              <a:rect l="l" t="t" r="r" b="b"/>
              <a:pathLst>
                <a:path w="15357" h="6012" extrusionOk="0">
                  <a:moveTo>
                    <a:pt x="509" y="0"/>
                  </a:moveTo>
                  <a:cubicBezTo>
                    <a:pt x="134" y="0"/>
                    <a:pt x="0" y="585"/>
                    <a:pt x="406" y="671"/>
                  </a:cubicBezTo>
                  <a:cubicBezTo>
                    <a:pt x="5588" y="1926"/>
                    <a:pt x="10358" y="4254"/>
                    <a:pt x="15357" y="6012"/>
                  </a:cubicBezTo>
                  <a:lnTo>
                    <a:pt x="15357" y="5304"/>
                  </a:lnTo>
                  <a:cubicBezTo>
                    <a:pt x="15220" y="5236"/>
                    <a:pt x="15083" y="5190"/>
                    <a:pt x="14946" y="5144"/>
                  </a:cubicBezTo>
                  <a:cubicBezTo>
                    <a:pt x="10153" y="3433"/>
                    <a:pt x="5565" y="1218"/>
                    <a:pt x="589" y="9"/>
                  </a:cubicBezTo>
                  <a:cubicBezTo>
                    <a:pt x="561" y="3"/>
                    <a:pt x="534" y="0"/>
                    <a:pt x="509"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 name="Google Shape;394;p24">
              <a:extLst>
                <a:ext uri="{FF2B5EF4-FFF2-40B4-BE49-F238E27FC236}">
                  <a16:creationId xmlns:a16="http://schemas.microsoft.com/office/drawing/2014/main" xmlns="" id="{8815E182-64D5-4011-8ACE-F2FAABBAE3F9}"/>
                </a:ext>
              </a:extLst>
            </p:cNvPr>
            <p:cNvSpPr/>
            <p:nvPr/>
          </p:nvSpPr>
          <p:spPr>
            <a:xfrm>
              <a:off x="8573982" y="2693743"/>
              <a:ext cx="584193" cy="788873"/>
            </a:xfrm>
            <a:custGeom>
              <a:avLst/>
              <a:gdLst/>
              <a:ahLst/>
              <a:cxnLst/>
              <a:rect l="l" t="t" r="r" b="b"/>
              <a:pathLst>
                <a:path w="17037" h="22997" extrusionOk="0">
                  <a:moveTo>
                    <a:pt x="14644" y="0"/>
                  </a:moveTo>
                  <a:cubicBezTo>
                    <a:pt x="13751" y="0"/>
                    <a:pt x="13058" y="1050"/>
                    <a:pt x="13179" y="3116"/>
                  </a:cubicBezTo>
                  <a:cubicBezTo>
                    <a:pt x="13385" y="5604"/>
                    <a:pt x="15371" y="9507"/>
                    <a:pt x="15097" y="11927"/>
                  </a:cubicBezTo>
                  <a:cubicBezTo>
                    <a:pt x="13887" y="9393"/>
                    <a:pt x="11924" y="6677"/>
                    <a:pt x="10760" y="4874"/>
                  </a:cubicBezTo>
                  <a:cubicBezTo>
                    <a:pt x="10164" y="4056"/>
                    <a:pt x="8476" y="1436"/>
                    <a:pt x="7363" y="1436"/>
                  </a:cubicBezTo>
                  <a:cubicBezTo>
                    <a:pt x="6984" y="1436"/>
                    <a:pt x="6671" y="1740"/>
                    <a:pt x="6492" y="2523"/>
                  </a:cubicBezTo>
                  <a:cubicBezTo>
                    <a:pt x="5989" y="4303"/>
                    <a:pt x="7542" y="6106"/>
                    <a:pt x="8455" y="7658"/>
                  </a:cubicBezTo>
                  <a:cubicBezTo>
                    <a:pt x="9550" y="9644"/>
                    <a:pt x="11787" y="12338"/>
                    <a:pt x="12609" y="14346"/>
                  </a:cubicBezTo>
                  <a:cubicBezTo>
                    <a:pt x="10783" y="12840"/>
                    <a:pt x="8706" y="11630"/>
                    <a:pt x="6788" y="10215"/>
                  </a:cubicBezTo>
                  <a:cubicBezTo>
                    <a:pt x="5989" y="9607"/>
                    <a:pt x="4186" y="7704"/>
                    <a:pt x="2856" y="7704"/>
                  </a:cubicBezTo>
                  <a:cubicBezTo>
                    <a:pt x="2439" y="7704"/>
                    <a:pt x="2068" y="7891"/>
                    <a:pt x="1790" y="8366"/>
                  </a:cubicBezTo>
                  <a:cubicBezTo>
                    <a:pt x="329" y="10922"/>
                    <a:pt x="9002" y="15054"/>
                    <a:pt x="10783" y="17473"/>
                  </a:cubicBezTo>
                  <a:cubicBezTo>
                    <a:pt x="8044" y="16195"/>
                    <a:pt x="5510" y="15556"/>
                    <a:pt x="3068" y="14711"/>
                  </a:cubicBezTo>
                  <a:cubicBezTo>
                    <a:pt x="2567" y="14589"/>
                    <a:pt x="1715" y="14317"/>
                    <a:pt x="1040" y="14317"/>
                  </a:cubicBezTo>
                  <a:cubicBezTo>
                    <a:pt x="453" y="14317"/>
                    <a:pt x="0" y="14523"/>
                    <a:pt x="32" y="15213"/>
                  </a:cubicBezTo>
                  <a:cubicBezTo>
                    <a:pt x="78" y="16606"/>
                    <a:pt x="2794" y="17519"/>
                    <a:pt x="3753" y="17930"/>
                  </a:cubicBezTo>
                  <a:cubicBezTo>
                    <a:pt x="8112" y="19756"/>
                    <a:pt x="12632" y="21194"/>
                    <a:pt x="17037" y="22997"/>
                  </a:cubicBezTo>
                  <a:lnTo>
                    <a:pt x="17037" y="2454"/>
                  </a:lnTo>
                  <a:cubicBezTo>
                    <a:pt x="16364" y="810"/>
                    <a:pt x="15427" y="0"/>
                    <a:pt x="14644" y="0"/>
                  </a:cubicBezTo>
                  <a:close/>
                </a:path>
              </a:pathLst>
            </a:custGeom>
            <a:solidFill>
              <a:srgbClr val="FFDB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 name="Google Shape;395;p24">
              <a:extLst>
                <a:ext uri="{FF2B5EF4-FFF2-40B4-BE49-F238E27FC236}">
                  <a16:creationId xmlns:a16="http://schemas.microsoft.com/office/drawing/2014/main" xmlns="" id="{86120E8B-ACB4-4548-9298-3D01B9B50D0A}"/>
                </a:ext>
              </a:extLst>
            </p:cNvPr>
            <p:cNvSpPr/>
            <p:nvPr/>
          </p:nvSpPr>
          <p:spPr>
            <a:xfrm>
              <a:off x="8839091" y="2820724"/>
              <a:ext cx="319084" cy="533322"/>
            </a:xfrm>
            <a:custGeom>
              <a:avLst/>
              <a:gdLst/>
              <a:ahLst/>
              <a:cxnLst/>
              <a:rect l="l" t="t" r="r" b="b"/>
              <a:pathLst>
                <a:path w="9288" h="15556" extrusionOk="0">
                  <a:moveTo>
                    <a:pt x="475" y="1"/>
                  </a:moveTo>
                  <a:cubicBezTo>
                    <a:pt x="233" y="1"/>
                    <a:pt x="0" y="246"/>
                    <a:pt x="158" y="514"/>
                  </a:cubicBezTo>
                  <a:cubicBezTo>
                    <a:pt x="2417" y="4166"/>
                    <a:pt x="4540" y="7863"/>
                    <a:pt x="6891" y="11447"/>
                  </a:cubicBezTo>
                  <a:cubicBezTo>
                    <a:pt x="7736" y="12748"/>
                    <a:pt x="8557" y="14140"/>
                    <a:pt x="9288" y="15556"/>
                  </a:cubicBezTo>
                  <a:lnTo>
                    <a:pt x="9288" y="14049"/>
                  </a:lnTo>
                  <a:cubicBezTo>
                    <a:pt x="8626" y="12885"/>
                    <a:pt x="7918" y="11744"/>
                    <a:pt x="7188" y="10648"/>
                  </a:cubicBezTo>
                  <a:cubicBezTo>
                    <a:pt x="4951" y="7224"/>
                    <a:pt x="2920" y="3664"/>
                    <a:pt x="774" y="171"/>
                  </a:cubicBezTo>
                  <a:cubicBezTo>
                    <a:pt x="696" y="51"/>
                    <a:pt x="585" y="1"/>
                    <a:pt x="475" y="1"/>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8" name="Google Shape;396;p24">
              <a:extLst>
                <a:ext uri="{FF2B5EF4-FFF2-40B4-BE49-F238E27FC236}">
                  <a16:creationId xmlns:a16="http://schemas.microsoft.com/office/drawing/2014/main" xmlns="" id="{1059F5A2-5843-4BF5-8B0F-C3AB232381F4}"/>
                </a:ext>
              </a:extLst>
            </p:cNvPr>
            <p:cNvSpPr/>
            <p:nvPr/>
          </p:nvSpPr>
          <p:spPr>
            <a:xfrm>
              <a:off x="8686693" y="3023894"/>
              <a:ext cx="471482" cy="399992"/>
            </a:xfrm>
            <a:custGeom>
              <a:avLst/>
              <a:gdLst/>
              <a:ahLst/>
              <a:cxnLst/>
              <a:rect l="l" t="t" r="r" b="b"/>
              <a:pathLst>
                <a:path w="13736" h="11686" extrusionOk="0">
                  <a:moveTo>
                    <a:pt x="518" y="0"/>
                  </a:moveTo>
                  <a:cubicBezTo>
                    <a:pt x="238" y="0"/>
                    <a:pt x="0" y="360"/>
                    <a:pt x="269" y="593"/>
                  </a:cubicBezTo>
                  <a:cubicBezTo>
                    <a:pt x="2894" y="2852"/>
                    <a:pt x="5633" y="4998"/>
                    <a:pt x="8463" y="7007"/>
                  </a:cubicBezTo>
                  <a:cubicBezTo>
                    <a:pt x="10449" y="8422"/>
                    <a:pt x="12115" y="9997"/>
                    <a:pt x="13736" y="11686"/>
                  </a:cubicBezTo>
                  <a:lnTo>
                    <a:pt x="13736" y="10613"/>
                  </a:lnTo>
                  <a:cubicBezTo>
                    <a:pt x="12595" y="9403"/>
                    <a:pt x="11431" y="8285"/>
                    <a:pt x="10061" y="7303"/>
                  </a:cubicBezTo>
                  <a:cubicBezTo>
                    <a:pt x="6888" y="4975"/>
                    <a:pt x="3738" y="2670"/>
                    <a:pt x="748" y="91"/>
                  </a:cubicBezTo>
                  <a:cubicBezTo>
                    <a:pt x="675" y="27"/>
                    <a:pt x="595" y="0"/>
                    <a:pt x="518" y="0"/>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9" name="Google Shape;397;p24">
              <a:extLst>
                <a:ext uri="{FF2B5EF4-FFF2-40B4-BE49-F238E27FC236}">
                  <a16:creationId xmlns:a16="http://schemas.microsoft.com/office/drawing/2014/main" xmlns="" id="{ED1979EC-3FFD-4B90-B593-707EC3D05284}"/>
                </a:ext>
              </a:extLst>
            </p:cNvPr>
            <p:cNvSpPr/>
            <p:nvPr/>
          </p:nvSpPr>
          <p:spPr>
            <a:xfrm>
              <a:off x="8618432" y="3223890"/>
              <a:ext cx="539743" cy="241265"/>
            </a:xfrm>
            <a:custGeom>
              <a:avLst/>
              <a:gdLst/>
              <a:ahLst/>
              <a:cxnLst/>
              <a:rect l="l" t="t" r="r" b="b"/>
              <a:pathLst>
                <a:path w="15716" h="7021" extrusionOk="0">
                  <a:moveTo>
                    <a:pt x="485" y="0"/>
                  </a:moveTo>
                  <a:cubicBezTo>
                    <a:pt x="124" y="0"/>
                    <a:pt x="1" y="570"/>
                    <a:pt x="400" y="675"/>
                  </a:cubicBezTo>
                  <a:cubicBezTo>
                    <a:pt x="3436" y="1429"/>
                    <a:pt x="6175" y="2912"/>
                    <a:pt x="9074" y="4054"/>
                  </a:cubicBezTo>
                  <a:cubicBezTo>
                    <a:pt x="11379" y="4944"/>
                    <a:pt x="13616" y="5811"/>
                    <a:pt x="15716" y="7021"/>
                  </a:cubicBezTo>
                  <a:lnTo>
                    <a:pt x="15716" y="6222"/>
                  </a:lnTo>
                  <a:cubicBezTo>
                    <a:pt x="13958" y="5218"/>
                    <a:pt x="12087" y="4419"/>
                    <a:pt x="10169" y="3711"/>
                  </a:cubicBezTo>
                  <a:cubicBezTo>
                    <a:pt x="6951" y="2524"/>
                    <a:pt x="3915" y="835"/>
                    <a:pt x="583" y="14"/>
                  </a:cubicBezTo>
                  <a:cubicBezTo>
                    <a:pt x="548" y="5"/>
                    <a:pt x="516" y="0"/>
                    <a:pt x="485" y="0"/>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0" name="Google Shape;398;p24">
              <a:extLst>
                <a:ext uri="{FF2B5EF4-FFF2-40B4-BE49-F238E27FC236}">
                  <a16:creationId xmlns:a16="http://schemas.microsoft.com/office/drawing/2014/main" xmlns="" id="{0E5D7696-F41C-43E0-AB9B-4491F7FFC25C}"/>
                </a:ext>
              </a:extLst>
            </p:cNvPr>
            <p:cNvSpPr/>
            <p:nvPr/>
          </p:nvSpPr>
          <p:spPr>
            <a:xfrm>
              <a:off x="9061338" y="2774694"/>
              <a:ext cx="96837" cy="411102"/>
            </a:xfrm>
            <a:custGeom>
              <a:avLst/>
              <a:gdLst/>
              <a:ahLst/>
              <a:cxnLst/>
              <a:rect l="l" t="t" r="r" b="b"/>
              <a:pathLst>
                <a:path w="2814" h="12010" extrusionOk="0">
                  <a:moveTo>
                    <a:pt x="418" y="1"/>
                  </a:moveTo>
                  <a:cubicBezTo>
                    <a:pt x="206" y="1"/>
                    <a:pt x="1" y="166"/>
                    <a:pt x="98" y="415"/>
                  </a:cubicBezTo>
                  <a:cubicBezTo>
                    <a:pt x="1262" y="3473"/>
                    <a:pt x="1741" y="6897"/>
                    <a:pt x="2426" y="10093"/>
                  </a:cubicBezTo>
                  <a:cubicBezTo>
                    <a:pt x="2563" y="10732"/>
                    <a:pt x="2677" y="11371"/>
                    <a:pt x="2814" y="12010"/>
                  </a:cubicBezTo>
                  <a:lnTo>
                    <a:pt x="2814" y="8677"/>
                  </a:lnTo>
                  <a:cubicBezTo>
                    <a:pt x="2586" y="7650"/>
                    <a:pt x="2335" y="6623"/>
                    <a:pt x="2129" y="5596"/>
                  </a:cubicBezTo>
                  <a:cubicBezTo>
                    <a:pt x="1764" y="3770"/>
                    <a:pt x="1422" y="1967"/>
                    <a:pt x="760" y="232"/>
                  </a:cubicBezTo>
                  <a:cubicBezTo>
                    <a:pt x="697" y="70"/>
                    <a:pt x="556" y="1"/>
                    <a:pt x="418" y="1"/>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1" name="Google Shape;399;p24">
              <a:extLst>
                <a:ext uri="{FF2B5EF4-FFF2-40B4-BE49-F238E27FC236}">
                  <a16:creationId xmlns:a16="http://schemas.microsoft.com/office/drawing/2014/main" xmlns="" id="{9DDBF750-AD04-4E14-8E65-F27926195A2F}"/>
                </a:ext>
              </a:extLst>
            </p:cNvPr>
            <p:cNvSpPr/>
            <p:nvPr/>
          </p:nvSpPr>
          <p:spPr>
            <a:xfrm>
              <a:off x="6694406" y="4312756"/>
              <a:ext cx="890576" cy="676176"/>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2" name="Google Shape;400;p24">
              <a:extLst>
                <a:ext uri="{FF2B5EF4-FFF2-40B4-BE49-F238E27FC236}">
                  <a16:creationId xmlns:a16="http://schemas.microsoft.com/office/drawing/2014/main" xmlns="" id="{10D5BFF9-2662-40D9-8124-18D6684BB408}"/>
                </a:ext>
              </a:extLst>
            </p:cNvPr>
            <p:cNvSpPr/>
            <p:nvPr/>
          </p:nvSpPr>
          <p:spPr>
            <a:xfrm>
              <a:off x="6803942" y="4465134"/>
              <a:ext cx="804853" cy="542846"/>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3" name="Google Shape;401;p24">
              <a:extLst>
                <a:ext uri="{FF2B5EF4-FFF2-40B4-BE49-F238E27FC236}">
                  <a16:creationId xmlns:a16="http://schemas.microsoft.com/office/drawing/2014/main" xmlns="" id="{38539C5F-93DB-422F-8E46-950A4A7BA6DB}"/>
                </a:ext>
              </a:extLst>
            </p:cNvPr>
            <p:cNvSpPr/>
            <p:nvPr/>
          </p:nvSpPr>
          <p:spPr>
            <a:xfrm>
              <a:off x="7165887" y="4704812"/>
              <a:ext cx="17463" cy="14285"/>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4" name="Google Shape;402;p24">
              <a:extLst>
                <a:ext uri="{FF2B5EF4-FFF2-40B4-BE49-F238E27FC236}">
                  <a16:creationId xmlns:a16="http://schemas.microsoft.com/office/drawing/2014/main" xmlns="" id="{9D435501-3E81-4BE1-AC14-0CB9DB0ECE70}"/>
                </a:ext>
              </a:extLst>
            </p:cNvPr>
            <p:cNvSpPr/>
            <p:nvPr/>
          </p:nvSpPr>
          <p:spPr>
            <a:xfrm>
              <a:off x="6897603" y="4420691"/>
              <a:ext cx="300033" cy="339675"/>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5" name="Google Shape;403;p24">
              <a:extLst>
                <a:ext uri="{FF2B5EF4-FFF2-40B4-BE49-F238E27FC236}">
                  <a16:creationId xmlns:a16="http://schemas.microsoft.com/office/drawing/2014/main" xmlns="" id="{EDAA2CD1-8E42-483C-B54D-310503B709D2}"/>
                </a:ext>
              </a:extLst>
            </p:cNvPr>
            <p:cNvSpPr/>
            <p:nvPr/>
          </p:nvSpPr>
          <p:spPr>
            <a:xfrm>
              <a:off x="7097626" y="4512752"/>
              <a:ext cx="225422" cy="320628"/>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6" name="Google Shape;404;p24">
              <a:extLst>
                <a:ext uri="{FF2B5EF4-FFF2-40B4-BE49-F238E27FC236}">
                  <a16:creationId xmlns:a16="http://schemas.microsoft.com/office/drawing/2014/main" xmlns="" id="{06FEDD38-D6FC-492D-AAE3-1958FBD35804}"/>
                </a:ext>
              </a:extLst>
            </p:cNvPr>
            <p:cNvSpPr/>
            <p:nvPr/>
          </p:nvSpPr>
          <p:spPr>
            <a:xfrm>
              <a:off x="7445284" y="4912744"/>
              <a:ext cx="14288" cy="14286"/>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7" name="Google Shape;405;p24">
              <a:extLst>
                <a:ext uri="{FF2B5EF4-FFF2-40B4-BE49-F238E27FC236}">
                  <a16:creationId xmlns:a16="http://schemas.microsoft.com/office/drawing/2014/main" xmlns="" id="{FDCD2EFC-0C43-4B72-9DBF-FE616BDD2EF7}"/>
                </a:ext>
              </a:extLst>
            </p:cNvPr>
            <p:cNvSpPr/>
            <p:nvPr/>
          </p:nvSpPr>
          <p:spPr>
            <a:xfrm>
              <a:off x="7213511" y="4634972"/>
              <a:ext cx="258760" cy="30475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6459" name="Google Shape;406;p24">
              <a:extLst>
                <a:ext uri="{FF2B5EF4-FFF2-40B4-BE49-F238E27FC236}">
                  <a16:creationId xmlns:a16="http://schemas.microsoft.com/office/drawing/2014/main" xmlns="" id="{A7555736-3414-436C-812D-CA7E8F2938F3}"/>
                </a:ext>
              </a:extLst>
            </p:cNvPr>
            <p:cNvGrpSpPr>
              <a:grpSpLocks/>
            </p:cNvGrpSpPr>
            <p:nvPr/>
          </p:nvGrpSpPr>
          <p:grpSpPr bwMode="auto">
            <a:xfrm>
              <a:off x="6055204" y="4369368"/>
              <a:ext cx="545279" cy="773107"/>
              <a:chOff x="6055204" y="4369368"/>
              <a:chExt cx="545279" cy="773107"/>
            </a:xfrm>
          </p:grpSpPr>
          <p:sp>
            <p:nvSpPr>
              <p:cNvPr id="256" name="Google Shape;407;p24">
                <a:extLst>
                  <a:ext uri="{FF2B5EF4-FFF2-40B4-BE49-F238E27FC236}">
                    <a16:creationId xmlns:a16="http://schemas.microsoft.com/office/drawing/2014/main" xmlns="" id="{A92C1457-6675-48E7-8639-5F88BFF44EDA}"/>
                  </a:ext>
                </a:extLst>
              </p:cNvPr>
              <p:cNvSpPr/>
              <p:nvPr/>
            </p:nvSpPr>
            <p:spPr>
              <a:xfrm>
                <a:off x="6054651" y="4592115"/>
                <a:ext cx="258760" cy="15237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7" name="Google Shape;408;p24">
                <a:extLst>
                  <a:ext uri="{FF2B5EF4-FFF2-40B4-BE49-F238E27FC236}">
                    <a16:creationId xmlns:a16="http://schemas.microsoft.com/office/drawing/2014/main" xmlns="" id="{950D1473-4933-484A-AFCA-8638B6325B12}"/>
                  </a:ext>
                </a:extLst>
              </p:cNvPr>
              <p:cNvSpPr/>
              <p:nvPr/>
            </p:nvSpPr>
            <p:spPr>
              <a:xfrm>
                <a:off x="6080051" y="4369898"/>
                <a:ext cx="247647" cy="236503"/>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8" name="Google Shape;409;p24">
                <a:extLst>
                  <a:ext uri="{FF2B5EF4-FFF2-40B4-BE49-F238E27FC236}">
                    <a16:creationId xmlns:a16="http://schemas.microsoft.com/office/drawing/2014/main" xmlns="" id="{AF3B75E3-847E-4973-A52D-707CE342B34F}"/>
                  </a:ext>
                </a:extLst>
              </p:cNvPr>
              <p:cNvSpPr/>
              <p:nvPr/>
            </p:nvSpPr>
            <p:spPr>
              <a:xfrm>
                <a:off x="6437234" y="4482594"/>
                <a:ext cx="163510" cy="309517"/>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9" name="Google Shape;410;p24">
                <a:extLst>
                  <a:ext uri="{FF2B5EF4-FFF2-40B4-BE49-F238E27FC236}">
                    <a16:creationId xmlns:a16="http://schemas.microsoft.com/office/drawing/2014/main" xmlns="" id="{4219CDF8-65AD-4D44-9BE1-E52B146C4E8C}"/>
                  </a:ext>
                </a:extLst>
              </p:cNvPr>
              <p:cNvSpPr/>
              <p:nvPr/>
            </p:nvSpPr>
            <p:spPr>
              <a:xfrm>
                <a:off x="6229274" y="4465134"/>
                <a:ext cx="269872" cy="677764"/>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60" name="Google Shape;411;p24">
                <a:extLst>
                  <a:ext uri="{FF2B5EF4-FFF2-40B4-BE49-F238E27FC236}">
                    <a16:creationId xmlns:a16="http://schemas.microsoft.com/office/drawing/2014/main" xmlns="" id="{0DCFE34D-5E39-4F45-AE5F-2EC7F1BF2C8E}"/>
                  </a:ext>
                </a:extLst>
              </p:cNvPr>
              <p:cNvSpPr/>
              <p:nvPr/>
            </p:nvSpPr>
            <p:spPr>
              <a:xfrm>
                <a:off x="6410246" y="4587354"/>
                <a:ext cx="136523" cy="239677"/>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61" name="Google Shape;412;p24">
                <a:extLst>
                  <a:ext uri="{FF2B5EF4-FFF2-40B4-BE49-F238E27FC236}">
                    <a16:creationId xmlns:a16="http://schemas.microsoft.com/office/drawing/2014/main" xmlns="" id="{4BC92E6C-2158-4A70-97BA-7D4E779E85B5}"/>
                  </a:ext>
                </a:extLst>
              </p:cNvPr>
              <p:cNvSpPr/>
              <p:nvPr/>
            </p:nvSpPr>
            <p:spPr>
              <a:xfrm>
                <a:off x="6161013" y="4668304"/>
                <a:ext cx="190498" cy="42857"/>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79" name="Google Shape;413;p24">
              <a:extLst>
                <a:ext uri="{FF2B5EF4-FFF2-40B4-BE49-F238E27FC236}">
                  <a16:creationId xmlns:a16="http://schemas.microsoft.com/office/drawing/2014/main" xmlns="" id="{B57722DC-9ED9-42ED-A5B2-E5DCA61FAC39}"/>
                </a:ext>
              </a:extLst>
            </p:cNvPr>
            <p:cNvSpPr/>
            <p:nvPr/>
          </p:nvSpPr>
          <p:spPr>
            <a:xfrm>
              <a:off x="7250024" y="3731816"/>
              <a:ext cx="330196" cy="320628"/>
            </a:xfrm>
            <a:custGeom>
              <a:avLst/>
              <a:gdLst/>
              <a:ahLst/>
              <a:cxnLst/>
              <a:rect l="l" t="t" r="r" b="b"/>
              <a:pathLst>
                <a:path w="9587" h="9320" extrusionOk="0">
                  <a:moveTo>
                    <a:pt x="5850" y="1"/>
                  </a:moveTo>
                  <a:cubicBezTo>
                    <a:pt x="5764" y="1"/>
                    <a:pt x="5678" y="4"/>
                    <a:pt x="5592" y="10"/>
                  </a:cubicBezTo>
                  <a:cubicBezTo>
                    <a:pt x="3264" y="147"/>
                    <a:pt x="1712" y="1266"/>
                    <a:pt x="822" y="3343"/>
                  </a:cubicBezTo>
                  <a:cubicBezTo>
                    <a:pt x="160" y="4963"/>
                    <a:pt x="0" y="7588"/>
                    <a:pt x="1598" y="8707"/>
                  </a:cubicBezTo>
                  <a:cubicBezTo>
                    <a:pt x="2278" y="9164"/>
                    <a:pt x="3004" y="9320"/>
                    <a:pt x="3745" y="9320"/>
                  </a:cubicBezTo>
                  <a:cubicBezTo>
                    <a:pt x="4372" y="9320"/>
                    <a:pt x="5010" y="9208"/>
                    <a:pt x="5638" y="9072"/>
                  </a:cubicBezTo>
                  <a:lnTo>
                    <a:pt x="9222" y="4484"/>
                  </a:lnTo>
                  <a:cubicBezTo>
                    <a:pt x="9587" y="4005"/>
                    <a:pt x="9450" y="3114"/>
                    <a:pt x="9290" y="2521"/>
                  </a:cubicBezTo>
                  <a:cubicBezTo>
                    <a:pt x="8880" y="944"/>
                    <a:pt x="7366" y="1"/>
                    <a:pt x="5850"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0" name="Google Shape;414;p24">
              <a:extLst>
                <a:ext uri="{FF2B5EF4-FFF2-40B4-BE49-F238E27FC236}">
                  <a16:creationId xmlns:a16="http://schemas.microsoft.com/office/drawing/2014/main" xmlns="" id="{31291D45-9CBF-4C68-97BA-5429BB8B60F7}"/>
                </a:ext>
              </a:extLst>
            </p:cNvPr>
            <p:cNvSpPr/>
            <p:nvPr/>
          </p:nvSpPr>
          <p:spPr>
            <a:xfrm>
              <a:off x="7337335" y="3801656"/>
              <a:ext cx="193673" cy="187298"/>
            </a:xfrm>
            <a:custGeom>
              <a:avLst/>
              <a:gdLst/>
              <a:ahLst/>
              <a:cxnLst/>
              <a:rect l="l" t="t" r="r" b="b"/>
              <a:pathLst>
                <a:path w="5616" h="5460" extrusionOk="0">
                  <a:moveTo>
                    <a:pt x="3420" y="0"/>
                  </a:moveTo>
                  <a:cubicBezTo>
                    <a:pt x="3369" y="0"/>
                    <a:pt x="3317" y="2"/>
                    <a:pt x="3265" y="6"/>
                  </a:cubicBezTo>
                  <a:cubicBezTo>
                    <a:pt x="1918" y="74"/>
                    <a:pt x="1005" y="759"/>
                    <a:pt x="480" y="1969"/>
                  </a:cubicBezTo>
                  <a:cubicBezTo>
                    <a:pt x="115" y="2905"/>
                    <a:pt x="1" y="4434"/>
                    <a:pt x="937" y="5096"/>
                  </a:cubicBezTo>
                  <a:cubicBezTo>
                    <a:pt x="1335" y="5369"/>
                    <a:pt x="1766" y="5460"/>
                    <a:pt x="2206" y="5460"/>
                  </a:cubicBezTo>
                  <a:cubicBezTo>
                    <a:pt x="2574" y="5460"/>
                    <a:pt x="2947" y="5397"/>
                    <a:pt x="3311" y="5324"/>
                  </a:cubicBezTo>
                  <a:lnTo>
                    <a:pt x="5410" y="2631"/>
                  </a:lnTo>
                  <a:cubicBezTo>
                    <a:pt x="5616" y="2357"/>
                    <a:pt x="5547" y="1832"/>
                    <a:pt x="5433" y="1489"/>
                  </a:cubicBezTo>
                  <a:cubicBezTo>
                    <a:pt x="5196" y="561"/>
                    <a:pt x="4325" y="0"/>
                    <a:pt x="3420" y="0"/>
                  </a:cubicBezTo>
                  <a:close/>
                </a:path>
              </a:pathLst>
            </a:custGeom>
            <a:solidFill>
              <a:srgbClr val="EAC4A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1" name="Google Shape;415;p24">
              <a:extLst>
                <a:ext uri="{FF2B5EF4-FFF2-40B4-BE49-F238E27FC236}">
                  <a16:creationId xmlns:a16="http://schemas.microsoft.com/office/drawing/2014/main" xmlns="" id="{2EFFCFDB-8FF7-400B-B684-02F4E9DD4120}"/>
                </a:ext>
              </a:extLst>
            </p:cNvPr>
            <p:cNvSpPr/>
            <p:nvPr/>
          </p:nvSpPr>
          <p:spPr>
            <a:xfrm>
              <a:off x="8523183" y="3731816"/>
              <a:ext cx="330196" cy="320628"/>
            </a:xfrm>
            <a:custGeom>
              <a:avLst/>
              <a:gdLst/>
              <a:ahLst/>
              <a:cxnLst/>
              <a:rect l="l" t="t" r="r" b="b"/>
              <a:pathLst>
                <a:path w="9587" h="9320" extrusionOk="0">
                  <a:moveTo>
                    <a:pt x="3734" y="1"/>
                  </a:moveTo>
                  <a:cubicBezTo>
                    <a:pt x="2199" y="1"/>
                    <a:pt x="686" y="944"/>
                    <a:pt x="297" y="2521"/>
                  </a:cubicBezTo>
                  <a:cubicBezTo>
                    <a:pt x="114" y="3114"/>
                    <a:pt x="0" y="4005"/>
                    <a:pt x="366" y="4484"/>
                  </a:cubicBezTo>
                  <a:lnTo>
                    <a:pt x="3926" y="9072"/>
                  </a:lnTo>
                  <a:cubicBezTo>
                    <a:pt x="4554" y="9208"/>
                    <a:pt x="5197" y="9320"/>
                    <a:pt x="5830" y="9320"/>
                  </a:cubicBezTo>
                  <a:cubicBezTo>
                    <a:pt x="6576" y="9320"/>
                    <a:pt x="7310" y="9164"/>
                    <a:pt x="7989" y="8707"/>
                  </a:cubicBezTo>
                  <a:cubicBezTo>
                    <a:pt x="9587" y="7588"/>
                    <a:pt x="9404" y="4963"/>
                    <a:pt x="8742" y="3343"/>
                  </a:cubicBezTo>
                  <a:cubicBezTo>
                    <a:pt x="7852" y="1266"/>
                    <a:pt x="6300" y="147"/>
                    <a:pt x="3995" y="10"/>
                  </a:cubicBezTo>
                  <a:cubicBezTo>
                    <a:pt x="3908" y="4"/>
                    <a:pt x="3821" y="1"/>
                    <a:pt x="3734"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2" name="Google Shape;416;p24">
              <a:extLst>
                <a:ext uri="{FF2B5EF4-FFF2-40B4-BE49-F238E27FC236}">
                  <a16:creationId xmlns:a16="http://schemas.microsoft.com/office/drawing/2014/main" xmlns="" id="{9F566812-4817-4AF1-8034-D72F7AE7E2C7}"/>
                </a:ext>
              </a:extLst>
            </p:cNvPr>
            <p:cNvSpPr/>
            <p:nvPr/>
          </p:nvSpPr>
          <p:spPr>
            <a:xfrm>
              <a:off x="8572394" y="3801656"/>
              <a:ext cx="193673" cy="187298"/>
            </a:xfrm>
            <a:custGeom>
              <a:avLst/>
              <a:gdLst/>
              <a:ahLst/>
              <a:cxnLst/>
              <a:rect l="l" t="t" r="r" b="b"/>
              <a:pathLst>
                <a:path w="5616" h="5460" extrusionOk="0">
                  <a:moveTo>
                    <a:pt x="2176" y="0"/>
                  </a:moveTo>
                  <a:cubicBezTo>
                    <a:pt x="1289" y="0"/>
                    <a:pt x="398" y="561"/>
                    <a:pt x="160" y="1489"/>
                  </a:cubicBezTo>
                  <a:cubicBezTo>
                    <a:pt x="69" y="1832"/>
                    <a:pt x="0" y="2357"/>
                    <a:pt x="206" y="2631"/>
                  </a:cubicBezTo>
                  <a:lnTo>
                    <a:pt x="2283" y="5324"/>
                  </a:lnTo>
                  <a:cubicBezTo>
                    <a:pt x="2657" y="5397"/>
                    <a:pt x="3031" y="5460"/>
                    <a:pt x="3396" y="5460"/>
                  </a:cubicBezTo>
                  <a:cubicBezTo>
                    <a:pt x="3834" y="5460"/>
                    <a:pt x="4259" y="5369"/>
                    <a:pt x="4657" y="5096"/>
                  </a:cubicBezTo>
                  <a:cubicBezTo>
                    <a:pt x="5615" y="4434"/>
                    <a:pt x="5501" y="2905"/>
                    <a:pt x="5113" y="1969"/>
                  </a:cubicBezTo>
                  <a:cubicBezTo>
                    <a:pt x="4588" y="759"/>
                    <a:pt x="3698" y="74"/>
                    <a:pt x="2329" y="6"/>
                  </a:cubicBezTo>
                  <a:cubicBezTo>
                    <a:pt x="2278" y="2"/>
                    <a:pt x="2227" y="0"/>
                    <a:pt x="2176" y="0"/>
                  </a:cubicBezTo>
                  <a:close/>
                </a:path>
              </a:pathLst>
            </a:custGeom>
            <a:solidFill>
              <a:srgbClr val="EAC4A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3" name="Google Shape;417;p24">
              <a:extLst>
                <a:ext uri="{FF2B5EF4-FFF2-40B4-BE49-F238E27FC236}">
                  <a16:creationId xmlns:a16="http://schemas.microsoft.com/office/drawing/2014/main" xmlns="" id="{3C7F3AFE-37F5-4020-B60B-AB3A27C2B8F8}"/>
                </a:ext>
              </a:extLst>
            </p:cNvPr>
            <p:cNvSpPr/>
            <p:nvPr/>
          </p:nvSpPr>
          <p:spPr>
            <a:xfrm>
              <a:off x="7484971" y="3941336"/>
              <a:ext cx="15875" cy="14286"/>
            </a:xfrm>
            <a:custGeom>
              <a:avLst/>
              <a:gdLst/>
              <a:ahLst/>
              <a:cxnLst/>
              <a:rect l="l" t="t" r="r" b="b"/>
              <a:pathLst>
                <a:path w="481" h="435" extrusionOk="0">
                  <a:moveTo>
                    <a:pt x="1" y="1"/>
                  </a:moveTo>
                  <a:cubicBezTo>
                    <a:pt x="92" y="160"/>
                    <a:pt x="184" y="297"/>
                    <a:pt x="275" y="434"/>
                  </a:cubicBezTo>
                  <a:cubicBezTo>
                    <a:pt x="343" y="343"/>
                    <a:pt x="412" y="275"/>
                    <a:pt x="480" y="183"/>
                  </a:cubicBezTo>
                  <a:cubicBezTo>
                    <a:pt x="321" y="115"/>
                    <a:pt x="161" y="69"/>
                    <a:pt x="1"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4" name="Google Shape;418;p24">
              <a:extLst>
                <a:ext uri="{FF2B5EF4-FFF2-40B4-BE49-F238E27FC236}">
                  <a16:creationId xmlns:a16="http://schemas.microsoft.com/office/drawing/2014/main" xmlns="" id="{E191D8EF-35FB-4547-8B6C-DF443BE595B4}"/>
                </a:ext>
              </a:extLst>
            </p:cNvPr>
            <p:cNvSpPr/>
            <p:nvPr/>
          </p:nvSpPr>
          <p:spPr>
            <a:xfrm>
              <a:off x="7391309" y="3834989"/>
              <a:ext cx="115887" cy="123807"/>
            </a:xfrm>
            <a:custGeom>
              <a:avLst/>
              <a:gdLst/>
              <a:ahLst/>
              <a:cxnLst/>
              <a:rect l="l" t="t" r="r" b="b"/>
              <a:pathLst>
                <a:path w="3397" h="3603" extrusionOk="0">
                  <a:moveTo>
                    <a:pt x="2744" y="3071"/>
                  </a:moveTo>
                  <a:lnTo>
                    <a:pt x="2744" y="3071"/>
                  </a:lnTo>
                  <a:cubicBezTo>
                    <a:pt x="2904" y="3139"/>
                    <a:pt x="3064" y="3185"/>
                    <a:pt x="3223" y="3253"/>
                  </a:cubicBezTo>
                  <a:cubicBezTo>
                    <a:pt x="3155" y="3345"/>
                    <a:pt x="3086" y="3413"/>
                    <a:pt x="3018" y="3504"/>
                  </a:cubicBezTo>
                  <a:cubicBezTo>
                    <a:pt x="2927" y="3367"/>
                    <a:pt x="2835" y="3230"/>
                    <a:pt x="2744" y="3071"/>
                  </a:cubicBezTo>
                  <a:close/>
                  <a:moveTo>
                    <a:pt x="1802" y="1"/>
                  </a:moveTo>
                  <a:cubicBezTo>
                    <a:pt x="1717" y="1"/>
                    <a:pt x="1637" y="58"/>
                    <a:pt x="1648" y="172"/>
                  </a:cubicBezTo>
                  <a:cubicBezTo>
                    <a:pt x="1763" y="1222"/>
                    <a:pt x="2173" y="2180"/>
                    <a:pt x="2744" y="3071"/>
                  </a:cubicBezTo>
                  <a:cubicBezTo>
                    <a:pt x="1945" y="2797"/>
                    <a:pt x="1101" y="2591"/>
                    <a:pt x="279" y="2386"/>
                  </a:cubicBezTo>
                  <a:cubicBezTo>
                    <a:pt x="260" y="2380"/>
                    <a:pt x="243" y="2377"/>
                    <a:pt x="226" y="2377"/>
                  </a:cubicBezTo>
                  <a:cubicBezTo>
                    <a:pt x="59" y="2377"/>
                    <a:pt x="1" y="2664"/>
                    <a:pt x="188" y="2705"/>
                  </a:cubicBezTo>
                  <a:cubicBezTo>
                    <a:pt x="1192" y="2957"/>
                    <a:pt x="2173" y="3208"/>
                    <a:pt x="3132" y="3596"/>
                  </a:cubicBezTo>
                  <a:cubicBezTo>
                    <a:pt x="3147" y="3600"/>
                    <a:pt x="3161" y="3603"/>
                    <a:pt x="3176" y="3603"/>
                  </a:cubicBezTo>
                  <a:cubicBezTo>
                    <a:pt x="3296" y="3603"/>
                    <a:pt x="3396" y="3444"/>
                    <a:pt x="3315" y="3322"/>
                  </a:cubicBezTo>
                  <a:cubicBezTo>
                    <a:pt x="2653" y="2386"/>
                    <a:pt x="2105" y="1313"/>
                    <a:pt x="1991" y="172"/>
                  </a:cubicBezTo>
                  <a:cubicBezTo>
                    <a:pt x="1979" y="58"/>
                    <a:pt x="1888" y="1"/>
                    <a:pt x="180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5" name="Google Shape;419;p24">
              <a:extLst>
                <a:ext uri="{FF2B5EF4-FFF2-40B4-BE49-F238E27FC236}">
                  <a16:creationId xmlns:a16="http://schemas.microsoft.com/office/drawing/2014/main" xmlns="" id="{3F007EDC-2378-42D9-81E2-18A676B4701E}"/>
                </a:ext>
              </a:extLst>
            </p:cNvPr>
            <p:cNvSpPr/>
            <p:nvPr/>
          </p:nvSpPr>
          <p:spPr>
            <a:xfrm>
              <a:off x="8618432" y="3949272"/>
              <a:ext cx="9525" cy="11110"/>
            </a:xfrm>
            <a:custGeom>
              <a:avLst/>
              <a:gdLst/>
              <a:ahLst/>
              <a:cxnLst/>
              <a:rect l="l" t="t" r="r" b="b"/>
              <a:pathLst>
                <a:path w="297" h="298" extrusionOk="0">
                  <a:moveTo>
                    <a:pt x="297" y="1"/>
                  </a:moveTo>
                  <a:lnTo>
                    <a:pt x="297" y="1"/>
                  </a:lnTo>
                  <a:cubicBezTo>
                    <a:pt x="206" y="24"/>
                    <a:pt x="92" y="69"/>
                    <a:pt x="0" y="92"/>
                  </a:cubicBezTo>
                  <a:cubicBezTo>
                    <a:pt x="69" y="160"/>
                    <a:pt x="137" y="229"/>
                    <a:pt x="206" y="297"/>
                  </a:cubicBezTo>
                  <a:cubicBezTo>
                    <a:pt x="251" y="206"/>
                    <a:pt x="274" y="92"/>
                    <a:pt x="297"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6" name="Google Shape;420;p24">
              <a:extLst>
                <a:ext uri="{FF2B5EF4-FFF2-40B4-BE49-F238E27FC236}">
                  <a16:creationId xmlns:a16="http://schemas.microsoft.com/office/drawing/2014/main" xmlns="" id="{7419D30E-9AE2-4481-85C0-749F9A194D4C}"/>
                </a:ext>
              </a:extLst>
            </p:cNvPr>
            <p:cNvSpPr/>
            <p:nvPr/>
          </p:nvSpPr>
          <p:spPr>
            <a:xfrm>
              <a:off x="8613669" y="3842925"/>
              <a:ext cx="120648" cy="122220"/>
            </a:xfrm>
            <a:custGeom>
              <a:avLst/>
              <a:gdLst/>
              <a:ahLst/>
              <a:cxnLst/>
              <a:rect l="l" t="t" r="r" b="b"/>
              <a:pathLst>
                <a:path w="3556" h="3537" extrusionOk="0">
                  <a:moveTo>
                    <a:pt x="455" y="3100"/>
                  </a:moveTo>
                  <a:lnTo>
                    <a:pt x="455" y="3100"/>
                  </a:lnTo>
                  <a:cubicBezTo>
                    <a:pt x="432" y="3191"/>
                    <a:pt x="409" y="3305"/>
                    <a:pt x="364" y="3396"/>
                  </a:cubicBezTo>
                  <a:cubicBezTo>
                    <a:pt x="295" y="3328"/>
                    <a:pt x="227" y="3259"/>
                    <a:pt x="158" y="3191"/>
                  </a:cubicBezTo>
                  <a:cubicBezTo>
                    <a:pt x="250" y="3168"/>
                    <a:pt x="364" y="3123"/>
                    <a:pt x="455" y="3100"/>
                  </a:cubicBezTo>
                  <a:close/>
                  <a:moveTo>
                    <a:pt x="1049" y="0"/>
                  </a:moveTo>
                  <a:cubicBezTo>
                    <a:pt x="982" y="0"/>
                    <a:pt x="921" y="40"/>
                    <a:pt x="911" y="132"/>
                  </a:cubicBezTo>
                  <a:cubicBezTo>
                    <a:pt x="729" y="1228"/>
                    <a:pt x="364" y="2255"/>
                    <a:pt x="21" y="3305"/>
                  </a:cubicBezTo>
                  <a:cubicBezTo>
                    <a:pt x="0" y="3430"/>
                    <a:pt x="94" y="3536"/>
                    <a:pt x="215" y="3536"/>
                  </a:cubicBezTo>
                  <a:cubicBezTo>
                    <a:pt x="226" y="3536"/>
                    <a:pt x="238" y="3535"/>
                    <a:pt x="250" y="3533"/>
                  </a:cubicBezTo>
                  <a:cubicBezTo>
                    <a:pt x="1345" y="3237"/>
                    <a:pt x="2349" y="2666"/>
                    <a:pt x="3377" y="2232"/>
                  </a:cubicBezTo>
                  <a:cubicBezTo>
                    <a:pt x="3555" y="2153"/>
                    <a:pt x="3458" y="1918"/>
                    <a:pt x="3294" y="1918"/>
                  </a:cubicBezTo>
                  <a:cubicBezTo>
                    <a:pt x="3270" y="1918"/>
                    <a:pt x="3244" y="1924"/>
                    <a:pt x="3217" y="1936"/>
                  </a:cubicBezTo>
                  <a:cubicBezTo>
                    <a:pt x="2304" y="2324"/>
                    <a:pt x="1414" y="2803"/>
                    <a:pt x="455" y="3100"/>
                  </a:cubicBezTo>
                  <a:cubicBezTo>
                    <a:pt x="775" y="2141"/>
                    <a:pt x="1071" y="1205"/>
                    <a:pt x="1231" y="224"/>
                  </a:cubicBezTo>
                  <a:cubicBezTo>
                    <a:pt x="1258" y="88"/>
                    <a:pt x="1147" y="0"/>
                    <a:pt x="1049"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7" name="Google Shape;421;p24">
              <a:extLst>
                <a:ext uri="{FF2B5EF4-FFF2-40B4-BE49-F238E27FC236}">
                  <a16:creationId xmlns:a16="http://schemas.microsoft.com/office/drawing/2014/main" xmlns="" id="{D97B7808-17FD-477A-8A88-8BAB66F8EF42}"/>
                </a:ext>
              </a:extLst>
            </p:cNvPr>
            <p:cNvSpPr/>
            <p:nvPr/>
          </p:nvSpPr>
          <p:spPr>
            <a:xfrm>
              <a:off x="7103976" y="3698484"/>
              <a:ext cx="1912913" cy="1444414"/>
            </a:xfrm>
            <a:custGeom>
              <a:avLst/>
              <a:gdLst/>
              <a:ahLst/>
              <a:cxnLst/>
              <a:rect l="l" t="t" r="r" b="b"/>
              <a:pathLst>
                <a:path w="55718" h="42063" extrusionOk="0">
                  <a:moveTo>
                    <a:pt x="27660" y="0"/>
                  </a:moveTo>
                  <a:cubicBezTo>
                    <a:pt x="21414" y="0"/>
                    <a:pt x="16216" y="1914"/>
                    <a:pt x="13262" y="4606"/>
                  </a:cubicBezTo>
                  <a:cubicBezTo>
                    <a:pt x="10569" y="7071"/>
                    <a:pt x="8469" y="9149"/>
                    <a:pt x="6392" y="12184"/>
                  </a:cubicBezTo>
                  <a:cubicBezTo>
                    <a:pt x="5479" y="13508"/>
                    <a:pt x="1644" y="19078"/>
                    <a:pt x="2283" y="20607"/>
                  </a:cubicBezTo>
                  <a:cubicBezTo>
                    <a:pt x="2535" y="21063"/>
                    <a:pt x="4794" y="20995"/>
                    <a:pt x="5274" y="21337"/>
                  </a:cubicBezTo>
                  <a:cubicBezTo>
                    <a:pt x="2945" y="23209"/>
                    <a:pt x="1941" y="25377"/>
                    <a:pt x="366" y="28276"/>
                  </a:cubicBezTo>
                  <a:cubicBezTo>
                    <a:pt x="960" y="28276"/>
                    <a:pt x="1918" y="28230"/>
                    <a:pt x="2740" y="28208"/>
                  </a:cubicBezTo>
                  <a:lnTo>
                    <a:pt x="2740" y="28208"/>
                  </a:lnTo>
                  <a:cubicBezTo>
                    <a:pt x="731" y="32111"/>
                    <a:pt x="92" y="37475"/>
                    <a:pt x="1" y="42063"/>
                  </a:cubicBezTo>
                  <a:lnTo>
                    <a:pt x="55056" y="42063"/>
                  </a:lnTo>
                  <a:cubicBezTo>
                    <a:pt x="55717" y="37269"/>
                    <a:pt x="54576" y="32681"/>
                    <a:pt x="51951" y="27591"/>
                  </a:cubicBezTo>
                  <a:cubicBezTo>
                    <a:pt x="52773" y="27454"/>
                    <a:pt x="53846" y="27523"/>
                    <a:pt x="54690" y="27386"/>
                  </a:cubicBezTo>
                  <a:cubicBezTo>
                    <a:pt x="53914" y="25742"/>
                    <a:pt x="51472" y="23665"/>
                    <a:pt x="50011" y="22524"/>
                  </a:cubicBezTo>
                  <a:cubicBezTo>
                    <a:pt x="50582" y="22022"/>
                    <a:pt x="52727" y="21611"/>
                    <a:pt x="53070" y="20995"/>
                  </a:cubicBezTo>
                  <a:cubicBezTo>
                    <a:pt x="53275" y="20401"/>
                    <a:pt x="52020" y="17708"/>
                    <a:pt x="51632" y="17115"/>
                  </a:cubicBezTo>
                  <a:cubicBezTo>
                    <a:pt x="49372" y="13006"/>
                    <a:pt x="44624" y="1593"/>
                    <a:pt x="30267" y="110"/>
                  </a:cubicBezTo>
                  <a:cubicBezTo>
                    <a:pt x="29381" y="36"/>
                    <a:pt x="28511" y="0"/>
                    <a:pt x="27660" y="0"/>
                  </a:cubicBezTo>
                  <a:close/>
                </a:path>
              </a:pathLst>
            </a:custGeom>
            <a:solidFill>
              <a:srgbClr val="DDB5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8" name="Google Shape;422;p24">
              <a:extLst>
                <a:ext uri="{FF2B5EF4-FFF2-40B4-BE49-F238E27FC236}">
                  <a16:creationId xmlns:a16="http://schemas.microsoft.com/office/drawing/2014/main" xmlns="" id="{54B2552F-6AC8-43D0-9A2C-334F9B6D045B}"/>
                </a:ext>
              </a:extLst>
            </p:cNvPr>
            <p:cNvSpPr/>
            <p:nvPr/>
          </p:nvSpPr>
          <p:spPr>
            <a:xfrm>
              <a:off x="7351623" y="4171490"/>
              <a:ext cx="1384283" cy="971408"/>
            </a:xfrm>
            <a:custGeom>
              <a:avLst/>
              <a:gdLst/>
              <a:ahLst/>
              <a:cxnLst/>
              <a:rect l="l" t="t" r="r" b="b"/>
              <a:pathLst>
                <a:path w="40334" h="28310" extrusionOk="0">
                  <a:moveTo>
                    <a:pt x="20932" y="1"/>
                  </a:moveTo>
                  <a:cubicBezTo>
                    <a:pt x="18033" y="1"/>
                    <a:pt x="14893" y="1069"/>
                    <a:pt x="13034" y="1946"/>
                  </a:cubicBezTo>
                  <a:cubicBezTo>
                    <a:pt x="9702" y="3613"/>
                    <a:pt x="6597" y="6466"/>
                    <a:pt x="4817" y="9570"/>
                  </a:cubicBezTo>
                  <a:cubicBezTo>
                    <a:pt x="1667" y="14934"/>
                    <a:pt x="1" y="22010"/>
                    <a:pt x="960" y="28310"/>
                  </a:cubicBezTo>
                  <a:lnTo>
                    <a:pt x="39443" y="28310"/>
                  </a:lnTo>
                  <a:cubicBezTo>
                    <a:pt x="40333" y="19339"/>
                    <a:pt x="34741" y="896"/>
                    <a:pt x="21731" y="29"/>
                  </a:cubicBezTo>
                  <a:cubicBezTo>
                    <a:pt x="21467" y="10"/>
                    <a:pt x="21201" y="1"/>
                    <a:pt x="20932" y="1"/>
                  </a:cubicBezTo>
                  <a:close/>
                </a:path>
              </a:pathLst>
            </a:custGeom>
            <a:solidFill>
              <a:srgbClr val="FFE5D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9" name="Google Shape;423;p24">
              <a:extLst>
                <a:ext uri="{FF2B5EF4-FFF2-40B4-BE49-F238E27FC236}">
                  <a16:creationId xmlns:a16="http://schemas.microsoft.com/office/drawing/2014/main" xmlns="" id="{F9AE0158-9279-408F-8F11-7F70160A37D2}"/>
                </a:ext>
              </a:extLst>
            </p:cNvPr>
            <p:cNvSpPr/>
            <p:nvPr/>
          </p:nvSpPr>
          <p:spPr>
            <a:xfrm>
              <a:off x="7905653" y="4342915"/>
              <a:ext cx="19050" cy="14285"/>
            </a:xfrm>
            <a:custGeom>
              <a:avLst/>
              <a:gdLst/>
              <a:ahLst/>
              <a:cxnLst/>
              <a:rect l="l" t="t" r="r" b="b"/>
              <a:pathLst>
                <a:path w="548" h="435" extrusionOk="0">
                  <a:moveTo>
                    <a:pt x="274" y="1"/>
                  </a:moveTo>
                  <a:cubicBezTo>
                    <a:pt x="0" y="1"/>
                    <a:pt x="0" y="435"/>
                    <a:pt x="274" y="435"/>
                  </a:cubicBezTo>
                  <a:cubicBezTo>
                    <a:pt x="548" y="435"/>
                    <a:pt x="548" y="1"/>
                    <a:pt x="274"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0" name="Google Shape;424;p24">
              <a:extLst>
                <a:ext uri="{FF2B5EF4-FFF2-40B4-BE49-F238E27FC236}">
                  <a16:creationId xmlns:a16="http://schemas.microsoft.com/office/drawing/2014/main" xmlns="" id="{493CD05D-CDFF-4D7E-9A44-2BFC4427DFB2}"/>
                </a:ext>
              </a:extLst>
            </p:cNvPr>
            <p:cNvSpPr/>
            <p:nvPr/>
          </p:nvSpPr>
          <p:spPr>
            <a:xfrm>
              <a:off x="7964390" y="4292122"/>
              <a:ext cx="19050" cy="15873"/>
            </a:xfrm>
            <a:custGeom>
              <a:avLst/>
              <a:gdLst/>
              <a:ahLst/>
              <a:cxnLst/>
              <a:rect l="l" t="t" r="r" b="b"/>
              <a:pathLst>
                <a:path w="548" h="434" extrusionOk="0">
                  <a:moveTo>
                    <a:pt x="274" y="0"/>
                  </a:moveTo>
                  <a:cubicBezTo>
                    <a:pt x="0" y="0"/>
                    <a:pt x="0" y="434"/>
                    <a:pt x="274" y="434"/>
                  </a:cubicBezTo>
                  <a:cubicBezTo>
                    <a:pt x="548" y="434"/>
                    <a:pt x="548" y="0"/>
                    <a:pt x="274"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1" name="Google Shape;425;p24">
              <a:extLst>
                <a:ext uri="{FF2B5EF4-FFF2-40B4-BE49-F238E27FC236}">
                  <a16:creationId xmlns:a16="http://schemas.microsoft.com/office/drawing/2014/main" xmlns="" id="{40E37806-D222-4465-987A-A43D1F7D66BC}"/>
                </a:ext>
              </a:extLst>
            </p:cNvPr>
            <p:cNvSpPr/>
            <p:nvPr/>
          </p:nvSpPr>
          <p:spPr>
            <a:xfrm>
              <a:off x="7970740" y="4357200"/>
              <a:ext cx="19050" cy="15873"/>
            </a:xfrm>
            <a:custGeom>
              <a:avLst/>
              <a:gdLst/>
              <a:ahLst/>
              <a:cxnLst/>
              <a:rect l="l" t="t" r="r" b="b"/>
              <a:pathLst>
                <a:path w="549" h="435" extrusionOk="0">
                  <a:moveTo>
                    <a:pt x="275" y="1"/>
                  </a:moveTo>
                  <a:cubicBezTo>
                    <a:pt x="1" y="1"/>
                    <a:pt x="1" y="434"/>
                    <a:pt x="275" y="434"/>
                  </a:cubicBezTo>
                  <a:cubicBezTo>
                    <a:pt x="548" y="434"/>
                    <a:pt x="548" y="1"/>
                    <a:pt x="275"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2" name="Google Shape;426;p24">
              <a:extLst>
                <a:ext uri="{FF2B5EF4-FFF2-40B4-BE49-F238E27FC236}">
                  <a16:creationId xmlns:a16="http://schemas.microsoft.com/office/drawing/2014/main" xmlns="" id="{BA9A79BE-85FD-4DCF-8521-C1C46EB3B04A}"/>
                </a:ext>
              </a:extLst>
            </p:cNvPr>
            <p:cNvSpPr/>
            <p:nvPr/>
          </p:nvSpPr>
          <p:spPr>
            <a:xfrm>
              <a:off x="8218387" y="4342915"/>
              <a:ext cx="19050" cy="14285"/>
            </a:xfrm>
            <a:custGeom>
              <a:avLst/>
              <a:gdLst/>
              <a:ahLst/>
              <a:cxnLst/>
              <a:rect l="l" t="t" r="r" b="b"/>
              <a:pathLst>
                <a:path w="549" h="435" extrusionOk="0">
                  <a:moveTo>
                    <a:pt x="274" y="1"/>
                  </a:moveTo>
                  <a:cubicBezTo>
                    <a:pt x="0" y="1"/>
                    <a:pt x="0" y="435"/>
                    <a:pt x="274" y="435"/>
                  </a:cubicBezTo>
                  <a:cubicBezTo>
                    <a:pt x="548" y="435"/>
                    <a:pt x="548" y="1"/>
                    <a:pt x="274"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3" name="Google Shape;427;p24">
              <a:extLst>
                <a:ext uri="{FF2B5EF4-FFF2-40B4-BE49-F238E27FC236}">
                  <a16:creationId xmlns:a16="http://schemas.microsoft.com/office/drawing/2014/main" xmlns="" id="{56953953-6549-419F-8420-B214B79B95B6}"/>
                </a:ext>
              </a:extLst>
            </p:cNvPr>
            <p:cNvSpPr/>
            <p:nvPr/>
          </p:nvSpPr>
          <p:spPr>
            <a:xfrm>
              <a:off x="8159650" y="4292122"/>
              <a:ext cx="19050" cy="15873"/>
            </a:xfrm>
            <a:custGeom>
              <a:avLst/>
              <a:gdLst/>
              <a:ahLst/>
              <a:cxnLst/>
              <a:rect l="l" t="t" r="r" b="b"/>
              <a:pathLst>
                <a:path w="572" h="434" extrusionOk="0">
                  <a:moveTo>
                    <a:pt x="274" y="0"/>
                  </a:moveTo>
                  <a:cubicBezTo>
                    <a:pt x="1" y="0"/>
                    <a:pt x="1" y="434"/>
                    <a:pt x="274" y="434"/>
                  </a:cubicBezTo>
                  <a:cubicBezTo>
                    <a:pt x="571" y="434"/>
                    <a:pt x="571" y="0"/>
                    <a:pt x="274"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4" name="Google Shape;428;p24">
              <a:extLst>
                <a:ext uri="{FF2B5EF4-FFF2-40B4-BE49-F238E27FC236}">
                  <a16:creationId xmlns:a16="http://schemas.microsoft.com/office/drawing/2014/main" xmlns="" id="{7BDC58AF-3306-4AC3-B5F5-CCC845C5104E}"/>
                </a:ext>
              </a:extLst>
            </p:cNvPr>
            <p:cNvSpPr/>
            <p:nvPr/>
          </p:nvSpPr>
          <p:spPr>
            <a:xfrm>
              <a:off x="8153300" y="4357200"/>
              <a:ext cx="19050" cy="15873"/>
            </a:xfrm>
            <a:custGeom>
              <a:avLst/>
              <a:gdLst/>
              <a:ahLst/>
              <a:cxnLst/>
              <a:rect l="l" t="t" r="r" b="b"/>
              <a:pathLst>
                <a:path w="549" h="435" extrusionOk="0">
                  <a:moveTo>
                    <a:pt x="275" y="1"/>
                  </a:moveTo>
                  <a:cubicBezTo>
                    <a:pt x="1" y="1"/>
                    <a:pt x="1" y="434"/>
                    <a:pt x="275" y="434"/>
                  </a:cubicBezTo>
                  <a:cubicBezTo>
                    <a:pt x="549" y="434"/>
                    <a:pt x="549" y="1"/>
                    <a:pt x="275"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5" name="Google Shape;429;p24">
              <a:extLst>
                <a:ext uri="{FF2B5EF4-FFF2-40B4-BE49-F238E27FC236}">
                  <a16:creationId xmlns:a16="http://schemas.microsoft.com/office/drawing/2014/main" xmlns="" id="{23B0EFDE-A322-4A61-A7C9-BB6708AECDE3}"/>
                </a:ext>
              </a:extLst>
            </p:cNvPr>
            <p:cNvSpPr/>
            <p:nvPr/>
          </p:nvSpPr>
          <p:spPr>
            <a:xfrm>
              <a:off x="7724680" y="4014350"/>
              <a:ext cx="147636" cy="142854"/>
            </a:xfrm>
            <a:custGeom>
              <a:avLst/>
              <a:gdLst/>
              <a:ahLst/>
              <a:cxnLst/>
              <a:rect l="l" t="t" r="r" b="b"/>
              <a:pathLst>
                <a:path w="4281" h="4132" extrusionOk="0">
                  <a:moveTo>
                    <a:pt x="2088" y="1"/>
                  </a:moveTo>
                  <a:cubicBezTo>
                    <a:pt x="376" y="1"/>
                    <a:pt x="12" y="2262"/>
                    <a:pt x="12" y="3635"/>
                  </a:cubicBezTo>
                  <a:cubicBezTo>
                    <a:pt x="1" y="3966"/>
                    <a:pt x="258" y="4132"/>
                    <a:pt x="517" y="4132"/>
                  </a:cubicBezTo>
                  <a:cubicBezTo>
                    <a:pt x="777" y="4132"/>
                    <a:pt x="1040" y="3966"/>
                    <a:pt x="1040" y="3635"/>
                  </a:cubicBezTo>
                  <a:cubicBezTo>
                    <a:pt x="1040" y="2914"/>
                    <a:pt x="1081" y="1044"/>
                    <a:pt x="2125" y="1044"/>
                  </a:cubicBezTo>
                  <a:cubicBezTo>
                    <a:pt x="2172" y="1044"/>
                    <a:pt x="2221" y="1048"/>
                    <a:pt x="2272" y="1056"/>
                  </a:cubicBezTo>
                  <a:cubicBezTo>
                    <a:pt x="3117" y="1170"/>
                    <a:pt x="3185" y="2836"/>
                    <a:pt x="3208" y="3453"/>
                  </a:cubicBezTo>
                  <a:cubicBezTo>
                    <a:pt x="3231" y="3784"/>
                    <a:pt x="3505" y="3949"/>
                    <a:pt x="3767" y="3949"/>
                  </a:cubicBezTo>
                  <a:cubicBezTo>
                    <a:pt x="4030" y="3949"/>
                    <a:pt x="4281" y="3784"/>
                    <a:pt x="4258" y="3453"/>
                  </a:cubicBezTo>
                  <a:cubicBezTo>
                    <a:pt x="4189" y="2243"/>
                    <a:pt x="3938" y="257"/>
                    <a:pt x="2432" y="29"/>
                  </a:cubicBezTo>
                  <a:cubicBezTo>
                    <a:pt x="2312" y="10"/>
                    <a:pt x="2197" y="1"/>
                    <a:pt x="2088" y="1"/>
                  </a:cubicBezTo>
                  <a:close/>
                </a:path>
              </a:pathLst>
            </a:custGeom>
            <a:solidFill>
              <a:srgbClr val="562D1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6" name="Google Shape;430;p24">
              <a:extLst>
                <a:ext uri="{FF2B5EF4-FFF2-40B4-BE49-F238E27FC236}">
                  <a16:creationId xmlns:a16="http://schemas.microsoft.com/office/drawing/2014/main" xmlns="" id="{B2D5EB87-C453-450D-8B7A-9E977B1974F3}"/>
                </a:ext>
              </a:extLst>
            </p:cNvPr>
            <p:cNvSpPr/>
            <p:nvPr/>
          </p:nvSpPr>
          <p:spPr>
            <a:xfrm>
              <a:off x="8235849" y="4014350"/>
              <a:ext cx="146048" cy="142854"/>
            </a:xfrm>
            <a:custGeom>
              <a:avLst/>
              <a:gdLst/>
              <a:ahLst/>
              <a:cxnLst/>
              <a:rect l="l" t="t" r="r" b="b"/>
              <a:pathLst>
                <a:path w="4269" h="4132" extrusionOk="0">
                  <a:moveTo>
                    <a:pt x="2095" y="1"/>
                  </a:moveTo>
                  <a:cubicBezTo>
                    <a:pt x="364" y="1"/>
                    <a:pt x="0" y="2262"/>
                    <a:pt x="0" y="3635"/>
                  </a:cubicBezTo>
                  <a:cubicBezTo>
                    <a:pt x="0" y="3966"/>
                    <a:pt x="257" y="4132"/>
                    <a:pt x="517" y="4132"/>
                  </a:cubicBezTo>
                  <a:cubicBezTo>
                    <a:pt x="777" y="4132"/>
                    <a:pt x="1039" y="3966"/>
                    <a:pt x="1050" y="3635"/>
                  </a:cubicBezTo>
                  <a:cubicBezTo>
                    <a:pt x="1050" y="2914"/>
                    <a:pt x="1071" y="1044"/>
                    <a:pt x="2133" y="1044"/>
                  </a:cubicBezTo>
                  <a:cubicBezTo>
                    <a:pt x="2181" y="1044"/>
                    <a:pt x="2231" y="1048"/>
                    <a:pt x="2283" y="1056"/>
                  </a:cubicBezTo>
                  <a:cubicBezTo>
                    <a:pt x="3105" y="1170"/>
                    <a:pt x="3173" y="2836"/>
                    <a:pt x="3219" y="3453"/>
                  </a:cubicBezTo>
                  <a:cubicBezTo>
                    <a:pt x="3242" y="3784"/>
                    <a:pt x="3510" y="3949"/>
                    <a:pt x="3767" y="3949"/>
                  </a:cubicBezTo>
                  <a:cubicBezTo>
                    <a:pt x="4023" y="3949"/>
                    <a:pt x="4269" y="3784"/>
                    <a:pt x="4246" y="3453"/>
                  </a:cubicBezTo>
                  <a:cubicBezTo>
                    <a:pt x="4178" y="2243"/>
                    <a:pt x="3926" y="257"/>
                    <a:pt x="2443" y="29"/>
                  </a:cubicBezTo>
                  <a:cubicBezTo>
                    <a:pt x="2321" y="10"/>
                    <a:pt x="2206" y="1"/>
                    <a:pt x="2095" y="1"/>
                  </a:cubicBezTo>
                  <a:close/>
                </a:path>
              </a:pathLst>
            </a:custGeom>
            <a:solidFill>
              <a:srgbClr val="562D1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7" name="Google Shape;431;p24">
              <a:extLst>
                <a:ext uri="{FF2B5EF4-FFF2-40B4-BE49-F238E27FC236}">
                  <a16:creationId xmlns:a16="http://schemas.microsoft.com/office/drawing/2014/main" xmlns="" id="{2F61CF83-32EF-4CEE-9FEE-0ACF47D74D29}"/>
                </a:ext>
              </a:extLst>
            </p:cNvPr>
            <p:cNvSpPr/>
            <p:nvPr/>
          </p:nvSpPr>
          <p:spPr>
            <a:xfrm>
              <a:off x="7472271" y="4234981"/>
              <a:ext cx="174623" cy="12698"/>
            </a:xfrm>
            <a:custGeom>
              <a:avLst/>
              <a:gdLst/>
              <a:ahLst/>
              <a:cxnLst/>
              <a:rect l="l" t="t" r="r" b="b"/>
              <a:pathLst>
                <a:path w="5091" h="367" extrusionOk="0">
                  <a:moveTo>
                    <a:pt x="229" y="1"/>
                  </a:moveTo>
                  <a:cubicBezTo>
                    <a:pt x="1" y="1"/>
                    <a:pt x="1" y="366"/>
                    <a:pt x="229" y="366"/>
                  </a:cubicBezTo>
                  <a:lnTo>
                    <a:pt x="4863" y="366"/>
                  </a:lnTo>
                  <a:cubicBezTo>
                    <a:pt x="5091" y="366"/>
                    <a:pt x="5091" y="1"/>
                    <a:pt x="4863"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8" name="Google Shape;432;p24">
              <a:extLst>
                <a:ext uri="{FF2B5EF4-FFF2-40B4-BE49-F238E27FC236}">
                  <a16:creationId xmlns:a16="http://schemas.microsoft.com/office/drawing/2014/main" xmlns="" id="{BC2C2251-1AD4-4961-BADD-1B50416836A2}"/>
                </a:ext>
              </a:extLst>
            </p:cNvPr>
            <p:cNvSpPr/>
            <p:nvPr/>
          </p:nvSpPr>
          <p:spPr>
            <a:xfrm>
              <a:off x="7523071" y="4142919"/>
              <a:ext cx="128585" cy="63491"/>
            </a:xfrm>
            <a:custGeom>
              <a:avLst/>
              <a:gdLst/>
              <a:ahLst/>
              <a:cxnLst/>
              <a:rect l="l" t="t" r="r" b="b"/>
              <a:pathLst>
                <a:path w="3736" h="1861" extrusionOk="0">
                  <a:moveTo>
                    <a:pt x="283" y="0"/>
                  </a:moveTo>
                  <a:cubicBezTo>
                    <a:pt x="115" y="0"/>
                    <a:pt x="0" y="235"/>
                    <a:pt x="179" y="314"/>
                  </a:cubicBezTo>
                  <a:cubicBezTo>
                    <a:pt x="1252" y="816"/>
                    <a:pt x="2325" y="1341"/>
                    <a:pt x="3375" y="1844"/>
                  </a:cubicBezTo>
                  <a:cubicBezTo>
                    <a:pt x="3401" y="1855"/>
                    <a:pt x="3428" y="1861"/>
                    <a:pt x="3453" y="1861"/>
                  </a:cubicBezTo>
                  <a:cubicBezTo>
                    <a:pt x="3621" y="1861"/>
                    <a:pt x="3736" y="1626"/>
                    <a:pt x="3557" y="1547"/>
                  </a:cubicBezTo>
                  <a:cubicBezTo>
                    <a:pt x="2484" y="1022"/>
                    <a:pt x="1434" y="520"/>
                    <a:pt x="362" y="18"/>
                  </a:cubicBezTo>
                  <a:cubicBezTo>
                    <a:pt x="335" y="6"/>
                    <a:pt x="308" y="0"/>
                    <a:pt x="283"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9" name="Google Shape;433;p24">
              <a:extLst>
                <a:ext uri="{FF2B5EF4-FFF2-40B4-BE49-F238E27FC236}">
                  <a16:creationId xmlns:a16="http://schemas.microsoft.com/office/drawing/2014/main" xmlns="" id="{380B18D8-E546-4D5E-9F35-4054F7B3CDE9}"/>
                </a:ext>
              </a:extLst>
            </p:cNvPr>
            <p:cNvSpPr/>
            <p:nvPr/>
          </p:nvSpPr>
          <p:spPr>
            <a:xfrm>
              <a:off x="7535770" y="4269901"/>
              <a:ext cx="112711" cy="68252"/>
            </a:xfrm>
            <a:custGeom>
              <a:avLst/>
              <a:gdLst/>
              <a:ahLst/>
              <a:cxnLst/>
              <a:rect l="l" t="t" r="r" b="b"/>
              <a:pathLst>
                <a:path w="3252" h="1991" extrusionOk="0">
                  <a:moveTo>
                    <a:pt x="2996" y="1"/>
                  </a:moveTo>
                  <a:cubicBezTo>
                    <a:pt x="2970" y="1"/>
                    <a:pt x="2943" y="8"/>
                    <a:pt x="2916" y="25"/>
                  </a:cubicBezTo>
                  <a:cubicBezTo>
                    <a:pt x="2003" y="573"/>
                    <a:pt x="1067" y="1120"/>
                    <a:pt x="154" y="1668"/>
                  </a:cubicBezTo>
                  <a:cubicBezTo>
                    <a:pt x="0" y="1765"/>
                    <a:pt x="90" y="1991"/>
                    <a:pt x="245" y="1991"/>
                  </a:cubicBezTo>
                  <a:cubicBezTo>
                    <a:pt x="274" y="1991"/>
                    <a:pt x="305" y="1983"/>
                    <a:pt x="337" y="1965"/>
                  </a:cubicBezTo>
                  <a:cubicBezTo>
                    <a:pt x="1250" y="1417"/>
                    <a:pt x="2163" y="892"/>
                    <a:pt x="3076" y="344"/>
                  </a:cubicBezTo>
                  <a:cubicBezTo>
                    <a:pt x="3251" y="247"/>
                    <a:pt x="3144" y="1"/>
                    <a:pt x="2996"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0" name="Google Shape;434;p24">
              <a:extLst>
                <a:ext uri="{FF2B5EF4-FFF2-40B4-BE49-F238E27FC236}">
                  <a16:creationId xmlns:a16="http://schemas.microsoft.com/office/drawing/2014/main" xmlns="" id="{824C7CD4-6296-4EEF-8A3F-D50AAACF028A}"/>
                </a:ext>
              </a:extLst>
            </p:cNvPr>
            <p:cNvSpPr/>
            <p:nvPr/>
          </p:nvSpPr>
          <p:spPr>
            <a:xfrm>
              <a:off x="8412059" y="4234981"/>
              <a:ext cx="174623" cy="12698"/>
            </a:xfrm>
            <a:custGeom>
              <a:avLst/>
              <a:gdLst/>
              <a:ahLst/>
              <a:cxnLst/>
              <a:rect l="l" t="t" r="r" b="b"/>
              <a:pathLst>
                <a:path w="5091" h="367" extrusionOk="0">
                  <a:moveTo>
                    <a:pt x="229" y="1"/>
                  </a:moveTo>
                  <a:cubicBezTo>
                    <a:pt x="0" y="1"/>
                    <a:pt x="0" y="366"/>
                    <a:pt x="229" y="366"/>
                  </a:cubicBezTo>
                  <a:lnTo>
                    <a:pt x="4862" y="366"/>
                  </a:lnTo>
                  <a:cubicBezTo>
                    <a:pt x="5090" y="366"/>
                    <a:pt x="5090" y="1"/>
                    <a:pt x="4862"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1" name="Google Shape;435;p24">
              <a:extLst>
                <a:ext uri="{FF2B5EF4-FFF2-40B4-BE49-F238E27FC236}">
                  <a16:creationId xmlns:a16="http://schemas.microsoft.com/office/drawing/2014/main" xmlns="" id="{AD1155CE-4E07-4749-AC15-A0B3122CCE2C}"/>
                </a:ext>
              </a:extLst>
            </p:cNvPr>
            <p:cNvSpPr/>
            <p:nvPr/>
          </p:nvSpPr>
          <p:spPr>
            <a:xfrm>
              <a:off x="8405709" y="4142919"/>
              <a:ext cx="128585" cy="63491"/>
            </a:xfrm>
            <a:custGeom>
              <a:avLst/>
              <a:gdLst/>
              <a:ahLst/>
              <a:cxnLst/>
              <a:rect l="l" t="t" r="r" b="b"/>
              <a:pathLst>
                <a:path w="3736" h="1861" extrusionOk="0">
                  <a:moveTo>
                    <a:pt x="3453" y="0"/>
                  </a:moveTo>
                  <a:cubicBezTo>
                    <a:pt x="3428" y="0"/>
                    <a:pt x="3402" y="6"/>
                    <a:pt x="3375" y="18"/>
                  </a:cubicBezTo>
                  <a:cubicBezTo>
                    <a:pt x="2302" y="520"/>
                    <a:pt x="1252" y="1022"/>
                    <a:pt x="179" y="1547"/>
                  </a:cubicBezTo>
                  <a:cubicBezTo>
                    <a:pt x="1" y="1626"/>
                    <a:pt x="115" y="1861"/>
                    <a:pt x="283" y="1861"/>
                  </a:cubicBezTo>
                  <a:cubicBezTo>
                    <a:pt x="308" y="1861"/>
                    <a:pt x="335" y="1855"/>
                    <a:pt x="362" y="1844"/>
                  </a:cubicBezTo>
                  <a:cubicBezTo>
                    <a:pt x="1412" y="1341"/>
                    <a:pt x="2485" y="816"/>
                    <a:pt x="3557" y="314"/>
                  </a:cubicBezTo>
                  <a:cubicBezTo>
                    <a:pt x="3736" y="235"/>
                    <a:pt x="3621" y="0"/>
                    <a:pt x="3453"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2" name="Google Shape;436;p24">
              <a:extLst>
                <a:ext uri="{FF2B5EF4-FFF2-40B4-BE49-F238E27FC236}">
                  <a16:creationId xmlns:a16="http://schemas.microsoft.com/office/drawing/2014/main" xmlns="" id="{B879042E-49B1-452F-BB8A-AA6A7E5837FF}"/>
                </a:ext>
              </a:extLst>
            </p:cNvPr>
            <p:cNvSpPr/>
            <p:nvPr/>
          </p:nvSpPr>
          <p:spPr>
            <a:xfrm>
              <a:off x="8410471" y="4269901"/>
              <a:ext cx="111124" cy="68252"/>
            </a:xfrm>
            <a:custGeom>
              <a:avLst/>
              <a:gdLst/>
              <a:ahLst/>
              <a:cxnLst/>
              <a:rect l="l" t="t" r="r" b="b"/>
              <a:pathLst>
                <a:path w="3251" h="1991" extrusionOk="0">
                  <a:moveTo>
                    <a:pt x="255" y="1"/>
                  </a:moveTo>
                  <a:cubicBezTo>
                    <a:pt x="107" y="1"/>
                    <a:pt x="0" y="247"/>
                    <a:pt x="175" y="344"/>
                  </a:cubicBezTo>
                  <a:cubicBezTo>
                    <a:pt x="1088" y="892"/>
                    <a:pt x="2001" y="1417"/>
                    <a:pt x="2914" y="1965"/>
                  </a:cubicBezTo>
                  <a:cubicBezTo>
                    <a:pt x="2947" y="1983"/>
                    <a:pt x="2978" y="1991"/>
                    <a:pt x="3006" y="1991"/>
                  </a:cubicBezTo>
                  <a:cubicBezTo>
                    <a:pt x="3161" y="1991"/>
                    <a:pt x="3251" y="1765"/>
                    <a:pt x="3097" y="1668"/>
                  </a:cubicBezTo>
                  <a:cubicBezTo>
                    <a:pt x="2184" y="1120"/>
                    <a:pt x="1248" y="573"/>
                    <a:pt x="335" y="25"/>
                  </a:cubicBezTo>
                  <a:cubicBezTo>
                    <a:pt x="308" y="8"/>
                    <a:pt x="281" y="1"/>
                    <a:pt x="255" y="1"/>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3" name="Google Shape;437;p24">
              <a:extLst>
                <a:ext uri="{FF2B5EF4-FFF2-40B4-BE49-F238E27FC236}">
                  <a16:creationId xmlns:a16="http://schemas.microsoft.com/office/drawing/2014/main" xmlns="" id="{8900FDE3-CA85-4EBB-8661-9153F04A831C}"/>
                </a:ext>
              </a:extLst>
            </p:cNvPr>
            <p:cNvSpPr/>
            <p:nvPr/>
          </p:nvSpPr>
          <p:spPr>
            <a:xfrm>
              <a:off x="8034239" y="4254028"/>
              <a:ext cx="107949" cy="255550"/>
            </a:xfrm>
            <a:custGeom>
              <a:avLst/>
              <a:gdLst/>
              <a:ahLst/>
              <a:cxnLst/>
              <a:rect l="l" t="t" r="r" b="b"/>
              <a:pathLst>
                <a:path w="3128" h="7442" extrusionOk="0">
                  <a:moveTo>
                    <a:pt x="1461" y="1"/>
                  </a:moveTo>
                  <a:lnTo>
                    <a:pt x="1416" y="115"/>
                  </a:lnTo>
                  <a:cubicBezTo>
                    <a:pt x="1461" y="1576"/>
                    <a:pt x="1507" y="3288"/>
                    <a:pt x="206" y="4292"/>
                  </a:cubicBezTo>
                  <a:cubicBezTo>
                    <a:pt x="1" y="5798"/>
                    <a:pt x="206" y="6300"/>
                    <a:pt x="320" y="7373"/>
                  </a:cubicBezTo>
                  <a:cubicBezTo>
                    <a:pt x="491" y="7419"/>
                    <a:pt x="845" y="7442"/>
                    <a:pt x="1310" y="7442"/>
                  </a:cubicBezTo>
                  <a:cubicBezTo>
                    <a:pt x="1775" y="7442"/>
                    <a:pt x="2352" y="7419"/>
                    <a:pt x="2968" y="7373"/>
                  </a:cubicBezTo>
                  <a:cubicBezTo>
                    <a:pt x="3082" y="6506"/>
                    <a:pt x="3128" y="5798"/>
                    <a:pt x="3128" y="4520"/>
                  </a:cubicBezTo>
                  <a:cubicBezTo>
                    <a:pt x="1256" y="3402"/>
                    <a:pt x="1553" y="868"/>
                    <a:pt x="1461" y="1"/>
                  </a:cubicBezTo>
                  <a:close/>
                </a:path>
              </a:pathLst>
            </a:custGeom>
            <a:solidFill>
              <a:srgbClr val="FFFEF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4" name="Google Shape;438;p24">
              <a:extLst>
                <a:ext uri="{FF2B5EF4-FFF2-40B4-BE49-F238E27FC236}">
                  <a16:creationId xmlns:a16="http://schemas.microsoft.com/office/drawing/2014/main" xmlns="" id="{63978C0B-006E-468A-AFB9-67C2C2EF84CB}"/>
                </a:ext>
              </a:extLst>
            </p:cNvPr>
            <p:cNvSpPr/>
            <p:nvPr/>
          </p:nvSpPr>
          <p:spPr>
            <a:xfrm>
              <a:off x="7843742" y="4225457"/>
              <a:ext cx="257172" cy="211106"/>
            </a:xfrm>
            <a:custGeom>
              <a:avLst/>
              <a:gdLst/>
              <a:ahLst/>
              <a:cxnLst/>
              <a:rect l="l" t="t" r="r" b="b"/>
              <a:pathLst>
                <a:path w="7499" h="6156" extrusionOk="0">
                  <a:moveTo>
                    <a:pt x="6901" y="0"/>
                  </a:moveTo>
                  <a:cubicBezTo>
                    <a:pt x="6701" y="0"/>
                    <a:pt x="6476" y="179"/>
                    <a:pt x="6517" y="441"/>
                  </a:cubicBezTo>
                  <a:cubicBezTo>
                    <a:pt x="6768" y="2130"/>
                    <a:pt x="6700" y="4161"/>
                    <a:pt x="5056" y="5143"/>
                  </a:cubicBezTo>
                  <a:cubicBezTo>
                    <a:pt x="4639" y="5394"/>
                    <a:pt x="4137" y="5512"/>
                    <a:pt x="3623" y="5512"/>
                  </a:cubicBezTo>
                  <a:cubicBezTo>
                    <a:pt x="2225" y="5512"/>
                    <a:pt x="747" y="4638"/>
                    <a:pt x="697" y="3203"/>
                  </a:cubicBezTo>
                  <a:cubicBezTo>
                    <a:pt x="685" y="2974"/>
                    <a:pt x="508" y="2860"/>
                    <a:pt x="337" y="2860"/>
                  </a:cubicBezTo>
                  <a:cubicBezTo>
                    <a:pt x="166" y="2860"/>
                    <a:pt x="1" y="2974"/>
                    <a:pt x="12" y="3203"/>
                  </a:cubicBezTo>
                  <a:cubicBezTo>
                    <a:pt x="71" y="5186"/>
                    <a:pt x="1886" y="6155"/>
                    <a:pt x="3671" y="6155"/>
                  </a:cubicBezTo>
                  <a:cubicBezTo>
                    <a:pt x="3961" y="6155"/>
                    <a:pt x="4251" y="6130"/>
                    <a:pt x="4531" y="6079"/>
                  </a:cubicBezTo>
                  <a:cubicBezTo>
                    <a:pt x="7225" y="5576"/>
                    <a:pt x="7499" y="2426"/>
                    <a:pt x="7179" y="258"/>
                  </a:cubicBezTo>
                  <a:cubicBezTo>
                    <a:pt x="7152" y="77"/>
                    <a:pt x="7032" y="0"/>
                    <a:pt x="6901"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5" name="Google Shape;439;p24">
              <a:extLst>
                <a:ext uri="{FF2B5EF4-FFF2-40B4-BE49-F238E27FC236}">
                  <a16:creationId xmlns:a16="http://schemas.microsoft.com/office/drawing/2014/main" xmlns="" id="{56981488-38E8-4A0F-8512-086ACAEFAA8F}"/>
                </a:ext>
              </a:extLst>
            </p:cNvPr>
            <p:cNvSpPr/>
            <p:nvPr/>
          </p:nvSpPr>
          <p:spPr>
            <a:xfrm>
              <a:off x="8072339" y="4242917"/>
              <a:ext cx="249234" cy="195235"/>
            </a:xfrm>
            <a:custGeom>
              <a:avLst/>
              <a:gdLst/>
              <a:ahLst/>
              <a:cxnLst/>
              <a:rect l="l" t="t" r="r" b="b"/>
              <a:pathLst>
                <a:path w="7289" h="5706" extrusionOk="0">
                  <a:moveTo>
                    <a:pt x="337" y="0"/>
                  </a:moveTo>
                  <a:cubicBezTo>
                    <a:pt x="166" y="0"/>
                    <a:pt x="1" y="114"/>
                    <a:pt x="12" y="343"/>
                  </a:cubicBezTo>
                  <a:cubicBezTo>
                    <a:pt x="149" y="2694"/>
                    <a:pt x="263" y="4794"/>
                    <a:pt x="2865" y="5570"/>
                  </a:cubicBezTo>
                  <a:cubicBezTo>
                    <a:pt x="3179" y="5662"/>
                    <a:pt x="3487" y="5706"/>
                    <a:pt x="3784" y="5706"/>
                  </a:cubicBezTo>
                  <a:cubicBezTo>
                    <a:pt x="5538" y="5706"/>
                    <a:pt x="6935" y="4199"/>
                    <a:pt x="7248" y="2443"/>
                  </a:cubicBezTo>
                  <a:cubicBezTo>
                    <a:pt x="7289" y="2182"/>
                    <a:pt x="7066" y="2012"/>
                    <a:pt x="6867" y="2012"/>
                  </a:cubicBezTo>
                  <a:cubicBezTo>
                    <a:pt x="6735" y="2012"/>
                    <a:pt x="6613" y="2087"/>
                    <a:pt x="6586" y="2260"/>
                  </a:cubicBezTo>
                  <a:cubicBezTo>
                    <a:pt x="6305" y="3890"/>
                    <a:pt x="5194" y="4951"/>
                    <a:pt x="3719" y="4951"/>
                  </a:cubicBezTo>
                  <a:cubicBezTo>
                    <a:pt x="3397" y="4951"/>
                    <a:pt x="3057" y="4900"/>
                    <a:pt x="2705" y="4794"/>
                  </a:cubicBezTo>
                  <a:cubicBezTo>
                    <a:pt x="674" y="4177"/>
                    <a:pt x="811" y="2009"/>
                    <a:pt x="697" y="343"/>
                  </a:cubicBezTo>
                  <a:cubicBezTo>
                    <a:pt x="685" y="114"/>
                    <a:pt x="508" y="0"/>
                    <a:pt x="337"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6" name="Google Shape;440;p24">
              <a:extLst>
                <a:ext uri="{FF2B5EF4-FFF2-40B4-BE49-F238E27FC236}">
                  <a16:creationId xmlns:a16="http://schemas.microsoft.com/office/drawing/2014/main" xmlns="" id="{E0E7ACC3-9D70-40C7-9D86-BF4F4D75CB90}"/>
                </a:ext>
              </a:extLst>
            </p:cNvPr>
            <p:cNvSpPr/>
            <p:nvPr/>
          </p:nvSpPr>
          <p:spPr>
            <a:xfrm>
              <a:off x="7875491" y="4139745"/>
              <a:ext cx="376232" cy="128568"/>
            </a:xfrm>
            <a:custGeom>
              <a:avLst/>
              <a:gdLst/>
              <a:ahLst/>
              <a:cxnLst/>
              <a:rect l="l" t="t" r="r" b="b"/>
              <a:pathLst>
                <a:path w="10957" h="3734" extrusionOk="0">
                  <a:moveTo>
                    <a:pt x="7985" y="1"/>
                  </a:moveTo>
                  <a:cubicBezTo>
                    <a:pt x="7173" y="1"/>
                    <a:pt x="6256" y="104"/>
                    <a:pt x="5730" y="104"/>
                  </a:cubicBezTo>
                  <a:cubicBezTo>
                    <a:pt x="5271" y="104"/>
                    <a:pt x="4552" y="47"/>
                    <a:pt x="3836" y="47"/>
                  </a:cubicBezTo>
                  <a:cubicBezTo>
                    <a:pt x="3055" y="47"/>
                    <a:pt x="2278" y="115"/>
                    <a:pt x="1850" y="401"/>
                  </a:cubicBezTo>
                  <a:cubicBezTo>
                    <a:pt x="1" y="1474"/>
                    <a:pt x="5068" y="3323"/>
                    <a:pt x="5958" y="3734"/>
                  </a:cubicBezTo>
                  <a:cubicBezTo>
                    <a:pt x="6848" y="3551"/>
                    <a:pt x="10957" y="1109"/>
                    <a:pt x="9359" y="218"/>
                  </a:cubicBezTo>
                  <a:cubicBezTo>
                    <a:pt x="9060" y="50"/>
                    <a:pt x="8548" y="1"/>
                    <a:pt x="7985" y="1"/>
                  </a:cubicBezTo>
                  <a:close/>
                </a:path>
              </a:pathLst>
            </a:custGeom>
            <a:solidFill>
              <a:srgbClr val="562D1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7" name="Google Shape;441;p24">
              <a:extLst>
                <a:ext uri="{FF2B5EF4-FFF2-40B4-BE49-F238E27FC236}">
                  <a16:creationId xmlns:a16="http://schemas.microsoft.com/office/drawing/2014/main" xmlns="" id="{102E3B78-3EE4-4F3C-9D44-8F7AA425544E}"/>
                </a:ext>
              </a:extLst>
            </p:cNvPr>
            <p:cNvSpPr/>
            <p:nvPr/>
          </p:nvSpPr>
          <p:spPr>
            <a:xfrm>
              <a:off x="7303998" y="4298472"/>
              <a:ext cx="11112" cy="50793"/>
            </a:xfrm>
            <a:custGeom>
              <a:avLst/>
              <a:gdLst/>
              <a:ahLst/>
              <a:cxnLst/>
              <a:rect l="l" t="t" r="r" b="b"/>
              <a:pathLst>
                <a:path w="343" h="1462" extrusionOk="0">
                  <a:moveTo>
                    <a:pt x="172" y="0"/>
                  </a:moveTo>
                  <a:cubicBezTo>
                    <a:pt x="86" y="0"/>
                    <a:pt x="1" y="57"/>
                    <a:pt x="1" y="172"/>
                  </a:cubicBezTo>
                  <a:lnTo>
                    <a:pt x="1" y="1290"/>
                  </a:lnTo>
                  <a:cubicBezTo>
                    <a:pt x="1" y="1404"/>
                    <a:pt x="86" y="1461"/>
                    <a:pt x="172" y="1461"/>
                  </a:cubicBezTo>
                  <a:cubicBezTo>
                    <a:pt x="257" y="1461"/>
                    <a:pt x="343" y="1404"/>
                    <a:pt x="343" y="1290"/>
                  </a:cubicBezTo>
                  <a:lnTo>
                    <a:pt x="343" y="172"/>
                  </a:lnTo>
                  <a:cubicBezTo>
                    <a:pt x="343" y="57"/>
                    <a:pt x="257"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8" name="Google Shape;442;p24">
              <a:extLst>
                <a:ext uri="{FF2B5EF4-FFF2-40B4-BE49-F238E27FC236}">
                  <a16:creationId xmlns:a16="http://schemas.microsoft.com/office/drawing/2014/main" xmlns="" id="{453257C3-093C-4924-AF2C-5FE4A8DC3FA6}"/>
                </a:ext>
              </a:extLst>
            </p:cNvPr>
            <p:cNvSpPr/>
            <p:nvPr/>
          </p:nvSpPr>
          <p:spPr>
            <a:xfrm>
              <a:off x="7338923" y="4298472"/>
              <a:ext cx="11112" cy="44444"/>
            </a:xfrm>
            <a:custGeom>
              <a:avLst/>
              <a:gdLst/>
              <a:ahLst/>
              <a:cxnLst/>
              <a:rect l="l" t="t" r="r" b="b"/>
              <a:pathLst>
                <a:path w="344" h="1302" extrusionOk="0">
                  <a:moveTo>
                    <a:pt x="172" y="0"/>
                  </a:moveTo>
                  <a:cubicBezTo>
                    <a:pt x="86" y="0"/>
                    <a:pt x="1" y="57"/>
                    <a:pt x="1" y="172"/>
                  </a:cubicBezTo>
                  <a:lnTo>
                    <a:pt x="1" y="1130"/>
                  </a:lnTo>
                  <a:cubicBezTo>
                    <a:pt x="1" y="1244"/>
                    <a:pt x="86" y="1301"/>
                    <a:pt x="172" y="1301"/>
                  </a:cubicBezTo>
                  <a:cubicBezTo>
                    <a:pt x="257" y="1301"/>
                    <a:pt x="343" y="1244"/>
                    <a:pt x="343" y="1130"/>
                  </a:cubicBezTo>
                  <a:lnTo>
                    <a:pt x="343" y="172"/>
                  </a:lnTo>
                  <a:cubicBezTo>
                    <a:pt x="343" y="57"/>
                    <a:pt x="257"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9" name="Google Shape;443;p24">
              <a:extLst>
                <a:ext uri="{FF2B5EF4-FFF2-40B4-BE49-F238E27FC236}">
                  <a16:creationId xmlns:a16="http://schemas.microsoft.com/office/drawing/2014/main" xmlns="" id="{1E3D1F64-F4B1-4BC8-B2DA-2810A61A9CA9}"/>
                </a:ext>
              </a:extLst>
            </p:cNvPr>
            <p:cNvSpPr/>
            <p:nvPr/>
          </p:nvSpPr>
          <p:spPr>
            <a:xfrm>
              <a:off x="7316698" y="4358788"/>
              <a:ext cx="11112" cy="38094"/>
            </a:xfrm>
            <a:custGeom>
              <a:avLst/>
              <a:gdLst/>
              <a:ahLst/>
              <a:cxnLst/>
              <a:rect l="l" t="t" r="r" b="b"/>
              <a:pathLst>
                <a:path w="343" h="1120" extrusionOk="0">
                  <a:moveTo>
                    <a:pt x="172" y="1"/>
                  </a:moveTo>
                  <a:cubicBezTo>
                    <a:pt x="86" y="1"/>
                    <a:pt x="1" y="58"/>
                    <a:pt x="1" y="172"/>
                  </a:cubicBezTo>
                  <a:lnTo>
                    <a:pt x="1" y="948"/>
                  </a:lnTo>
                  <a:cubicBezTo>
                    <a:pt x="1" y="1062"/>
                    <a:pt x="86" y="1119"/>
                    <a:pt x="172" y="1119"/>
                  </a:cubicBezTo>
                  <a:cubicBezTo>
                    <a:pt x="257" y="1119"/>
                    <a:pt x="343" y="1062"/>
                    <a:pt x="343" y="948"/>
                  </a:cubicBezTo>
                  <a:lnTo>
                    <a:pt x="343" y="172"/>
                  </a:lnTo>
                  <a:cubicBezTo>
                    <a:pt x="343" y="58"/>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0" name="Google Shape;444;p24">
              <a:extLst>
                <a:ext uri="{FF2B5EF4-FFF2-40B4-BE49-F238E27FC236}">
                  <a16:creationId xmlns:a16="http://schemas.microsoft.com/office/drawing/2014/main" xmlns="" id="{4E356F2F-DCF3-47EC-86FC-55DAC6092980}"/>
                </a:ext>
              </a:extLst>
            </p:cNvPr>
            <p:cNvSpPr/>
            <p:nvPr/>
          </p:nvSpPr>
          <p:spPr>
            <a:xfrm>
              <a:off x="7610381" y="3873084"/>
              <a:ext cx="12700" cy="44444"/>
            </a:xfrm>
            <a:custGeom>
              <a:avLst/>
              <a:gdLst/>
              <a:ahLst/>
              <a:cxnLst/>
              <a:rect l="l" t="t" r="r" b="b"/>
              <a:pathLst>
                <a:path w="344" h="1285" extrusionOk="0">
                  <a:moveTo>
                    <a:pt x="172" y="0"/>
                  </a:moveTo>
                  <a:cubicBezTo>
                    <a:pt x="86" y="0"/>
                    <a:pt x="1" y="52"/>
                    <a:pt x="1" y="154"/>
                  </a:cubicBezTo>
                  <a:lnTo>
                    <a:pt x="1" y="1113"/>
                  </a:lnTo>
                  <a:cubicBezTo>
                    <a:pt x="1" y="1227"/>
                    <a:pt x="86" y="1284"/>
                    <a:pt x="172" y="1284"/>
                  </a:cubicBezTo>
                  <a:cubicBezTo>
                    <a:pt x="258" y="1284"/>
                    <a:pt x="343" y="1227"/>
                    <a:pt x="343" y="1113"/>
                  </a:cubicBezTo>
                  <a:lnTo>
                    <a:pt x="343" y="154"/>
                  </a:lnTo>
                  <a:cubicBezTo>
                    <a:pt x="343" y="52"/>
                    <a:pt x="258"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1" name="Google Shape;445;p24">
              <a:extLst>
                <a:ext uri="{FF2B5EF4-FFF2-40B4-BE49-F238E27FC236}">
                  <a16:creationId xmlns:a16="http://schemas.microsoft.com/office/drawing/2014/main" xmlns="" id="{50A21419-8A3E-4DEE-BF75-B501C4AF2D51}"/>
                </a:ext>
              </a:extLst>
            </p:cNvPr>
            <p:cNvSpPr/>
            <p:nvPr/>
          </p:nvSpPr>
          <p:spPr>
            <a:xfrm>
              <a:off x="7650069" y="3865147"/>
              <a:ext cx="11112" cy="41269"/>
            </a:xfrm>
            <a:custGeom>
              <a:avLst/>
              <a:gdLst/>
              <a:ahLst/>
              <a:cxnLst/>
              <a:rect l="l" t="t" r="r" b="b"/>
              <a:pathLst>
                <a:path w="343" h="1211" extrusionOk="0">
                  <a:moveTo>
                    <a:pt x="172" y="1"/>
                  </a:moveTo>
                  <a:cubicBezTo>
                    <a:pt x="86" y="1"/>
                    <a:pt x="0" y="58"/>
                    <a:pt x="0" y="172"/>
                  </a:cubicBezTo>
                  <a:lnTo>
                    <a:pt x="0" y="1040"/>
                  </a:lnTo>
                  <a:cubicBezTo>
                    <a:pt x="0" y="1154"/>
                    <a:pt x="86" y="1211"/>
                    <a:pt x="172" y="1211"/>
                  </a:cubicBezTo>
                  <a:cubicBezTo>
                    <a:pt x="257" y="1211"/>
                    <a:pt x="343" y="1154"/>
                    <a:pt x="343" y="1040"/>
                  </a:cubicBezTo>
                  <a:lnTo>
                    <a:pt x="343" y="172"/>
                  </a:lnTo>
                  <a:cubicBezTo>
                    <a:pt x="343" y="58"/>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2" name="Google Shape;446;p24">
              <a:extLst>
                <a:ext uri="{FF2B5EF4-FFF2-40B4-BE49-F238E27FC236}">
                  <a16:creationId xmlns:a16="http://schemas.microsoft.com/office/drawing/2014/main" xmlns="" id="{CE1C2226-E139-4128-8722-A1F8FB54AD5F}"/>
                </a:ext>
              </a:extLst>
            </p:cNvPr>
            <p:cNvSpPr/>
            <p:nvPr/>
          </p:nvSpPr>
          <p:spPr>
            <a:xfrm>
              <a:off x="7629431" y="3930225"/>
              <a:ext cx="12700" cy="36507"/>
            </a:xfrm>
            <a:custGeom>
              <a:avLst/>
              <a:gdLst/>
              <a:ahLst/>
              <a:cxnLst/>
              <a:rect l="l" t="t" r="r" b="b"/>
              <a:pathLst>
                <a:path w="344" h="1040" extrusionOk="0">
                  <a:moveTo>
                    <a:pt x="172" y="1"/>
                  </a:moveTo>
                  <a:cubicBezTo>
                    <a:pt x="86" y="1"/>
                    <a:pt x="1" y="52"/>
                    <a:pt x="1" y="155"/>
                  </a:cubicBezTo>
                  <a:lnTo>
                    <a:pt x="1" y="885"/>
                  </a:lnTo>
                  <a:cubicBezTo>
                    <a:pt x="1" y="988"/>
                    <a:pt x="86" y="1039"/>
                    <a:pt x="172" y="1039"/>
                  </a:cubicBezTo>
                  <a:cubicBezTo>
                    <a:pt x="257" y="1039"/>
                    <a:pt x="343" y="988"/>
                    <a:pt x="343" y="885"/>
                  </a:cubicBezTo>
                  <a:lnTo>
                    <a:pt x="343" y="155"/>
                  </a:lnTo>
                  <a:cubicBezTo>
                    <a:pt x="343" y="52"/>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3" name="Google Shape;447;p24">
              <a:extLst>
                <a:ext uri="{FF2B5EF4-FFF2-40B4-BE49-F238E27FC236}">
                  <a16:creationId xmlns:a16="http://schemas.microsoft.com/office/drawing/2014/main" xmlns="" id="{714EF492-EB1C-4E78-8278-C97146D21503}"/>
                </a:ext>
              </a:extLst>
            </p:cNvPr>
            <p:cNvSpPr/>
            <p:nvPr/>
          </p:nvSpPr>
          <p:spPr>
            <a:xfrm>
              <a:off x="8308873" y="3831815"/>
              <a:ext cx="12700" cy="50793"/>
            </a:xfrm>
            <a:custGeom>
              <a:avLst/>
              <a:gdLst/>
              <a:ahLst/>
              <a:cxnLst/>
              <a:rect l="l" t="t" r="r" b="b"/>
              <a:pathLst>
                <a:path w="343" h="1462" extrusionOk="0">
                  <a:moveTo>
                    <a:pt x="171" y="0"/>
                  </a:moveTo>
                  <a:cubicBezTo>
                    <a:pt x="86" y="0"/>
                    <a:pt x="0" y="57"/>
                    <a:pt x="0" y="172"/>
                  </a:cubicBezTo>
                  <a:lnTo>
                    <a:pt x="0" y="1290"/>
                  </a:lnTo>
                  <a:cubicBezTo>
                    <a:pt x="0" y="1404"/>
                    <a:pt x="86" y="1461"/>
                    <a:pt x="171" y="1461"/>
                  </a:cubicBezTo>
                  <a:cubicBezTo>
                    <a:pt x="257" y="1461"/>
                    <a:pt x="343" y="1404"/>
                    <a:pt x="343" y="1290"/>
                  </a:cubicBezTo>
                  <a:lnTo>
                    <a:pt x="343" y="172"/>
                  </a:lnTo>
                  <a:cubicBezTo>
                    <a:pt x="343" y="57"/>
                    <a:pt x="257" y="0"/>
                    <a:pt x="171"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4" name="Google Shape;448;p24">
              <a:extLst>
                <a:ext uri="{FF2B5EF4-FFF2-40B4-BE49-F238E27FC236}">
                  <a16:creationId xmlns:a16="http://schemas.microsoft.com/office/drawing/2014/main" xmlns="" id="{0387C5BF-94F2-48C0-BF58-3ADF6AB331C6}"/>
                </a:ext>
              </a:extLst>
            </p:cNvPr>
            <p:cNvSpPr/>
            <p:nvPr/>
          </p:nvSpPr>
          <p:spPr>
            <a:xfrm>
              <a:off x="8351735" y="3838164"/>
              <a:ext cx="12700" cy="46030"/>
            </a:xfrm>
            <a:custGeom>
              <a:avLst/>
              <a:gdLst/>
              <a:ahLst/>
              <a:cxnLst/>
              <a:rect l="l" t="t" r="r" b="b"/>
              <a:pathLst>
                <a:path w="343" h="1370" extrusionOk="0">
                  <a:moveTo>
                    <a:pt x="172" y="0"/>
                  </a:moveTo>
                  <a:cubicBezTo>
                    <a:pt x="86" y="0"/>
                    <a:pt x="1" y="57"/>
                    <a:pt x="1" y="171"/>
                  </a:cubicBezTo>
                  <a:lnTo>
                    <a:pt x="1" y="1198"/>
                  </a:lnTo>
                  <a:cubicBezTo>
                    <a:pt x="1" y="1313"/>
                    <a:pt x="86" y="1370"/>
                    <a:pt x="172" y="1370"/>
                  </a:cubicBezTo>
                  <a:cubicBezTo>
                    <a:pt x="257" y="1370"/>
                    <a:pt x="343" y="1313"/>
                    <a:pt x="343" y="1198"/>
                  </a:cubicBezTo>
                  <a:lnTo>
                    <a:pt x="343" y="171"/>
                  </a:lnTo>
                  <a:cubicBezTo>
                    <a:pt x="343" y="57"/>
                    <a:pt x="257"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5" name="Google Shape;449;p24">
              <a:extLst>
                <a:ext uri="{FF2B5EF4-FFF2-40B4-BE49-F238E27FC236}">
                  <a16:creationId xmlns:a16="http://schemas.microsoft.com/office/drawing/2014/main" xmlns="" id="{303D97CE-4D2C-489A-8BEC-BE3E80E9317B}"/>
                </a:ext>
              </a:extLst>
            </p:cNvPr>
            <p:cNvSpPr/>
            <p:nvPr/>
          </p:nvSpPr>
          <p:spPr>
            <a:xfrm>
              <a:off x="8335860" y="3906416"/>
              <a:ext cx="12700" cy="34920"/>
            </a:xfrm>
            <a:custGeom>
              <a:avLst/>
              <a:gdLst/>
              <a:ahLst/>
              <a:cxnLst/>
              <a:rect l="l" t="t" r="r" b="b"/>
              <a:pathLst>
                <a:path w="366" h="1051" extrusionOk="0">
                  <a:moveTo>
                    <a:pt x="183" y="1"/>
                  </a:moveTo>
                  <a:cubicBezTo>
                    <a:pt x="92" y="1"/>
                    <a:pt x="0" y="58"/>
                    <a:pt x="0" y="172"/>
                  </a:cubicBezTo>
                  <a:lnTo>
                    <a:pt x="0" y="880"/>
                  </a:lnTo>
                  <a:cubicBezTo>
                    <a:pt x="0" y="994"/>
                    <a:pt x="92" y="1051"/>
                    <a:pt x="183" y="1051"/>
                  </a:cubicBezTo>
                  <a:cubicBezTo>
                    <a:pt x="274" y="1051"/>
                    <a:pt x="365" y="994"/>
                    <a:pt x="365" y="880"/>
                  </a:cubicBezTo>
                  <a:lnTo>
                    <a:pt x="365" y="172"/>
                  </a:lnTo>
                  <a:cubicBezTo>
                    <a:pt x="365" y="58"/>
                    <a:pt x="274" y="1"/>
                    <a:pt x="183"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6" name="Google Shape;450;p24">
              <a:extLst>
                <a:ext uri="{FF2B5EF4-FFF2-40B4-BE49-F238E27FC236}">
                  <a16:creationId xmlns:a16="http://schemas.microsoft.com/office/drawing/2014/main" xmlns="" id="{0DDF8D0B-58AB-4801-BB0A-3BB104CBA55F}"/>
                </a:ext>
              </a:extLst>
            </p:cNvPr>
            <p:cNvSpPr/>
            <p:nvPr/>
          </p:nvSpPr>
          <p:spPr>
            <a:xfrm>
              <a:off x="8678756" y="4268313"/>
              <a:ext cx="12700" cy="55555"/>
            </a:xfrm>
            <a:custGeom>
              <a:avLst/>
              <a:gdLst/>
              <a:ahLst/>
              <a:cxnLst/>
              <a:rect l="l" t="t" r="r" b="b"/>
              <a:pathLst>
                <a:path w="343" h="1599" extrusionOk="0">
                  <a:moveTo>
                    <a:pt x="172" y="1"/>
                  </a:moveTo>
                  <a:cubicBezTo>
                    <a:pt x="86" y="1"/>
                    <a:pt x="1" y="58"/>
                    <a:pt x="1" y="172"/>
                  </a:cubicBezTo>
                  <a:lnTo>
                    <a:pt x="1" y="1428"/>
                  </a:lnTo>
                  <a:cubicBezTo>
                    <a:pt x="1" y="1542"/>
                    <a:pt x="86" y="1599"/>
                    <a:pt x="172" y="1599"/>
                  </a:cubicBezTo>
                  <a:cubicBezTo>
                    <a:pt x="257" y="1599"/>
                    <a:pt x="343" y="1542"/>
                    <a:pt x="343" y="1428"/>
                  </a:cubicBezTo>
                  <a:lnTo>
                    <a:pt x="343" y="172"/>
                  </a:lnTo>
                  <a:cubicBezTo>
                    <a:pt x="343" y="58"/>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7" name="Google Shape;451;p24">
              <a:extLst>
                <a:ext uri="{FF2B5EF4-FFF2-40B4-BE49-F238E27FC236}">
                  <a16:creationId xmlns:a16="http://schemas.microsoft.com/office/drawing/2014/main" xmlns="" id="{C7BACB39-88A7-471B-8F82-137C6E8E600F}"/>
                </a:ext>
              </a:extLst>
            </p:cNvPr>
            <p:cNvSpPr/>
            <p:nvPr/>
          </p:nvSpPr>
          <p:spPr>
            <a:xfrm>
              <a:off x="8716856" y="4276250"/>
              <a:ext cx="12700" cy="44444"/>
            </a:xfrm>
            <a:custGeom>
              <a:avLst/>
              <a:gdLst/>
              <a:ahLst/>
              <a:cxnLst/>
              <a:rect l="l" t="t" r="r" b="b"/>
              <a:pathLst>
                <a:path w="366" h="1302" extrusionOk="0">
                  <a:moveTo>
                    <a:pt x="183" y="0"/>
                  </a:moveTo>
                  <a:cubicBezTo>
                    <a:pt x="92" y="0"/>
                    <a:pt x="0" y="57"/>
                    <a:pt x="0" y="171"/>
                  </a:cubicBezTo>
                  <a:lnTo>
                    <a:pt x="0" y="1130"/>
                  </a:lnTo>
                  <a:cubicBezTo>
                    <a:pt x="0" y="1244"/>
                    <a:pt x="92" y="1301"/>
                    <a:pt x="183" y="1301"/>
                  </a:cubicBezTo>
                  <a:cubicBezTo>
                    <a:pt x="274" y="1301"/>
                    <a:pt x="365" y="1244"/>
                    <a:pt x="365" y="1130"/>
                  </a:cubicBezTo>
                  <a:lnTo>
                    <a:pt x="365" y="171"/>
                  </a:lnTo>
                  <a:cubicBezTo>
                    <a:pt x="365" y="57"/>
                    <a:pt x="274" y="0"/>
                    <a:pt x="183"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8" name="Google Shape;452;p24">
              <a:extLst>
                <a:ext uri="{FF2B5EF4-FFF2-40B4-BE49-F238E27FC236}">
                  <a16:creationId xmlns:a16="http://schemas.microsoft.com/office/drawing/2014/main" xmlns="" id="{EFA4082A-7303-4E6E-B015-0FCEF3F4E5EC}"/>
                </a:ext>
              </a:extLst>
            </p:cNvPr>
            <p:cNvSpPr/>
            <p:nvPr/>
          </p:nvSpPr>
          <p:spPr>
            <a:xfrm>
              <a:off x="8707331" y="4342915"/>
              <a:ext cx="11112" cy="42856"/>
            </a:xfrm>
            <a:custGeom>
              <a:avLst/>
              <a:gdLst/>
              <a:ahLst/>
              <a:cxnLst/>
              <a:rect l="l" t="t" r="r" b="b"/>
              <a:pathLst>
                <a:path w="343" h="1279" extrusionOk="0">
                  <a:moveTo>
                    <a:pt x="172" y="1"/>
                  </a:moveTo>
                  <a:cubicBezTo>
                    <a:pt x="86" y="1"/>
                    <a:pt x="0" y="58"/>
                    <a:pt x="0" y="172"/>
                  </a:cubicBezTo>
                  <a:lnTo>
                    <a:pt x="0" y="1108"/>
                  </a:lnTo>
                  <a:cubicBezTo>
                    <a:pt x="0" y="1222"/>
                    <a:pt x="86" y="1279"/>
                    <a:pt x="172" y="1279"/>
                  </a:cubicBezTo>
                  <a:cubicBezTo>
                    <a:pt x="257" y="1279"/>
                    <a:pt x="343" y="1222"/>
                    <a:pt x="343" y="1108"/>
                  </a:cubicBezTo>
                  <a:lnTo>
                    <a:pt x="343" y="172"/>
                  </a:lnTo>
                  <a:cubicBezTo>
                    <a:pt x="343" y="58"/>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9" name="Google Shape;453;p24">
              <a:extLst>
                <a:ext uri="{FF2B5EF4-FFF2-40B4-BE49-F238E27FC236}">
                  <a16:creationId xmlns:a16="http://schemas.microsoft.com/office/drawing/2014/main" xmlns="" id="{C77F90BD-2266-403F-8814-53B218F46870}"/>
                </a:ext>
              </a:extLst>
            </p:cNvPr>
            <p:cNvSpPr/>
            <p:nvPr/>
          </p:nvSpPr>
          <p:spPr>
            <a:xfrm>
              <a:off x="8716856" y="4655606"/>
              <a:ext cx="12700" cy="47618"/>
            </a:xfrm>
            <a:custGeom>
              <a:avLst/>
              <a:gdLst/>
              <a:ahLst/>
              <a:cxnLst/>
              <a:rect l="l" t="t" r="r" b="b"/>
              <a:pathLst>
                <a:path w="366" h="1371" extrusionOk="0">
                  <a:moveTo>
                    <a:pt x="183" y="1"/>
                  </a:moveTo>
                  <a:cubicBezTo>
                    <a:pt x="92" y="1"/>
                    <a:pt x="0" y="58"/>
                    <a:pt x="0" y="172"/>
                  </a:cubicBezTo>
                  <a:lnTo>
                    <a:pt x="0" y="1199"/>
                  </a:lnTo>
                  <a:cubicBezTo>
                    <a:pt x="0" y="1313"/>
                    <a:pt x="92" y="1370"/>
                    <a:pt x="183" y="1370"/>
                  </a:cubicBezTo>
                  <a:cubicBezTo>
                    <a:pt x="274" y="1370"/>
                    <a:pt x="365" y="1313"/>
                    <a:pt x="365" y="1199"/>
                  </a:cubicBezTo>
                  <a:lnTo>
                    <a:pt x="365" y="172"/>
                  </a:lnTo>
                  <a:cubicBezTo>
                    <a:pt x="365" y="58"/>
                    <a:pt x="274" y="1"/>
                    <a:pt x="183"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0" name="Google Shape;454;p24">
              <a:extLst>
                <a:ext uri="{FF2B5EF4-FFF2-40B4-BE49-F238E27FC236}">
                  <a16:creationId xmlns:a16="http://schemas.microsoft.com/office/drawing/2014/main" xmlns="" id="{EE18B38F-AC76-4D22-9819-7B105A3ACF6B}"/>
                </a:ext>
              </a:extLst>
            </p:cNvPr>
            <p:cNvSpPr/>
            <p:nvPr/>
          </p:nvSpPr>
          <p:spPr>
            <a:xfrm>
              <a:off x="8754955" y="4657194"/>
              <a:ext cx="12700" cy="47618"/>
            </a:xfrm>
            <a:custGeom>
              <a:avLst/>
              <a:gdLst/>
              <a:ahLst/>
              <a:cxnLst/>
              <a:rect l="l" t="t" r="r" b="b"/>
              <a:pathLst>
                <a:path w="344" h="1376" extrusionOk="0">
                  <a:moveTo>
                    <a:pt x="172" y="0"/>
                  </a:moveTo>
                  <a:cubicBezTo>
                    <a:pt x="86" y="0"/>
                    <a:pt x="1" y="57"/>
                    <a:pt x="1" y="171"/>
                  </a:cubicBezTo>
                  <a:lnTo>
                    <a:pt x="1" y="1221"/>
                  </a:lnTo>
                  <a:cubicBezTo>
                    <a:pt x="1" y="1324"/>
                    <a:pt x="86" y="1375"/>
                    <a:pt x="172" y="1375"/>
                  </a:cubicBezTo>
                  <a:cubicBezTo>
                    <a:pt x="257" y="1375"/>
                    <a:pt x="343" y="1324"/>
                    <a:pt x="343" y="1221"/>
                  </a:cubicBezTo>
                  <a:lnTo>
                    <a:pt x="343" y="171"/>
                  </a:lnTo>
                  <a:cubicBezTo>
                    <a:pt x="343" y="57"/>
                    <a:pt x="257"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1" name="Google Shape;455;p24">
              <a:extLst>
                <a:ext uri="{FF2B5EF4-FFF2-40B4-BE49-F238E27FC236}">
                  <a16:creationId xmlns:a16="http://schemas.microsoft.com/office/drawing/2014/main" xmlns="" id="{D51E9902-C0E5-482C-A1F9-6869CE29F764}"/>
                </a:ext>
              </a:extLst>
            </p:cNvPr>
            <p:cNvSpPr/>
            <p:nvPr/>
          </p:nvSpPr>
          <p:spPr>
            <a:xfrm>
              <a:off x="7321460" y="4647671"/>
              <a:ext cx="12700" cy="52379"/>
            </a:xfrm>
            <a:custGeom>
              <a:avLst/>
              <a:gdLst/>
              <a:ahLst/>
              <a:cxnLst/>
              <a:rect l="l" t="t" r="r" b="b"/>
              <a:pathLst>
                <a:path w="343" h="1519" extrusionOk="0">
                  <a:moveTo>
                    <a:pt x="172" y="1"/>
                  </a:moveTo>
                  <a:cubicBezTo>
                    <a:pt x="86" y="1"/>
                    <a:pt x="0" y="52"/>
                    <a:pt x="0" y="155"/>
                  </a:cubicBezTo>
                  <a:lnTo>
                    <a:pt x="0" y="1364"/>
                  </a:lnTo>
                  <a:cubicBezTo>
                    <a:pt x="0" y="1467"/>
                    <a:pt x="86" y="1519"/>
                    <a:pt x="172" y="1519"/>
                  </a:cubicBezTo>
                  <a:cubicBezTo>
                    <a:pt x="257" y="1519"/>
                    <a:pt x="343" y="1467"/>
                    <a:pt x="343" y="1364"/>
                  </a:cubicBezTo>
                  <a:lnTo>
                    <a:pt x="343" y="155"/>
                  </a:lnTo>
                  <a:cubicBezTo>
                    <a:pt x="343" y="52"/>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2" name="Google Shape;456;p24">
              <a:extLst>
                <a:ext uri="{FF2B5EF4-FFF2-40B4-BE49-F238E27FC236}">
                  <a16:creationId xmlns:a16="http://schemas.microsoft.com/office/drawing/2014/main" xmlns="" id="{17ED4D78-4306-4EF3-8E87-BE7434A394B0}"/>
                </a:ext>
              </a:extLst>
            </p:cNvPr>
            <p:cNvSpPr/>
            <p:nvPr/>
          </p:nvSpPr>
          <p:spPr>
            <a:xfrm>
              <a:off x="7361148" y="4655606"/>
              <a:ext cx="11112" cy="52380"/>
            </a:xfrm>
            <a:custGeom>
              <a:avLst/>
              <a:gdLst/>
              <a:ahLst/>
              <a:cxnLst/>
              <a:rect l="l" t="t" r="r" b="b"/>
              <a:pathLst>
                <a:path w="344" h="1530" extrusionOk="0">
                  <a:moveTo>
                    <a:pt x="172" y="1"/>
                  </a:moveTo>
                  <a:cubicBezTo>
                    <a:pt x="86" y="1"/>
                    <a:pt x="1" y="58"/>
                    <a:pt x="1" y="172"/>
                  </a:cubicBezTo>
                  <a:lnTo>
                    <a:pt x="1" y="1359"/>
                  </a:lnTo>
                  <a:cubicBezTo>
                    <a:pt x="1" y="1473"/>
                    <a:pt x="86" y="1530"/>
                    <a:pt x="172" y="1530"/>
                  </a:cubicBezTo>
                  <a:cubicBezTo>
                    <a:pt x="258" y="1530"/>
                    <a:pt x="343" y="1473"/>
                    <a:pt x="343" y="1359"/>
                  </a:cubicBezTo>
                  <a:lnTo>
                    <a:pt x="343" y="172"/>
                  </a:lnTo>
                  <a:cubicBezTo>
                    <a:pt x="343" y="58"/>
                    <a:pt x="258"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3" name="Google Shape;457;p24">
              <a:extLst>
                <a:ext uri="{FF2B5EF4-FFF2-40B4-BE49-F238E27FC236}">
                  <a16:creationId xmlns:a16="http://schemas.microsoft.com/office/drawing/2014/main" xmlns="" id="{3A79E3CE-E26D-407A-8C60-C228EFB5FBA7}"/>
                </a:ext>
              </a:extLst>
            </p:cNvPr>
            <p:cNvSpPr/>
            <p:nvPr/>
          </p:nvSpPr>
          <p:spPr>
            <a:xfrm>
              <a:off x="7172237" y="4939728"/>
              <a:ext cx="12700" cy="57142"/>
            </a:xfrm>
            <a:custGeom>
              <a:avLst/>
              <a:gdLst/>
              <a:ahLst/>
              <a:cxnLst/>
              <a:rect l="l" t="t" r="r" b="b"/>
              <a:pathLst>
                <a:path w="344" h="1690" extrusionOk="0">
                  <a:moveTo>
                    <a:pt x="172" y="0"/>
                  </a:moveTo>
                  <a:cubicBezTo>
                    <a:pt x="86" y="0"/>
                    <a:pt x="1" y="57"/>
                    <a:pt x="1" y="172"/>
                  </a:cubicBezTo>
                  <a:lnTo>
                    <a:pt x="1" y="1518"/>
                  </a:lnTo>
                  <a:cubicBezTo>
                    <a:pt x="1" y="1632"/>
                    <a:pt x="86" y="1689"/>
                    <a:pt x="172" y="1689"/>
                  </a:cubicBezTo>
                  <a:cubicBezTo>
                    <a:pt x="257" y="1689"/>
                    <a:pt x="343" y="1632"/>
                    <a:pt x="343" y="1518"/>
                  </a:cubicBezTo>
                  <a:lnTo>
                    <a:pt x="343" y="172"/>
                  </a:lnTo>
                  <a:cubicBezTo>
                    <a:pt x="343" y="57"/>
                    <a:pt x="257"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4" name="Google Shape;458;p24">
              <a:extLst>
                <a:ext uri="{FF2B5EF4-FFF2-40B4-BE49-F238E27FC236}">
                  <a16:creationId xmlns:a16="http://schemas.microsoft.com/office/drawing/2014/main" xmlns="" id="{7CB0DD19-3ABB-4864-A5CC-CAB2A63651A5}"/>
                </a:ext>
              </a:extLst>
            </p:cNvPr>
            <p:cNvSpPr/>
            <p:nvPr/>
          </p:nvSpPr>
          <p:spPr>
            <a:xfrm>
              <a:off x="7207161" y="4944489"/>
              <a:ext cx="12700" cy="52380"/>
            </a:xfrm>
            <a:custGeom>
              <a:avLst/>
              <a:gdLst/>
              <a:ahLst/>
              <a:cxnLst/>
              <a:rect l="l" t="t" r="r" b="b"/>
              <a:pathLst>
                <a:path w="344" h="1530" extrusionOk="0">
                  <a:moveTo>
                    <a:pt x="172" y="0"/>
                  </a:moveTo>
                  <a:cubicBezTo>
                    <a:pt x="86" y="0"/>
                    <a:pt x="1" y="57"/>
                    <a:pt x="1" y="171"/>
                  </a:cubicBezTo>
                  <a:lnTo>
                    <a:pt x="1" y="1358"/>
                  </a:lnTo>
                  <a:cubicBezTo>
                    <a:pt x="1" y="1472"/>
                    <a:pt x="86" y="1529"/>
                    <a:pt x="172" y="1529"/>
                  </a:cubicBezTo>
                  <a:cubicBezTo>
                    <a:pt x="258" y="1529"/>
                    <a:pt x="343" y="1472"/>
                    <a:pt x="343" y="1358"/>
                  </a:cubicBezTo>
                  <a:lnTo>
                    <a:pt x="343" y="171"/>
                  </a:lnTo>
                  <a:cubicBezTo>
                    <a:pt x="343" y="57"/>
                    <a:pt x="258"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5" name="Google Shape;459;p24">
              <a:extLst>
                <a:ext uri="{FF2B5EF4-FFF2-40B4-BE49-F238E27FC236}">
                  <a16:creationId xmlns:a16="http://schemas.microsoft.com/office/drawing/2014/main" xmlns="" id="{C7C42019-FB0A-44C1-B43D-D53BBA375057}"/>
                </a:ext>
              </a:extLst>
            </p:cNvPr>
            <p:cNvSpPr/>
            <p:nvPr/>
          </p:nvSpPr>
          <p:spPr>
            <a:xfrm>
              <a:off x="8804166" y="5066710"/>
              <a:ext cx="12700" cy="52379"/>
            </a:xfrm>
            <a:custGeom>
              <a:avLst/>
              <a:gdLst/>
              <a:ahLst/>
              <a:cxnLst/>
              <a:rect l="l" t="t" r="r" b="b"/>
              <a:pathLst>
                <a:path w="343" h="1531" extrusionOk="0">
                  <a:moveTo>
                    <a:pt x="172" y="1"/>
                  </a:moveTo>
                  <a:cubicBezTo>
                    <a:pt x="86" y="1"/>
                    <a:pt x="1" y="58"/>
                    <a:pt x="1" y="172"/>
                  </a:cubicBezTo>
                  <a:lnTo>
                    <a:pt x="1" y="1359"/>
                  </a:lnTo>
                  <a:cubicBezTo>
                    <a:pt x="1" y="1473"/>
                    <a:pt x="86" y="1530"/>
                    <a:pt x="172" y="1530"/>
                  </a:cubicBezTo>
                  <a:cubicBezTo>
                    <a:pt x="257" y="1530"/>
                    <a:pt x="343" y="1473"/>
                    <a:pt x="343" y="1359"/>
                  </a:cubicBezTo>
                  <a:lnTo>
                    <a:pt x="343" y="172"/>
                  </a:lnTo>
                  <a:cubicBezTo>
                    <a:pt x="343" y="58"/>
                    <a:pt x="257" y="1"/>
                    <a:pt x="17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6" name="Google Shape;460;p24">
              <a:extLst>
                <a:ext uri="{FF2B5EF4-FFF2-40B4-BE49-F238E27FC236}">
                  <a16:creationId xmlns:a16="http://schemas.microsoft.com/office/drawing/2014/main" xmlns="" id="{391892FC-AA4A-4B4D-898F-37959A71D7FF}"/>
                </a:ext>
              </a:extLst>
            </p:cNvPr>
            <p:cNvSpPr/>
            <p:nvPr/>
          </p:nvSpPr>
          <p:spPr>
            <a:xfrm>
              <a:off x="8848616" y="5069884"/>
              <a:ext cx="12700" cy="47618"/>
            </a:xfrm>
            <a:custGeom>
              <a:avLst/>
              <a:gdLst/>
              <a:ahLst/>
              <a:cxnLst/>
              <a:rect l="l" t="t" r="r" b="b"/>
              <a:pathLst>
                <a:path w="366" h="1370" extrusionOk="0">
                  <a:moveTo>
                    <a:pt x="183" y="0"/>
                  </a:moveTo>
                  <a:cubicBezTo>
                    <a:pt x="91" y="0"/>
                    <a:pt x="0" y="57"/>
                    <a:pt x="0" y="171"/>
                  </a:cubicBezTo>
                  <a:lnTo>
                    <a:pt x="0" y="1198"/>
                  </a:lnTo>
                  <a:cubicBezTo>
                    <a:pt x="0" y="1313"/>
                    <a:pt x="91" y="1370"/>
                    <a:pt x="183" y="1370"/>
                  </a:cubicBezTo>
                  <a:cubicBezTo>
                    <a:pt x="274" y="1370"/>
                    <a:pt x="365" y="1313"/>
                    <a:pt x="365" y="1198"/>
                  </a:cubicBezTo>
                  <a:lnTo>
                    <a:pt x="365" y="171"/>
                  </a:lnTo>
                  <a:cubicBezTo>
                    <a:pt x="365" y="57"/>
                    <a:pt x="274" y="0"/>
                    <a:pt x="183"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7" name="Google Shape;461;p24">
              <a:extLst>
                <a:ext uri="{FF2B5EF4-FFF2-40B4-BE49-F238E27FC236}">
                  <a16:creationId xmlns:a16="http://schemas.microsoft.com/office/drawing/2014/main" xmlns="" id="{1DCCAA4E-11F7-4F13-BA54-7AD59EE5593E}"/>
                </a:ext>
              </a:extLst>
            </p:cNvPr>
            <p:cNvSpPr/>
            <p:nvPr/>
          </p:nvSpPr>
          <p:spPr>
            <a:xfrm>
              <a:off x="8035826" y="3930225"/>
              <a:ext cx="12700" cy="50793"/>
            </a:xfrm>
            <a:custGeom>
              <a:avLst/>
              <a:gdLst/>
              <a:ahLst/>
              <a:cxnLst/>
              <a:rect l="l" t="t" r="r" b="b"/>
              <a:pathLst>
                <a:path w="343" h="1445" extrusionOk="0">
                  <a:moveTo>
                    <a:pt x="171" y="1"/>
                  </a:moveTo>
                  <a:cubicBezTo>
                    <a:pt x="86" y="1"/>
                    <a:pt x="0" y="52"/>
                    <a:pt x="0" y="155"/>
                  </a:cubicBezTo>
                  <a:lnTo>
                    <a:pt x="0" y="1273"/>
                  </a:lnTo>
                  <a:cubicBezTo>
                    <a:pt x="0" y="1387"/>
                    <a:pt x="86" y="1444"/>
                    <a:pt x="171" y="1444"/>
                  </a:cubicBezTo>
                  <a:cubicBezTo>
                    <a:pt x="257" y="1444"/>
                    <a:pt x="342" y="1387"/>
                    <a:pt x="342" y="1273"/>
                  </a:cubicBezTo>
                  <a:lnTo>
                    <a:pt x="342" y="155"/>
                  </a:lnTo>
                  <a:cubicBezTo>
                    <a:pt x="342" y="52"/>
                    <a:pt x="257" y="1"/>
                    <a:pt x="171"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8" name="Google Shape;462;p24">
              <a:extLst>
                <a:ext uri="{FF2B5EF4-FFF2-40B4-BE49-F238E27FC236}">
                  <a16:creationId xmlns:a16="http://schemas.microsoft.com/office/drawing/2014/main" xmlns="" id="{52565349-9972-4606-8F7F-B7C7C3790F37}"/>
                </a:ext>
              </a:extLst>
            </p:cNvPr>
            <p:cNvSpPr/>
            <p:nvPr/>
          </p:nvSpPr>
          <p:spPr>
            <a:xfrm>
              <a:off x="8065989" y="3941336"/>
              <a:ext cx="12700" cy="39682"/>
            </a:xfrm>
            <a:custGeom>
              <a:avLst/>
              <a:gdLst/>
              <a:ahLst/>
              <a:cxnLst/>
              <a:rect l="l" t="t" r="r" b="b"/>
              <a:pathLst>
                <a:path w="343" h="1142" extrusionOk="0">
                  <a:moveTo>
                    <a:pt x="172" y="0"/>
                  </a:moveTo>
                  <a:cubicBezTo>
                    <a:pt x="86" y="0"/>
                    <a:pt x="0" y="57"/>
                    <a:pt x="0" y="171"/>
                  </a:cubicBezTo>
                  <a:lnTo>
                    <a:pt x="0" y="970"/>
                  </a:lnTo>
                  <a:cubicBezTo>
                    <a:pt x="0" y="1084"/>
                    <a:pt x="86" y="1141"/>
                    <a:pt x="172" y="1141"/>
                  </a:cubicBezTo>
                  <a:cubicBezTo>
                    <a:pt x="257" y="1141"/>
                    <a:pt x="343" y="1084"/>
                    <a:pt x="343" y="970"/>
                  </a:cubicBezTo>
                  <a:lnTo>
                    <a:pt x="343" y="171"/>
                  </a:lnTo>
                  <a:cubicBezTo>
                    <a:pt x="343" y="57"/>
                    <a:pt x="257" y="0"/>
                    <a:pt x="172"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9" name="Google Shape;463;p24">
              <a:extLst>
                <a:ext uri="{FF2B5EF4-FFF2-40B4-BE49-F238E27FC236}">
                  <a16:creationId xmlns:a16="http://schemas.microsoft.com/office/drawing/2014/main" xmlns="" id="{DF432B88-64ED-4FCE-9A81-5F8025DE8F4F}"/>
                </a:ext>
              </a:extLst>
            </p:cNvPr>
            <p:cNvSpPr/>
            <p:nvPr/>
          </p:nvSpPr>
          <p:spPr>
            <a:xfrm>
              <a:off x="7580220" y="4795286"/>
              <a:ext cx="11112" cy="44444"/>
            </a:xfrm>
            <a:custGeom>
              <a:avLst/>
              <a:gdLst/>
              <a:ahLst/>
              <a:cxnLst/>
              <a:rect l="l" t="t" r="r" b="b"/>
              <a:pathLst>
                <a:path w="298" h="1302" extrusionOk="0">
                  <a:moveTo>
                    <a:pt x="149" y="0"/>
                  </a:moveTo>
                  <a:cubicBezTo>
                    <a:pt x="75" y="0"/>
                    <a:pt x="1" y="46"/>
                    <a:pt x="1" y="137"/>
                  </a:cubicBezTo>
                  <a:lnTo>
                    <a:pt x="1" y="1164"/>
                  </a:lnTo>
                  <a:cubicBezTo>
                    <a:pt x="1" y="1255"/>
                    <a:pt x="75" y="1301"/>
                    <a:pt x="149" y="1301"/>
                  </a:cubicBezTo>
                  <a:cubicBezTo>
                    <a:pt x="223" y="1301"/>
                    <a:pt x="297" y="1255"/>
                    <a:pt x="297" y="1164"/>
                  </a:cubicBezTo>
                  <a:lnTo>
                    <a:pt x="297" y="137"/>
                  </a:lnTo>
                  <a:cubicBezTo>
                    <a:pt x="297" y="46"/>
                    <a:pt x="223" y="0"/>
                    <a:pt x="149"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0" name="Google Shape;464;p24">
              <a:extLst>
                <a:ext uri="{FF2B5EF4-FFF2-40B4-BE49-F238E27FC236}">
                  <a16:creationId xmlns:a16="http://schemas.microsoft.com/office/drawing/2014/main" xmlns="" id="{E4B3F859-A9E6-4E53-9A68-C2F4403C449E}"/>
                </a:ext>
              </a:extLst>
            </p:cNvPr>
            <p:cNvSpPr/>
            <p:nvPr/>
          </p:nvSpPr>
          <p:spPr>
            <a:xfrm>
              <a:off x="7627844" y="4795286"/>
              <a:ext cx="9525" cy="36508"/>
            </a:xfrm>
            <a:custGeom>
              <a:avLst/>
              <a:gdLst/>
              <a:ahLst/>
              <a:cxnLst/>
              <a:rect l="l" t="t" r="r" b="b"/>
              <a:pathLst>
                <a:path w="274" h="1073" extrusionOk="0">
                  <a:moveTo>
                    <a:pt x="137" y="0"/>
                  </a:moveTo>
                  <a:cubicBezTo>
                    <a:pt x="69" y="0"/>
                    <a:pt x="0" y="46"/>
                    <a:pt x="0" y="137"/>
                  </a:cubicBezTo>
                  <a:lnTo>
                    <a:pt x="0" y="936"/>
                  </a:lnTo>
                  <a:cubicBezTo>
                    <a:pt x="0" y="1027"/>
                    <a:pt x="69" y="1073"/>
                    <a:pt x="137" y="1073"/>
                  </a:cubicBezTo>
                  <a:cubicBezTo>
                    <a:pt x="205" y="1073"/>
                    <a:pt x="274" y="1027"/>
                    <a:pt x="274" y="936"/>
                  </a:cubicBezTo>
                  <a:lnTo>
                    <a:pt x="274" y="137"/>
                  </a:lnTo>
                  <a:cubicBezTo>
                    <a:pt x="274" y="46"/>
                    <a:pt x="205"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6512" name="Google Shape;465;p24">
              <a:extLst>
                <a:ext uri="{FF2B5EF4-FFF2-40B4-BE49-F238E27FC236}">
                  <a16:creationId xmlns:a16="http://schemas.microsoft.com/office/drawing/2014/main" xmlns="" id="{0963FE1E-9759-4012-A91E-5C757CA0A022}"/>
                </a:ext>
              </a:extLst>
            </p:cNvPr>
            <p:cNvGrpSpPr>
              <a:grpSpLocks/>
            </p:cNvGrpSpPr>
            <p:nvPr/>
          </p:nvGrpSpPr>
          <p:grpSpPr bwMode="auto">
            <a:xfrm>
              <a:off x="8267893" y="1920039"/>
              <a:ext cx="890274" cy="685355"/>
              <a:chOff x="8267893" y="1920039"/>
              <a:chExt cx="890274" cy="685355"/>
            </a:xfrm>
          </p:grpSpPr>
          <p:sp>
            <p:nvSpPr>
              <p:cNvPr id="251" name="Google Shape;466;p24">
                <a:extLst>
                  <a:ext uri="{FF2B5EF4-FFF2-40B4-BE49-F238E27FC236}">
                    <a16:creationId xmlns:a16="http://schemas.microsoft.com/office/drawing/2014/main" xmlns="" id="{22B7E8EB-F2AD-4B9C-85FE-7A7E900513FB}"/>
                  </a:ext>
                </a:extLst>
              </p:cNvPr>
              <p:cNvSpPr/>
              <p:nvPr/>
            </p:nvSpPr>
            <p:spPr>
              <a:xfrm>
                <a:off x="8267598" y="1920743"/>
                <a:ext cx="890577" cy="684112"/>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2" name="Google Shape;467;p24">
                <a:extLst>
                  <a:ext uri="{FF2B5EF4-FFF2-40B4-BE49-F238E27FC236}">
                    <a16:creationId xmlns:a16="http://schemas.microsoft.com/office/drawing/2014/main" xmlns="" id="{014D9E41-A6AD-43C2-A541-7C34AE8041A3}"/>
                  </a:ext>
                </a:extLst>
              </p:cNvPr>
              <p:cNvSpPr/>
              <p:nvPr/>
            </p:nvSpPr>
            <p:spPr>
              <a:xfrm>
                <a:off x="8599382" y="1969948"/>
                <a:ext cx="558793" cy="233329"/>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3" name="Google Shape;468;p24">
                <a:extLst>
                  <a:ext uri="{FF2B5EF4-FFF2-40B4-BE49-F238E27FC236}">
                    <a16:creationId xmlns:a16="http://schemas.microsoft.com/office/drawing/2014/main" xmlns="" id="{200287EB-5414-408A-A475-605C993E2091}"/>
                  </a:ext>
                </a:extLst>
              </p:cNvPr>
              <p:cNvSpPr/>
              <p:nvPr/>
            </p:nvSpPr>
            <p:spPr>
              <a:xfrm>
                <a:off x="8351735" y="2225498"/>
                <a:ext cx="806440" cy="52379"/>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4" name="Google Shape;469;p24">
                <a:extLst>
                  <a:ext uri="{FF2B5EF4-FFF2-40B4-BE49-F238E27FC236}">
                    <a16:creationId xmlns:a16="http://schemas.microsoft.com/office/drawing/2014/main" xmlns="" id="{57ADFB1E-D006-4D87-BA35-0B72D24832F8}"/>
                  </a:ext>
                </a:extLst>
              </p:cNvPr>
              <p:cNvSpPr/>
              <p:nvPr/>
            </p:nvSpPr>
            <p:spPr>
              <a:xfrm>
                <a:off x="8480320" y="2420732"/>
                <a:ext cx="677855" cy="130156"/>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5" name="Google Shape;470;p24">
                <a:extLst>
                  <a:ext uri="{FF2B5EF4-FFF2-40B4-BE49-F238E27FC236}">
                    <a16:creationId xmlns:a16="http://schemas.microsoft.com/office/drawing/2014/main" xmlns="" id="{6708CB58-3D25-463C-9ADC-80BD1A297F70}"/>
                  </a:ext>
                </a:extLst>
              </p:cNvPr>
              <p:cNvSpPr/>
              <p:nvPr/>
            </p:nvSpPr>
            <p:spPr>
              <a:xfrm>
                <a:off x="8675581" y="2082644"/>
                <a:ext cx="482594" cy="420626"/>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132" name="Google Shape;471;p24">
              <a:extLst>
                <a:ext uri="{FF2B5EF4-FFF2-40B4-BE49-F238E27FC236}">
                  <a16:creationId xmlns:a16="http://schemas.microsoft.com/office/drawing/2014/main" xmlns="" id="{6ED5C449-ED15-43DD-A190-26346AE878DB}"/>
                </a:ext>
              </a:extLst>
            </p:cNvPr>
            <p:cNvSpPr/>
            <p:nvPr/>
          </p:nvSpPr>
          <p:spPr>
            <a:xfrm>
              <a:off x="1847829" y="4393708"/>
              <a:ext cx="849302" cy="673002"/>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3" name="Google Shape;472;p24">
              <a:extLst>
                <a:ext uri="{FF2B5EF4-FFF2-40B4-BE49-F238E27FC236}">
                  <a16:creationId xmlns:a16="http://schemas.microsoft.com/office/drawing/2014/main" xmlns="" id="{D8A143B7-7D5D-4D3D-BDD1-1F22B9D628A6}"/>
                </a:ext>
              </a:extLst>
            </p:cNvPr>
            <p:cNvSpPr/>
            <p:nvPr/>
          </p:nvSpPr>
          <p:spPr>
            <a:xfrm>
              <a:off x="1836717" y="4677828"/>
              <a:ext cx="714366" cy="388881"/>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4" name="Google Shape;473;p24">
              <a:extLst>
                <a:ext uri="{FF2B5EF4-FFF2-40B4-BE49-F238E27FC236}">
                  <a16:creationId xmlns:a16="http://schemas.microsoft.com/office/drawing/2014/main" xmlns="" id="{1D99BEFF-ADFA-4A3C-97B7-B90E4ACEED24}"/>
                </a:ext>
              </a:extLst>
            </p:cNvPr>
            <p:cNvSpPr/>
            <p:nvPr/>
          </p:nvSpPr>
          <p:spPr>
            <a:xfrm>
              <a:off x="1833542" y="4519101"/>
              <a:ext cx="520693" cy="544434"/>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5" name="Google Shape;474;p24">
              <a:extLst>
                <a:ext uri="{FF2B5EF4-FFF2-40B4-BE49-F238E27FC236}">
                  <a16:creationId xmlns:a16="http://schemas.microsoft.com/office/drawing/2014/main" xmlns="" id="{D0EDBCB7-2041-483C-98F3-C6C84D02C6D0}"/>
                </a:ext>
              </a:extLst>
            </p:cNvPr>
            <p:cNvSpPr/>
            <p:nvPr/>
          </p:nvSpPr>
          <p:spPr>
            <a:xfrm>
              <a:off x="1835129" y="4442912"/>
              <a:ext cx="319084" cy="612686"/>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6" name="Google Shape;475;p24">
              <a:extLst>
                <a:ext uri="{FF2B5EF4-FFF2-40B4-BE49-F238E27FC236}">
                  <a16:creationId xmlns:a16="http://schemas.microsoft.com/office/drawing/2014/main" xmlns="" id="{63512707-F8CA-4EFA-8846-F9748F1656B2}"/>
                </a:ext>
              </a:extLst>
            </p:cNvPr>
            <p:cNvSpPr/>
            <p:nvPr/>
          </p:nvSpPr>
          <p:spPr>
            <a:xfrm>
              <a:off x="1851004" y="4900046"/>
              <a:ext cx="738179" cy="155552"/>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7" name="Google Shape;476;p24">
              <a:extLst>
                <a:ext uri="{FF2B5EF4-FFF2-40B4-BE49-F238E27FC236}">
                  <a16:creationId xmlns:a16="http://schemas.microsoft.com/office/drawing/2014/main" xmlns="" id="{5BDBCCDB-C4A4-463D-977D-A8B2F2CB8564}"/>
                </a:ext>
              </a:extLst>
            </p:cNvPr>
            <p:cNvSpPr/>
            <p:nvPr/>
          </p:nvSpPr>
          <p:spPr>
            <a:xfrm>
              <a:off x="2" y="3466743"/>
              <a:ext cx="842952" cy="1674568"/>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8" name="Google Shape;477;p24">
              <a:extLst>
                <a:ext uri="{FF2B5EF4-FFF2-40B4-BE49-F238E27FC236}">
                  <a16:creationId xmlns:a16="http://schemas.microsoft.com/office/drawing/2014/main" xmlns="" id="{131493E4-8C4D-4085-A107-7F874D07BCC5}"/>
                </a:ext>
              </a:extLst>
            </p:cNvPr>
            <p:cNvSpPr/>
            <p:nvPr/>
          </p:nvSpPr>
          <p:spPr>
            <a:xfrm>
              <a:off x="42864" y="3682611"/>
              <a:ext cx="482594" cy="1458699"/>
            </a:xfrm>
            <a:custGeom>
              <a:avLst/>
              <a:gdLst/>
              <a:ahLst/>
              <a:cxnLst/>
              <a:rect l="l" t="t" r="r" b="b"/>
              <a:pathLst>
                <a:path w="14088" h="42525" extrusionOk="0">
                  <a:moveTo>
                    <a:pt x="13595" y="1"/>
                  </a:moveTo>
                  <a:cubicBezTo>
                    <a:pt x="13518" y="1"/>
                    <a:pt x="13441" y="35"/>
                    <a:pt x="13376" y="115"/>
                  </a:cubicBezTo>
                  <a:cubicBezTo>
                    <a:pt x="8446" y="6483"/>
                    <a:pt x="5387" y="13993"/>
                    <a:pt x="3356" y="21754"/>
                  </a:cubicBezTo>
                  <a:cubicBezTo>
                    <a:pt x="2306" y="25771"/>
                    <a:pt x="1576" y="29879"/>
                    <a:pt x="982" y="33988"/>
                  </a:cubicBezTo>
                  <a:cubicBezTo>
                    <a:pt x="548" y="36818"/>
                    <a:pt x="366" y="39694"/>
                    <a:pt x="1" y="42525"/>
                  </a:cubicBezTo>
                  <a:lnTo>
                    <a:pt x="685" y="42525"/>
                  </a:lnTo>
                  <a:cubicBezTo>
                    <a:pt x="1005" y="40037"/>
                    <a:pt x="1187" y="37526"/>
                    <a:pt x="1530" y="35038"/>
                  </a:cubicBezTo>
                  <a:cubicBezTo>
                    <a:pt x="2055" y="31066"/>
                    <a:pt x="2762" y="27140"/>
                    <a:pt x="3698" y="23237"/>
                  </a:cubicBezTo>
                  <a:cubicBezTo>
                    <a:pt x="5638" y="15157"/>
                    <a:pt x="8743" y="7214"/>
                    <a:pt x="13878" y="617"/>
                  </a:cubicBezTo>
                  <a:cubicBezTo>
                    <a:pt x="14088" y="356"/>
                    <a:pt x="13844" y="1"/>
                    <a:pt x="13595" y="1"/>
                  </a:cubicBezTo>
                  <a:close/>
                </a:path>
              </a:pathLst>
            </a:custGeom>
            <a:solidFill>
              <a:srgbClr val="A5515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9" name="Google Shape;478;p24">
              <a:extLst>
                <a:ext uri="{FF2B5EF4-FFF2-40B4-BE49-F238E27FC236}">
                  <a16:creationId xmlns:a16="http://schemas.microsoft.com/office/drawing/2014/main" xmlns="" id="{81B06FCA-BEB8-4269-9E08-FB422024560B}"/>
                </a:ext>
              </a:extLst>
            </p:cNvPr>
            <p:cNvSpPr/>
            <p:nvPr/>
          </p:nvSpPr>
          <p:spPr>
            <a:xfrm>
              <a:off x="276224" y="4006414"/>
              <a:ext cx="469894" cy="1134896"/>
            </a:xfrm>
            <a:custGeom>
              <a:avLst/>
              <a:gdLst/>
              <a:ahLst/>
              <a:cxnLst/>
              <a:rect l="l" t="t" r="r" b="b"/>
              <a:pathLst>
                <a:path w="13695" h="33075" extrusionOk="0">
                  <a:moveTo>
                    <a:pt x="13206" y="0"/>
                  </a:moveTo>
                  <a:cubicBezTo>
                    <a:pt x="13130" y="0"/>
                    <a:pt x="13053" y="34"/>
                    <a:pt x="12988" y="115"/>
                  </a:cubicBezTo>
                  <a:cubicBezTo>
                    <a:pt x="5205" y="9336"/>
                    <a:pt x="1256" y="21205"/>
                    <a:pt x="1" y="33075"/>
                  </a:cubicBezTo>
                  <a:lnTo>
                    <a:pt x="685" y="33075"/>
                  </a:lnTo>
                  <a:cubicBezTo>
                    <a:pt x="1941" y="21411"/>
                    <a:pt x="5821" y="9656"/>
                    <a:pt x="13467" y="617"/>
                  </a:cubicBezTo>
                  <a:cubicBezTo>
                    <a:pt x="13694" y="355"/>
                    <a:pt x="13454" y="0"/>
                    <a:pt x="13206" y="0"/>
                  </a:cubicBezTo>
                  <a:close/>
                </a:path>
              </a:pathLst>
            </a:custGeom>
            <a:solidFill>
              <a:srgbClr val="A5515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0" name="Google Shape;479;p24">
              <a:extLst>
                <a:ext uri="{FF2B5EF4-FFF2-40B4-BE49-F238E27FC236}">
                  <a16:creationId xmlns:a16="http://schemas.microsoft.com/office/drawing/2014/main" xmlns="" id="{0CFA8EA9-C3D1-48D5-8274-D5C44B698626}"/>
                </a:ext>
              </a:extLst>
            </p:cNvPr>
            <p:cNvSpPr/>
            <p:nvPr/>
          </p:nvSpPr>
          <p:spPr>
            <a:xfrm>
              <a:off x="2" y="3554042"/>
              <a:ext cx="85724" cy="436499"/>
            </a:xfrm>
            <a:custGeom>
              <a:avLst/>
              <a:gdLst/>
              <a:ahLst/>
              <a:cxnLst/>
              <a:rect l="l" t="t" r="r" b="b"/>
              <a:pathLst>
                <a:path w="2475" h="12745" extrusionOk="0">
                  <a:moveTo>
                    <a:pt x="2048" y="1"/>
                  </a:moveTo>
                  <a:cubicBezTo>
                    <a:pt x="1911" y="1"/>
                    <a:pt x="1780" y="78"/>
                    <a:pt x="1735" y="259"/>
                  </a:cubicBezTo>
                  <a:cubicBezTo>
                    <a:pt x="1096" y="3043"/>
                    <a:pt x="525" y="5874"/>
                    <a:pt x="0" y="8704"/>
                  </a:cubicBezTo>
                  <a:lnTo>
                    <a:pt x="0" y="12744"/>
                  </a:lnTo>
                  <a:cubicBezTo>
                    <a:pt x="662" y="8613"/>
                    <a:pt x="1461" y="4504"/>
                    <a:pt x="2419" y="441"/>
                  </a:cubicBezTo>
                  <a:cubicBezTo>
                    <a:pt x="2475" y="179"/>
                    <a:pt x="2255" y="1"/>
                    <a:pt x="2048" y="1"/>
                  </a:cubicBezTo>
                  <a:close/>
                </a:path>
              </a:pathLst>
            </a:custGeom>
            <a:solidFill>
              <a:srgbClr val="A5515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1" name="Google Shape;480;p24">
              <a:extLst>
                <a:ext uri="{FF2B5EF4-FFF2-40B4-BE49-F238E27FC236}">
                  <a16:creationId xmlns:a16="http://schemas.microsoft.com/office/drawing/2014/main" xmlns="" id="{2E24F187-84F4-4EF6-BADB-58BA4FB1E386}"/>
                </a:ext>
              </a:extLst>
            </p:cNvPr>
            <p:cNvSpPr/>
            <p:nvPr/>
          </p:nvSpPr>
          <p:spPr>
            <a:xfrm>
              <a:off x="2" y="4042921"/>
              <a:ext cx="576256" cy="1098390"/>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2" name="Google Shape;481;p24">
              <a:extLst>
                <a:ext uri="{FF2B5EF4-FFF2-40B4-BE49-F238E27FC236}">
                  <a16:creationId xmlns:a16="http://schemas.microsoft.com/office/drawing/2014/main" xmlns="" id="{E78D32CA-89E2-40A8-878D-F4471DDC8574}"/>
                </a:ext>
              </a:extLst>
            </p:cNvPr>
            <p:cNvSpPr/>
            <p:nvPr/>
          </p:nvSpPr>
          <p:spPr>
            <a:xfrm>
              <a:off x="77789" y="1925505"/>
              <a:ext cx="1265221" cy="1080930"/>
            </a:xfrm>
            <a:custGeom>
              <a:avLst/>
              <a:gdLst/>
              <a:ahLst/>
              <a:cxnLst/>
              <a:rect l="l" t="t" r="r" b="b"/>
              <a:pathLst>
                <a:path w="36875" h="31477" extrusionOk="0">
                  <a:moveTo>
                    <a:pt x="31851" y="0"/>
                  </a:moveTo>
                  <a:cubicBezTo>
                    <a:pt x="31796" y="0"/>
                    <a:pt x="31740" y="1"/>
                    <a:pt x="31682" y="3"/>
                  </a:cubicBezTo>
                  <a:cubicBezTo>
                    <a:pt x="27414" y="208"/>
                    <a:pt x="22598" y="5572"/>
                    <a:pt x="18900" y="8357"/>
                  </a:cubicBezTo>
                  <a:cubicBezTo>
                    <a:pt x="18749" y="6204"/>
                    <a:pt x="20363" y="255"/>
                    <a:pt x="18301" y="255"/>
                  </a:cubicBezTo>
                  <a:cubicBezTo>
                    <a:pt x="17871" y="255"/>
                    <a:pt x="17281" y="514"/>
                    <a:pt x="16480" y="1121"/>
                  </a:cubicBezTo>
                  <a:cubicBezTo>
                    <a:pt x="13513" y="3358"/>
                    <a:pt x="12783" y="10023"/>
                    <a:pt x="9998" y="12055"/>
                  </a:cubicBezTo>
                  <a:cubicBezTo>
                    <a:pt x="9998" y="10936"/>
                    <a:pt x="10546" y="6120"/>
                    <a:pt x="9268" y="5572"/>
                  </a:cubicBezTo>
                  <a:cubicBezTo>
                    <a:pt x="9087" y="5482"/>
                    <a:pt x="8908" y="5440"/>
                    <a:pt x="8730" y="5440"/>
                  </a:cubicBezTo>
                  <a:cubicBezTo>
                    <a:pt x="6713" y="5440"/>
                    <a:pt x="4970" y="10874"/>
                    <a:pt x="4634" y="12237"/>
                  </a:cubicBezTo>
                  <a:cubicBezTo>
                    <a:pt x="3150" y="17053"/>
                    <a:pt x="1667" y="25590"/>
                    <a:pt x="1" y="31319"/>
                  </a:cubicBezTo>
                  <a:cubicBezTo>
                    <a:pt x="1667" y="31045"/>
                    <a:pt x="3613" y="30954"/>
                    <a:pt x="5581" y="30954"/>
                  </a:cubicBezTo>
                  <a:cubicBezTo>
                    <a:pt x="7550" y="30954"/>
                    <a:pt x="9542" y="31045"/>
                    <a:pt x="11299" y="31137"/>
                  </a:cubicBezTo>
                  <a:cubicBezTo>
                    <a:pt x="12365" y="31242"/>
                    <a:pt x="14609" y="31476"/>
                    <a:pt x="16636" y="31476"/>
                  </a:cubicBezTo>
                  <a:cubicBezTo>
                    <a:pt x="18124" y="31476"/>
                    <a:pt x="19496" y="31350"/>
                    <a:pt x="20201" y="30954"/>
                  </a:cubicBezTo>
                  <a:cubicBezTo>
                    <a:pt x="23533" y="28923"/>
                    <a:pt x="18717" y="27256"/>
                    <a:pt x="17599" y="25407"/>
                  </a:cubicBezTo>
                  <a:cubicBezTo>
                    <a:pt x="21867" y="24837"/>
                    <a:pt x="24264" y="24654"/>
                    <a:pt x="27414" y="23353"/>
                  </a:cubicBezTo>
                  <a:cubicBezTo>
                    <a:pt x="34284" y="20957"/>
                    <a:pt x="24629" y="19473"/>
                    <a:pt x="21867" y="18354"/>
                  </a:cubicBezTo>
                  <a:cubicBezTo>
                    <a:pt x="26318" y="16688"/>
                    <a:pt x="32618" y="15387"/>
                    <a:pt x="34079" y="11872"/>
                  </a:cubicBezTo>
                  <a:cubicBezTo>
                    <a:pt x="34881" y="10206"/>
                    <a:pt x="33985" y="9698"/>
                    <a:pt x="32474" y="9698"/>
                  </a:cubicBezTo>
                  <a:cubicBezTo>
                    <a:pt x="30115" y="9698"/>
                    <a:pt x="26255" y="10936"/>
                    <a:pt x="25017" y="10936"/>
                  </a:cubicBezTo>
                  <a:cubicBezTo>
                    <a:pt x="29036" y="8204"/>
                    <a:pt x="36875" y="0"/>
                    <a:pt x="31851" y="0"/>
                  </a:cubicBezTo>
                  <a:close/>
                </a:path>
              </a:pathLst>
            </a:custGeom>
            <a:solidFill>
              <a:srgbClr val="CFD69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3" name="Google Shape;482;p24">
              <a:extLst>
                <a:ext uri="{FF2B5EF4-FFF2-40B4-BE49-F238E27FC236}">
                  <a16:creationId xmlns:a16="http://schemas.microsoft.com/office/drawing/2014/main" xmlns="" id="{47DE0295-7AEC-420C-82FA-BCDBF1CF5BC6}"/>
                </a:ext>
              </a:extLst>
            </p:cNvPr>
            <p:cNvSpPr/>
            <p:nvPr/>
          </p:nvSpPr>
          <p:spPr>
            <a:xfrm>
              <a:off x="49214" y="2066772"/>
              <a:ext cx="1030274" cy="952361"/>
            </a:xfrm>
            <a:custGeom>
              <a:avLst/>
              <a:gdLst/>
              <a:ahLst/>
              <a:cxnLst/>
              <a:rect l="l" t="t" r="r" b="b"/>
              <a:pathLst>
                <a:path w="30055" h="27749" extrusionOk="0">
                  <a:moveTo>
                    <a:pt x="29567" y="1"/>
                  </a:moveTo>
                  <a:cubicBezTo>
                    <a:pt x="29486" y="1"/>
                    <a:pt x="29401" y="35"/>
                    <a:pt x="29326" y="116"/>
                  </a:cubicBezTo>
                  <a:cubicBezTo>
                    <a:pt x="20310" y="9839"/>
                    <a:pt x="9627" y="17805"/>
                    <a:pt x="246" y="27164"/>
                  </a:cubicBezTo>
                  <a:cubicBezTo>
                    <a:pt x="1" y="27409"/>
                    <a:pt x="226" y="27748"/>
                    <a:pt x="489" y="27748"/>
                  </a:cubicBezTo>
                  <a:cubicBezTo>
                    <a:pt x="568" y="27748"/>
                    <a:pt x="651" y="27717"/>
                    <a:pt x="726" y="27643"/>
                  </a:cubicBezTo>
                  <a:cubicBezTo>
                    <a:pt x="10107" y="18307"/>
                    <a:pt x="20812" y="10319"/>
                    <a:pt x="29828" y="595"/>
                  </a:cubicBezTo>
                  <a:cubicBezTo>
                    <a:pt x="30054" y="351"/>
                    <a:pt x="29829" y="1"/>
                    <a:pt x="29567"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4" name="Google Shape;483;p24">
              <a:extLst>
                <a:ext uri="{FF2B5EF4-FFF2-40B4-BE49-F238E27FC236}">
                  <a16:creationId xmlns:a16="http://schemas.microsoft.com/office/drawing/2014/main" xmlns="" id="{C4F5E63B-F17C-4F04-8DEF-A439A0211295}"/>
                </a:ext>
              </a:extLst>
            </p:cNvPr>
            <p:cNvSpPr/>
            <p:nvPr/>
          </p:nvSpPr>
          <p:spPr>
            <a:xfrm>
              <a:off x="596895" y="2503270"/>
              <a:ext cx="17463" cy="17460"/>
            </a:xfrm>
            <a:custGeom>
              <a:avLst/>
              <a:gdLst/>
              <a:ahLst/>
              <a:cxnLst/>
              <a:rect l="l" t="t" r="r" b="b"/>
              <a:pathLst>
                <a:path w="548" h="503" extrusionOk="0">
                  <a:moveTo>
                    <a:pt x="548" y="0"/>
                  </a:moveTo>
                  <a:lnTo>
                    <a:pt x="548" y="0"/>
                  </a:lnTo>
                  <a:cubicBezTo>
                    <a:pt x="365" y="23"/>
                    <a:pt x="183" y="69"/>
                    <a:pt x="0" y="91"/>
                  </a:cubicBezTo>
                  <a:cubicBezTo>
                    <a:pt x="160" y="228"/>
                    <a:pt x="297" y="365"/>
                    <a:pt x="434" y="502"/>
                  </a:cubicBezTo>
                  <a:cubicBezTo>
                    <a:pt x="479" y="343"/>
                    <a:pt x="502" y="160"/>
                    <a:pt x="548"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5" name="Google Shape;484;p24">
              <a:extLst>
                <a:ext uri="{FF2B5EF4-FFF2-40B4-BE49-F238E27FC236}">
                  <a16:creationId xmlns:a16="http://schemas.microsoft.com/office/drawing/2014/main" xmlns="" id="{11D165AB-0CDC-467B-8222-619D9B99EAC4}"/>
                </a:ext>
              </a:extLst>
            </p:cNvPr>
            <p:cNvSpPr/>
            <p:nvPr/>
          </p:nvSpPr>
          <p:spPr>
            <a:xfrm>
              <a:off x="585783" y="2111216"/>
              <a:ext cx="495294" cy="417451"/>
            </a:xfrm>
            <a:custGeom>
              <a:avLst/>
              <a:gdLst/>
              <a:ahLst/>
              <a:cxnLst/>
              <a:rect l="l" t="t" r="r" b="b"/>
              <a:pathLst>
                <a:path w="14402" h="12165" extrusionOk="0">
                  <a:moveTo>
                    <a:pt x="838" y="11404"/>
                  </a:moveTo>
                  <a:lnTo>
                    <a:pt x="838" y="11404"/>
                  </a:lnTo>
                  <a:cubicBezTo>
                    <a:pt x="792" y="11564"/>
                    <a:pt x="769" y="11747"/>
                    <a:pt x="724" y="11906"/>
                  </a:cubicBezTo>
                  <a:cubicBezTo>
                    <a:pt x="587" y="11769"/>
                    <a:pt x="450" y="11632"/>
                    <a:pt x="290" y="11495"/>
                  </a:cubicBezTo>
                  <a:cubicBezTo>
                    <a:pt x="473" y="11473"/>
                    <a:pt x="655" y="11427"/>
                    <a:pt x="838" y="11404"/>
                  </a:cubicBezTo>
                  <a:close/>
                  <a:moveTo>
                    <a:pt x="1667" y="0"/>
                  </a:moveTo>
                  <a:cubicBezTo>
                    <a:pt x="1495" y="0"/>
                    <a:pt x="1329" y="109"/>
                    <a:pt x="1340" y="334"/>
                  </a:cubicBezTo>
                  <a:cubicBezTo>
                    <a:pt x="1500" y="4169"/>
                    <a:pt x="838" y="7980"/>
                    <a:pt x="62" y="11724"/>
                  </a:cubicBezTo>
                  <a:cubicBezTo>
                    <a:pt x="0" y="11990"/>
                    <a:pt x="178" y="12164"/>
                    <a:pt x="396" y="12164"/>
                  </a:cubicBezTo>
                  <a:cubicBezTo>
                    <a:pt x="421" y="12164"/>
                    <a:pt x="447" y="12162"/>
                    <a:pt x="473" y="12157"/>
                  </a:cubicBezTo>
                  <a:cubicBezTo>
                    <a:pt x="2664" y="11838"/>
                    <a:pt x="4764" y="11016"/>
                    <a:pt x="6818" y="10286"/>
                  </a:cubicBezTo>
                  <a:cubicBezTo>
                    <a:pt x="9238" y="9441"/>
                    <a:pt x="11611" y="8528"/>
                    <a:pt x="14008" y="7707"/>
                  </a:cubicBezTo>
                  <a:cubicBezTo>
                    <a:pt x="14401" y="7582"/>
                    <a:pt x="14288" y="7026"/>
                    <a:pt x="13939" y="7026"/>
                  </a:cubicBezTo>
                  <a:cubicBezTo>
                    <a:pt x="13904" y="7026"/>
                    <a:pt x="13866" y="7032"/>
                    <a:pt x="13825" y="7045"/>
                  </a:cubicBezTo>
                  <a:cubicBezTo>
                    <a:pt x="11406" y="7843"/>
                    <a:pt x="9032" y="8756"/>
                    <a:pt x="6635" y="9624"/>
                  </a:cubicBezTo>
                  <a:cubicBezTo>
                    <a:pt x="4764" y="10286"/>
                    <a:pt x="2824" y="11016"/>
                    <a:pt x="838" y="11404"/>
                  </a:cubicBezTo>
                  <a:cubicBezTo>
                    <a:pt x="1568" y="7752"/>
                    <a:pt x="2185" y="4054"/>
                    <a:pt x="2025" y="334"/>
                  </a:cubicBezTo>
                  <a:cubicBezTo>
                    <a:pt x="2025" y="114"/>
                    <a:pt x="1843" y="0"/>
                    <a:pt x="1667"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6" name="Google Shape;485;p24">
              <a:extLst>
                <a:ext uri="{FF2B5EF4-FFF2-40B4-BE49-F238E27FC236}">
                  <a16:creationId xmlns:a16="http://schemas.microsoft.com/office/drawing/2014/main" xmlns="" id="{B698FF35-2657-457B-A2A9-598DD8BFDEB4}"/>
                </a:ext>
              </a:extLst>
            </p:cNvPr>
            <p:cNvSpPr/>
            <p:nvPr/>
          </p:nvSpPr>
          <p:spPr>
            <a:xfrm>
              <a:off x="422272" y="2371528"/>
              <a:ext cx="447669" cy="323803"/>
            </a:xfrm>
            <a:custGeom>
              <a:avLst/>
              <a:gdLst/>
              <a:ahLst/>
              <a:cxnLst/>
              <a:rect l="l" t="t" r="r" b="b"/>
              <a:pathLst>
                <a:path w="13035" h="9413" extrusionOk="0">
                  <a:moveTo>
                    <a:pt x="1470" y="0"/>
                  </a:moveTo>
                  <a:cubicBezTo>
                    <a:pt x="1296" y="0"/>
                    <a:pt x="1119" y="115"/>
                    <a:pt x="1119" y="343"/>
                  </a:cubicBezTo>
                  <a:cubicBezTo>
                    <a:pt x="1051" y="3150"/>
                    <a:pt x="229" y="5889"/>
                    <a:pt x="1" y="8674"/>
                  </a:cubicBezTo>
                  <a:cubicBezTo>
                    <a:pt x="1" y="8834"/>
                    <a:pt x="115" y="8994"/>
                    <a:pt x="252" y="9016"/>
                  </a:cubicBezTo>
                  <a:cubicBezTo>
                    <a:pt x="1627" y="9313"/>
                    <a:pt x="3028" y="9412"/>
                    <a:pt x="4440" y="9412"/>
                  </a:cubicBezTo>
                  <a:cubicBezTo>
                    <a:pt x="7154" y="9412"/>
                    <a:pt x="9905" y="9046"/>
                    <a:pt x="12578" y="9016"/>
                  </a:cubicBezTo>
                  <a:cubicBezTo>
                    <a:pt x="13034" y="9016"/>
                    <a:pt x="13034" y="8332"/>
                    <a:pt x="12578" y="8332"/>
                  </a:cubicBezTo>
                  <a:cubicBezTo>
                    <a:pt x="9697" y="8352"/>
                    <a:pt x="6797" y="8660"/>
                    <a:pt x="3913" y="8660"/>
                  </a:cubicBezTo>
                  <a:cubicBezTo>
                    <a:pt x="3644" y="8660"/>
                    <a:pt x="3374" y="8657"/>
                    <a:pt x="3105" y="8651"/>
                  </a:cubicBezTo>
                  <a:cubicBezTo>
                    <a:pt x="2329" y="8628"/>
                    <a:pt x="1553" y="8560"/>
                    <a:pt x="800" y="8423"/>
                  </a:cubicBezTo>
                  <a:cubicBezTo>
                    <a:pt x="571" y="8377"/>
                    <a:pt x="1051" y="5981"/>
                    <a:pt x="1119" y="5638"/>
                  </a:cubicBezTo>
                  <a:cubicBezTo>
                    <a:pt x="1439" y="3881"/>
                    <a:pt x="1781" y="2146"/>
                    <a:pt x="1804" y="343"/>
                  </a:cubicBezTo>
                  <a:cubicBezTo>
                    <a:pt x="1815" y="115"/>
                    <a:pt x="1644" y="0"/>
                    <a:pt x="1470"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7" name="Google Shape;486;p24">
              <a:extLst>
                <a:ext uri="{FF2B5EF4-FFF2-40B4-BE49-F238E27FC236}">
                  <a16:creationId xmlns:a16="http://schemas.microsoft.com/office/drawing/2014/main" xmlns="" id="{66F27761-0A49-4073-AB57-B9BCAEE040AF}"/>
                </a:ext>
              </a:extLst>
            </p:cNvPr>
            <p:cNvSpPr/>
            <p:nvPr/>
          </p:nvSpPr>
          <p:spPr>
            <a:xfrm>
              <a:off x="198438" y="2498509"/>
              <a:ext cx="434970" cy="393643"/>
            </a:xfrm>
            <a:custGeom>
              <a:avLst/>
              <a:gdLst/>
              <a:ahLst/>
              <a:cxnLst/>
              <a:rect l="l" t="t" r="r" b="b"/>
              <a:pathLst>
                <a:path w="12669" h="11435" extrusionOk="0">
                  <a:moveTo>
                    <a:pt x="2382" y="0"/>
                  </a:moveTo>
                  <a:cubicBezTo>
                    <a:pt x="2245" y="0"/>
                    <a:pt x="2114" y="75"/>
                    <a:pt x="2078" y="248"/>
                  </a:cubicBezTo>
                  <a:cubicBezTo>
                    <a:pt x="1324" y="3444"/>
                    <a:pt x="617" y="6662"/>
                    <a:pt x="46" y="9880"/>
                  </a:cubicBezTo>
                  <a:cubicBezTo>
                    <a:pt x="1" y="10109"/>
                    <a:pt x="138" y="10314"/>
                    <a:pt x="366" y="10337"/>
                  </a:cubicBezTo>
                  <a:cubicBezTo>
                    <a:pt x="4337" y="10519"/>
                    <a:pt x="8263" y="11067"/>
                    <a:pt x="12235" y="11432"/>
                  </a:cubicBezTo>
                  <a:cubicBezTo>
                    <a:pt x="12249" y="11434"/>
                    <a:pt x="12262" y="11435"/>
                    <a:pt x="12276" y="11435"/>
                  </a:cubicBezTo>
                  <a:cubicBezTo>
                    <a:pt x="12668" y="11435"/>
                    <a:pt x="12655" y="10792"/>
                    <a:pt x="12235" y="10748"/>
                  </a:cubicBezTo>
                  <a:cubicBezTo>
                    <a:pt x="8400" y="10383"/>
                    <a:pt x="4611" y="9858"/>
                    <a:pt x="777" y="9652"/>
                  </a:cubicBezTo>
                  <a:cubicBezTo>
                    <a:pt x="754" y="9789"/>
                    <a:pt x="731" y="9926"/>
                    <a:pt x="708" y="10086"/>
                  </a:cubicBezTo>
                  <a:cubicBezTo>
                    <a:pt x="594" y="9926"/>
                    <a:pt x="480" y="9789"/>
                    <a:pt x="366" y="9629"/>
                  </a:cubicBezTo>
                  <a:lnTo>
                    <a:pt x="366" y="9629"/>
                  </a:lnTo>
                  <a:cubicBezTo>
                    <a:pt x="503" y="9652"/>
                    <a:pt x="640" y="9652"/>
                    <a:pt x="777" y="9652"/>
                  </a:cubicBezTo>
                  <a:cubicBezTo>
                    <a:pt x="1347" y="6571"/>
                    <a:pt x="2032" y="3489"/>
                    <a:pt x="2740" y="431"/>
                  </a:cubicBezTo>
                  <a:cubicBezTo>
                    <a:pt x="2808" y="170"/>
                    <a:pt x="2588" y="0"/>
                    <a:pt x="2382"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8" name="Google Shape;487;p24">
              <a:extLst>
                <a:ext uri="{FF2B5EF4-FFF2-40B4-BE49-F238E27FC236}">
                  <a16:creationId xmlns:a16="http://schemas.microsoft.com/office/drawing/2014/main" xmlns="" id="{FAC6EC04-F01E-4C6B-A63B-4D4381A13DF8}"/>
                </a:ext>
              </a:extLst>
            </p:cNvPr>
            <p:cNvSpPr/>
            <p:nvPr/>
          </p:nvSpPr>
          <p:spPr>
            <a:xfrm>
              <a:off x="211137" y="2830248"/>
              <a:ext cx="14287" cy="14286"/>
            </a:xfrm>
            <a:custGeom>
              <a:avLst/>
              <a:gdLst/>
              <a:ahLst/>
              <a:cxnLst/>
              <a:rect l="l" t="t" r="r" b="b"/>
              <a:pathLst>
                <a:path w="412" h="457" extrusionOk="0">
                  <a:moveTo>
                    <a:pt x="1" y="0"/>
                  </a:moveTo>
                  <a:cubicBezTo>
                    <a:pt x="115" y="160"/>
                    <a:pt x="229" y="297"/>
                    <a:pt x="343" y="457"/>
                  </a:cubicBezTo>
                  <a:cubicBezTo>
                    <a:pt x="366" y="297"/>
                    <a:pt x="389" y="160"/>
                    <a:pt x="412" y="23"/>
                  </a:cubicBezTo>
                  <a:cubicBezTo>
                    <a:pt x="275" y="23"/>
                    <a:pt x="138" y="23"/>
                    <a:pt x="1"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9" name="Google Shape;488;p24">
              <a:extLst>
                <a:ext uri="{FF2B5EF4-FFF2-40B4-BE49-F238E27FC236}">
                  <a16:creationId xmlns:a16="http://schemas.microsoft.com/office/drawing/2014/main" xmlns="" id="{2CF1518D-CD8E-4306-842A-8625CF125239}"/>
                </a:ext>
              </a:extLst>
            </p:cNvPr>
            <p:cNvSpPr/>
            <p:nvPr/>
          </p:nvSpPr>
          <p:spPr>
            <a:xfrm>
              <a:off x="2" y="1703287"/>
              <a:ext cx="1665267" cy="1842819"/>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0" name="Google Shape;489;p24">
              <a:extLst>
                <a:ext uri="{FF2B5EF4-FFF2-40B4-BE49-F238E27FC236}">
                  <a16:creationId xmlns:a16="http://schemas.microsoft.com/office/drawing/2014/main" xmlns="" id="{223C283B-22E1-44E2-BE66-D607A8B9FF18}"/>
                </a:ext>
              </a:extLst>
            </p:cNvPr>
            <p:cNvSpPr/>
            <p:nvPr/>
          </p:nvSpPr>
          <p:spPr>
            <a:xfrm>
              <a:off x="2" y="2262006"/>
              <a:ext cx="1009637" cy="2879305"/>
            </a:xfrm>
            <a:custGeom>
              <a:avLst/>
              <a:gdLst/>
              <a:ahLst/>
              <a:cxnLst/>
              <a:rect l="l" t="t" r="r" b="b"/>
              <a:pathLst>
                <a:path w="29399" h="83891" extrusionOk="0">
                  <a:moveTo>
                    <a:pt x="15689" y="0"/>
                  </a:moveTo>
                  <a:cubicBezTo>
                    <a:pt x="14399" y="0"/>
                    <a:pt x="13558" y="9917"/>
                    <a:pt x="12075" y="14502"/>
                  </a:cubicBezTo>
                  <a:cubicBezTo>
                    <a:pt x="11253" y="17583"/>
                    <a:pt x="5227" y="28745"/>
                    <a:pt x="0" y="45909"/>
                  </a:cubicBezTo>
                  <a:lnTo>
                    <a:pt x="0" y="83891"/>
                  </a:lnTo>
                  <a:lnTo>
                    <a:pt x="2693" y="83891"/>
                  </a:lnTo>
                  <a:lnTo>
                    <a:pt x="4451" y="83868"/>
                  </a:lnTo>
                  <a:cubicBezTo>
                    <a:pt x="2442" y="76883"/>
                    <a:pt x="3538" y="60654"/>
                    <a:pt x="5432" y="50611"/>
                  </a:cubicBezTo>
                  <a:cubicBezTo>
                    <a:pt x="7099" y="41778"/>
                    <a:pt x="9587" y="26143"/>
                    <a:pt x="16252" y="19980"/>
                  </a:cubicBezTo>
                  <a:cubicBezTo>
                    <a:pt x="21228" y="14502"/>
                    <a:pt x="29399" y="11169"/>
                    <a:pt x="29399" y="9846"/>
                  </a:cubicBezTo>
                  <a:cubicBezTo>
                    <a:pt x="29260" y="9610"/>
                    <a:pt x="28911" y="9476"/>
                    <a:pt x="28373" y="9476"/>
                  </a:cubicBezTo>
                  <a:cubicBezTo>
                    <a:pt x="26250" y="9476"/>
                    <a:pt x="21180" y="11553"/>
                    <a:pt x="14426" y="17652"/>
                  </a:cubicBezTo>
                  <a:cubicBezTo>
                    <a:pt x="16252" y="11512"/>
                    <a:pt x="17575" y="1012"/>
                    <a:pt x="15749" y="8"/>
                  </a:cubicBezTo>
                  <a:cubicBezTo>
                    <a:pt x="15729" y="3"/>
                    <a:pt x="15709" y="0"/>
                    <a:pt x="15689" y="0"/>
                  </a:cubicBezTo>
                  <a:close/>
                </a:path>
              </a:pathLst>
            </a:custGeom>
            <a:solidFill>
              <a:srgbClr val="72412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1" name="Google Shape;490;p24">
              <a:extLst>
                <a:ext uri="{FF2B5EF4-FFF2-40B4-BE49-F238E27FC236}">
                  <a16:creationId xmlns:a16="http://schemas.microsoft.com/office/drawing/2014/main" xmlns="" id="{AF3EC1DB-2FDF-43E3-BCFA-AF9AFAD34F60}"/>
                </a:ext>
              </a:extLst>
            </p:cNvPr>
            <p:cNvSpPr/>
            <p:nvPr/>
          </p:nvSpPr>
          <p:spPr>
            <a:xfrm>
              <a:off x="250824" y="2912786"/>
              <a:ext cx="201610" cy="377770"/>
            </a:xfrm>
            <a:custGeom>
              <a:avLst/>
              <a:gdLst/>
              <a:ahLst/>
              <a:cxnLst/>
              <a:rect l="l" t="t" r="r" b="b"/>
              <a:pathLst>
                <a:path w="5877" h="10981" extrusionOk="0">
                  <a:moveTo>
                    <a:pt x="5411" y="0"/>
                  </a:moveTo>
                  <a:cubicBezTo>
                    <a:pt x="5308" y="0"/>
                    <a:pt x="5206" y="53"/>
                    <a:pt x="5142" y="181"/>
                  </a:cubicBezTo>
                  <a:cubicBezTo>
                    <a:pt x="3270" y="3559"/>
                    <a:pt x="1490" y="6960"/>
                    <a:pt x="97" y="10567"/>
                  </a:cubicBezTo>
                  <a:cubicBezTo>
                    <a:pt x="0" y="10816"/>
                    <a:pt x="214" y="10981"/>
                    <a:pt x="433" y="10981"/>
                  </a:cubicBezTo>
                  <a:cubicBezTo>
                    <a:pt x="575" y="10981"/>
                    <a:pt x="719" y="10911"/>
                    <a:pt x="782" y="10749"/>
                  </a:cubicBezTo>
                  <a:cubicBezTo>
                    <a:pt x="2152" y="7211"/>
                    <a:pt x="3909" y="3856"/>
                    <a:pt x="5735" y="524"/>
                  </a:cubicBezTo>
                  <a:cubicBezTo>
                    <a:pt x="5876" y="257"/>
                    <a:pt x="5640" y="0"/>
                    <a:pt x="5411"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2" name="Google Shape;491;p24">
              <a:extLst>
                <a:ext uri="{FF2B5EF4-FFF2-40B4-BE49-F238E27FC236}">
                  <a16:creationId xmlns:a16="http://schemas.microsoft.com/office/drawing/2014/main" xmlns="" id="{5C5B108F-950F-458E-AAAA-77DC58C3CA33}"/>
                </a:ext>
              </a:extLst>
            </p:cNvPr>
            <p:cNvSpPr/>
            <p:nvPr/>
          </p:nvSpPr>
          <p:spPr>
            <a:xfrm>
              <a:off x="223837" y="3376268"/>
              <a:ext cx="50799" cy="98411"/>
            </a:xfrm>
            <a:custGeom>
              <a:avLst/>
              <a:gdLst/>
              <a:ahLst/>
              <a:cxnLst/>
              <a:rect l="l" t="t" r="r" b="b"/>
              <a:pathLst>
                <a:path w="1463" h="2840" extrusionOk="0">
                  <a:moveTo>
                    <a:pt x="1047" y="0"/>
                  </a:moveTo>
                  <a:cubicBezTo>
                    <a:pt x="911" y="0"/>
                    <a:pt x="778" y="75"/>
                    <a:pt x="732" y="248"/>
                  </a:cubicBezTo>
                  <a:cubicBezTo>
                    <a:pt x="550" y="979"/>
                    <a:pt x="253" y="1664"/>
                    <a:pt x="71" y="2394"/>
                  </a:cubicBezTo>
                  <a:cubicBezTo>
                    <a:pt x="1" y="2660"/>
                    <a:pt x="222" y="2840"/>
                    <a:pt x="430" y="2840"/>
                  </a:cubicBezTo>
                  <a:cubicBezTo>
                    <a:pt x="562" y="2840"/>
                    <a:pt x="688" y="2767"/>
                    <a:pt x="732" y="2599"/>
                  </a:cubicBezTo>
                  <a:cubicBezTo>
                    <a:pt x="938" y="1869"/>
                    <a:pt x="1212" y="1161"/>
                    <a:pt x="1394" y="431"/>
                  </a:cubicBezTo>
                  <a:cubicBezTo>
                    <a:pt x="1463" y="170"/>
                    <a:pt x="1251" y="0"/>
                    <a:pt x="1047"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3" name="Google Shape;492;p24">
              <a:extLst>
                <a:ext uri="{FF2B5EF4-FFF2-40B4-BE49-F238E27FC236}">
                  <a16:creationId xmlns:a16="http://schemas.microsoft.com/office/drawing/2014/main" xmlns="" id="{E6AD585D-D3DD-40EA-B855-38090F8F8038}"/>
                </a:ext>
              </a:extLst>
            </p:cNvPr>
            <p:cNvSpPr/>
            <p:nvPr/>
          </p:nvSpPr>
          <p:spPr>
            <a:xfrm>
              <a:off x="131763" y="3354046"/>
              <a:ext cx="92074" cy="228567"/>
            </a:xfrm>
            <a:custGeom>
              <a:avLst/>
              <a:gdLst/>
              <a:ahLst/>
              <a:cxnLst/>
              <a:rect l="l" t="t" r="r" b="b"/>
              <a:pathLst>
                <a:path w="2663" h="6660" extrusionOk="0">
                  <a:moveTo>
                    <a:pt x="2241" y="0"/>
                  </a:moveTo>
                  <a:cubicBezTo>
                    <a:pt x="2102" y="0"/>
                    <a:pt x="1964" y="75"/>
                    <a:pt x="1909" y="248"/>
                  </a:cubicBezTo>
                  <a:cubicBezTo>
                    <a:pt x="1316" y="2234"/>
                    <a:pt x="768" y="4243"/>
                    <a:pt x="83" y="6229"/>
                  </a:cubicBezTo>
                  <a:cubicBezTo>
                    <a:pt x="1" y="6489"/>
                    <a:pt x="207" y="6659"/>
                    <a:pt x="419" y="6659"/>
                  </a:cubicBezTo>
                  <a:cubicBezTo>
                    <a:pt x="560" y="6659"/>
                    <a:pt x="704" y="6584"/>
                    <a:pt x="768" y="6411"/>
                  </a:cubicBezTo>
                  <a:cubicBezTo>
                    <a:pt x="1430" y="4425"/>
                    <a:pt x="2000" y="2417"/>
                    <a:pt x="2594" y="431"/>
                  </a:cubicBezTo>
                  <a:cubicBezTo>
                    <a:pt x="2662" y="170"/>
                    <a:pt x="2451" y="0"/>
                    <a:pt x="2241"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4" name="Google Shape;493;p24">
              <a:extLst>
                <a:ext uri="{FF2B5EF4-FFF2-40B4-BE49-F238E27FC236}">
                  <a16:creationId xmlns:a16="http://schemas.microsoft.com/office/drawing/2014/main" xmlns="" id="{383DA7CB-374D-4CA6-9708-9A4B6B585CE5}"/>
                </a:ext>
              </a:extLst>
            </p:cNvPr>
            <p:cNvSpPr/>
            <p:nvPr/>
          </p:nvSpPr>
          <p:spPr>
            <a:xfrm>
              <a:off x="133350" y="3527059"/>
              <a:ext cx="109537" cy="374595"/>
            </a:xfrm>
            <a:custGeom>
              <a:avLst/>
              <a:gdLst/>
              <a:ahLst/>
              <a:cxnLst/>
              <a:rect l="l" t="t" r="r" b="b"/>
              <a:pathLst>
                <a:path w="3205" h="10905" extrusionOk="0">
                  <a:moveTo>
                    <a:pt x="2789" y="1"/>
                  </a:moveTo>
                  <a:cubicBezTo>
                    <a:pt x="2653" y="1"/>
                    <a:pt x="2520" y="76"/>
                    <a:pt x="2474" y="249"/>
                  </a:cubicBezTo>
                  <a:cubicBezTo>
                    <a:pt x="1584" y="3627"/>
                    <a:pt x="808" y="7051"/>
                    <a:pt x="55" y="10474"/>
                  </a:cubicBezTo>
                  <a:cubicBezTo>
                    <a:pt x="0" y="10735"/>
                    <a:pt x="217" y="10905"/>
                    <a:pt x="424" y="10905"/>
                  </a:cubicBezTo>
                  <a:cubicBezTo>
                    <a:pt x="561" y="10905"/>
                    <a:pt x="694" y="10830"/>
                    <a:pt x="740" y="10657"/>
                  </a:cubicBezTo>
                  <a:cubicBezTo>
                    <a:pt x="1493" y="7233"/>
                    <a:pt x="2246" y="3832"/>
                    <a:pt x="3136" y="431"/>
                  </a:cubicBezTo>
                  <a:cubicBezTo>
                    <a:pt x="3205" y="171"/>
                    <a:pt x="2993" y="1"/>
                    <a:pt x="2789"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5" name="Google Shape;494;p24">
              <a:extLst>
                <a:ext uri="{FF2B5EF4-FFF2-40B4-BE49-F238E27FC236}">
                  <a16:creationId xmlns:a16="http://schemas.microsoft.com/office/drawing/2014/main" xmlns="" id="{4594C850-491C-4BF7-901B-EA240C2E0C96}"/>
                </a:ext>
              </a:extLst>
            </p:cNvPr>
            <p:cNvSpPr/>
            <p:nvPr/>
          </p:nvSpPr>
          <p:spPr>
            <a:xfrm>
              <a:off x="25402" y="3638168"/>
              <a:ext cx="95249" cy="273010"/>
            </a:xfrm>
            <a:custGeom>
              <a:avLst/>
              <a:gdLst/>
              <a:ahLst/>
              <a:cxnLst/>
              <a:rect l="l" t="t" r="r" b="b"/>
              <a:pathLst>
                <a:path w="2773" h="7925" extrusionOk="0">
                  <a:moveTo>
                    <a:pt x="2356" y="1"/>
                  </a:moveTo>
                  <a:cubicBezTo>
                    <a:pt x="2220" y="1"/>
                    <a:pt x="2087" y="76"/>
                    <a:pt x="2042" y="249"/>
                  </a:cubicBezTo>
                  <a:cubicBezTo>
                    <a:pt x="1426" y="2668"/>
                    <a:pt x="535" y="5042"/>
                    <a:pt x="56" y="7484"/>
                  </a:cubicBezTo>
                  <a:cubicBezTo>
                    <a:pt x="1" y="7746"/>
                    <a:pt x="220" y="7925"/>
                    <a:pt x="423" y="7925"/>
                  </a:cubicBezTo>
                  <a:cubicBezTo>
                    <a:pt x="556" y="7925"/>
                    <a:pt x="682" y="7848"/>
                    <a:pt x="718" y="7667"/>
                  </a:cubicBezTo>
                  <a:cubicBezTo>
                    <a:pt x="1197" y="5225"/>
                    <a:pt x="2088" y="2851"/>
                    <a:pt x="2704" y="431"/>
                  </a:cubicBezTo>
                  <a:cubicBezTo>
                    <a:pt x="2772" y="171"/>
                    <a:pt x="2561" y="1"/>
                    <a:pt x="2356"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6" name="Google Shape;495;p24">
              <a:extLst>
                <a:ext uri="{FF2B5EF4-FFF2-40B4-BE49-F238E27FC236}">
                  <a16:creationId xmlns:a16="http://schemas.microsoft.com/office/drawing/2014/main" xmlns="" id="{BBE53DEF-E1E2-4329-9731-937FF08AE535}"/>
                </a:ext>
              </a:extLst>
            </p:cNvPr>
            <p:cNvSpPr/>
            <p:nvPr/>
          </p:nvSpPr>
          <p:spPr>
            <a:xfrm>
              <a:off x="30165" y="3947685"/>
              <a:ext cx="60324" cy="195235"/>
            </a:xfrm>
            <a:custGeom>
              <a:avLst/>
              <a:gdLst/>
              <a:ahLst/>
              <a:cxnLst/>
              <a:rect l="l" t="t" r="r" b="b"/>
              <a:pathLst>
                <a:path w="1778" h="5686" extrusionOk="0">
                  <a:moveTo>
                    <a:pt x="1355" y="0"/>
                  </a:moveTo>
                  <a:cubicBezTo>
                    <a:pt x="1222" y="0"/>
                    <a:pt x="1096" y="77"/>
                    <a:pt x="1060" y="258"/>
                  </a:cubicBezTo>
                  <a:cubicBezTo>
                    <a:pt x="718" y="1924"/>
                    <a:pt x="398" y="3590"/>
                    <a:pt x="56" y="5234"/>
                  </a:cubicBezTo>
                  <a:cubicBezTo>
                    <a:pt x="1" y="5510"/>
                    <a:pt x="221" y="5686"/>
                    <a:pt x="424" y="5686"/>
                  </a:cubicBezTo>
                  <a:cubicBezTo>
                    <a:pt x="556" y="5686"/>
                    <a:pt x="682" y="5611"/>
                    <a:pt x="718" y="5439"/>
                  </a:cubicBezTo>
                  <a:cubicBezTo>
                    <a:pt x="1060" y="3773"/>
                    <a:pt x="1380" y="2107"/>
                    <a:pt x="1722" y="441"/>
                  </a:cubicBezTo>
                  <a:cubicBezTo>
                    <a:pt x="1777" y="179"/>
                    <a:pt x="1558" y="0"/>
                    <a:pt x="1355"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7" name="Google Shape;496;p24">
              <a:extLst>
                <a:ext uri="{FF2B5EF4-FFF2-40B4-BE49-F238E27FC236}">
                  <a16:creationId xmlns:a16="http://schemas.microsoft.com/office/drawing/2014/main" xmlns="" id="{F3A21659-ADEA-4D41-BCD4-0F4983721746}"/>
                </a:ext>
              </a:extLst>
            </p:cNvPr>
            <p:cNvSpPr/>
            <p:nvPr/>
          </p:nvSpPr>
          <p:spPr>
            <a:xfrm>
              <a:off x="15877" y="4198473"/>
              <a:ext cx="66674" cy="385707"/>
            </a:xfrm>
            <a:custGeom>
              <a:avLst/>
              <a:gdLst/>
              <a:ahLst/>
              <a:cxnLst/>
              <a:rect l="l" t="t" r="r" b="b"/>
              <a:pathLst>
                <a:path w="1918" h="11231" extrusionOk="0">
                  <a:moveTo>
                    <a:pt x="1584" y="1"/>
                  </a:moveTo>
                  <a:cubicBezTo>
                    <a:pt x="1410" y="1"/>
                    <a:pt x="1221" y="115"/>
                    <a:pt x="1187" y="343"/>
                  </a:cubicBezTo>
                  <a:cubicBezTo>
                    <a:pt x="754" y="3858"/>
                    <a:pt x="366" y="7373"/>
                    <a:pt x="23" y="10888"/>
                  </a:cubicBezTo>
                  <a:cubicBezTo>
                    <a:pt x="0" y="11117"/>
                    <a:pt x="166" y="11231"/>
                    <a:pt x="343" y="11231"/>
                  </a:cubicBezTo>
                  <a:cubicBezTo>
                    <a:pt x="520" y="11231"/>
                    <a:pt x="708" y="11117"/>
                    <a:pt x="731" y="10888"/>
                  </a:cubicBezTo>
                  <a:cubicBezTo>
                    <a:pt x="1073" y="7373"/>
                    <a:pt x="1438" y="3858"/>
                    <a:pt x="1895" y="343"/>
                  </a:cubicBezTo>
                  <a:cubicBezTo>
                    <a:pt x="1918" y="115"/>
                    <a:pt x="1758" y="1"/>
                    <a:pt x="1584"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8" name="Google Shape;497;p24">
              <a:extLst>
                <a:ext uri="{FF2B5EF4-FFF2-40B4-BE49-F238E27FC236}">
                  <a16:creationId xmlns:a16="http://schemas.microsoft.com/office/drawing/2014/main" xmlns="" id="{C3442D7E-82B6-460F-8AF9-4AD4A2898AAA}"/>
                </a:ext>
              </a:extLst>
            </p:cNvPr>
            <p:cNvSpPr/>
            <p:nvPr/>
          </p:nvSpPr>
          <p:spPr>
            <a:xfrm>
              <a:off x="469896" y="2525492"/>
              <a:ext cx="61912" cy="184123"/>
            </a:xfrm>
            <a:custGeom>
              <a:avLst/>
              <a:gdLst/>
              <a:ahLst/>
              <a:cxnLst/>
              <a:rect l="l" t="t" r="r" b="b"/>
              <a:pathLst>
                <a:path w="1791" h="5359" extrusionOk="0">
                  <a:moveTo>
                    <a:pt x="1364" y="0"/>
                  </a:moveTo>
                  <a:cubicBezTo>
                    <a:pt x="1228" y="0"/>
                    <a:pt x="1097" y="75"/>
                    <a:pt x="1060" y="248"/>
                  </a:cubicBezTo>
                  <a:cubicBezTo>
                    <a:pt x="718" y="1800"/>
                    <a:pt x="398" y="3375"/>
                    <a:pt x="56" y="4928"/>
                  </a:cubicBezTo>
                  <a:cubicBezTo>
                    <a:pt x="1" y="5188"/>
                    <a:pt x="218" y="5358"/>
                    <a:pt x="425" y="5358"/>
                  </a:cubicBezTo>
                  <a:cubicBezTo>
                    <a:pt x="562" y="5358"/>
                    <a:pt x="695" y="5283"/>
                    <a:pt x="741" y="5110"/>
                  </a:cubicBezTo>
                  <a:cubicBezTo>
                    <a:pt x="1083" y="3558"/>
                    <a:pt x="1380" y="1983"/>
                    <a:pt x="1722" y="431"/>
                  </a:cubicBezTo>
                  <a:cubicBezTo>
                    <a:pt x="1791" y="170"/>
                    <a:pt x="1571" y="0"/>
                    <a:pt x="1364"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9" name="Google Shape;498;p24">
              <a:extLst>
                <a:ext uri="{FF2B5EF4-FFF2-40B4-BE49-F238E27FC236}">
                  <a16:creationId xmlns:a16="http://schemas.microsoft.com/office/drawing/2014/main" xmlns="" id="{BF1D833E-9896-421B-BFD3-6A100BF83CDA}"/>
                </a:ext>
              </a:extLst>
            </p:cNvPr>
            <p:cNvSpPr/>
            <p:nvPr/>
          </p:nvSpPr>
          <p:spPr>
            <a:xfrm>
              <a:off x="568320" y="2758821"/>
              <a:ext cx="138111" cy="103172"/>
            </a:xfrm>
            <a:custGeom>
              <a:avLst/>
              <a:gdLst/>
              <a:ahLst/>
              <a:cxnLst/>
              <a:rect l="l" t="t" r="r" b="b"/>
              <a:pathLst>
                <a:path w="4023" h="3018" extrusionOk="0">
                  <a:moveTo>
                    <a:pt x="3522" y="1"/>
                  </a:moveTo>
                  <a:cubicBezTo>
                    <a:pt x="3468" y="1"/>
                    <a:pt x="3410" y="16"/>
                    <a:pt x="3351" y="51"/>
                  </a:cubicBezTo>
                  <a:cubicBezTo>
                    <a:pt x="2209" y="713"/>
                    <a:pt x="1274" y="1603"/>
                    <a:pt x="269" y="2447"/>
                  </a:cubicBezTo>
                  <a:cubicBezTo>
                    <a:pt x="1" y="2662"/>
                    <a:pt x="252" y="3017"/>
                    <a:pt x="538" y="3017"/>
                  </a:cubicBezTo>
                  <a:cubicBezTo>
                    <a:pt x="616" y="3017"/>
                    <a:pt x="698" y="2991"/>
                    <a:pt x="771" y="2927"/>
                  </a:cubicBezTo>
                  <a:cubicBezTo>
                    <a:pt x="1730" y="2128"/>
                    <a:pt x="2620" y="1283"/>
                    <a:pt x="3693" y="667"/>
                  </a:cubicBezTo>
                  <a:cubicBezTo>
                    <a:pt x="4022" y="473"/>
                    <a:pt x="3826" y="1"/>
                    <a:pt x="3522" y="1"/>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0" name="Google Shape;499;p24">
              <a:extLst>
                <a:ext uri="{FF2B5EF4-FFF2-40B4-BE49-F238E27FC236}">
                  <a16:creationId xmlns:a16="http://schemas.microsoft.com/office/drawing/2014/main" xmlns="" id="{946D97FE-58B0-4F4A-B80E-06A0E6EEC011}"/>
                </a:ext>
              </a:extLst>
            </p:cNvPr>
            <p:cNvSpPr/>
            <p:nvPr/>
          </p:nvSpPr>
          <p:spPr>
            <a:xfrm>
              <a:off x="885816" y="2990562"/>
              <a:ext cx="20638" cy="17459"/>
            </a:xfrm>
            <a:custGeom>
              <a:avLst/>
              <a:gdLst/>
              <a:ahLst/>
              <a:cxnLst/>
              <a:rect l="l" t="t" r="r" b="b"/>
              <a:pathLst>
                <a:path w="617" h="503" extrusionOk="0">
                  <a:moveTo>
                    <a:pt x="434" y="0"/>
                  </a:moveTo>
                  <a:cubicBezTo>
                    <a:pt x="297" y="137"/>
                    <a:pt x="160" y="274"/>
                    <a:pt x="1" y="411"/>
                  </a:cubicBezTo>
                  <a:cubicBezTo>
                    <a:pt x="206" y="457"/>
                    <a:pt x="411" y="502"/>
                    <a:pt x="617" y="502"/>
                  </a:cubicBezTo>
                  <a:cubicBezTo>
                    <a:pt x="571" y="343"/>
                    <a:pt x="503" y="160"/>
                    <a:pt x="434"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1" name="Google Shape;500;p24">
              <a:extLst>
                <a:ext uri="{FF2B5EF4-FFF2-40B4-BE49-F238E27FC236}">
                  <a16:creationId xmlns:a16="http://schemas.microsoft.com/office/drawing/2014/main" xmlns="" id="{8E08ACBF-AEC8-47D8-B66A-589E65BAFAB0}"/>
                </a:ext>
              </a:extLst>
            </p:cNvPr>
            <p:cNvSpPr/>
            <p:nvPr/>
          </p:nvSpPr>
          <p:spPr>
            <a:xfrm>
              <a:off x="536570" y="2741361"/>
              <a:ext cx="627055" cy="634907"/>
            </a:xfrm>
            <a:custGeom>
              <a:avLst/>
              <a:gdLst/>
              <a:ahLst/>
              <a:cxnLst/>
              <a:rect l="l" t="t" r="r" b="b"/>
              <a:pathLst>
                <a:path w="18284" h="18467" extrusionOk="0">
                  <a:moveTo>
                    <a:pt x="10591" y="7259"/>
                  </a:moveTo>
                  <a:cubicBezTo>
                    <a:pt x="10660" y="7419"/>
                    <a:pt x="10728" y="7602"/>
                    <a:pt x="10774" y="7761"/>
                  </a:cubicBezTo>
                  <a:cubicBezTo>
                    <a:pt x="10568" y="7761"/>
                    <a:pt x="10363" y="7716"/>
                    <a:pt x="10158" y="7670"/>
                  </a:cubicBezTo>
                  <a:cubicBezTo>
                    <a:pt x="10317" y="7533"/>
                    <a:pt x="10454" y="7396"/>
                    <a:pt x="10591" y="7259"/>
                  </a:cubicBezTo>
                  <a:close/>
                  <a:moveTo>
                    <a:pt x="14928" y="1"/>
                  </a:moveTo>
                  <a:cubicBezTo>
                    <a:pt x="14677" y="1"/>
                    <a:pt x="14426" y="343"/>
                    <a:pt x="14677" y="594"/>
                  </a:cubicBezTo>
                  <a:cubicBezTo>
                    <a:pt x="17348" y="3356"/>
                    <a:pt x="14472" y="7100"/>
                    <a:pt x="11230" y="7100"/>
                  </a:cubicBezTo>
                  <a:cubicBezTo>
                    <a:pt x="10934" y="7100"/>
                    <a:pt x="10637" y="7077"/>
                    <a:pt x="10363" y="7008"/>
                  </a:cubicBezTo>
                  <a:lnTo>
                    <a:pt x="10272" y="7008"/>
                  </a:lnTo>
                  <a:cubicBezTo>
                    <a:pt x="10066" y="7008"/>
                    <a:pt x="9838" y="7191"/>
                    <a:pt x="9929" y="7442"/>
                  </a:cubicBezTo>
                  <a:cubicBezTo>
                    <a:pt x="10888" y="10021"/>
                    <a:pt x="11322" y="13240"/>
                    <a:pt x="9884" y="15727"/>
                  </a:cubicBezTo>
                  <a:cubicBezTo>
                    <a:pt x="9039" y="17211"/>
                    <a:pt x="7761" y="17805"/>
                    <a:pt x="6414" y="17805"/>
                  </a:cubicBezTo>
                  <a:cubicBezTo>
                    <a:pt x="4291" y="17805"/>
                    <a:pt x="1963" y="16389"/>
                    <a:pt x="685" y="14746"/>
                  </a:cubicBezTo>
                  <a:cubicBezTo>
                    <a:pt x="617" y="14677"/>
                    <a:pt x="548" y="14632"/>
                    <a:pt x="457" y="14632"/>
                  </a:cubicBezTo>
                  <a:cubicBezTo>
                    <a:pt x="229" y="14632"/>
                    <a:pt x="0" y="14974"/>
                    <a:pt x="206" y="15248"/>
                  </a:cubicBezTo>
                  <a:cubicBezTo>
                    <a:pt x="1644" y="17097"/>
                    <a:pt x="3949" y="18466"/>
                    <a:pt x="6186" y="18466"/>
                  </a:cubicBezTo>
                  <a:cubicBezTo>
                    <a:pt x="7487" y="18466"/>
                    <a:pt x="8765" y="18010"/>
                    <a:pt x="9861" y="16914"/>
                  </a:cubicBezTo>
                  <a:cubicBezTo>
                    <a:pt x="12121" y="14632"/>
                    <a:pt x="11733" y="10615"/>
                    <a:pt x="10774" y="7761"/>
                  </a:cubicBezTo>
                  <a:lnTo>
                    <a:pt x="10774" y="7761"/>
                  </a:lnTo>
                  <a:cubicBezTo>
                    <a:pt x="10911" y="7784"/>
                    <a:pt x="11071" y="7784"/>
                    <a:pt x="11208" y="7784"/>
                  </a:cubicBezTo>
                  <a:cubicBezTo>
                    <a:pt x="15042" y="7784"/>
                    <a:pt x="18283" y="3333"/>
                    <a:pt x="15156" y="115"/>
                  </a:cubicBezTo>
                  <a:cubicBezTo>
                    <a:pt x="15088" y="47"/>
                    <a:pt x="15019" y="1"/>
                    <a:pt x="14928" y="1"/>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2" name="Google Shape;501;p24">
              <a:extLst>
                <a:ext uri="{FF2B5EF4-FFF2-40B4-BE49-F238E27FC236}">
                  <a16:creationId xmlns:a16="http://schemas.microsoft.com/office/drawing/2014/main" xmlns="" id="{DABF0DD7-F1D0-437A-B5C7-3C845D887080}"/>
                </a:ext>
              </a:extLst>
            </p:cNvPr>
            <p:cNvSpPr/>
            <p:nvPr/>
          </p:nvSpPr>
          <p:spPr>
            <a:xfrm>
              <a:off x="579433" y="2976276"/>
              <a:ext cx="196848" cy="177774"/>
            </a:xfrm>
            <a:custGeom>
              <a:avLst/>
              <a:gdLst/>
              <a:ahLst/>
              <a:cxnLst/>
              <a:rect l="l" t="t" r="r" b="b"/>
              <a:pathLst>
                <a:path w="5730" h="5159" extrusionOk="0">
                  <a:moveTo>
                    <a:pt x="5045" y="0"/>
                  </a:moveTo>
                  <a:cubicBezTo>
                    <a:pt x="4840" y="0"/>
                    <a:pt x="4611" y="160"/>
                    <a:pt x="4680" y="434"/>
                  </a:cubicBezTo>
                  <a:cubicBezTo>
                    <a:pt x="5136" y="2306"/>
                    <a:pt x="4064" y="4429"/>
                    <a:pt x="2420" y="4429"/>
                  </a:cubicBezTo>
                  <a:cubicBezTo>
                    <a:pt x="1918" y="4429"/>
                    <a:pt x="1347" y="4223"/>
                    <a:pt x="754" y="3744"/>
                  </a:cubicBezTo>
                  <a:cubicBezTo>
                    <a:pt x="685" y="3675"/>
                    <a:pt x="617" y="3652"/>
                    <a:pt x="526" y="3652"/>
                  </a:cubicBezTo>
                  <a:cubicBezTo>
                    <a:pt x="252" y="3652"/>
                    <a:pt x="1" y="4018"/>
                    <a:pt x="275" y="4246"/>
                  </a:cubicBezTo>
                  <a:cubicBezTo>
                    <a:pt x="937" y="4771"/>
                    <a:pt x="1758" y="5159"/>
                    <a:pt x="2557" y="5159"/>
                  </a:cubicBezTo>
                  <a:cubicBezTo>
                    <a:pt x="3105" y="5159"/>
                    <a:pt x="3653" y="4976"/>
                    <a:pt x="4155" y="4543"/>
                  </a:cubicBezTo>
                  <a:cubicBezTo>
                    <a:pt x="5410" y="3470"/>
                    <a:pt x="5730" y="1781"/>
                    <a:pt x="5342" y="229"/>
                  </a:cubicBezTo>
                  <a:cubicBezTo>
                    <a:pt x="5296" y="69"/>
                    <a:pt x="5182" y="0"/>
                    <a:pt x="5045"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3" name="Google Shape;502;p24">
              <a:extLst>
                <a:ext uri="{FF2B5EF4-FFF2-40B4-BE49-F238E27FC236}">
                  <a16:creationId xmlns:a16="http://schemas.microsoft.com/office/drawing/2014/main" xmlns="" id="{456B0A83-19E2-481D-9960-139B0BFF6EA0}"/>
                </a:ext>
              </a:extLst>
            </p:cNvPr>
            <p:cNvSpPr/>
            <p:nvPr/>
          </p:nvSpPr>
          <p:spPr>
            <a:xfrm>
              <a:off x="1076313" y="2477874"/>
              <a:ext cx="17463" cy="15873"/>
            </a:xfrm>
            <a:custGeom>
              <a:avLst/>
              <a:gdLst/>
              <a:ahLst/>
              <a:cxnLst/>
              <a:rect l="l" t="t" r="r" b="b"/>
              <a:pathLst>
                <a:path w="503" h="481" extrusionOk="0">
                  <a:moveTo>
                    <a:pt x="389" y="1"/>
                  </a:moveTo>
                  <a:cubicBezTo>
                    <a:pt x="252" y="92"/>
                    <a:pt x="115" y="184"/>
                    <a:pt x="1" y="275"/>
                  </a:cubicBezTo>
                  <a:cubicBezTo>
                    <a:pt x="161" y="343"/>
                    <a:pt x="343" y="412"/>
                    <a:pt x="503" y="480"/>
                  </a:cubicBezTo>
                  <a:cubicBezTo>
                    <a:pt x="480" y="321"/>
                    <a:pt x="434" y="161"/>
                    <a:pt x="389" y="1"/>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4" name="Google Shape;503;p24">
              <a:extLst>
                <a:ext uri="{FF2B5EF4-FFF2-40B4-BE49-F238E27FC236}">
                  <a16:creationId xmlns:a16="http://schemas.microsoft.com/office/drawing/2014/main" xmlns="" id="{E2FE8FE6-810E-4ADF-B0CD-09284E0CE551}"/>
                </a:ext>
              </a:extLst>
            </p:cNvPr>
            <p:cNvSpPr/>
            <p:nvPr/>
          </p:nvSpPr>
          <p:spPr>
            <a:xfrm>
              <a:off x="749293" y="2346131"/>
              <a:ext cx="711191" cy="539671"/>
            </a:xfrm>
            <a:custGeom>
              <a:avLst/>
              <a:gdLst/>
              <a:ahLst/>
              <a:cxnLst/>
              <a:rect l="l" t="t" r="r" b="b"/>
              <a:pathLst>
                <a:path w="20704" h="15727" extrusionOk="0">
                  <a:moveTo>
                    <a:pt x="5045" y="0"/>
                  </a:moveTo>
                  <a:cubicBezTo>
                    <a:pt x="2489" y="0"/>
                    <a:pt x="503" y="2032"/>
                    <a:pt x="46" y="4474"/>
                  </a:cubicBezTo>
                  <a:cubicBezTo>
                    <a:pt x="1" y="4725"/>
                    <a:pt x="229" y="4908"/>
                    <a:pt x="434" y="4908"/>
                  </a:cubicBezTo>
                  <a:cubicBezTo>
                    <a:pt x="571" y="4908"/>
                    <a:pt x="686" y="4816"/>
                    <a:pt x="731" y="4656"/>
                  </a:cubicBezTo>
                  <a:cubicBezTo>
                    <a:pt x="1188" y="2123"/>
                    <a:pt x="3174" y="799"/>
                    <a:pt x="5137" y="799"/>
                  </a:cubicBezTo>
                  <a:cubicBezTo>
                    <a:pt x="7008" y="799"/>
                    <a:pt x="8880" y="2009"/>
                    <a:pt x="9382" y="4474"/>
                  </a:cubicBezTo>
                  <a:cubicBezTo>
                    <a:pt x="9405" y="4634"/>
                    <a:pt x="9565" y="4748"/>
                    <a:pt x="9724" y="4748"/>
                  </a:cubicBezTo>
                  <a:cubicBezTo>
                    <a:pt x="9793" y="4748"/>
                    <a:pt x="9839" y="4725"/>
                    <a:pt x="9884" y="4702"/>
                  </a:cubicBezTo>
                  <a:cubicBezTo>
                    <a:pt x="11140" y="3743"/>
                    <a:pt x="12555" y="3059"/>
                    <a:pt x="14061" y="3059"/>
                  </a:cubicBezTo>
                  <a:cubicBezTo>
                    <a:pt x="14541" y="3059"/>
                    <a:pt x="15020" y="3127"/>
                    <a:pt x="15522" y="3264"/>
                  </a:cubicBezTo>
                  <a:cubicBezTo>
                    <a:pt x="17257" y="3812"/>
                    <a:pt x="18535" y="5387"/>
                    <a:pt x="19197" y="7007"/>
                  </a:cubicBezTo>
                  <a:cubicBezTo>
                    <a:pt x="19859" y="8628"/>
                    <a:pt x="19973" y="10523"/>
                    <a:pt x="19265" y="12143"/>
                  </a:cubicBezTo>
                  <a:cubicBezTo>
                    <a:pt x="18352" y="14129"/>
                    <a:pt x="16252" y="14905"/>
                    <a:pt x="14198" y="15019"/>
                  </a:cubicBezTo>
                  <a:cubicBezTo>
                    <a:pt x="13764" y="15065"/>
                    <a:pt x="13764" y="15727"/>
                    <a:pt x="14175" y="15727"/>
                  </a:cubicBezTo>
                  <a:lnTo>
                    <a:pt x="14198" y="15727"/>
                  </a:lnTo>
                  <a:cubicBezTo>
                    <a:pt x="16412" y="15590"/>
                    <a:pt x="18512" y="14814"/>
                    <a:pt x="19676" y="12828"/>
                  </a:cubicBezTo>
                  <a:cubicBezTo>
                    <a:pt x="20703" y="11093"/>
                    <a:pt x="20589" y="8856"/>
                    <a:pt x="19950" y="7007"/>
                  </a:cubicBezTo>
                  <a:cubicBezTo>
                    <a:pt x="19288" y="5181"/>
                    <a:pt x="17919" y="3470"/>
                    <a:pt x="16070" y="2739"/>
                  </a:cubicBezTo>
                  <a:cubicBezTo>
                    <a:pt x="15408" y="2465"/>
                    <a:pt x="14723" y="2351"/>
                    <a:pt x="14084" y="2351"/>
                  </a:cubicBezTo>
                  <a:cubicBezTo>
                    <a:pt x="12600" y="2351"/>
                    <a:pt x="11185" y="2945"/>
                    <a:pt x="9930" y="3812"/>
                  </a:cubicBezTo>
                  <a:cubicBezTo>
                    <a:pt x="9975" y="3972"/>
                    <a:pt x="10021" y="4132"/>
                    <a:pt x="10044" y="4291"/>
                  </a:cubicBezTo>
                  <a:cubicBezTo>
                    <a:pt x="9884" y="4223"/>
                    <a:pt x="9702" y="4154"/>
                    <a:pt x="9542" y="4086"/>
                  </a:cubicBezTo>
                  <a:cubicBezTo>
                    <a:pt x="9656" y="3995"/>
                    <a:pt x="9793" y="3903"/>
                    <a:pt x="9930" y="3812"/>
                  </a:cubicBezTo>
                  <a:cubicBezTo>
                    <a:pt x="9291" y="1575"/>
                    <a:pt x="7533" y="23"/>
                    <a:pt x="5114"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5" name="Google Shape;504;p24">
              <a:extLst>
                <a:ext uri="{FF2B5EF4-FFF2-40B4-BE49-F238E27FC236}">
                  <a16:creationId xmlns:a16="http://schemas.microsoft.com/office/drawing/2014/main" xmlns="" id="{A6B9885C-1A5B-4E41-A7BD-38F3AA3CF8D7}"/>
                </a:ext>
              </a:extLst>
            </p:cNvPr>
            <p:cNvSpPr/>
            <p:nvPr/>
          </p:nvSpPr>
          <p:spPr>
            <a:xfrm>
              <a:off x="1192200" y="2569936"/>
              <a:ext cx="98424" cy="150791"/>
            </a:xfrm>
            <a:custGeom>
              <a:avLst/>
              <a:gdLst/>
              <a:ahLst/>
              <a:cxnLst/>
              <a:rect l="l" t="t" r="r" b="b"/>
              <a:pathLst>
                <a:path w="2877" h="4383" extrusionOk="0">
                  <a:moveTo>
                    <a:pt x="479" y="0"/>
                  </a:moveTo>
                  <a:cubicBezTo>
                    <a:pt x="183" y="0"/>
                    <a:pt x="0" y="457"/>
                    <a:pt x="297" y="662"/>
                  </a:cubicBezTo>
                  <a:cubicBezTo>
                    <a:pt x="1301" y="1324"/>
                    <a:pt x="2100" y="2671"/>
                    <a:pt x="1233" y="3766"/>
                  </a:cubicBezTo>
                  <a:cubicBezTo>
                    <a:pt x="1027" y="4040"/>
                    <a:pt x="1256" y="4383"/>
                    <a:pt x="1484" y="4383"/>
                  </a:cubicBezTo>
                  <a:cubicBezTo>
                    <a:pt x="1575" y="4383"/>
                    <a:pt x="1644" y="4360"/>
                    <a:pt x="1712" y="4268"/>
                  </a:cubicBezTo>
                  <a:cubicBezTo>
                    <a:pt x="2876" y="2785"/>
                    <a:pt x="2077" y="1004"/>
                    <a:pt x="639" y="69"/>
                  </a:cubicBezTo>
                  <a:cubicBezTo>
                    <a:pt x="594" y="23"/>
                    <a:pt x="525" y="0"/>
                    <a:pt x="479"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6" name="Google Shape;505;p24">
              <a:extLst>
                <a:ext uri="{FF2B5EF4-FFF2-40B4-BE49-F238E27FC236}">
                  <a16:creationId xmlns:a16="http://schemas.microsoft.com/office/drawing/2014/main" xmlns="" id="{C29EB6AB-0A0B-4DCA-ACBD-B75B2BE988BE}"/>
                </a:ext>
              </a:extLst>
            </p:cNvPr>
            <p:cNvSpPr/>
            <p:nvPr/>
          </p:nvSpPr>
          <p:spPr>
            <a:xfrm>
              <a:off x="895341" y="2163595"/>
              <a:ext cx="20638" cy="14286"/>
            </a:xfrm>
            <a:custGeom>
              <a:avLst/>
              <a:gdLst/>
              <a:ahLst/>
              <a:cxnLst/>
              <a:rect l="l" t="t" r="r" b="b"/>
              <a:pathLst>
                <a:path w="617" h="411" extrusionOk="0">
                  <a:moveTo>
                    <a:pt x="343" y="0"/>
                  </a:moveTo>
                  <a:cubicBezTo>
                    <a:pt x="229" y="137"/>
                    <a:pt x="114" y="274"/>
                    <a:pt x="0" y="411"/>
                  </a:cubicBezTo>
                  <a:lnTo>
                    <a:pt x="617" y="411"/>
                  </a:lnTo>
                  <a:cubicBezTo>
                    <a:pt x="525" y="274"/>
                    <a:pt x="434" y="137"/>
                    <a:pt x="343"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7" name="Google Shape;506;p24">
              <a:extLst>
                <a:ext uri="{FF2B5EF4-FFF2-40B4-BE49-F238E27FC236}">
                  <a16:creationId xmlns:a16="http://schemas.microsoft.com/office/drawing/2014/main" xmlns="" id="{61359F50-BEA8-4EFE-A987-DBD4E6FF1D89}"/>
                </a:ext>
              </a:extLst>
            </p:cNvPr>
            <p:cNvSpPr/>
            <p:nvPr/>
          </p:nvSpPr>
          <p:spPr>
            <a:xfrm>
              <a:off x="622294" y="2055661"/>
              <a:ext cx="512757" cy="150791"/>
            </a:xfrm>
            <a:custGeom>
              <a:avLst/>
              <a:gdLst/>
              <a:ahLst/>
              <a:cxnLst/>
              <a:rect l="l" t="t" r="r" b="b"/>
              <a:pathLst>
                <a:path w="14974" h="4384" extrusionOk="0">
                  <a:moveTo>
                    <a:pt x="3652" y="1"/>
                  </a:moveTo>
                  <a:cubicBezTo>
                    <a:pt x="2100" y="1"/>
                    <a:pt x="913" y="1256"/>
                    <a:pt x="160" y="2535"/>
                  </a:cubicBezTo>
                  <a:cubicBezTo>
                    <a:pt x="0" y="2808"/>
                    <a:pt x="229" y="3060"/>
                    <a:pt x="480" y="3060"/>
                  </a:cubicBezTo>
                  <a:cubicBezTo>
                    <a:pt x="571" y="3060"/>
                    <a:pt x="685" y="3014"/>
                    <a:pt x="754" y="2877"/>
                  </a:cubicBezTo>
                  <a:cubicBezTo>
                    <a:pt x="1484" y="1667"/>
                    <a:pt x="2443" y="731"/>
                    <a:pt x="3744" y="731"/>
                  </a:cubicBezTo>
                  <a:cubicBezTo>
                    <a:pt x="4040" y="731"/>
                    <a:pt x="4337" y="777"/>
                    <a:pt x="4679" y="891"/>
                  </a:cubicBezTo>
                  <a:cubicBezTo>
                    <a:pt x="6095" y="1325"/>
                    <a:pt x="7190" y="2694"/>
                    <a:pt x="7966" y="3881"/>
                  </a:cubicBezTo>
                  <a:cubicBezTo>
                    <a:pt x="8058" y="3995"/>
                    <a:pt x="8149" y="4041"/>
                    <a:pt x="8263" y="4041"/>
                  </a:cubicBezTo>
                  <a:cubicBezTo>
                    <a:pt x="8377" y="4041"/>
                    <a:pt x="8491" y="3995"/>
                    <a:pt x="8583" y="3881"/>
                  </a:cubicBezTo>
                  <a:cubicBezTo>
                    <a:pt x="9359" y="2831"/>
                    <a:pt x="10888" y="1941"/>
                    <a:pt x="12166" y="1941"/>
                  </a:cubicBezTo>
                  <a:cubicBezTo>
                    <a:pt x="13193" y="1941"/>
                    <a:pt x="14061" y="2512"/>
                    <a:pt x="14243" y="4041"/>
                  </a:cubicBezTo>
                  <a:cubicBezTo>
                    <a:pt x="14266" y="4269"/>
                    <a:pt x="14472" y="4383"/>
                    <a:pt x="14631" y="4383"/>
                  </a:cubicBezTo>
                  <a:cubicBezTo>
                    <a:pt x="14814" y="4383"/>
                    <a:pt x="14974" y="4269"/>
                    <a:pt x="14951" y="4041"/>
                  </a:cubicBezTo>
                  <a:cubicBezTo>
                    <a:pt x="14700" y="2055"/>
                    <a:pt x="13536" y="1279"/>
                    <a:pt x="12166" y="1279"/>
                  </a:cubicBezTo>
                  <a:cubicBezTo>
                    <a:pt x="10819" y="1279"/>
                    <a:pt x="9313" y="2032"/>
                    <a:pt x="8309" y="3128"/>
                  </a:cubicBezTo>
                  <a:cubicBezTo>
                    <a:pt x="8400" y="3265"/>
                    <a:pt x="8491" y="3402"/>
                    <a:pt x="8583" y="3539"/>
                  </a:cubicBezTo>
                  <a:lnTo>
                    <a:pt x="7966" y="3539"/>
                  </a:lnTo>
                  <a:cubicBezTo>
                    <a:pt x="8080" y="3402"/>
                    <a:pt x="8195" y="3265"/>
                    <a:pt x="8309" y="3128"/>
                  </a:cubicBezTo>
                  <a:cubicBezTo>
                    <a:pt x="7304" y="1736"/>
                    <a:pt x="6026" y="457"/>
                    <a:pt x="4291" y="69"/>
                  </a:cubicBezTo>
                  <a:cubicBezTo>
                    <a:pt x="4063" y="24"/>
                    <a:pt x="3858" y="1"/>
                    <a:pt x="3652" y="1"/>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8" name="Google Shape;507;p24">
              <a:extLst>
                <a:ext uri="{FF2B5EF4-FFF2-40B4-BE49-F238E27FC236}">
                  <a16:creationId xmlns:a16="http://schemas.microsoft.com/office/drawing/2014/main" xmlns="" id="{BCB31522-0B61-459D-AD72-2D828688DCD7}"/>
                </a:ext>
              </a:extLst>
            </p:cNvPr>
            <p:cNvSpPr/>
            <p:nvPr/>
          </p:nvSpPr>
          <p:spPr>
            <a:xfrm>
              <a:off x="796917" y="1887410"/>
              <a:ext cx="176211" cy="61904"/>
            </a:xfrm>
            <a:custGeom>
              <a:avLst/>
              <a:gdLst/>
              <a:ahLst/>
              <a:cxnLst/>
              <a:rect l="l" t="t" r="r" b="b"/>
              <a:pathLst>
                <a:path w="5159" h="1781" extrusionOk="0">
                  <a:moveTo>
                    <a:pt x="2785" y="0"/>
                  </a:moveTo>
                  <a:cubicBezTo>
                    <a:pt x="1940" y="0"/>
                    <a:pt x="1027" y="388"/>
                    <a:pt x="274" y="1028"/>
                  </a:cubicBezTo>
                  <a:cubicBezTo>
                    <a:pt x="0" y="1256"/>
                    <a:pt x="251" y="1598"/>
                    <a:pt x="548" y="1598"/>
                  </a:cubicBezTo>
                  <a:cubicBezTo>
                    <a:pt x="617" y="1598"/>
                    <a:pt x="685" y="1575"/>
                    <a:pt x="776" y="1507"/>
                  </a:cubicBezTo>
                  <a:cubicBezTo>
                    <a:pt x="1370" y="1005"/>
                    <a:pt x="2077" y="685"/>
                    <a:pt x="2762" y="685"/>
                  </a:cubicBezTo>
                  <a:cubicBezTo>
                    <a:pt x="3378" y="685"/>
                    <a:pt x="3949" y="936"/>
                    <a:pt x="4383" y="1621"/>
                  </a:cubicBezTo>
                  <a:cubicBezTo>
                    <a:pt x="4451" y="1735"/>
                    <a:pt x="4565" y="1781"/>
                    <a:pt x="4657" y="1781"/>
                  </a:cubicBezTo>
                  <a:cubicBezTo>
                    <a:pt x="4908" y="1781"/>
                    <a:pt x="5159" y="1530"/>
                    <a:pt x="4976" y="1256"/>
                  </a:cubicBezTo>
                  <a:cubicBezTo>
                    <a:pt x="4406" y="366"/>
                    <a:pt x="3607" y="0"/>
                    <a:pt x="2785"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9" name="Google Shape;508;p24">
              <a:extLst>
                <a:ext uri="{FF2B5EF4-FFF2-40B4-BE49-F238E27FC236}">
                  <a16:creationId xmlns:a16="http://schemas.microsoft.com/office/drawing/2014/main" xmlns="" id="{219E55DB-A3F5-447F-8D4F-4D87A06815CF}"/>
                </a:ext>
              </a:extLst>
            </p:cNvPr>
            <p:cNvSpPr/>
            <p:nvPr/>
          </p:nvSpPr>
          <p:spPr>
            <a:xfrm>
              <a:off x="2" y="1996932"/>
              <a:ext cx="277810" cy="173012"/>
            </a:xfrm>
            <a:custGeom>
              <a:avLst/>
              <a:gdLst/>
              <a:ahLst/>
              <a:cxnLst/>
              <a:rect l="l" t="t" r="r" b="b"/>
              <a:pathLst>
                <a:path w="8081" h="5022" extrusionOk="0">
                  <a:moveTo>
                    <a:pt x="4086" y="3721"/>
                  </a:moveTo>
                  <a:cubicBezTo>
                    <a:pt x="4268" y="3766"/>
                    <a:pt x="4474" y="3835"/>
                    <a:pt x="4679" y="3926"/>
                  </a:cubicBezTo>
                  <a:cubicBezTo>
                    <a:pt x="4542" y="4063"/>
                    <a:pt x="4405" y="4200"/>
                    <a:pt x="4268" y="4337"/>
                  </a:cubicBezTo>
                  <a:cubicBezTo>
                    <a:pt x="4177" y="4131"/>
                    <a:pt x="4109" y="3926"/>
                    <a:pt x="4086" y="3721"/>
                  </a:cubicBezTo>
                  <a:close/>
                  <a:moveTo>
                    <a:pt x="6962" y="0"/>
                  </a:moveTo>
                  <a:cubicBezTo>
                    <a:pt x="5044" y="0"/>
                    <a:pt x="3698" y="1826"/>
                    <a:pt x="4086" y="3721"/>
                  </a:cubicBezTo>
                  <a:cubicBezTo>
                    <a:pt x="3538" y="3561"/>
                    <a:pt x="3013" y="3492"/>
                    <a:pt x="2511" y="3492"/>
                  </a:cubicBezTo>
                  <a:cubicBezTo>
                    <a:pt x="1575" y="3492"/>
                    <a:pt x="730" y="3743"/>
                    <a:pt x="0" y="4177"/>
                  </a:cubicBezTo>
                  <a:lnTo>
                    <a:pt x="0" y="5022"/>
                  </a:lnTo>
                  <a:cubicBezTo>
                    <a:pt x="685" y="4497"/>
                    <a:pt x="1552" y="4200"/>
                    <a:pt x="2534" y="4200"/>
                  </a:cubicBezTo>
                  <a:cubicBezTo>
                    <a:pt x="3150" y="4200"/>
                    <a:pt x="3812" y="4314"/>
                    <a:pt x="4497" y="4588"/>
                  </a:cubicBezTo>
                  <a:cubicBezTo>
                    <a:pt x="4542" y="4611"/>
                    <a:pt x="4565" y="4611"/>
                    <a:pt x="4588" y="4611"/>
                  </a:cubicBezTo>
                  <a:cubicBezTo>
                    <a:pt x="4816" y="4611"/>
                    <a:pt x="5022" y="4360"/>
                    <a:pt x="4930" y="4154"/>
                  </a:cubicBezTo>
                  <a:cubicBezTo>
                    <a:pt x="4268" y="2557"/>
                    <a:pt x="5227" y="685"/>
                    <a:pt x="6916" y="685"/>
                  </a:cubicBezTo>
                  <a:cubicBezTo>
                    <a:pt x="7099" y="685"/>
                    <a:pt x="7304" y="708"/>
                    <a:pt x="7510" y="753"/>
                  </a:cubicBezTo>
                  <a:cubicBezTo>
                    <a:pt x="7532" y="776"/>
                    <a:pt x="7555" y="776"/>
                    <a:pt x="7578" y="776"/>
                  </a:cubicBezTo>
                  <a:cubicBezTo>
                    <a:pt x="7966" y="776"/>
                    <a:pt x="8080" y="183"/>
                    <a:pt x="7692" y="91"/>
                  </a:cubicBezTo>
                  <a:cubicBezTo>
                    <a:pt x="7441" y="46"/>
                    <a:pt x="7190" y="0"/>
                    <a:pt x="6962"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0" name="Google Shape;509;p24">
              <a:extLst>
                <a:ext uri="{FF2B5EF4-FFF2-40B4-BE49-F238E27FC236}">
                  <a16:creationId xmlns:a16="http://schemas.microsoft.com/office/drawing/2014/main" xmlns="" id="{84ADBE6E-BDC5-4194-826B-8211DEE3119D}"/>
                </a:ext>
              </a:extLst>
            </p:cNvPr>
            <p:cNvSpPr/>
            <p:nvPr/>
          </p:nvSpPr>
          <p:spPr>
            <a:xfrm>
              <a:off x="139700" y="2123914"/>
              <a:ext cx="20638" cy="22222"/>
            </a:xfrm>
            <a:custGeom>
              <a:avLst/>
              <a:gdLst/>
              <a:ahLst/>
              <a:cxnLst/>
              <a:rect l="l" t="t" r="r" b="b"/>
              <a:pathLst>
                <a:path w="595" h="617" extrusionOk="0">
                  <a:moveTo>
                    <a:pt x="1" y="1"/>
                  </a:moveTo>
                  <a:cubicBezTo>
                    <a:pt x="24" y="206"/>
                    <a:pt x="92" y="411"/>
                    <a:pt x="183" y="617"/>
                  </a:cubicBezTo>
                  <a:cubicBezTo>
                    <a:pt x="320" y="480"/>
                    <a:pt x="457" y="343"/>
                    <a:pt x="594" y="206"/>
                  </a:cubicBezTo>
                  <a:cubicBezTo>
                    <a:pt x="389" y="115"/>
                    <a:pt x="183" y="46"/>
                    <a:pt x="1" y="1"/>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1" name="Google Shape;510;p24">
              <a:extLst>
                <a:ext uri="{FF2B5EF4-FFF2-40B4-BE49-F238E27FC236}">
                  <a16:creationId xmlns:a16="http://schemas.microsoft.com/office/drawing/2014/main" xmlns="" id="{ECC9CEBB-F1B5-4858-BB06-774726E4CD7D}"/>
                </a:ext>
              </a:extLst>
            </p:cNvPr>
            <p:cNvSpPr/>
            <p:nvPr/>
          </p:nvSpPr>
          <p:spPr>
            <a:xfrm>
              <a:off x="190500" y="2222324"/>
              <a:ext cx="171448" cy="171425"/>
            </a:xfrm>
            <a:custGeom>
              <a:avLst/>
              <a:gdLst/>
              <a:ahLst/>
              <a:cxnLst/>
              <a:rect l="l" t="t" r="r" b="b"/>
              <a:pathLst>
                <a:path w="4977" h="5000" extrusionOk="0">
                  <a:moveTo>
                    <a:pt x="4314" y="1"/>
                  </a:moveTo>
                  <a:cubicBezTo>
                    <a:pt x="1598" y="1"/>
                    <a:pt x="46" y="2009"/>
                    <a:pt x="0" y="4680"/>
                  </a:cubicBezTo>
                  <a:cubicBezTo>
                    <a:pt x="0" y="4885"/>
                    <a:pt x="183" y="4999"/>
                    <a:pt x="343" y="4999"/>
                  </a:cubicBezTo>
                  <a:cubicBezTo>
                    <a:pt x="525" y="4999"/>
                    <a:pt x="708" y="4885"/>
                    <a:pt x="708" y="4680"/>
                  </a:cubicBezTo>
                  <a:cubicBezTo>
                    <a:pt x="754" y="2375"/>
                    <a:pt x="1986" y="686"/>
                    <a:pt x="4337" y="686"/>
                  </a:cubicBezTo>
                  <a:lnTo>
                    <a:pt x="4543" y="686"/>
                  </a:lnTo>
                  <a:cubicBezTo>
                    <a:pt x="4976" y="686"/>
                    <a:pt x="4953" y="24"/>
                    <a:pt x="4520" y="1"/>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2" name="Google Shape;511;p24">
              <a:extLst>
                <a:ext uri="{FF2B5EF4-FFF2-40B4-BE49-F238E27FC236}">
                  <a16:creationId xmlns:a16="http://schemas.microsoft.com/office/drawing/2014/main" xmlns="" id="{582E5E60-3123-4EC4-AF3A-6F55E7DA33FD}"/>
                </a:ext>
              </a:extLst>
            </p:cNvPr>
            <p:cNvSpPr/>
            <p:nvPr/>
          </p:nvSpPr>
          <p:spPr>
            <a:xfrm>
              <a:off x="49214" y="2496921"/>
              <a:ext cx="277809" cy="599988"/>
            </a:xfrm>
            <a:custGeom>
              <a:avLst/>
              <a:gdLst/>
              <a:ahLst/>
              <a:cxnLst/>
              <a:rect l="l" t="t" r="r" b="b"/>
              <a:pathLst>
                <a:path w="8126" h="17508" extrusionOk="0">
                  <a:moveTo>
                    <a:pt x="7669" y="1"/>
                  </a:moveTo>
                  <a:cubicBezTo>
                    <a:pt x="5592" y="115"/>
                    <a:pt x="3949" y="1324"/>
                    <a:pt x="3287" y="3287"/>
                  </a:cubicBezTo>
                  <a:cubicBezTo>
                    <a:pt x="2716" y="4999"/>
                    <a:pt x="4109" y="6346"/>
                    <a:pt x="5273" y="7442"/>
                  </a:cubicBezTo>
                  <a:cubicBezTo>
                    <a:pt x="5524" y="7396"/>
                    <a:pt x="5752" y="7350"/>
                    <a:pt x="6003" y="7327"/>
                  </a:cubicBezTo>
                  <a:lnTo>
                    <a:pt x="6003" y="7327"/>
                  </a:lnTo>
                  <a:cubicBezTo>
                    <a:pt x="5935" y="7510"/>
                    <a:pt x="5843" y="7716"/>
                    <a:pt x="5775" y="7921"/>
                  </a:cubicBezTo>
                  <a:cubicBezTo>
                    <a:pt x="5615" y="7761"/>
                    <a:pt x="5455" y="7601"/>
                    <a:pt x="5273" y="7442"/>
                  </a:cubicBezTo>
                  <a:cubicBezTo>
                    <a:pt x="890" y="8514"/>
                    <a:pt x="0" y="14791"/>
                    <a:pt x="3675" y="17462"/>
                  </a:cubicBezTo>
                  <a:cubicBezTo>
                    <a:pt x="3744" y="17508"/>
                    <a:pt x="3789" y="17508"/>
                    <a:pt x="3858" y="17508"/>
                  </a:cubicBezTo>
                  <a:cubicBezTo>
                    <a:pt x="4132" y="17508"/>
                    <a:pt x="4314" y="17074"/>
                    <a:pt x="4017" y="16846"/>
                  </a:cubicBezTo>
                  <a:cubicBezTo>
                    <a:pt x="731" y="14449"/>
                    <a:pt x="1689" y="8469"/>
                    <a:pt x="6003" y="8012"/>
                  </a:cubicBezTo>
                  <a:cubicBezTo>
                    <a:pt x="6300" y="7989"/>
                    <a:pt x="6483" y="7647"/>
                    <a:pt x="6254" y="7419"/>
                  </a:cubicBezTo>
                  <a:cubicBezTo>
                    <a:pt x="5410" y="6574"/>
                    <a:pt x="4337" y="5798"/>
                    <a:pt x="3949" y="4634"/>
                  </a:cubicBezTo>
                  <a:cubicBezTo>
                    <a:pt x="3196" y="2489"/>
                    <a:pt x="5935" y="799"/>
                    <a:pt x="7669" y="685"/>
                  </a:cubicBezTo>
                  <a:cubicBezTo>
                    <a:pt x="8103" y="663"/>
                    <a:pt x="8126" y="1"/>
                    <a:pt x="7692" y="1"/>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3" name="Google Shape;512;p24">
              <a:extLst>
                <a:ext uri="{FF2B5EF4-FFF2-40B4-BE49-F238E27FC236}">
                  <a16:creationId xmlns:a16="http://schemas.microsoft.com/office/drawing/2014/main" xmlns="" id="{2494AB18-BCAD-4485-A4FB-FAFED502DDB1}"/>
                </a:ext>
              </a:extLst>
            </p:cNvPr>
            <p:cNvSpPr/>
            <p:nvPr/>
          </p:nvSpPr>
          <p:spPr>
            <a:xfrm>
              <a:off x="230187" y="2747710"/>
              <a:ext cx="23812" cy="20635"/>
            </a:xfrm>
            <a:custGeom>
              <a:avLst/>
              <a:gdLst/>
              <a:ahLst/>
              <a:cxnLst/>
              <a:rect l="l" t="t" r="r" b="b"/>
              <a:pathLst>
                <a:path w="732" h="594" extrusionOk="0">
                  <a:moveTo>
                    <a:pt x="731" y="0"/>
                  </a:moveTo>
                  <a:cubicBezTo>
                    <a:pt x="480" y="23"/>
                    <a:pt x="252" y="69"/>
                    <a:pt x="1" y="115"/>
                  </a:cubicBezTo>
                  <a:cubicBezTo>
                    <a:pt x="183" y="274"/>
                    <a:pt x="343" y="434"/>
                    <a:pt x="503" y="594"/>
                  </a:cubicBezTo>
                  <a:cubicBezTo>
                    <a:pt x="571" y="389"/>
                    <a:pt x="663" y="183"/>
                    <a:pt x="731" y="0"/>
                  </a:cubicBezTo>
                  <a:close/>
                </a:path>
              </a:pathLst>
            </a:custGeom>
            <a:solidFill>
              <a:srgbClr val="246F69"/>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4" name="Google Shape;513;p24">
              <a:extLst>
                <a:ext uri="{FF2B5EF4-FFF2-40B4-BE49-F238E27FC236}">
                  <a16:creationId xmlns:a16="http://schemas.microsoft.com/office/drawing/2014/main" xmlns="" id="{50C7110E-74D2-4CFE-9001-F780E045C5A8}"/>
                </a:ext>
              </a:extLst>
            </p:cNvPr>
            <p:cNvSpPr/>
            <p:nvPr/>
          </p:nvSpPr>
          <p:spPr>
            <a:xfrm>
              <a:off x="3278149" y="4436563"/>
              <a:ext cx="233359" cy="338089"/>
            </a:xfrm>
            <a:custGeom>
              <a:avLst/>
              <a:gdLst/>
              <a:ahLst/>
              <a:cxnLst/>
              <a:rect l="l" t="t" r="r" b="b"/>
              <a:pathLst>
                <a:path w="6825" h="9837" extrusionOk="0">
                  <a:moveTo>
                    <a:pt x="4404" y="0"/>
                  </a:moveTo>
                  <a:cubicBezTo>
                    <a:pt x="3189" y="0"/>
                    <a:pt x="2132" y="1603"/>
                    <a:pt x="1621" y="2761"/>
                  </a:cubicBezTo>
                  <a:cubicBezTo>
                    <a:pt x="685" y="4906"/>
                    <a:pt x="1050" y="7189"/>
                    <a:pt x="365" y="9334"/>
                  </a:cubicBezTo>
                  <a:lnTo>
                    <a:pt x="0" y="9836"/>
                  </a:lnTo>
                  <a:cubicBezTo>
                    <a:pt x="730" y="9494"/>
                    <a:pt x="1826" y="9540"/>
                    <a:pt x="2671" y="9015"/>
                  </a:cubicBezTo>
                  <a:cubicBezTo>
                    <a:pt x="4063" y="8170"/>
                    <a:pt x="5638" y="6504"/>
                    <a:pt x="6254" y="4998"/>
                  </a:cubicBezTo>
                  <a:cubicBezTo>
                    <a:pt x="6825" y="3651"/>
                    <a:pt x="6825" y="1779"/>
                    <a:pt x="5684" y="638"/>
                  </a:cubicBezTo>
                  <a:cubicBezTo>
                    <a:pt x="5249" y="186"/>
                    <a:pt x="4817" y="0"/>
                    <a:pt x="4404" y="0"/>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5" name="Google Shape;514;p24">
              <a:extLst>
                <a:ext uri="{FF2B5EF4-FFF2-40B4-BE49-F238E27FC236}">
                  <a16:creationId xmlns:a16="http://schemas.microsoft.com/office/drawing/2014/main" xmlns="" id="{5AEFA22E-5C17-48A7-B5CE-C4343FC7248A}"/>
                </a:ext>
              </a:extLst>
            </p:cNvPr>
            <p:cNvSpPr/>
            <p:nvPr/>
          </p:nvSpPr>
          <p:spPr>
            <a:xfrm>
              <a:off x="3111463" y="4549260"/>
              <a:ext cx="171448" cy="253963"/>
            </a:xfrm>
            <a:custGeom>
              <a:avLst/>
              <a:gdLst/>
              <a:ahLst/>
              <a:cxnLst/>
              <a:rect l="l" t="t" r="r" b="b"/>
              <a:pathLst>
                <a:path w="4982" h="7410" extrusionOk="0">
                  <a:moveTo>
                    <a:pt x="3113" y="0"/>
                  </a:moveTo>
                  <a:cubicBezTo>
                    <a:pt x="3038" y="0"/>
                    <a:pt x="2959" y="5"/>
                    <a:pt x="2876" y="15"/>
                  </a:cubicBezTo>
                  <a:cubicBezTo>
                    <a:pt x="0" y="380"/>
                    <a:pt x="731" y="5379"/>
                    <a:pt x="1004" y="7296"/>
                  </a:cubicBezTo>
                  <a:lnTo>
                    <a:pt x="1050" y="7410"/>
                  </a:lnTo>
                  <a:cubicBezTo>
                    <a:pt x="1415" y="6931"/>
                    <a:pt x="1986" y="6634"/>
                    <a:pt x="2397" y="6109"/>
                  </a:cubicBezTo>
                  <a:cubicBezTo>
                    <a:pt x="2876" y="5493"/>
                    <a:pt x="3287" y="4648"/>
                    <a:pt x="3652" y="3918"/>
                  </a:cubicBezTo>
                  <a:cubicBezTo>
                    <a:pt x="4201" y="2930"/>
                    <a:pt x="4982" y="0"/>
                    <a:pt x="3113" y="0"/>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6" name="Google Shape;515;p24">
              <a:extLst>
                <a:ext uri="{FF2B5EF4-FFF2-40B4-BE49-F238E27FC236}">
                  <a16:creationId xmlns:a16="http://schemas.microsoft.com/office/drawing/2014/main" xmlns="" id="{77793DAB-F6DF-4E9A-B80C-BD9C6F88128D}"/>
                </a:ext>
              </a:extLst>
            </p:cNvPr>
            <p:cNvSpPr/>
            <p:nvPr/>
          </p:nvSpPr>
          <p:spPr>
            <a:xfrm>
              <a:off x="3128926" y="4817508"/>
              <a:ext cx="339721" cy="179362"/>
            </a:xfrm>
            <a:custGeom>
              <a:avLst/>
              <a:gdLst/>
              <a:ahLst/>
              <a:cxnLst/>
              <a:rect l="l" t="t" r="r" b="b"/>
              <a:pathLst>
                <a:path w="9884" h="5200" extrusionOk="0">
                  <a:moveTo>
                    <a:pt x="7108" y="1"/>
                  </a:moveTo>
                  <a:cubicBezTo>
                    <a:pt x="5787" y="1"/>
                    <a:pt x="4544" y="843"/>
                    <a:pt x="3447" y="1555"/>
                  </a:cubicBezTo>
                  <a:cubicBezTo>
                    <a:pt x="2467" y="2130"/>
                    <a:pt x="1547" y="2705"/>
                    <a:pt x="408" y="2705"/>
                  </a:cubicBezTo>
                  <a:cubicBezTo>
                    <a:pt x="326" y="2705"/>
                    <a:pt x="244" y="2702"/>
                    <a:pt x="160" y="2696"/>
                  </a:cubicBezTo>
                  <a:lnTo>
                    <a:pt x="0" y="2696"/>
                  </a:lnTo>
                  <a:cubicBezTo>
                    <a:pt x="1393" y="4015"/>
                    <a:pt x="3392" y="5199"/>
                    <a:pt x="5304" y="5199"/>
                  </a:cubicBezTo>
                  <a:cubicBezTo>
                    <a:pt x="6337" y="5199"/>
                    <a:pt x="7345" y="4854"/>
                    <a:pt x="8217" y="3997"/>
                  </a:cubicBezTo>
                  <a:cubicBezTo>
                    <a:pt x="9427" y="2856"/>
                    <a:pt x="9883" y="619"/>
                    <a:pt x="7852" y="94"/>
                  </a:cubicBezTo>
                  <a:cubicBezTo>
                    <a:pt x="7602" y="30"/>
                    <a:pt x="7354" y="1"/>
                    <a:pt x="7108" y="1"/>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7" name="Google Shape;516;p24">
              <a:extLst>
                <a:ext uri="{FF2B5EF4-FFF2-40B4-BE49-F238E27FC236}">
                  <a16:creationId xmlns:a16="http://schemas.microsoft.com/office/drawing/2014/main" xmlns="" id="{A4F646D6-B802-4EA9-98C7-A9CDC091154E}"/>
                </a:ext>
              </a:extLst>
            </p:cNvPr>
            <p:cNvSpPr/>
            <p:nvPr/>
          </p:nvSpPr>
          <p:spPr>
            <a:xfrm>
              <a:off x="2755867" y="4717510"/>
              <a:ext cx="223835" cy="215869"/>
            </a:xfrm>
            <a:custGeom>
              <a:avLst/>
              <a:gdLst/>
              <a:ahLst/>
              <a:cxnLst/>
              <a:rect l="l" t="t" r="r" b="b"/>
              <a:pathLst>
                <a:path w="6490" h="6307" extrusionOk="0">
                  <a:moveTo>
                    <a:pt x="3683" y="0"/>
                  </a:moveTo>
                  <a:cubicBezTo>
                    <a:pt x="834" y="0"/>
                    <a:pt x="0" y="4188"/>
                    <a:pt x="669" y="6307"/>
                  </a:cubicBezTo>
                  <a:lnTo>
                    <a:pt x="715" y="6261"/>
                  </a:lnTo>
                  <a:cubicBezTo>
                    <a:pt x="1240" y="5371"/>
                    <a:pt x="2860" y="4960"/>
                    <a:pt x="3636" y="4230"/>
                  </a:cubicBezTo>
                  <a:cubicBezTo>
                    <a:pt x="4572" y="3340"/>
                    <a:pt x="6490" y="235"/>
                    <a:pt x="3888" y="7"/>
                  </a:cubicBezTo>
                  <a:cubicBezTo>
                    <a:pt x="3818" y="3"/>
                    <a:pt x="3750" y="0"/>
                    <a:pt x="3683" y="0"/>
                  </a:cubicBezTo>
                  <a:close/>
                </a:path>
              </a:pathLst>
            </a:custGeom>
            <a:solidFill>
              <a:srgbClr val="EDF4C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8" name="Google Shape;517;p24">
              <a:extLst>
                <a:ext uri="{FF2B5EF4-FFF2-40B4-BE49-F238E27FC236}">
                  <a16:creationId xmlns:a16="http://schemas.microsoft.com/office/drawing/2014/main" xmlns="" id="{62F081C3-29EC-4609-AC09-B0B18A65EEE1}"/>
                </a:ext>
              </a:extLst>
            </p:cNvPr>
            <p:cNvSpPr/>
            <p:nvPr/>
          </p:nvSpPr>
          <p:spPr>
            <a:xfrm>
              <a:off x="2668556" y="4520689"/>
              <a:ext cx="761990" cy="652367"/>
            </a:xfrm>
            <a:custGeom>
              <a:avLst/>
              <a:gdLst/>
              <a:ahLst/>
              <a:cxnLst/>
              <a:rect l="l" t="t" r="r" b="b"/>
              <a:pathLst>
                <a:path w="22179" h="19018" extrusionOk="0">
                  <a:moveTo>
                    <a:pt x="21744" y="1"/>
                  </a:moveTo>
                  <a:cubicBezTo>
                    <a:pt x="21604" y="1"/>
                    <a:pt x="21465" y="71"/>
                    <a:pt x="21411" y="232"/>
                  </a:cubicBezTo>
                  <a:cubicBezTo>
                    <a:pt x="20566" y="2812"/>
                    <a:pt x="19676" y="5071"/>
                    <a:pt x="17576" y="6874"/>
                  </a:cubicBezTo>
                  <a:cubicBezTo>
                    <a:pt x="15613" y="8564"/>
                    <a:pt x="13034" y="9408"/>
                    <a:pt x="10592" y="10093"/>
                  </a:cubicBezTo>
                  <a:cubicBezTo>
                    <a:pt x="8058" y="10823"/>
                    <a:pt x="5456" y="11440"/>
                    <a:pt x="3379" y="13129"/>
                  </a:cubicBezTo>
                  <a:cubicBezTo>
                    <a:pt x="1599" y="14567"/>
                    <a:pt x="412" y="16758"/>
                    <a:pt x="1" y="19018"/>
                  </a:cubicBezTo>
                  <a:lnTo>
                    <a:pt x="708" y="19018"/>
                  </a:lnTo>
                  <a:cubicBezTo>
                    <a:pt x="1233" y="16324"/>
                    <a:pt x="2991" y="13905"/>
                    <a:pt x="5433" y="12558"/>
                  </a:cubicBezTo>
                  <a:cubicBezTo>
                    <a:pt x="7944" y="11211"/>
                    <a:pt x="10957" y="10823"/>
                    <a:pt x="13605" y="9842"/>
                  </a:cubicBezTo>
                  <a:cubicBezTo>
                    <a:pt x="15613" y="9111"/>
                    <a:pt x="17485" y="8061"/>
                    <a:pt x="18991" y="6509"/>
                  </a:cubicBezTo>
                  <a:cubicBezTo>
                    <a:pt x="20635" y="4797"/>
                    <a:pt x="21342" y="2629"/>
                    <a:pt x="22096" y="415"/>
                  </a:cubicBezTo>
                  <a:cubicBezTo>
                    <a:pt x="22179" y="166"/>
                    <a:pt x="21960" y="1"/>
                    <a:pt x="21744"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9" name="Google Shape;518;p24">
              <a:extLst>
                <a:ext uri="{FF2B5EF4-FFF2-40B4-BE49-F238E27FC236}">
                  <a16:creationId xmlns:a16="http://schemas.microsoft.com/office/drawing/2014/main" xmlns="" id="{7E21B4FD-DD89-4A63-BB31-51C8D72FD866}"/>
                </a:ext>
              </a:extLst>
            </p:cNvPr>
            <p:cNvSpPr/>
            <p:nvPr/>
          </p:nvSpPr>
          <p:spPr>
            <a:xfrm>
              <a:off x="3130513" y="4634972"/>
              <a:ext cx="77787" cy="212694"/>
            </a:xfrm>
            <a:custGeom>
              <a:avLst/>
              <a:gdLst/>
              <a:ahLst/>
              <a:cxnLst/>
              <a:rect l="l" t="t" r="r" b="b"/>
              <a:pathLst>
                <a:path w="2247" h="6204" extrusionOk="0">
                  <a:moveTo>
                    <a:pt x="1825" y="1"/>
                  </a:moveTo>
                  <a:cubicBezTo>
                    <a:pt x="1686" y="1"/>
                    <a:pt x="1548" y="76"/>
                    <a:pt x="1493" y="249"/>
                  </a:cubicBezTo>
                  <a:cubicBezTo>
                    <a:pt x="991" y="2075"/>
                    <a:pt x="375" y="3901"/>
                    <a:pt x="55" y="5773"/>
                  </a:cubicBezTo>
                  <a:cubicBezTo>
                    <a:pt x="1" y="6033"/>
                    <a:pt x="218" y="6203"/>
                    <a:pt x="420" y="6203"/>
                  </a:cubicBezTo>
                  <a:cubicBezTo>
                    <a:pt x="554" y="6203"/>
                    <a:pt x="681" y="6128"/>
                    <a:pt x="717" y="5955"/>
                  </a:cubicBezTo>
                  <a:cubicBezTo>
                    <a:pt x="1060" y="4083"/>
                    <a:pt x="1653" y="2280"/>
                    <a:pt x="2178" y="431"/>
                  </a:cubicBezTo>
                  <a:cubicBezTo>
                    <a:pt x="2247" y="171"/>
                    <a:pt x="2035" y="1"/>
                    <a:pt x="1825" y="1"/>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0" name="Google Shape;519;p24">
              <a:extLst>
                <a:ext uri="{FF2B5EF4-FFF2-40B4-BE49-F238E27FC236}">
                  <a16:creationId xmlns:a16="http://schemas.microsoft.com/office/drawing/2014/main" xmlns="" id="{6143D43C-5E03-413B-B9E5-E0C6B57E1BBC}"/>
                </a:ext>
              </a:extLst>
            </p:cNvPr>
            <p:cNvSpPr/>
            <p:nvPr/>
          </p:nvSpPr>
          <p:spPr>
            <a:xfrm>
              <a:off x="3049552" y="4855602"/>
              <a:ext cx="354008" cy="80951"/>
            </a:xfrm>
            <a:custGeom>
              <a:avLst/>
              <a:gdLst/>
              <a:ahLst/>
              <a:cxnLst/>
              <a:rect l="l" t="t" r="r" b="b"/>
              <a:pathLst>
                <a:path w="10309" h="2401" extrusionOk="0">
                  <a:moveTo>
                    <a:pt x="455" y="0"/>
                  </a:moveTo>
                  <a:cubicBezTo>
                    <a:pt x="180" y="0"/>
                    <a:pt x="0" y="440"/>
                    <a:pt x="281" y="664"/>
                  </a:cubicBezTo>
                  <a:cubicBezTo>
                    <a:pt x="1752" y="1793"/>
                    <a:pt x="3722" y="2400"/>
                    <a:pt x="5665" y="2400"/>
                  </a:cubicBezTo>
                  <a:cubicBezTo>
                    <a:pt x="7220" y="2400"/>
                    <a:pt x="8756" y="2011"/>
                    <a:pt x="10004" y="1189"/>
                  </a:cubicBezTo>
                  <a:cubicBezTo>
                    <a:pt x="10308" y="981"/>
                    <a:pt x="10123" y="535"/>
                    <a:pt x="9842" y="535"/>
                  </a:cubicBezTo>
                  <a:cubicBezTo>
                    <a:pt x="9785" y="535"/>
                    <a:pt x="9724" y="554"/>
                    <a:pt x="9662" y="596"/>
                  </a:cubicBezTo>
                  <a:cubicBezTo>
                    <a:pt x="8511" y="1347"/>
                    <a:pt x="7105" y="1698"/>
                    <a:pt x="5684" y="1698"/>
                  </a:cubicBezTo>
                  <a:cubicBezTo>
                    <a:pt x="3864" y="1698"/>
                    <a:pt x="2017" y="1122"/>
                    <a:pt x="646" y="71"/>
                  </a:cubicBezTo>
                  <a:cubicBezTo>
                    <a:pt x="580" y="22"/>
                    <a:pt x="515" y="0"/>
                    <a:pt x="455"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1" name="Google Shape;520;p24">
              <a:extLst>
                <a:ext uri="{FF2B5EF4-FFF2-40B4-BE49-F238E27FC236}">
                  <a16:creationId xmlns:a16="http://schemas.microsoft.com/office/drawing/2014/main" xmlns="" id="{8E5643A3-710C-4B1D-9FB9-3DA6B3AB9BDF}"/>
                </a:ext>
              </a:extLst>
            </p:cNvPr>
            <p:cNvSpPr/>
            <p:nvPr/>
          </p:nvSpPr>
          <p:spPr>
            <a:xfrm>
              <a:off x="2771742" y="4792112"/>
              <a:ext cx="103187" cy="198409"/>
            </a:xfrm>
            <a:custGeom>
              <a:avLst/>
              <a:gdLst/>
              <a:ahLst/>
              <a:cxnLst/>
              <a:rect l="l" t="t" r="r" b="b"/>
              <a:pathLst>
                <a:path w="3011" h="5766" extrusionOk="0">
                  <a:moveTo>
                    <a:pt x="2475" y="0"/>
                  </a:moveTo>
                  <a:cubicBezTo>
                    <a:pt x="2402" y="0"/>
                    <a:pt x="2327" y="25"/>
                    <a:pt x="2260" y="82"/>
                  </a:cubicBezTo>
                  <a:cubicBezTo>
                    <a:pt x="663" y="1429"/>
                    <a:pt x="1" y="3392"/>
                    <a:pt x="69" y="5423"/>
                  </a:cubicBezTo>
                  <a:cubicBezTo>
                    <a:pt x="81" y="5651"/>
                    <a:pt x="258" y="5765"/>
                    <a:pt x="429" y="5765"/>
                  </a:cubicBezTo>
                  <a:cubicBezTo>
                    <a:pt x="600" y="5765"/>
                    <a:pt x="765" y="5651"/>
                    <a:pt x="754" y="5423"/>
                  </a:cubicBezTo>
                  <a:cubicBezTo>
                    <a:pt x="686" y="3551"/>
                    <a:pt x="1279" y="1817"/>
                    <a:pt x="2740" y="584"/>
                  </a:cubicBezTo>
                  <a:cubicBezTo>
                    <a:pt x="3011" y="349"/>
                    <a:pt x="2753" y="0"/>
                    <a:pt x="2475"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2" name="Google Shape;521;p24">
              <a:extLst>
                <a:ext uri="{FF2B5EF4-FFF2-40B4-BE49-F238E27FC236}">
                  <a16:creationId xmlns:a16="http://schemas.microsoft.com/office/drawing/2014/main" xmlns="" id="{D30A0D44-B9FB-4D22-AD19-DF0CDD8C61CD}"/>
                </a:ext>
              </a:extLst>
            </p:cNvPr>
            <p:cNvSpPr/>
            <p:nvPr/>
          </p:nvSpPr>
          <p:spPr>
            <a:xfrm>
              <a:off x="1949428" y="3949272"/>
              <a:ext cx="168273" cy="171425"/>
            </a:xfrm>
            <a:custGeom>
              <a:avLst/>
              <a:gdLst/>
              <a:ahLst/>
              <a:cxnLst/>
              <a:rect l="l" t="t" r="r" b="b"/>
              <a:pathLst>
                <a:path w="4915" h="4997" extrusionOk="0">
                  <a:moveTo>
                    <a:pt x="2355" y="0"/>
                  </a:moveTo>
                  <a:cubicBezTo>
                    <a:pt x="1847" y="0"/>
                    <a:pt x="1347" y="292"/>
                    <a:pt x="989" y="978"/>
                  </a:cubicBezTo>
                  <a:cubicBezTo>
                    <a:pt x="0" y="2910"/>
                    <a:pt x="2837" y="4997"/>
                    <a:pt x="4668" y="4997"/>
                  </a:cubicBezTo>
                  <a:cubicBezTo>
                    <a:pt x="4697" y="4997"/>
                    <a:pt x="4726" y="4996"/>
                    <a:pt x="4755" y="4995"/>
                  </a:cubicBezTo>
                  <a:lnTo>
                    <a:pt x="4778" y="4904"/>
                  </a:lnTo>
                  <a:cubicBezTo>
                    <a:pt x="4915" y="3694"/>
                    <a:pt x="4641" y="2279"/>
                    <a:pt x="4070" y="1252"/>
                  </a:cubicBezTo>
                  <a:cubicBezTo>
                    <a:pt x="3684" y="491"/>
                    <a:pt x="3013" y="0"/>
                    <a:pt x="2355"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3" name="Google Shape;522;p24">
              <a:extLst>
                <a:ext uri="{FF2B5EF4-FFF2-40B4-BE49-F238E27FC236}">
                  <a16:creationId xmlns:a16="http://schemas.microsoft.com/office/drawing/2014/main" xmlns="" id="{FCD5AA2B-D83B-44D8-95F9-33FBBFE485A6}"/>
                </a:ext>
              </a:extLst>
            </p:cNvPr>
            <p:cNvSpPr/>
            <p:nvPr/>
          </p:nvSpPr>
          <p:spPr>
            <a:xfrm>
              <a:off x="2124050" y="3881019"/>
              <a:ext cx="206372" cy="184123"/>
            </a:xfrm>
            <a:custGeom>
              <a:avLst/>
              <a:gdLst/>
              <a:ahLst/>
              <a:cxnLst/>
              <a:rect l="l" t="t" r="r" b="b"/>
              <a:pathLst>
                <a:path w="6017" h="5336" extrusionOk="0">
                  <a:moveTo>
                    <a:pt x="2142" y="0"/>
                  </a:moveTo>
                  <a:cubicBezTo>
                    <a:pt x="0" y="0"/>
                    <a:pt x="351" y="3871"/>
                    <a:pt x="721" y="5267"/>
                  </a:cubicBezTo>
                  <a:lnTo>
                    <a:pt x="789" y="5336"/>
                  </a:lnTo>
                  <a:cubicBezTo>
                    <a:pt x="1862" y="4834"/>
                    <a:pt x="6016" y="1181"/>
                    <a:pt x="2958" y="154"/>
                  </a:cubicBezTo>
                  <a:cubicBezTo>
                    <a:pt x="2652" y="49"/>
                    <a:pt x="2382" y="0"/>
                    <a:pt x="2142"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4" name="Google Shape;523;p24">
              <a:extLst>
                <a:ext uri="{FF2B5EF4-FFF2-40B4-BE49-F238E27FC236}">
                  <a16:creationId xmlns:a16="http://schemas.microsoft.com/office/drawing/2014/main" xmlns="" id="{74D30E85-A707-4C93-89EA-DD9CB3D6D0DB}"/>
                </a:ext>
              </a:extLst>
            </p:cNvPr>
            <p:cNvSpPr/>
            <p:nvPr/>
          </p:nvSpPr>
          <p:spPr>
            <a:xfrm>
              <a:off x="2143100" y="4107999"/>
              <a:ext cx="233360" cy="169837"/>
            </a:xfrm>
            <a:custGeom>
              <a:avLst/>
              <a:gdLst/>
              <a:ahLst/>
              <a:cxnLst/>
              <a:rect l="l" t="t" r="r" b="b"/>
              <a:pathLst>
                <a:path w="6789" h="4936" extrusionOk="0">
                  <a:moveTo>
                    <a:pt x="4882" y="0"/>
                  </a:moveTo>
                  <a:cubicBezTo>
                    <a:pt x="4845" y="0"/>
                    <a:pt x="4808" y="1"/>
                    <a:pt x="4771" y="3"/>
                  </a:cubicBezTo>
                  <a:cubicBezTo>
                    <a:pt x="3401" y="49"/>
                    <a:pt x="2374" y="1829"/>
                    <a:pt x="1666" y="2810"/>
                  </a:cubicBezTo>
                  <a:cubicBezTo>
                    <a:pt x="1233" y="3427"/>
                    <a:pt x="845" y="4271"/>
                    <a:pt x="69" y="4408"/>
                  </a:cubicBezTo>
                  <a:lnTo>
                    <a:pt x="0" y="4591"/>
                  </a:lnTo>
                  <a:cubicBezTo>
                    <a:pt x="550" y="4802"/>
                    <a:pt x="1042" y="4936"/>
                    <a:pt x="1620" y="4936"/>
                  </a:cubicBezTo>
                  <a:cubicBezTo>
                    <a:pt x="1665" y="4936"/>
                    <a:pt x="1711" y="4935"/>
                    <a:pt x="1758" y="4933"/>
                  </a:cubicBezTo>
                  <a:cubicBezTo>
                    <a:pt x="3036" y="4842"/>
                    <a:pt x="4519" y="4248"/>
                    <a:pt x="5432" y="3313"/>
                  </a:cubicBezTo>
                  <a:cubicBezTo>
                    <a:pt x="6440" y="2327"/>
                    <a:pt x="6789" y="0"/>
                    <a:pt x="4882" y="0"/>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5" name="Google Shape;524;p24">
              <a:extLst>
                <a:ext uri="{FF2B5EF4-FFF2-40B4-BE49-F238E27FC236}">
                  <a16:creationId xmlns:a16="http://schemas.microsoft.com/office/drawing/2014/main" xmlns="" id="{D1C56E97-FC72-425F-A34E-4FFB52052D9B}"/>
                </a:ext>
              </a:extLst>
            </p:cNvPr>
            <p:cNvSpPr/>
            <p:nvPr/>
          </p:nvSpPr>
          <p:spPr>
            <a:xfrm>
              <a:off x="1825604" y="3950859"/>
              <a:ext cx="382583" cy="549195"/>
            </a:xfrm>
            <a:custGeom>
              <a:avLst/>
              <a:gdLst/>
              <a:ahLst/>
              <a:cxnLst/>
              <a:rect l="l" t="t" r="r" b="b"/>
              <a:pathLst>
                <a:path w="11177" h="16043" extrusionOk="0">
                  <a:moveTo>
                    <a:pt x="10709" y="0"/>
                  </a:moveTo>
                  <a:cubicBezTo>
                    <a:pt x="10603" y="0"/>
                    <a:pt x="10497" y="50"/>
                    <a:pt x="10426" y="171"/>
                  </a:cubicBezTo>
                  <a:cubicBezTo>
                    <a:pt x="8760" y="2978"/>
                    <a:pt x="8554" y="6174"/>
                    <a:pt x="7573" y="9233"/>
                  </a:cubicBezTo>
                  <a:cubicBezTo>
                    <a:pt x="6546" y="12451"/>
                    <a:pt x="3715" y="14802"/>
                    <a:pt x="429" y="15373"/>
                  </a:cubicBezTo>
                  <a:cubicBezTo>
                    <a:pt x="1" y="15437"/>
                    <a:pt x="155" y="16043"/>
                    <a:pt x="533" y="16043"/>
                  </a:cubicBezTo>
                  <a:cubicBezTo>
                    <a:pt x="558" y="16043"/>
                    <a:pt x="584" y="16040"/>
                    <a:pt x="611" y="16034"/>
                  </a:cubicBezTo>
                  <a:cubicBezTo>
                    <a:pt x="3556" y="15532"/>
                    <a:pt x="6044" y="13683"/>
                    <a:pt x="7527" y="11104"/>
                  </a:cubicBezTo>
                  <a:cubicBezTo>
                    <a:pt x="9399" y="7840"/>
                    <a:pt x="9057" y="3800"/>
                    <a:pt x="11020" y="513"/>
                  </a:cubicBezTo>
                  <a:cubicBezTo>
                    <a:pt x="11177" y="246"/>
                    <a:pt x="10944" y="0"/>
                    <a:pt x="10709"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6" name="Google Shape;525;p24">
              <a:extLst>
                <a:ext uri="{FF2B5EF4-FFF2-40B4-BE49-F238E27FC236}">
                  <a16:creationId xmlns:a16="http://schemas.microsoft.com/office/drawing/2014/main" xmlns="" id="{FD846159-914F-4CBD-8A80-1F98154FC127}"/>
                </a:ext>
              </a:extLst>
            </p:cNvPr>
            <p:cNvSpPr/>
            <p:nvPr/>
          </p:nvSpPr>
          <p:spPr>
            <a:xfrm>
              <a:off x="2089126" y="4173077"/>
              <a:ext cx="206372" cy="101585"/>
            </a:xfrm>
            <a:custGeom>
              <a:avLst/>
              <a:gdLst/>
              <a:ahLst/>
              <a:cxnLst/>
              <a:rect l="l" t="t" r="r" b="b"/>
              <a:pathLst>
                <a:path w="6001" h="2966" extrusionOk="0">
                  <a:moveTo>
                    <a:pt x="5521" y="0"/>
                  </a:moveTo>
                  <a:cubicBezTo>
                    <a:pt x="5415" y="0"/>
                    <a:pt x="5308" y="46"/>
                    <a:pt x="5232" y="156"/>
                  </a:cubicBezTo>
                  <a:cubicBezTo>
                    <a:pt x="4624" y="1077"/>
                    <a:pt x="2933" y="2279"/>
                    <a:pt x="1571" y="2279"/>
                  </a:cubicBezTo>
                  <a:cubicBezTo>
                    <a:pt x="1244" y="2279"/>
                    <a:pt x="936" y="2210"/>
                    <a:pt x="667" y="2051"/>
                  </a:cubicBezTo>
                  <a:cubicBezTo>
                    <a:pt x="603" y="2010"/>
                    <a:pt x="541" y="1992"/>
                    <a:pt x="482" y="1992"/>
                  </a:cubicBezTo>
                  <a:cubicBezTo>
                    <a:pt x="186" y="1992"/>
                    <a:pt x="0" y="2454"/>
                    <a:pt x="324" y="2644"/>
                  </a:cubicBezTo>
                  <a:cubicBezTo>
                    <a:pt x="695" y="2869"/>
                    <a:pt x="1114" y="2966"/>
                    <a:pt x="1554" y="2966"/>
                  </a:cubicBezTo>
                  <a:cubicBezTo>
                    <a:pt x="3174" y="2966"/>
                    <a:pt x="5071" y="1648"/>
                    <a:pt x="5825" y="499"/>
                  </a:cubicBezTo>
                  <a:cubicBezTo>
                    <a:pt x="6001" y="244"/>
                    <a:pt x="5765" y="0"/>
                    <a:pt x="5521"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7" name="Google Shape;526;p24">
              <a:extLst>
                <a:ext uri="{FF2B5EF4-FFF2-40B4-BE49-F238E27FC236}">
                  <a16:creationId xmlns:a16="http://schemas.microsoft.com/office/drawing/2014/main" xmlns="" id="{2293BC75-E109-40FF-B4BE-2424C2479542}"/>
                </a:ext>
              </a:extLst>
            </p:cNvPr>
            <p:cNvSpPr/>
            <p:nvPr/>
          </p:nvSpPr>
          <p:spPr>
            <a:xfrm>
              <a:off x="2024040" y="4030223"/>
              <a:ext cx="122235" cy="107934"/>
            </a:xfrm>
            <a:custGeom>
              <a:avLst/>
              <a:gdLst/>
              <a:ahLst/>
              <a:cxnLst/>
              <a:rect l="l" t="t" r="r" b="b"/>
              <a:pathLst>
                <a:path w="3554" h="3162" extrusionOk="0">
                  <a:moveTo>
                    <a:pt x="465" y="0"/>
                  </a:moveTo>
                  <a:cubicBezTo>
                    <a:pt x="237" y="0"/>
                    <a:pt x="0" y="257"/>
                    <a:pt x="141" y="524"/>
                  </a:cubicBezTo>
                  <a:cubicBezTo>
                    <a:pt x="735" y="1688"/>
                    <a:pt x="1648" y="2806"/>
                    <a:pt x="2972" y="3148"/>
                  </a:cubicBezTo>
                  <a:cubicBezTo>
                    <a:pt x="3006" y="3157"/>
                    <a:pt x="3039" y="3162"/>
                    <a:pt x="3069" y="3162"/>
                  </a:cubicBezTo>
                  <a:cubicBezTo>
                    <a:pt x="3430" y="3162"/>
                    <a:pt x="3554" y="2592"/>
                    <a:pt x="3154" y="2486"/>
                  </a:cubicBezTo>
                  <a:cubicBezTo>
                    <a:pt x="2013" y="2190"/>
                    <a:pt x="1260" y="1163"/>
                    <a:pt x="735" y="181"/>
                  </a:cubicBezTo>
                  <a:cubicBezTo>
                    <a:pt x="671" y="53"/>
                    <a:pt x="569" y="0"/>
                    <a:pt x="465" y="0"/>
                  </a:cubicBezTo>
                  <a:close/>
                </a:path>
              </a:pathLst>
            </a:custGeom>
            <a:solidFill>
              <a:srgbClr val="0E514A"/>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8" name="Google Shape;527;p24">
              <a:extLst>
                <a:ext uri="{FF2B5EF4-FFF2-40B4-BE49-F238E27FC236}">
                  <a16:creationId xmlns:a16="http://schemas.microsoft.com/office/drawing/2014/main" xmlns="" id="{54DE4D18-6BB6-439F-ADD6-BF01388640F2}"/>
                </a:ext>
              </a:extLst>
            </p:cNvPr>
            <p:cNvSpPr/>
            <p:nvPr/>
          </p:nvSpPr>
          <p:spPr>
            <a:xfrm>
              <a:off x="977890" y="3115956"/>
              <a:ext cx="806440" cy="1268228"/>
            </a:xfrm>
            <a:custGeom>
              <a:avLst/>
              <a:gdLst/>
              <a:ahLst/>
              <a:cxnLst/>
              <a:rect l="l" t="t" r="r" b="b"/>
              <a:pathLst>
                <a:path w="23489" h="36955" extrusionOk="0">
                  <a:moveTo>
                    <a:pt x="17622" y="1"/>
                  </a:moveTo>
                  <a:lnTo>
                    <a:pt x="17622" y="1"/>
                  </a:lnTo>
                  <a:cubicBezTo>
                    <a:pt x="15180" y="2329"/>
                    <a:pt x="13103" y="5022"/>
                    <a:pt x="10660" y="7350"/>
                  </a:cubicBezTo>
                  <a:cubicBezTo>
                    <a:pt x="7602" y="10158"/>
                    <a:pt x="4406" y="13353"/>
                    <a:pt x="2580" y="17256"/>
                  </a:cubicBezTo>
                  <a:cubicBezTo>
                    <a:pt x="1" y="22894"/>
                    <a:pt x="868" y="31088"/>
                    <a:pt x="1850" y="36955"/>
                  </a:cubicBezTo>
                  <a:cubicBezTo>
                    <a:pt x="17508" y="32686"/>
                    <a:pt x="23488" y="13467"/>
                    <a:pt x="17622" y="1"/>
                  </a:cubicBezTo>
                  <a:close/>
                </a:path>
              </a:pathLst>
            </a:custGeom>
            <a:solidFill>
              <a:srgbClr val="459B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9" name="Google Shape;528;p24">
              <a:extLst>
                <a:ext uri="{FF2B5EF4-FFF2-40B4-BE49-F238E27FC236}">
                  <a16:creationId xmlns:a16="http://schemas.microsoft.com/office/drawing/2014/main" xmlns="" id="{F46238F5-CCC4-49C7-90AA-58C38655E529}"/>
                </a:ext>
              </a:extLst>
            </p:cNvPr>
            <p:cNvSpPr/>
            <p:nvPr/>
          </p:nvSpPr>
          <p:spPr>
            <a:xfrm>
              <a:off x="1044564" y="3327063"/>
              <a:ext cx="501644" cy="1055533"/>
            </a:xfrm>
            <a:custGeom>
              <a:avLst/>
              <a:gdLst/>
              <a:ahLst/>
              <a:cxnLst/>
              <a:rect l="l" t="t" r="r" b="b"/>
              <a:pathLst>
                <a:path w="14619" h="30753" extrusionOk="0">
                  <a:moveTo>
                    <a:pt x="14189" y="0"/>
                  </a:moveTo>
                  <a:cubicBezTo>
                    <a:pt x="14051" y="0"/>
                    <a:pt x="13912" y="70"/>
                    <a:pt x="13850" y="231"/>
                  </a:cubicBezTo>
                  <a:cubicBezTo>
                    <a:pt x="11955" y="5686"/>
                    <a:pt x="9079" y="10685"/>
                    <a:pt x="6934" y="16003"/>
                  </a:cubicBezTo>
                  <a:cubicBezTo>
                    <a:pt x="4994" y="20887"/>
                    <a:pt x="3350" y="26000"/>
                    <a:pt x="178" y="30269"/>
                  </a:cubicBezTo>
                  <a:cubicBezTo>
                    <a:pt x="0" y="30511"/>
                    <a:pt x="245" y="30753"/>
                    <a:pt x="500" y="30753"/>
                  </a:cubicBezTo>
                  <a:cubicBezTo>
                    <a:pt x="606" y="30753"/>
                    <a:pt x="714" y="30711"/>
                    <a:pt x="794" y="30611"/>
                  </a:cubicBezTo>
                  <a:cubicBezTo>
                    <a:pt x="3807" y="26548"/>
                    <a:pt x="5473" y="21663"/>
                    <a:pt x="7299" y="17007"/>
                  </a:cubicBezTo>
                  <a:cubicBezTo>
                    <a:pt x="9490" y="11369"/>
                    <a:pt x="12526" y="6119"/>
                    <a:pt x="14535" y="436"/>
                  </a:cubicBezTo>
                  <a:cubicBezTo>
                    <a:pt x="14618" y="171"/>
                    <a:pt x="14405" y="0"/>
                    <a:pt x="14189"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0" name="Google Shape;529;p24">
              <a:extLst>
                <a:ext uri="{FF2B5EF4-FFF2-40B4-BE49-F238E27FC236}">
                  <a16:creationId xmlns:a16="http://schemas.microsoft.com/office/drawing/2014/main" xmlns="" id="{F6516D4B-5183-4EE2-811B-EFB949768B3E}"/>
                </a:ext>
              </a:extLst>
            </p:cNvPr>
            <p:cNvSpPr/>
            <p:nvPr/>
          </p:nvSpPr>
          <p:spPr>
            <a:xfrm>
              <a:off x="1122351" y="4254028"/>
              <a:ext cx="14287" cy="14285"/>
            </a:xfrm>
            <a:custGeom>
              <a:avLst/>
              <a:gdLst/>
              <a:ahLst/>
              <a:cxnLst/>
              <a:rect l="l" t="t" r="r" b="b"/>
              <a:pathLst>
                <a:path w="435" h="389" extrusionOk="0">
                  <a:moveTo>
                    <a:pt x="343" y="0"/>
                  </a:moveTo>
                  <a:cubicBezTo>
                    <a:pt x="229" y="46"/>
                    <a:pt x="115" y="92"/>
                    <a:pt x="1" y="137"/>
                  </a:cubicBezTo>
                  <a:cubicBezTo>
                    <a:pt x="138" y="206"/>
                    <a:pt x="275" y="297"/>
                    <a:pt x="435" y="388"/>
                  </a:cubicBezTo>
                  <a:cubicBezTo>
                    <a:pt x="389" y="251"/>
                    <a:pt x="366" y="137"/>
                    <a:pt x="343"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1" name="Google Shape;530;p24">
              <a:extLst>
                <a:ext uri="{FF2B5EF4-FFF2-40B4-BE49-F238E27FC236}">
                  <a16:creationId xmlns:a16="http://schemas.microsoft.com/office/drawing/2014/main" xmlns="" id="{113114CE-F6CF-4B49-B901-E6324DFA9BBB}"/>
                </a:ext>
              </a:extLst>
            </p:cNvPr>
            <p:cNvSpPr/>
            <p:nvPr/>
          </p:nvSpPr>
          <p:spPr>
            <a:xfrm>
              <a:off x="1065202" y="4065143"/>
              <a:ext cx="242884" cy="217456"/>
            </a:xfrm>
            <a:custGeom>
              <a:avLst/>
              <a:gdLst/>
              <a:ahLst/>
              <a:cxnLst/>
              <a:rect l="l" t="t" r="r" b="b"/>
              <a:pathLst>
                <a:path w="7105" h="6316" extrusionOk="0">
                  <a:moveTo>
                    <a:pt x="434" y="1"/>
                  </a:moveTo>
                  <a:cubicBezTo>
                    <a:pt x="226" y="1"/>
                    <a:pt x="0" y="171"/>
                    <a:pt x="55" y="431"/>
                  </a:cubicBezTo>
                  <a:cubicBezTo>
                    <a:pt x="443" y="2326"/>
                    <a:pt x="1014" y="4175"/>
                    <a:pt x="1402" y="6069"/>
                  </a:cubicBezTo>
                  <a:cubicBezTo>
                    <a:pt x="1439" y="6200"/>
                    <a:pt x="1599" y="6315"/>
                    <a:pt x="1743" y="6315"/>
                  </a:cubicBezTo>
                  <a:cubicBezTo>
                    <a:pt x="1775" y="6315"/>
                    <a:pt x="1806" y="6310"/>
                    <a:pt x="1835" y="6297"/>
                  </a:cubicBezTo>
                  <a:cubicBezTo>
                    <a:pt x="3547" y="5590"/>
                    <a:pt x="5602" y="5635"/>
                    <a:pt x="6880" y="4129"/>
                  </a:cubicBezTo>
                  <a:cubicBezTo>
                    <a:pt x="7105" y="3870"/>
                    <a:pt x="6871" y="3532"/>
                    <a:pt x="6626" y="3532"/>
                  </a:cubicBezTo>
                  <a:cubicBezTo>
                    <a:pt x="6547" y="3532"/>
                    <a:pt x="6467" y="3566"/>
                    <a:pt x="6401" y="3650"/>
                  </a:cubicBezTo>
                  <a:cubicBezTo>
                    <a:pt x="5282" y="4928"/>
                    <a:pt x="3502" y="4973"/>
                    <a:pt x="1995" y="5498"/>
                  </a:cubicBezTo>
                  <a:cubicBezTo>
                    <a:pt x="2018" y="5635"/>
                    <a:pt x="2041" y="5749"/>
                    <a:pt x="2087" y="5886"/>
                  </a:cubicBezTo>
                  <a:cubicBezTo>
                    <a:pt x="1927" y="5795"/>
                    <a:pt x="1790" y="5704"/>
                    <a:pt x="1653" y="5635"/>
                  </a:cubicBezTo>
                  <a:cubicBezTo>
                    <a:pt x="1767" y="5590"/>
                    <a:pt x="1881" y="5544"/>
                    <a:pt x="1995" y="5498"/>
                  </a:cubicBezTo>
                  <a:cubicBezTo>
                    <a:pt x="1607" y="3741"/>
                    <a:pt x="1082" y="2006"/>
                    <a:pt x="740" y="249"/>
                  </a:cubicBezTo>
                  <a:cubicBezTo>
                    <a:pt x="703" y="76"/>
                    <a:pt x="572" y="1"/>
                    <a:pt x="434"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2" name="Google Shape;531;p24">
              <a:extLst>
                <a:ext uri="{FF2B5EF4-FFF2-40B4-BE49-F238E27FC236}">
                  <a16:creationId xmlns:a16="http://schemas.microsoft.com/office/drawing/2014/main" xmlns="" id="{1C21C9ED-FC7F-437D-A35C-FAC1DEF983D1}"/>
                </a:ext>
              </a:extLst>
            </p:cNvPr>
            <p:cNvSpPr/>
            <p:nvPr/>
          </p:nvSpPr>
          <p:spPr>
            <a:xfrm>
              <a:off x="1176325" y="4133396"/>
              <a:ext cx="15875" cy="15873"/>
            </a:xfrm>
            <a:custGeom>
              <a:avLst/>
              <a:gdLst/>
              <a:ahLst/>
              <a:cxnLst/>
              <a:rect l="l" t="t" r="r" b="b"/>
              <a:pathLst>
                <a:path w="435" h="457" extrusionOk="0">
                  <a:moveTo>
                    <a:pt x="411" y="0"/>
                  </a:moveTo>
                  <a:cubicBezTo>
                    <a:pt x="275" y="46"/>
                    <a:pt x="138" y="92"/>
                    <a:pt x="1" y="115"/>
                  </a:cubicBezTo>
                  <a:cubicBezTo>
                    <a:pt x="138" y="229"/>
                    <a:pt x="275" y="343"/>
                    <a:pt x="434" y="457"/>
                  </a:cubicBezTo>
                  <a:cubicBezTo>
                    <a:pt x="411" y="320"/>
                    <a:pt x="411" y="160"/>
                    <a:pt x="411"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3" name="Google Shape;532;p24">
              <a:extLst>
                <a:ext uri="{FF2B5EF4-FFF2-40B4-BE49-F238E27FC236}">
                  <a16:creationId xmlns:a16="http://schemas.microsoft.com/office/drawing/2014/main" xmlns="" id="{0A3EC18C-F3D6-40B2-B29E-BB4A4B78EC24}"/>
                </a:ext>
              </a:extLst>
            </p:cNvPr>
            <p:cNvSpPr/>
            <p:nvPr/>
          </p:nvSpPr>
          <p:spPr>
            <a:xfrm>
              <a:off x="1119176" y="3855623"/>
              <a:ext cx="282571" cy="304756"/>
            </a:xfrm>
            <a:custGeom>
              <a:avLst/>
              <a:gdLst/>
              <a:ahLst/>
              <a:cxnLst/>
              <a:rect l="l" t="t" r="r" b="b"/>
              <a:pathLst>
                <a:path w="8251" h="8885" extrusionOk="0">
                  <a:moveTo>
                    <a:pt x="414" y="0"/>
                  </a:moveTo>
                  <a:cubicBezTo>
                    <a:pt x="207" y="0"/>
                    <a:pt x="1" y="170"/>
                    <a:pt x="83" y="431"/>
                  </a:cubicBezTo>
                  <a:cubicBezTo>
                    <a:pt x="927" y="3056"/>
                    <a:pt x="1270" y="5795"/>
                    <a:pt x="1407" y="8534"/>
                  </a:cubicBezTo>
                  <a:cubicBezTo>
                    <a:pt x="1427" y="8736"/>
                    <a:pt x="1590" y="8884"/>
                    <a:pt x="1785" y="8884"/>
                  </a:cubicBezTo>
                  <a:cubicBezTo>
                    <a:pt x="1811" y="8884"/>
                    <a:pt x="1837" y="8882"/>
                    <a:pt x="1863" y="8876"/>
                  </a:cubicBezTo>
                  <a:cubicBezTo>
                    <a:pt x="4077" y="8329"/>
                    <a:pt x="6337" y="7164"/>
                    <a:pt x="8003" y="5612"/>
                  </a:cubicBezTo>
                  <a:cubicBezTo>
                    <a:pt x="8251" y="5365"/>
                    <a:pt x="8019" y="5008"/>
                    <a:pt x="7743" y="5008"/>
                  </a:cubicBezTo>
                  <a:cubicBezTo>
                    <a:pt x="7662" y="5008"/>
                    <a:pt x="7578" y="5038"/>
                    <a:pt x="7501" y="5110"/>
                  </a:cubicBezTo>
                  <a:cubicBezTo>
                    <a:pt x="6040" y="6503"/>
                    <a:pt x="4054" y="7552"/>
                    <a:pt x="2091" y="8077"/>
                  </a:cubicBezTo>
                  <a:cubicBezTo>
                    <a:pt x="2091" y="8237"/>
                    <a:pt x="2091" y="8397"/>
                    <a:pt x="2114" y="8534"/>
                  </a:cubicBezTo>
                  <a:cubicBezTo>
                    <a:pt x="1955" y="8420"/>
                    <a:pt x="1818" y="8306"/>
                    <a:pt x="1681" y="8192"/>
                  </a:cubicBezTo>
                  <a:cubicBezTo>
                    <a:pt x="1818" y="8169"/>
                    <a:pt x="1955" y="8123"/>
                    <a:pt x="2091" y="8077"/>
                  </a:cubicBezTo>
                  <a:cubicBezTo>
                    <a:pt x="1932" y="5430"/>
                    <a:pt x="1566" y="2782"/>
                    <a:pt x="745" y="248"/>
                  </a:cubicBezTo>
                  <a:cubicBezTo>
                    <a:pt x="690" y="75"/>
                    <a:pt x="552" y="0"/>
                    <a:pt x="414"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4" name="Google Shape;533;p24">
              <a:extLst>
                <a:ext uri="{FF2B5EF4-FFF2-40B4-BE49-F238E27FC236}">
                  <a16:creationId xmlns:a16="http://schemas.microsoft.com/office/drawing/2014/main" xmlns="" id="{AE3ED1DB-AD47-4860-AEFE-CB34EAD960F5}"/>
                </a:ext>
              </a:extLst>
            </p:cNvPr>
            <p:cNvSpPr/>
            <p:nvPr/>
          </p:nvSpPr>
          <p:spPr>
            <a:xfrm>
              <a:off x="1203312" y="3704833"/>
              <a:ext cx="307971" cy="225392"/>
            </a:xfrm>
            <a:custGeom>
              <a:avLst/>
              <a:gdLst/>
              <a:ahLst/>
              <a:cxnLst/>
              <a:rect l="l" t="t" r="r" b="b"/>
              <a:pathLst>
                <a:path w="9005" h="6571" extrusionOk="0">
                  <a:moveTo>
                    <a:pt x="429" y="0"/>
                  </a:moveTo>
                  <a:cubicBezTo>
                    <a:pt x="215" y="0"/>
                    <a:pt x="1" y="170"/>
                    <a:pt x="83" y="431"/>
                  </a:cubicBezTo>
                  <a:cubicBezTo>
                    <a:pt x="699" y="2371"/>
                    <a:pt x="1293" y="4334"/>
                    <a:pt x="1795" y="6297"/>
                  </a:cubicBezTo>
                  <a:cubicBezTo>
                    <a:pt x="1841" y="6434"/>
                    <a:pt x="1978" y="6571"/>
                    <a:pt x="2137" y="6571"/>
                  </a:cubicBezTo>
                  <a:cubicBezTo>
                    <a:pt x="4443" y="6297"/>
                    <a:pt x="6999" y="4882"/>
                    <a:pt x="8734" y="3398"/>
                  </a:cubicBezTo>
                  <a:cubicBezTo>
                    <a:pt x="9005" y="3163"/>
                    <a:pt x="8761" y="2814"/>
                    <a:pt x="8478" y="2814"/>
                  </a:cubicBezTo>
                  <a:cubicBezTo>
                    <a:pt x="8404" y="2814"/>
                    <a:pt x="8326" y="2839"/>
                    <a:pt x="8255" y="2896"/>
                  </a:cubicBezTo>
                  <a:cubicBezTo>
                    <a:pt x="6862" y="4083"/>
                    <a:pt x="5082" y="4950"/>
                    <a:pt x="3370" y="5566"/>
                  </a:cubicBezTo>
                  <a:cubicBezTo>
                    <a:pt x="3096" y="5658"/>
                    <a:pt x="2822" y="5726"/>
                    <a:pt x="2525" y="5795"/>
                  </a:cubicBezTo>
                  <a:cubicBezTo>
                    <a:pt x="2520" y="5796"/>
                    <a:pt x="2515" y="5797"/>
                    <a:pt x="2510" y="5797"/>
                  </a:cubicBezTo>
                  <a:cubicBezTo>
                    <a:pt x="2284" y="5797"/>
                    <a:pt x="1999" y="4330"/>
                    <a:pt x="1955" y="4151"/>
                  </a:cubicBezTo>
                  <a:cubicBezTo>
                    <a:pt x="1567" y="2850"/>
                    <a:pt x="1156" y="1549"/>
                    <a:pt x="768" y="248"/>
                  </a:cubicBezTo>
                  <a:cubicBezTo>
                    <a:pt x="713" y="75"/>
                    <a:pt x="571" y="0"/>
                    <a:pt x="429"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5" name="Google Shape;534;p24">
              <a:extLst>
                <a:ext uri="{FF2B5EF4-FFF2-40B4-BE49-F238E27FC236}">
                  <a16:creationId xmlns:a16="http://schemas.microsoft.com/office/drawing/2014/main" xmlns="" id="{7A5D412A-5955-4CDF-8E50-82D1F6000EB8}"/>
                </a:ext>
              </a:extLst>
            </p:cNvPr>
            <p:cNvSpPr/>
            <p:nvPr/>
          </p:nvSpPr>
          <p:spPr>
            <a:xfrm>
              <a:off x="1357298" y="3727055"/>
              <a:ext cx="14287" cy="11110"/>
            </a:xfrm>
            <a:custGeom>
              <a:avLst/>
              <a:gdLst/>
              <a:ahLst/>
              <a:cxnLst/>
              <a:rect l="l" t="t" r="r" b="b"/>
              <a:pathLst>
                <a:path w="435" h="321" extrusionOk="0">
                  <a:moveTo>
                    <a:pt x="343" y="1"/>
                  </a:moveTo>
                  <a:cubicBezTo>
                    <a:pt x="229" y="24"/>
                    <a:pt x="115" y="47"/>
                    <a:pt x="0" y="69"/>
                  </a:cubicBezTo>
                  <a:cubicBezTo>
                    <a:pt x="137" y="161"/>
                    <a:pt x="297" y="252"/>
                    <a:pt x="434" y="321"/>
                  </a:cubicBezTo>
                  <a:cubicBezTo>
                    <a:pt x="411" y="206"/>
                    <a:pt x="366" y="92"/>
                    <a:pt x="343"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6" name="Google Shape;535;p24">
              <a:extLst>
                <a:ext uri="{FF2B5EF4-FFF2-40B4-BE49-F238E27FC236}">
                  <a16:creationId xmlns:a16="http://schemas.microsoft.com/office/drawing/2014/main" xmlns="" id="{D8E95F00-B48C-4530-8E38-D082CEDB8F02}"/>
                </a:ext>
              </a:extLst>
            </p:cNvPr>
            <p:cNvSpPr/>
            <p:nvPr/>
          </p:nvSpPr>
          <p:spPr>
            <a:xfrm>
              <a:off x="1295386" y="3544518"/>
              <a:ext cx="244472" cy="209519"/>
            </a:xfrm>
            <a:custGeom>
              <a:avLst/>
              <a:gdLst/>
              <a:ahLst/>
              <a:cxnLst/>
              <a:rect l="l" t="t" r="r" b="b"/>
              <a:pathLst>
                <a:path w="7135" h="6081" extrusionOk="0">
                  <a:moveTo>
                    <a:pt x="417" y="1"/>
                  </a:moveTo>
                  <a:cubicBezTo>
                    <a:pt x="213" y="1"/>
                    <a:pt x="1" y="171"/>
                    <a:pt x="70" y="431"/>
                  </a:cubicBezTo>
                  <a:cubicBezTo>
                    <a:pt x="572" y="2235"/>
                    <a:pt x="1142" y="3992"/>
                    <a:pt x="1530" y="5818"/>
                  </a:cubicBezTo>
                  <a:cubicBezTo>
                    <a:pt x="1568" y="5989"/>
                    <a:pt x="1717" y="6081"/>
                    <a:pt x="1870" y="6081"/>
                  </a:cubicBezTo>
                  <a:cubicBezTo>
                    <a:pt x="1902" y="6081"/>
                    <a:pt x="1933" y="6077"/>
                    <a:pt x="1964" y="6069"/>
                  </a:cubicBezTo>
                  <a:cubicBezTo>
                    <a:pt x="3585" y="5681"/>
                    <a:pt x="5160" y="5202"/>
                    <a:pt x="6735" y="4723"/>
                  </a:cubicBezTo>
                  <a:cubicBezTo>
                    <a:pt x="7134" y="4596"/>
                    <a:pt x="7011" y="4025"/>
                    <a:pt x="6649" y="4025"/>
                  </a:cubicBezTo>
                  <a:cubicBezTo>
                    <a:pt x="6619" y="4025"/>
                    <a:pt x="6586" y="4029"/>
                    <a:pt x="6552" y="4038"/>
                  </a:cubicBezTo>
                  <a:cubicBezTo>
                    <a:pt x="5091" y="4494"/>
                    <a:pt x="3630" y="4951"/>
                    <a:pt x="2124" y="5316"/>
                  </a:cubicBezTo>
                  <a:cubicBezTo>
                    <a:pt x="2147" y="5407"/>
                    <a:pt x="2192" y="5521"/>
                    <a:pt x="2215" y="5636"/>
                  </a:cubicBezTo>
                  <a:cubicBezTo>
                    <a:pt x="2078" y="5567"/>
                    <a:pt x="1918" y="5476"/>
                    <a:pt x="1781" y="5384"/>
                  </a:cubicBezTo>
                  <a:cubicBezTo>
                    <a:pt x="1896" y="5362"/>
                    <a:pt x="2010" y="5339"/>
                    <a:pt x="2124" y="5316"/>
                  </a:cubicBezTo>
                  <a:cubicBezTo>
                    <a:pt x="1736" y="3604"/>
                    <a:pt x="1211" y="1938"/>
                    <a:pt x="731" y="249"/>
                  </a:cubicBezTo>
                  <a:cubicBezTo>
                    <a:pt x="686" y="76"/>
                    <a:pt x="553" y="1"/>
                    <a:pt x="417"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7" name="Google Shape;536;p24">
              <a:extLst>
                <a:ext uri="{FF2B5EF4-FFF2-40B4-BE49-F238E27FC236}">
                  <a16:creationId xmlns:a16="http://schemas.microsoft.com/office/drawing/2014/main" xmlns="" id="{F1FDBA3E-E583-49F8-9306-E91DC42834F0}"/>
                </a:ext>
              </a:extLst>
            </p:cNvPr>
            <p:cNvSpPr/>
            <p:nvPr/>
          </p:nvSpPr>
          <p:spPr>
            <a:xfrm>
              <a:off x="1447784" y="3522297"/>
              <a:ext cx="12700" cy="12698"/>
            </a:xfrm>
            <a:custGeom>
              <a:avLst/>
              <a:gdLst/>
              <a:ahLst/>
              <a:cxnLst/>
              <a:rect l="l" t="t" r="r" b="b"/>
              <a:pathLst>
                <a:path w="344" h="389" extrusionOk="0">
                  <a:moveTo>
                    <a:pt x="275" y="1"/>
                  </a:moveTo>
                  <a:cubicBezTo>
                    <a:pt x="184" y="24"/>
                    <a:pt x="92" y="46"/>
                    <a:pt x="1" y="46"/>
                  </a:cubicBezTo>
                  <a:cubicBezTo>
                    <a:pt x="115" y="161"/>
                    <a:pt x="229" y="275"/>
                    <a:pt x="343" y="389"/>
                  </a:cubicBezTo>
                  <a:cubicBezTo>
                    <a:pt x="321" y="252"/>
                    <a:pt x="298" y="138"/>
                    <a:pt x="275"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8" name="Google Shape;537;p24">
              <a:extLst>
                <a:ext uri="{FF2B5EF4-FFF2-40B4-BE49-F238E27FC236}">
                  <a16:creationId xmlns:a16="http://schemas.microsoft.com/office/drawing/2014/main" xmlns="" id="{9EA8D8BB-41ED-4983-841D-3AA593B9ADC5}"/>
                </a:ext>
              </a:extLst>
            </p:cNvPr>
            <p:cNvSpPr/>
            <p:nvPr/>
          </p:nvSpPr>
          <p:spPr>
            <a:xfrm>
              <a:off x="1400159" y="3390554"/>
              <a:ext cx="215897" cy="157139"/>
            </a:xfrm>
            <a:custGeom>
              <a:avLst/>
              <a:gdLst/>
              <a:ahLst/>
              <a:cxnLst/>
              <a:rect l="l" t="t" r="r" b="b"/>
              <a:pathLst>
                <a:path w="6291" h="4594" extrusionOk="0">
                  <a:moveTo>
                    <a:pt x="417" y="1"/>
                  </a:moveTo>
                  <a:cubicBezTo>
                    <a:pt x="205" y="1"/>
                    <a:pt x="0" y="166"/>
                    <a:pt x="97" y="415"/>
                  </a:cubicBezTo>
                  <a:cubicBezTo>
                    <a:pt x="576" y="1648"/>
                    <a:pt x="919" y="2903"/>
                    <a:pt x="1056" y="4227"/>
                  </a:cubicBezTo>
                  <a:cubicBezTo>
                    <a:pt x="1077" y="4400"/>
                    <a:pt x="1202" y="4594"/>
                    <a:pt x="1390" y="4594"/>
                  </a:cubicBezTo>
                  <a:cubicBezTo>
                    <a:pt x="1400" y="4594"/>
                    <a:pt x="1410" y="4593"/>
                    <a:pt x="1421" y="4592"/>
                  </a:cubicBezTo>
                  <a:cubicBezTo>
                    <a:pt x="3087" y="4364"/>
                    <a:pt x="4365" y="3314"/>
                    <a:pt x="5918" y="2743"/>
                  </a:cubicBezTo>
                  <a:cubicBezTo>
                    <a:pt x="6290" y="2598"/>
                    <a:pt x="6175" y="2040"/>
                    <a:pt x="5843" y="2040"/>
                  </a:cubicBezTo>
                  <a:cubicBezTo>
                    <a:pt x="5809" y="2040"/>
                    <a:pt x="5773" y="2046"/>
                    <a:pt x="5735" y="2058"/>
                  </a:cubicBezTo>
                  <a:cubicBezTo>
                    <a:pt x="4365" y="2583"/>
                    <a:pt x="3156" y="3542"/>
                    <a:pt x="1695" y="3839"/>
                  </a:cubicBezTo>
                  <a:cubicBezTo>
                    <a:pt x="1718" y="3976"/>
                    <a:pt x="1741" y="4090"/>
                    <a:pt x="1763" y="4227"/>
                  </a:cubicBezTo>
                  <a:cubicBezTo>
                    <a:pt x="1649" y="4113"/>
                    <a:pt x="1535" y="3999"/>
                    <a:pt x="1421" y="3884"/>
                  </a:cubicBezTo>
                  <a:cubicBezTo>
                    <a:pt x="1512" y="3884"/>
                    <a:pt x="1604" y="3862"/>
                    <a:pt x="1695" y="3839"/>
                  </a:cubicBezTo>
                  <a:cubicBezTo>
                    <a:pt x="1535" y="2583"/>
                    <a:pt x="1216" y="1396"/>
                    <a:pt x="759" y="232"/>
                  </a:cubicBezTo>
                  <a:cubicBezTo>
                    <a:pt x="696" y="71"/>
                    <a:pt x="555" y="1"/>
                    <a:pt x="417"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9" name="Google Shape;538;p24">
              <a:extLst>
                <a:ext uri="{FF2B5EF4-FFF2-40B4-BE49-F238E27FC236}">
                  <a16:creationId xmlns:a16="http://schemas.microsoft.com/office/drawing/2014/main" xmlns="" id="{C7F07B9C-18F4-4945-8803-B78332536BC6}"/>
                </a:ext>
              </a:extLst>
            </p:cNvPr>
            <p:cNvSpPr/>
            <p:nvPr/>
          </p:nvSpPr>
          <p:spPr>
            <a:xfrm>
              <a:off x="1512871" y="3611184"/>
              <a:ext cx="46036" cy="34920"/>
            </a:xfrm>
            <a:custGeom>
              <a:avLst/>
              <a:gdLst/>
              <a:ahLst/>
              <a:cxnLst/>
              <a:rect l="l" t="t" r="r" b="b"/>
              <a:pathLst>
                <a:path w="1348" h="1028" extrusionOk="0">
                  <a:moveTo>
                    <a:pt x="662" y="0"/>
                  </a:moveTo>
                  <a:cubicBezTo>
                    <a:pt x="0" y="0"/>
                    <a:pt x="0" y="1027"/>
                    <a:pt x="662" y="1027"/>
                  </a:cubicBezTo>
                  <a:cubicBezTo>
                    <a:pt x="1347" y="1027"/>
                    <a:pt x="1347" y="0"/>
                    <a:pt x="662"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0" name="Google Shape;539;p24">
              <a:extLst>
                <a:ext uri="{FF2B5EF4-FFF2-40B4-BE49-F238E27FC236}">
                  <a16:creationId xmlns:a16="http://schemas.microsoft.com/office/drawing/2014/main" xmlns="" id="{3C2DADAD-600D-4565-9D45-957614405721}"/>
                </a:ext>
              </a:extLst>
            </p:cNvPr>
            <p:cNvSpPr/>
            <p:nvPr/>
          </p:nvSpPr>
          <p:spPr>
            <a:xfrm>
              <a:off x="1538271" y="3560391"/>
              <a:ext cx="46036" cy="34920"/>
            </a:xfrm>
            <a:custGeom>
              <a:avLst/>
              <a:gdLst/>
              <a:ahLst/>
              <a:cxnLst/>
              <a:rect l="l" t="t" r="r" b="b"/>
              <a:pathLst>
                <a:path w="1348" h="1051" extrusionOk="0">
                  <a:moveTo>
                    <a:pt x="663" y="0"/>
                  </a:moveTo>
                  <a:cubicBezTo>
                    <a:pt x="1" y="0"/>
                    <a:pt x="1" y="1050"/>
                    <a:pt x="663" y="1050"/>
                  </a:cubicBezTo>
                  <a:cubicBezTo>
                    <a:pt x="1348" y="1050"/>
                    <a:pt x="1348" y="0"/>
                    <a:pt x="663"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1" name="Google Shape;540;p24">
              <a:extLst>
                <a:ext uri="{FF2B5EF4-FFF2-40B4-BE49-F238E27FC236}">
                  <a16:creationId xmlns:a16="http://schemas.microsoft.com/office/drawing/2014/main" xmlns="" id="{2792EC3E-D834-43BB-98FC-809C11A5818C}"/>
                </a:ext>
              </a:extLst>
            </p:cNvPr>
            <p:cNvSpPr/>
            <p:nvPr/>
          </p:nvSpPr>
          <p:spPr>
            <a:xfrm>
              <a:off x="1563670" y="3606422"/>
              <a:ext cx="46036" cy="34920"/>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2" name="Google Shape;541;p24">
              <a:extLst>
                <a:ext uri="{FF2B5EF4-FFF2-40B4-BE49-F238E27FC236}">
                  <a16:creationId xmlns:a16="http://schemas.microsoft.com/office/drawing/2014/main" xmlns="" id="{FF243B93-C179-4B55-9FEC-6905F56CACAD}"/>
                </a:ext>
              </a:extLst>
            </p:cNvPr>
            <p:cNvSpPr/>
            <p:nvPr/>
          </p:nvSpPr>
          <p:spPr>
            <a:xfrm>
              <a:off x="1173150" y="3623882"/>
              <a:ext cx="46036" cy="34920"/>
            </a:xfrm>
            <a:custGeom>
              <a:avLst/>
              <a:gdLst/>
              <a:ahLst/>
              <a:cxnLst/>
              <a:rect l="l" t="t" r="r" b="b"/>
              <a:pathLst>
                <a:path w="1325" h="1028" extrusionOk="0">
                  <a:moveTo>
                    <a:pt x="662" y="0"/>
                  </a:moveTo>
                  <a:cubicBezTo>
                    <a:pt x="0" y="0"/>
                    <a:pt x="0" y="1027"/>
                    <a:pt x="662" y="1027"/>
                  </a:cubicBezTo>
                  <a:cubicBezTo>
                    <a:pt x="1324" y="1027"/>
                    <a:pt x="1324" y="0"/>
                    <a:pt x="662"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3" name="Google Shape;542;p24">
              <a:extLst>
                <a:ext uri="{FF2B5EF4-FFF2-40B4-BE49-F238E27FC236}">
                  <a16:creationId xmlns:a16="http://schemas.microsoft.com/office/drawing/2014/main" xmlns="" id="{26AB77E2-FFE0-4B78-93E8-BDB3C6DD5A40}"/>
                </a:ext>
              </a:extLst>
            </p:cNvPr>
            <p:cNvSpPr/>
            <p:nvPr/>
          </p:nvSpPr>
          <p:spPr>
            <a:xfrm>
              <a:off x="1193787" y="3568328"/>
              <a:ext cx="46037" cy="36507"/>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4" name="Google Shape;543;p24">
              <a:extLst>
                <a:ext uri="{FF2B5EF4-FFF2-40B4-BE49-F238E27FC236}">
                  <a16:creationId xmlns:a16="http://schemas.microsoft.com/office/drawing/2014/main" xmlns="" id="{A2A1657E-45A9-4E72-AA3F-9A05D3BFF94D}"/>
                </a:ext>
              </a:extLst>
            </p:cNvPr>
            <p:cNvSpPr/>
            <p:nvPr/>
          </p:nvSpPr>
          <p:spPr>
            <a:xfrm>
              <a:off x="1227125" y="3623882"/>
              <a:ext cx="46036" cy="34920"/>
            </a:xfrm>
            <a:custGeom>
              <a:avLst/>
              <a:gdLst/>
              <a:ahLst/>
              <a:cxnLst/>
              <a:rect l="l" t="t" r="r" b="b"/>
              <a:pathLst>
                <a:path w="1347" h="1028" extrusionOk="0">
                  <a:moveTo>
                    <a:pt x="685" y="0"/>
                  </a:moveTo>
                  <a:cubicBezTo>
                    <a:pt x="0" y="0"/>
                    <a:pt x="0" y="1027"/>
                    <a:pt x="685" y="1027"/>
                  </a:cubicBezTo>
                  <a:cubicBezTo>
                    <a:pt x="1347" y="1027"/>
                    <a:pt x="1347" y="0"/>
                    <a:pt x="685"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5" name="Google Shape;544;p24">
              <a:extLst>
                <a:ext uri="{FF2B5EF4-FFF2-40B4-BE49-F238E27FC236}">
                  <a16:creationId xmlns:a16="http://schemas.microsoft.com/office/drawing/2014/main" xmlns="" id="{933A1245-253B-450C-A712-9984344EC89D}"/>
                </a:ext>
              </a:extLst>
            </p:cNvPr>
            <p:cNvSpPr/>
            <p:nvPr/>
          </p:nvSpPr>
          <p:spPr>
            <a:xfrm>
              <a:off x="1508108" y="3249287"/>
              <a:ext cx="46037" cy="34920"/>
            </a:xfrm>
            <a:custGeom>
              <a:avLst/>
              <a:gdLst/>
              <a:ahLst/>
              <a:cxnLst/>
              <a:rect l="l" t="t" r="r" b="b"/>
              <a:pathLst>
                <a:path w="1348" h="1028" extrusionOk="0">
                  <a:moveTo>
                    <a:pt x="685" y="1"/>
                  </a:moveTo>
                  <a:cubicBezTo>
                    <a:pt x="1" y="1"/>
                    <a:pt x="1" y="1028"/>
                    <a:pt x="685" y="1028"/>
                  </a:cubicBezTo>
                  <a:cubicBezTo>
                    <a:pt x="1347" y="1028"/>
                    <a:pt x="1347" y="1"/>
                    <a:pt x="685"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6" name="Google Shape;545;p24">
              <a:extLst>
                <a:ext uri="{FF2B5EF4-FFF2-40B4-BE49-F238E27FC236}">
                  <a16:creationId xmlns:a16="http://schemas.microsoft.com/office/drawing/2014/main" xmlns="" id="{F84E7FFD-DE5D-4052-ABA4-EA612980DF57}"/>
                </a:ext>
              </a:extLst>
            </p:cNvPr>
            <p:cNvSpPr/>
            <p:nvPr/>
          </p:nvSpPr>
          <p:spPr>
            <a:xfrm>
              <a:off x="1543033" y="3269922"/>
              <a:ext cx="46037" cy="36507"/>
            </a:xfrm>
            <a:custGeom>
              <a:avLst/>
              <a:gdLst/>
              <a:ahLst/>
              <a:cxnLst/>
              <a:rect l="l" t="t" r="r" b="b"/>
              <a:pathLst>
                <a:path w="1347"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7" name="Google Shape;546;p24">
              <a:extLst>
                <a:ext uri="{FF2B5EF4-FFF2-40B4-BE49-F238E27FC236}">
                  <a16:creationId xmlns:a16="http://schemas.microsoft.com/office/drawing/2014/main" xmlns="" id="{12FA6942-3F22-456E-9C52-4DEAEDE781A4}"/>
                </a:ext>
              </a:extLst>
            </p:cNvPr>
            <p:cNvSpPr/>
            <p:nvPr/>
          </p:nvSpPr>
          <p:spPr>
            <a:xfrm>
              <a:off x="1512871" y="3846100"/>
              <a:ext cx="46036" cy="34920"/>
            </a:xfrm>
            <a:custGeom>
              <a:avLst/>
              <a:gdLst/>
              <a:ahLst/>
              <a:cxnLst/>
              <a:rect l="l" t="t" r="r" b="b"/>
              <a:pathLst>
                <a:path w="1348" h="1028" extrusionOk="0">
                  <a:moveTo>
                    <a:pt x="662" y="1"/>
                  </a:moveTo>
                  <a:cubicBezTo>
                    <a:pt x="0" y="1"/>
                    <a:pt x="0" y="1028"/>
                    <a:pt x="662" y="1028"/>
                  </a:cubicBezTo>
                  <a:cubicBezTo>
                    <a:pt x="1347" y="1028"/>
                    <a:pt x="1347" y="1"/>
                    <a:pt x="662"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8" name="Google Shape;547;p24">
              <a:extLst>
                <a:ext uri="{FF2B5EF4-FFF2-40B4-BE49-F238E27FC236}">
                  <a16:creationId xmlns:a16="http://schemas.microsoft.com/office/drawing/2014/main" xmlns="" id="{80CD5A78-AE80-4A9A-9947-D67E530E00C6}"/>
                </a:ext>
              </a:extLst>
            </p:cNvPr>
            <p:cNvSpPr/>
            <p:nvPr/>
          </p:nvSpPr>
          <p:spPr>
            <a:xfrm>
              <a:off x="1535096" y="3800069"/>
              <a:ext cx="44449" cy="34920"/>
            </a:xfrm>
            <a:custGeom>
              <a:avLst/>
              <a:gdLst/>
              <a:ahLst/>
              <a:cxnLst/>
              <a:rect l="l" t="t" r="r" b="b"/>
              <a:pathLst>
                <a:path w="1325" h="1029" extrusionOk="0">
                  <a:moveTo>
                    <a:pt x="663" y="1"/>
                  </a:moveTo>
                  <a:cubicBezTo>
                    <a:pt x="1" y="1"/>
                    <a:pt x="1" y="1028"/>
                    <a:pt x="663" y="1028"/>
                  </a:cubicBezTo>
                  <a:cubicBezTo>
                    <a:pt x="1325" y="1028"/>
                    <a:pt x="1325" y="1"/>
                    <a:pt x="663"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 name="Google Shape;548;p24">
              <a:extLst>
                <a:ext uri="{FF2B5EF4-FFF2-40B4-BE49-F238E27FC236}">
                  <a16:creationId xmlns:a16="http://schemas.microsoft.com/office/drawing/2014/main" xmlns="" id="{97678CE2-B4AE-4676-92F7-2E3DCE5A4C29}"/>
                </a:ext>
              </a:extLst>
            </p:cNvPr>
            <p:cNvSpPr/>
            <p:nvPr/>
          </p:nvSpPr>
          <p:spPr>
            <a:xfrm>
              <a:off x="1055677" y="3836576"/>
              <a:ext cx="46036" cy="36508"/>
            </a:xfrm>
            <a:custGeom>
              <a:avLst/>
              <a:gdLst/>
              <a:ahLst/>
              <a:cxnLst/>
              <a:rect l="l" t="t" r="r" b="b"/>
              <a:pathLst>
                <a:path w="1348" h="1051" extrusionOk="0">
                  <a:moveTo>
                    <a:pt x="685" y="1"/>
                  </a:moveTo>
                  <a:cubicBezTo>
                    <a:pt x="1" y="1"/>
                    <a:pt x="1" y="1050"/>
                    <a:pt x="685" y="1050"/>
                  </a:cubicBezTo>
                  <a:cubicBezTo>
                    <a:pt x="1347" y="1050"/>
                    <a:pt x="1347" y="1"/>
                    <a:pt x="685"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 name="Google Shape;549;p24">
              <a:extLst>
                <a:ext uri="{FF2B5EF4-FFF2-40B4-BE49-F238E27FC236}">
                  <a16:creationId xmlns:a16="http://schemas.microsoft.com/office/drawing/2014/main" xmlns="" id="{F511B08E-414E-4E10-B7E0-266BE6075B44}"/>
                </a:ext>
              </a:extLst>
            </p:cNvPr>
            <p:cNvSpPr/>
            <p:nvPr/>
          </p:nvSpPr>
          <p:spPr>
            <a:xfrm>
              <a:off x="1060439" y="3787371"/>
              <a:ext cx="46037" cy="34920"/>
            </a:xfrm>
            <a:custGeom>
              <a:avLst/>
              <a:gdLst/>
              <a:ahLst/>
              <a:cxnLst/>
              <a:rect l="l" t="t" r="r" b="b"/>
              <a:pathLst>
                <a:path w="1348" h="1028" extrusionOk="0">
                  <a:moveTo>
                    <a:pt x="663" y="1"/>
                  </a:moveTo>
                  <a:cubicBezTo>
                    <a:pt x="1" y="1"/>
                    <a:pt x="1" y="1028"/>
                    <a:pt x="663" y="1028"/>
                  </a:cubicBezTo>
                  <a:cubicBezTo>
                    <a:pt x="1347" y="1028"/>
                    <a:pt x="1347" y="1"/>
                    <a:pt x="663" y="1"/>
                  </a:cubicBezTo>
                  <a:close/>
                </a:path>
              </a:pathLst>
            </a:custGeom>
            <a:solidFill>
              <a:srgbClr val="11564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 name="Google Shape;550;p24">
              <a:extLst>
                <a:ext uri="{FF2B5EF4-FFF2-40B4-BE49-F238E27FC236}">
                  <a16:creationId xmlns:a16="http://schemas.microsoft.com/office/drawing/2014/main" xmlns="" id="{71752AB6-24A5-42E9-A9EA-5915228DAE57}"/>
                </a:ext>
              </a:extLst>
            </p:cNvPr>
            <p:cNvSpPr/>
            <p:nvPr/>
          </p:nvSpPr>
          <p:spPr>
            <a:xfrm>
              <a:off x="527045" y="3528646"/>
              <a:ext cx="385758" cy="293645"/>
            </a:xfrm>
            <a:custGeom>
              <a:avLst/>
              <a:gdLst/>
              <a:ahLst/>
              <a:cxnLst/>
              <a:rect l="l" t="t" r="r" b="b"/>
              <a:pathLst>
                <a:path w="11247" h="8571" extrusionOk="0">
                  <a:moveTo>
                    <a:pt x="6582" y="1"/>
                  </a:moveTo>
                  <a:cubicBezTo>
                    <a:pt x="4812" y="1"/>
                    <a:pt x="2921" y="897"/>
                    <a:pt x="1820" y="2823"/>
                  </a:cubicBezTo>
                  <a:cubicBezTo>
                    <a:pt x="0" y="5886"/>
                    <a:pt x="2604" y="8571"/>
                    <a:pt x="5433" y="8571"/>
                  </a:cubicBezTo>
                  <a:cubicBezTo>
                    <a:pt x="6082" y="8571"/>
                    <a:pt x="6744" y="8429"/>
                    <a:pt x="7366" y="8118"/>
                  </a:cubicBezTo>
                  <a:lnTo>
                    <a:pt x="10836" y="4786"/>
                  </a:lnTo>
                  <a:cubicBezTo>
                    <a:pt x="11246" y="1713"/>
                    <a:pt x="9029" y="1"/>
                    <a:pt x="6582"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 name="Google Shape;551;p24">
              <a:extLst>
                <a:ext uri="{FF2B5EF4-FFF2-40B4-BE49-F238E27FC236}">
                  <a16:creationId xmlns:a16="http://schemas.microsoft.com/office/drawing/2014/main" xmlns="" id="{6B0DD803-27C4-4651-824B-BA39AFEE4F53}"/>
                </a:ext>
              </a:extLst>
            </p:cNvPr>
            <p:cNvSpPr/>
            <p:nvPr/>
          </p:nvSpPr>
          <p:spPr>
            <a:xfrm>
              <a:off x="644519" y="3623882"/>
              <a:ext cx="211135" cy="160315"/>
            </a:xfrm>
            <a:custGeom>
              <a:avLst/>
              <a:gdLst/>
              <a:ahLst/>
              <a:cxnLst/>
              <a:rect l="l" t="t" r="r" b="b"/>
              <a:pathLst>
                <a:path w="6138" h="4673" extrusionOk="0">
                  <a:moveTo>
                    <a:pt x="3604" y="0"/>
                  </a:moveTo>
                  <a:cubicBezTo>
                    <a:pt x="2636" y="0"/>
                    <a:pt x="1597" y="491"/>
                    <a:pt x="983" y="1547"/>
                  </a:cubicBezTo>
                  <a:cubicBezTo>
                    <a:pt x="0" y="3215"/>
                    <a:pt x="1426" y="4673"/>
                    <a:pt x="2963" y="4673"/>
                  </a:cubicBezTo>
                  <a:cubicBezTo>
                    <a:pt x="3318" y="4673"/>
                    <a:pt x="3680" y="4595"/>
                    <a:pt x="4018" y="4423"/>
                  </a:cubicBezTo>
                  <a:lnTo>
                    <a:pt x="5913" y="2597"/>
                  </a:lnTo>
                  <a:cubicBezTo>
                    <a:pt x="6138" y="931"/>
                    <a:pt x="4938" y="0"/>
                    <a:pt x="3604" y="0"/>
                  </a:cubicBezTo>
                  <a:close/>
                </a:path>
              </a:pathLst>
            </a:custGeom>
            <a:solidFill>
              <a:srgbClr val="DDB5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 name="Google Shape;552;p24">
              <a:extLst>
                <a:ext uri="{FF2B5EF4-FFF2-40B4-BE49-F238E27FC236}">
                  <a16:creationId xmlns:a16="http://schemas.microsoft.com/office/drawing/2014/main" xmlns="" id="{EC1041D6-0C43-4A2C-B07D-80FF4E2EA5FE}"/>
                </a:ext>
              </a:extLst>
            </p:cNvPr>
            <p:cNvSpPr/>
            <p:nvPr/>
          </p:nvSpPr>
          <p:spPr>
            <a:xfrm>
              <a:off x="1343010" y="3511186"/>
              <a:ext cx="384170" cy="293644"/>
            </a:xfrm>
            <a:custGeom>
              <a:avLst/>
              <a:gdLst/>
              <a:ahLst/>
              <a:cxnLst/>
              <a:rect l="l" t="t" r="r" b="b"/>
              <a:pathLst>
                <a:path w="11237" h="8561" extrusionOk="0">
                  <a:moveTo>
                    <a:pt x="4659" y="0"/>
                  </a:moveTo>
                  <a:cubicBezTo>
                    <a:pt x="2213" y="0"/>
                    <a:pt x="1" y="1705"/>
                    <a:pt x="398" y="4776"/>
                  </a:cubicBezTo>
                  <a:lnTo>
                    <a:pt x="3867" y="8108"/>
                  </a:lnTo>
                  <a:cubicBezTo>
                    <a:pt x="4489" y="8419"/>
                    <a:pt x="5151" y="8561"/>
                    <a:pt x="5800" y="8561"/>
                  </a:cubicBezTo>
                  <a:cubicBezTo>
                    <a:pt x="8630" y="8561"/>
                    <a:pt x="11237" y="5876"/>
                    <a:pt x="9436" y="2813"/>
                  </a:cubicBezTo>
                  <a:cubicBezTo>
                    <a:pt x="8324" y="895"/>
                    <a:pt x="6430" y="0"/>
                    <a:pt x="4659"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 name="Google Shape;553;p24">
              <a:extLst>
                <a:ext uri="{FF2B5EF4-FFF2-40B4-BE49-F238E27FC236}">
                  <a16:creationId xmlns:a16="http://schemas.microsoft.com/office/drawing/2014/main" xmlns="" id="{06B14B3F-1CD1-41B8-99BB-3D79582CC411}"/>
                </a:ext>
              </a:extLst>
            </p:cNvPr>
            <p:cNvSpPr/>
            <p:nvPr/>
          </p:nvSpPr>
          <p:spPr>
            <a:xfrm>
              <a:off x="1398572" y="3606422"/>
              <a:ext cx="211134" cy="160314"/>
            </a:xfrm>
            <a:custGeom>
              <a:avLst/>
              <a:gdLst/>
              <a:ahLst/>
              <a:cxnLst/>
              <a:rect l="l" t="t" r="r" b="b"/>
              <a:pathLst>
                <a:path w="6138" h="4673" extrusionOk="0">
                  <a:moveTo>
                    <a:pt x="2544" y="0"/>
                  </a:moveTo>
                  <a:cubicBezTo>
                    <a:pt x="1208" y="0"/>
                    <a:pt x="0" y="931"/>
                    <a:pt x="225" y="2597"/>
                  </a:cubicBezTo>
                  <a:lnTo>
                    <a:pt x="2120" y="4423"/>
                  </a:lnTo>
                  <a:cubicBezTo>
                    <a:pt x="2463" y="4595"/>
                    <a:pt x="2827" y="4673"/>
                    <a:pt x="3184" y="4673"/>
                  </a:cubicBezTo>
                  <a:cubicBezTo>
                    <a:pt x="4727" y="4673"/>
                    <a:pt x="6138" y="3215"/>
                    <a:pt x="5156" y="1547"/>
                  </a:cubicBezTo>
                  <a:cubicBezTo>
                    <a:pt x="4551" y="491"/>
                    <a:pt x="3514" y="0"/>
                    <a:pt x="2544" y="0"/>
                  </a:cubicBezTo>
                  <a:close/>
                </a:path>
              </a:pathLst>
            </a:custGeom>
            <a:solidFill>
              <a:srgbClr val="DDB597"/>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 name="Google Shape;554;p24">
              <a:extLst>
                <a:ext uri="{FF2B5EF4-FFF2-40B4-BE49-F238E27FC236}">
                  <a16:creationId xmlns:a16="http://schemas.microsoft.com/office/drawing/2014/main" xmlns="" id="{22ECB5C4-9564-422A-A65A-9C796EF99570}"/>
                </a:ext>
              </a:extLst>
            </p:cNvPr>
            <p:cNvSpPr/>
            <p:nvPr/>
          </p:nvSpPr>
          <p:spPr>
            <a:xfrm>
              <a:off x="369885" y="3601660"/>
              <a:ext cx="1590655" cy="1539650"/>
            </a:xfrm>
            <a:custGeom>
              <a:avLst/>
              <a:gdLst/>
              <a:ahLst/>
              <a:cxnLst/>
              <a:rect l="l" t="t" r="r" b="b"/>
              <a:pathLst>
                <a:path w="46336" h="44873" extrusionOk="0">
                  <a:moveTo>
                    <a:pt x="22299" y="0"/>
                  </a:moveTo>
                  <a:cubicBezTo>
                    <a:pt x="7992" y="0"/>
                    <a:pt x="720" y="21840"/>
                    <a:pt x="69" y="37203"/>
                  </a:cubicBezTo>
                  <a:cubicBezTo>
                    <a:pt x="0" y="39897"/>
                    <a:pt x="229" y="42453"/>
                    <a:pt x="799" y="44873"/>
                  </a:cubicBezTo>
                  <a:lnTo>
                    <a:pt x="44418" y="44873"/>
                  </a:lnTo>
                  <a:cubicBezTo>
                    <a:pt x="46336" y="28826"/>
                    <a:pt x="39214" y="2030"/>
                    <a:pt x="24583" y="181"/>
                  </a:cubicBezTo>
                  <a:cubicBezTo>
                    <a:pt x="23803" y="59"/>
                    <a:pt x="23041" y="0"/>
                    <a:pt x="22299" y="0"/>
                  </a:cubicBezTo>
                  <a:close/>
                </a:path>
              </a:pathLst>
            </a:custGeom>
            <a:solidFill>
              <a:srgbClr val="BC866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 name="Google Shape;555;p24">
              <a:extLst>
                <a:ext uri="{FF2B5EF4-FFF2-40B4-BE49-F238E27FC236}">
                  <a16:creationId xmlns:a16="http://schemas.microsoft.com/office/drawing/2014/main" xmlns="" id="{598C30D7-F337-4971-B59D-9E911FBA5F1A}"/>
                </a:ext>
              </a:extLst>
            </p:cNvPr>
            <p:cNvSpPr/>
            <p:nvPr/>
          </p:nvSpPr>
          <p:spPr>
            <a:xfrm>
              <a:off x="769930" y="3944510"/>
              <a:ext cx="720716" cy="617448"/>
            </a:xfrm>
            <a:custGeom>
              <a:avLst/>
              <a:gdLst/>
              <a:ahLst/>
              <a:cxnLst/>
              <a:rect l="l" t="t" r="r" b="b"/>
              <a:pathLst>
                <a:path w="20961" h="17995" extrusionOk="0">
                  <a:moveTo>
                    <a:pt x="10143" y="1"/>
                  </a:moveTo>
                  <a:cubicBezTo>
                    <a:pt x="5311" y="1"/>
                    <a:pt x="0" y="8671"/>
                    <a:pt x="2061" y="13903"/>
                  </a:cubicBezTo>
                  <a:cubicBezTo>
                    <a:pt x="3118" y="16567"/>
                    <a:pt x="7299" y="17995"/>
                    <a:pt x="11388" y="17995"/>
                  </a:cubicBezTo>
                  <a:cubicBezTo>
                    <a:pt x="15428" y="17995"/>
                    <a:pt x="19379" y="16601"/>
                    <a:pt x="20139" y="13629"/>
                  </a:cubicBezTo>
                  <a:cubicBezTo>
                    <a:pt x="20961" y="10707"/>
                    <a:pt x="19431" y="7512"/>
                    <a:pt x="18336" y="5161"/>
                  </a:cubicBezTo>
                  <a:cubicBezTo>
                    <a:pt x="16373" y="1258"/>
                    <a:pt x="14433" y="2"/>
                    <a:pt x="10256" y="2"/>
                  </a:cubicBezTo>
                  <a:cubicBezTo>
                    <a:pt x="10218" y="1"/>
                    <a:pt x="10180" y="1"/>
                    <a:pt x="10143" y="1"/>
                  </a:cubicBezTo>
                  <a:close/>
                </a:path>
              </a:pathLst>
            </a:custGeom>
            <a:solidFill>
              <a:srgbClr val="F4C19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 name="Google Shape;556;p24">
              <a:extLst>
                <a:ext uri="{FF2B5EF4-FFF2-40B4-BE49-F238E27FC236}">
                  <a16:creationId xmlns:a16="http://schemas.microsoft.com/office/drawing/2014/main" xmlns="" id="{226BE30A-DE41-43FA-BCB3-AC72D7707455}"/>
                </a:ext>
              </a:extLst>
            </p:cNvPr>
            <p:cNvSpPr/>
            <p:nvPr/>
          </p:nvSpPr>
          <p:spPr>
            <a:xfrm>
              <a:off x="1057264" y="3908003"/>
              <a:ext cx="195261" cy="99997"/>
            </a:xfrm>
            <a:custGeom>
              <a:avLst/>
              <a:gdLst/>
              <a:ahLst/>
              <a:cxnLst/>
              <a:rect l="l" t="t" r="r" b="b"/>
              <a:pathLst>
                <a:path w="5707" h="2900" extrusionOk="0">
                  <a:moveTo>
                    <a:pt x="2727" y="1"/>
                  </a:moveTo>
                  <a:cubicBezTo>
                    <a:pt x="1966" y="1"/>
                    <a:pt x="1211" y="85"/>
                    <a:pt x="480" y="352"/>
                  </a:cubicBezTo>
                  <a:cubicBezTo>
                    <a:pt x="46" y="512"/>
                    <a:pt x="0" y="1128"/>
                    <a:pt x="274" y="1425"/>
                  </a:cubicBezTo>
                  <a:cubicBezTo>
                    <a:pt x="799" y="1973"/>
                    <a:pt x="1461" y="2246"/>
                    <a:pt x="2123" y="2566"/>
                  </a:cubicBezTo>
                  <a:cubicBezTo>
                    <a:pt x="2444" y="2752"/>
                    <a:pt x="2777" y="2900"/>
                    <a:pt x="3141" y="2900"/>
                  </a:cubicBezTo>
                  <a:cubicBezTo>
                    <a:pt x="3269" y="2900"/>
                    <a:pt x="3402" y="2882"/>
                    <a:pt x="3538" y="2840"/>
                  </a:cubicBezTo>
                  <a:cubicBezTo>
                    <a:pt x="4337" y="2589"/>
                    <a:pt x="5227" y="1858"/>
                    <a:pt x="5547" y="1060"/>
                  </a:cubicBezTo>
                  <a:cubicBezTo>
                    <a:pt x="5707" y="626"/>
                    <a:pt x="5364" y="192"/>
                    <a:pt x="4931" y="147"/>
                  </a:cubicBezTo>
                  <a:cubicBezTo>
                    <a:pt x="4202" y="79"/>
                    <a:pt x="3462" y="1"/>
                    <a:pt x="2727"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 name="Google Shape;557;p24">
              <a:extLst>
                <a:ext uri="{FF2B5EF4-FFF2-40B4-BE49-F238E27FC236}">
                  <a16:creationId xmlns:a16="http://schemas.microsoft.com/office/drawing/2014/main" xmlns="" id="{AF0636CA-C481-46AA-8404-BB9EF9AAC6FD}"/>
                </a:ext>
              </a:extLst>
            </p:cNvPr>
            <p:cNvSpPr/>
            <p:nvPr/>
          </p:nvSpPr>
          <p:spPr>
            <a:xfrm>
              <a:off x="915978" y="3849274"/>
              <a:ext cx="104774" cy="106347"/>
            </a:xfrm>
            <a:custGeom>
              <a:avLst/>
              <a:gdLst/>
              <a:ahLst/>
              <a:cxnLst/>
              <a:rect l="l" t="t" r="r" b="b"/>
              <a:pathLst>
                <a:path w="3053" h="3083" extrusionOk="0">
                  <a:moveTo>
                    <a:pt x="1553" y="1"/>
                  </a:moveTo>
                  <a:cubicBezTo>
                    <a:pt x="322" y="1"/>
                    <a:pt x="1" y="1963"/>
                    <a:pt x="313" y="2834"/>
                  </a:cubicBezTo>
                  <a:cubicBezTo>
                    <a:pt x="377" y="3007"/>
                    <a:pt x="521" y="3082"/>
                    <a:pt x="662" y="3082"/>
                  </a:cubicBezTo>
                  <a:cubicBezTo>
                    <a:pt x="874" y="3082"/>
                    <a:pt x="1080" y="2912"/>
                    <a:pt x="998" y="2651"/>
                  </a:cubicBezTo>
                  <a:cubicBezTo>
                    <a:pt x="815" y="2126"/>
                    <a:pt x="861" y="734"/>
                    <a:pt x="1637" y="688"/>
                  </a:cubicBezTo>
                  <a:cubicBezTo>
                    <a:pt x="1647" y="688"/>
                    <a:pt x="1656" y="687"/>
                    <a:pt x="1665" y="687"/>
                  </a:cubicBezTo>
                  <a:cubicBezTo>
                    <a:pt x="2278" y="687"/>
                    <a:pt x="2345" y="2155"/>
                    <a:pt x="2345" y="2560"/>
                  </a:cubicBezTo>
                  <a:cubicBezTo>
                    <a:pt x="2345" y="2788"/>
                    <a:pt x="2522" y="2903"/>
                    <a:pt x="2699" y="2903"/>
                  </a:cubicBezTo>
                  <a:cubicBezTo>
                    <a:pt x="2875" y="2903"/>
                    <a:pt x="3052" y="2788"/>
                    <a:pt x="3052" y="2560"/>
                  </a:cubicBezTo>
                  <a:cubicBezTo>
                    <a:pt x="3030" y="1624"/>
                    <a:pt x="2824" y="72"/>
                    <a:pt x="1637" y="4"/>
                  </a:cubicBezTo>
                  <a:cubicBezTo>
                    <a:pt x="1609" y="2"/>
                    <a:pt x="1581" y="1"/>
                    <a:pt x="1553"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 name="Google Shape;558;p24">
              <a:extLst>
                <a:ext uri="{FF2B5EF4-FFF2-40B4-BE49-F238E27FC236}">
                  <a16:creationId xmlns:a16="http://schemas.microsoft.com/office/drawing/2014/main" xmlns="" id="{D4ED02CE-684C-4C0E-9C5C-50BF9D500956}"/>
                </a:ext>
              </a:extLst>
            </p:cNvPr>
            <p:cNvSpPr/>
            <p:nvPr/>
          </p:nvSpPr>
          <p:spPr>
            <a:xfrm>
              <a:off x="1271574" y="3849274"/>
              <a:ext cx="104774" cy="106347"/>
            </a:xfrm>
            <a:custGeom>
              <a:avLst/>
              <a:gdLst/>
              <a:ahLst/>
              <a:cxnLst/>
              <a:rect l="l" t="t" r="r" b="b"/>
              <a:pathLst>
                <a:path w="3030" h="3083" extrusionOk="0">
                  <a:moveTo>
                    <a:pt x="1531" y="1"/>
                  </a:moveTo>
                  <a:cubicBezTo>
                    <a:pt x="321" y="1"/>
                    <a:pt x="0" y="1963"/>
                    <a:pt x="313" y="2834"/>
                  </a:cubicBezTo>
                  <a:cubicBezTo>
                    <a:pt x="377" y="3007"/>
                    <a:pt x="520" y="3082"/>
                    <a:pt x="660" y="3082"/>
                  </a:cubicBezTo>
                  <a:cubicBezTo>
                    <a:pt x="870" y="3082"/>
                    <a:pt x="1071" y="2912"/>
                    <a:pt x="975" y="2651"/>
                  </a:cubicBezTo>
                  <a:cubicBezTo>
                    <a:pt x="792" y="2126"/>
                    <a:pt x="861" y="734"/>
                    <a:pt x="1614" y="688"/>
                  </a:cubicBezTo>
                  <a:cubicBezTo>
                    <a:pt x="1624" y="688"/>
                    <a:pt x="1633" y="687"/>
                    <a:pt x="1643" y="687"/>
                  </a:cubicBezTo>
                  <a:cubicBezTo>
                    <a:pt x="2278" y="687"/>
                    <a:pt x="2344" y="2155"/>
                    <a:pt x="2344" y="2560"/>
                  </a:cubicBezTo>
                  <a:cubicBezTo>
                    <a:pt x="2344" y="2788"/>
                    <a:pt x="2515" y="2903"/>
                    <a:pt x="2687" y="2903"/>
                  </a:cubicBezTo>
                  <a:cubicBezTo>
                    <a:pt x="2858" y="2903"/>
                    <a:pt x="3029" y="2788"/>
                    <a:pt x="3029" y="2560"/>
                  </a:cubicBezTo>
                  <a:cubicBezTo>
                    <a:pt x="3029" y="1624"/>
                    <a:pt x="2801" y="72"/>
                    <a:pt x="1614" y="4"/>
                  </a:cubicBezTo>
                  <a:cubicBezTo>
                    <a:pt x="1586" y="2"/>
                    <a:pt x="1558" y="1"/>
                    <a:pt x="1531"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 name="Google Shape;559;p24">
              <a:extLst>
                <a:ext uri="{FF2B5EF4-FFF2-40B4-BE49-F238E27FC236}">
                  <a16:creationId xmlns:a16="http://schemas.microsoft.com/office/drawing/2014/main" xmlns="" id="{CD4BBF5B-61E1-4308-B053-CFAA506007E3}"/>
                </a:ext>
              </a:extLst>
            </p:cNvPr>
            <p:cNvSpPr/>
            <p:nvPr/>
          </p:nvSpPr>
          <p:spPr>
            <a:xfrm>
              <a:off x="1020752" y="3965145"/>
              <a:ext cx="182560" cy="247614"/>
            </a:xfrm>
            <a:custGeom>
              <a:avLst/>
              <a:gdLst/>
              <a:ahLst/>
              <a:cxnLst/>
              <a:rect l="l" t="t" r="r" b="b"/>
              <a:pathLst>
                <a:path w="5310" h="7227" extrusionOk="0">
                  <a:moveTo>
                    <a:pt x="4271" y="0"/>
                  </a:moveTo>
                  <a:cubicBezTo>
                    <a:pt x="4186" y="0"/>
                    <a:pt x="4100" y="58"/>
                    <a:pt x="4100" y="172"/>
                  </a:cubicBezTo>
                  <a:cubicBezTo>
                    <a:pt x="4077" y="1473"/>
                    <a:pt x="4260" y="2774"/>
                    <a:pt x="4191" y="4098"/>
                  </a:cubicBezTo>
                  <a:cubicBezTo>
                    <a:pt x="4106" y="5339"/>
                    <a:pt x="3438" y="6881"/>
                    <a:pt x="2001" y="6881"/>
                  </a:cubicBezTo>
                  <a:cubicBezTo>
                    <a:pt x="1905" y="6881"/>
                    <a:pt x="1806" y="6874"/>
                    <a:pt x="1703" y="6859"/>
                  </a:cubicBezTo>
                  <a:cubicBezTo>
                    <a:pt x="699" y="6700"/>
                    <a:pt x="471" y="5399"/>
                    <a:pt x="357" y="4623"/>
                  </a:cubicBezTo>
                  <a:cubicBezTo>
                    <a:pt x="347" y="4530"/>
                    <a:pt x="286" y="4490"/>
                    <a:pt x="218" y="4490"/>
                  </a:cubicBezTo>
                  <a:cubicBezTo>
                    <a:pt x="117" y="4490"/>
                    <a:pt x="1" y="4578"/>
                    <a:pt x="14" y="4714"/>
                  </a:cubicBezTo>
                  <a:cubicBezTo>
                    <a:pt x="213" y="6013"/>
                    <a:pt x="896" y="7227"/>
                    <a:pt x="2065" y="7227"/>
                  </a:cubicBezTo>
                  <a:cubicBezTo>
                    <a:pt x="2375" y="7227"/>
                    <a:pt x="2718" y="7142"/>
                    <a:pt x="3096" y="6951"/>
                  </a:cubicBezTo>
                  <a:cubicBezTo>
                    <a:pt x="5310" y="5832"/>
                    <a:pt x="4442" y="2066"/>
                    <a:pt x="4442" y="172"/>
                  </a:cubicBezTo>
                  <a:cubicBezTo>
                    <a:pt x="4442" y="58"/>
                    <a:pt x="4357" y="0"/>
                    <a:pt x="4271" y="0"/>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 name="Google Shape;560;p24">
              <a:extLst>
                <a:ext uri="{FF2B5EF4-FFF2-40B4-BE49-F238E27FC236}">
                  <a16:creationId xmlns:a16="http://schemas.microsoft.com/office/drawing/2014/main" xmlns="" id="{7A805E41-EB12-4792-A191-7BF4CD25FAEE}"/>
                </a:ext>
              </a:extLst>
            </p:cNvPr>
            <p:cNvSpPr/>
            <p:nvPr/>
          </p:nvSpPr>
          <p:spPr>
            <a:xfrm>
              <a:off x="1163625" y="4096888"/>
              <a:ext cx="144460" cy="111109"/>
            </a:xfrm>
            <a:custGeom>
              <a:avLst/>
              <a:gdLst/>
              <a:ahLst/>
              <a:cxnLst/>
              <a:rect l="l" t="t" r="r" b="b"/>
              <a:pathLst>
                <a:path w="4212" h="3229" extrusionOk="0">
                  <a:moveTo>
                    <a:pt x="3657" y="1"/>
                  </a:moveTo>
                  <a:cubicBezTo>
                    <a:pt x="3549" y="1"/>
                    <a:pt x="3440" y="83"/>
                    <a:pt x="3481" y="208"/>
                  </a:cubicBezTo>
                  <a:cubicBezTo>
                    <a:pt x="3801" y="1212"/>
                    <a:pt x="3595" y="2490"/>
                    <a:pt x="2454" y="2833"/>
                  </a:cubicBezTo>
                  <a:cubicBezTo>
                    <a:pt x="2299" y="2876"/>
                    <a:pt x="2152" y="2896"/>
                    <a:pt x="2012" y="2896"/>
                  </a:cubicBezTo>
                  <a:cubicBezTo>
                    <a:pt x="979" y="2896"/>
                    <a:pt x="374" y="1789"/>
                    <a:pt x="354" y="824"/>
                  </a:cubicBezTo>
                  <a:cubicBezTo>
                    <a:pt x="354" y="710"/>
                    <a:pt x="263" y="653"/>
                    <a:pt x="174" y="653"/>
                  </a:cubicBezTo>
                  <a:cubicBezTo>
                    <a:pt x="86" y="653"/>
                    <a:pt x="0" y="710"/>
                    <a:pt x="12" y="824"/>
                  </a:cubicBezTo>
                  <a:cubicBezTo>
                    <a:pt x="33" y="1997"/>
                    <a:pt x="746" y="3228"/>
                    <a:pt x="1993" y="3228"/>
                  </a:cubicBezTo>
                  <a:cubicBezTo>
                    <a:pt x="2104" y="3228"/>
                    <a:pt x="2220" y="3219"/>
                    <a:pt x="2340" y="3198"/>
                  </a:cubicBezTo>
                  <a:cubicBezTo>
                    <a:pt x="3801" y="2947"/>
                    <a:pt x="4211" y="1395"/>
                    <a:pt x="3823" y="117"/>
                  </a:cubicBezTo>
                  <a:cubicBezTo>
                    <a:pt x="3796" y="36"/>
                    <a:pt x="3727" y="1"/>
                    <a:pt x="3657"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 name="Google Shape;561;p24">
              <a:extLst>
                <a:ext uri="{FF2B5EF4-FFF2-40B4-BE49-F238E27FC236}">
                  <a16:creationId xmlns:a16="http://schemas.microsoft.com/office/drawing/2014/main" xmlns="" id="{10F08B2B-2278-428D-9A82-902B265D8FAA}"/>
                </a:ext>
              </a:extLst>
            </p:cNvPr>
            <p:cNvSpPr/>
            <p:nvPr/>
          </p:nvSpPr>
          <p:spPr>
            <a:xfrm>
              <a:off x="1033452" y="4068317"/>
              <a:ext cx="25400" cy="19047"/>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 name="Google Shape;562;p24">
              <a:extLst>
                <a:ext uri="{FF2B5EF4-FFF2-40B4-BE49-F238E27FC236}">
                  <a16:creationId xmlns:a16="http://schemas.microsoft.com/office/drawing/2014/main" xmlns="" id="{DBEC0315-5223-47DF-9123-BD852747798A}"/>
                </a:ext>
              </a:extLst>
            </p:cNvPr>
            <p:cNvSpPr/>
            <p:nvPr/>
          </p:nvSpPr>
          <p:spPr>
            <a:xfrm>
              <a:off x="1082663" y="4028636"/>
              <a:ext cx="25400" cy="19047"/>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4" name="Google Shape;563;p24">
              <a:extLst>
                <a:ext uri="{FF2B5EF4-FFF2-40B4-BE49-F238E27FC236}">
                  <a16:creationId xmlns:a16="http://schemas.microsoft.com/office/drawing/2014/main" xmlns="" id="{384F75CC-8F16-403A-847B-02C7A8D85CCC}"/>
                </a:ext>
              </a:extLst>
            </p:cNvPr>
            <p:cNvSpPr/>
            <p:nvPr/>
          </p:nvSpPr>
          <p:spPr>
            <a:xfrm>
              <a:off x="1087426" y="4092127"/>
              <a:ext cx="25400" cy="17459"/>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5" name="Google Shape;564;p24">
              <a:extLst>
                <a:ext uri="{FF2B5EF4-FFF2-40B4-BE49-F238E27FC236}">
                  <a16:creationId xmlns:a16="http://schemas.microsoft.com/office/drawing/2014/main" xmlns="" id="{405168E2-46AD-4707-A1F4-B14CF3E39874}"/>
                </a:ext>
              </a:extLst>
            </p:cNvPr>
            <p:cNvSpPr/>
            <p:nvPr/>
          </p:nvSpPr>
          <p:spPr>
            <a:xfrm>
              <a:off x="1212837" y="4096888"/>
              <a:ext cx="23813" cy="17460"/>
            </a:xfrm>
            <a:custGeom>
              <a:avLst/>
              <a:gdLst/>
              <a:ahLst/>
              <a:cxnLst/>
              <a:rect l="l" t="t" r="r" b="b"/>
              <a:pathLst>
                <a:path w="709" h="549" extrusionOk="0">
                  <a:moveTo>
                    <a:pt x="343" y="1"/>
                  </a:moveTo>
                  <a:cubicBezTo>
                    <a:pt x="1" y="1"/>
                    <a:pt x="1" y="548"/>
                    <a:pt x="343" y="548"/>
                  </a:cubicBezTo>
                  <a:cubicBezTo>
                    <a:pt x="708" y="548"/>
                    <a:pt x="708" y="1"/>
                    <a:pt x="343"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6" name="Google Shape;565;p24">
              <a:extLst>
                <a:ext uri="{FF2B5EF4-FFF2-40B4-BE49-F238E27FC236}">
                  <a16:creationId xmlns:a16="http://schemas.microsoft.com/office/drawing/2014/main" xmlns="" id="{577D7D70-360E-445D-A976-BABBB33F32DA}"/>
                </a:ext>
              </a:extLst>
            </p:cNvPr>
            <p:cNvSpPr/>
            <p:nvPr/>
          </p:nvSpPr>
          <p:spPr>
            <a:xfrm>
              <a:off x="1217600" y="4022287"/>
              <a:ext cx="23812" cy="19047"/>
            </a:xfrm>
            <a:custGeom>
              <a:avLst/>
              <a:gdLst/>
              <a:ahLst/>
              <a:cxnLst/>
              <a:rect l="l" t="t" r="r" b="b"/>
              <a:pathLst>
                <a:path w="709" h="549" extrusionOk="0">
                  <a:moveTo>
                    <a:pt x="343" y="0"/>
                  </a:moveTo>
                  <a:cubicBezTo>
                    <a:pt x="1" y="0"/>
                    <a:pt x="1" y="548"/>
                    <a:pt x="343" y="548"/>
                  </a:cubicBezTo>
                  <a:cubicBezTo>
                    <a:pt x="708" y="548"/>
                    <a:pt x="708" y="0"/>
                    <a:pt x="343" y="0"/>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7" name="Google Shape;566;p24">
              <a:extLst>
                <a:ext uri="{FF2B5EF4-FFF2-40B4-BE49-F238E27FC236}">
                  <a16:creationId xmlns:a16="http://schemas.microsoft.com/office/drawing/2014/main" xmlns="" id="{3ACB583E-D525-4B21-92F2-5576C367EBEC}"/>
                </a:ext>
              </a:extLst>
            </p:cNvPr>
            <p:cNvSpPr/>
            <p:nvPr/>
          </p:nvSpPr>
          <p:spPr>
            <a:xfrm>
              <a:off x="1273161" y="4046095"/>
              <a:ext cx="23813" cy="20635"/>
            </a:xfrm>
            <a:custGeom>
              <a:avLst/>
              <a:gdLst/>
              <a:ahLst/>
              <a:cxnLst/>
              <a:rect l="l" t="t" r="r" b="b"/>
              <a:pathLst>
                <a:path w="708" h="572" extrusionOk="0">
                  <a:moveTo>
                    <a:pt x="343" y="1"/>
                  </a:moveTo>
                  <a:cubicBezTo>
                    <a:pt x="0" y="1"/>
                    <a:pt x="0" y="571"/>
                    <a:pt x="343" y="571"/>
                  </a:cubicBezTo>
                  <a:cubicBezTo>
                    <a:pt x="708" y="571"/>
                    <a:pt x="708" y="1"/>
                    <a:pt x="343" y="1"/>
                  </a:cubicBezTo>
                  <a:close/>
                </a:path>
              </a:pathLst>
            </a:custGeom>
            <a:solidFill>
              <a:srgbClr val="723F1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8" name="Google Shape;567;p24">
              <a:extLst>
                <a:ext uri="{FF2B5EF4-FFF2-40B4-BE49-F238E27FC236}">
                  <a16:creationId xmlns:a16="http://schemas.microsoft.com/office/drawing/2014/main" xmlns="" id="{DD2943CD-3D33-485E-857F-1146477884EE}"/>
                </a:ext>
              </a:extLst>
            </p:cNvPr>
            <p:cNvSpPr/>
            <p:nvPr/>
          </p:nvSpPr>
          <p:spPr>
            <a:xfrm>
              <a:off x="706431" y="3950859"/>
              <a:ext cx="9525" cy="52380"/>
            </a:xfrm>
            <a:custGeom>
              <a:avLst/>
              <a:gdLst/>
              <a:ahLst/>
              <a:cxnLst/>
              <a:rect l="l" t="t" r="r" b="b"/>
              <a:pathLst>
                <a:path w="275" h="1559" extrusionOk="0">
                  <a:moveTo>
                    <a:pt x="137" y="0"/>
                  </a:moveTo>
                  <a:cubicBezTo>
                    <a:pt x="69" y="0"/>
                    <a:pt x="0" y="40"/>
                    <a:pt x="0" y="120"/>
                  </a:cubicBezTo>
                  <a:lnTo>
                    <a:pt x="0" y="1421"/>
                  </a:lnTo>
                  <a:cubicBezTo>
                    <a:pt x="0" y="1513"/>
                    <a:pt x="69" y="1558"/>
                    <a:pt x="137" y="1558"/>
                  </a:cubicBezTo>
                  <a:cubicBezTo>
                    <a:pt x="206" y="1558"/>
                    <a:pt x="274" y="1513"/>
                    <a:pt x="274" y="1421"/>
                  </a:cubicBezTo>
                  <a:lnTo>
                    <a:pt x="274" y="120"/>
                  </a:lnTo>
                  <a:cubicBezTo>
                    <a:pt x="274" y="40"/>
                    <a:pt x="206"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9" name="Google Shape;568;p24">
              <a:extLst>
                <a:ext uri="{FF2B5EF4-FFF2-40B4-BE49-F238E27FC236}">
                  <a16:creationId xmlns:a16="http://schemas.microsoft.com/office/drawing/2014/main" xmlns="" id="{AB31BC93-9ACC-4D5B-AED8-F5633A79AB8B}"/>
                </a:ext>
              </a:extLst>
            </p:cNvPr>
            <p:cNvSpPr/>
            <p:nvPr/>
          </p:nvSpPr>
          <p:spPr>
            <a:xfrm>
              <a:off x="746118" y="3954034"/>
              <a:ext cx="9525" cy="41269"/>
            </a:xfrm>
            <a:custGeom>
              <a:avLst/>
              <a:gdLst/>
              <a:ahLst/>
              <a:cxnLst/>
              <a:rect l="l" t="t" r="r" b="b"/>
              <a:pathLst>
                <a:path w="298" h="1234" extrusionOk="0">
                  <a:moveTo>
                    <a:pt x="149" y="0"/>
                  </a:moveTo>
                  <a:cubicBezTo>
                    <a:pt x="75" y="0"/>
                    <a:pt x="1" y="46"/>
                    <a:pt x="1" y="137"/>
                  </a:cubicBezTo>
                  <a:lnTo>
                    <a:pt x="1" y="1096"/>
                  </a:lnTo>
                  <a:cubicBezTo>
                    <a:pt x="1" y="1187"/>
                    <a:pt x="75" y="1233"/>
                    <a:pt x="149" y="1233"/>
                  </a:cubicBezTo>
                  <a:cubicBezTo>
                    <a:pt x="223" y="1233"/>
                    <a:pt x="297" y="1187"/>
                    <a:pt x="297" y="1096"/>
                  </a:cubicBezTo>
                  <a:lnTo>
                    <a:pt x="297" y="137"/>
                  </a:lnTo>
                  <a:cubicBezTo>
                    <a:pt x="297" y="46"/>
                    <a:pt x="223" y="0"/>
                    <a:pt x="149"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0" name="Google Shape;569;p24">
              <a:extLst>
                <a:ext uri="{FF2B5EF4-FFF2-40B4-BE49-F238E27FC236}">
                  <a16:creationId xmlns:a16="http://schemas.microsoft.com/office/drawing/2014/main" xmlns="" id="{B33DDEE0-9766-44DF-856F-480EAF9A0EFA}"/>
                </a:ext>
              </a:extLst>
            </p:cNvPr>
            <p:cNvSpPr/>
            <p:nvPr/>
          </p:nvSpPr>
          <p:spPr>
            <a:xfrm>
              <a:off x="725481" y="4020699"/>
              <a:ext cx="9525" cy="33333"/>
            </a:xfrm>
            <a:custGeom>
              <a:avLst/>
              <a:gdLst/>
              <a:ahLst/>
              <a:cxnLst/>
              <a:rect l="l" t="t" r="r" b="b"/>
              <a:pathLst>
                <a:path w="275" h="1005" extrusionOk="0">
                  <a:moveTo>
                    <a:pt x="137" y="1"/>
                  </a:moveTo>
                  <a:cubicBezTo>
                    <a:pt x="69" y="1"/>
                    <a:pt x="0" y="46"/>
                    <a:pt x="0" y="138"/>
                  </a:cubicBezTo>
                  <a:lnTo>
                    <a:pt x="0" y="868"/>
                  </a:lnTo>
                  <a:cubicBezTo>
                    <a:pt x="0" y="959"/>
                    <a:pt x="69" y="1005"/>
                    <a:pt x="137" y="1005"/>
                  </a:cubicBezTo>
                  <a:cubicBezTo>
                    <a:pt x="206" y="1005"/>
                    <a:pt x="274" y="959"/>
                    <a:pt x="274" y="868"/>
                  </a:cubicBezTo>
                  <a:lnTo>
                    <a:pt x="274" y="138"/>
                  </a:lnTo>
                  <a:cubicBezTo>
                    <a:pt x="274" y="46"/>
                    <a:pt x="206" y="1"/>
                    <a:pt x="137"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1" name="Google Shape;570;p24">
              <a:extLst>
                <a:ext uri="{FF2B5EF4-FFF2-40B4-BE49-F238E27FC236}">
                  <a16:creationId xmlns:a16="http://schemas.microsoft.com/office/drawing/2014/main" xmlns="" id="{CBB5B06D-16BF-44C2-8B65-97F7D68E6E9F}"/>
                </a:ext>
              </a:extLst>
            </p:cNvPr>
            <p:cNvSpPr/>
            <p:nvPr/>
          </p:nvSpPr>
          <p:spPr>
            <a:xfrm>
              <a:off x="1103301" y="3709594"/>
              <a:ext cx="9525" cy="42857"/>
            </a:xfrm>
            <a:custGeom>
              <a:avLst/>
              <a:gdLst/>
              <a:ahLst/>
              <a:cxnLst/>
              <a:rect l="l" t="t" r="r" b="b"/>
              <a:pathLst>
                <a:path w="275" h="1240" extrusionOk="0">
                  <a:moveTo>
                    <a:pt x="138" y="1"/>
                  </a:moveTo>
                  <a:cubicBezTo>
                    <a:pt x="69" y="1"/>
                    <a:pt x="1" y="46"/>
                    <a:pt x="1" y="138"/>
                  </a:cubicBezTo>
                  <a:lnTo>
                    <a:pt x="1" y="1119"/>
                  </a:lnTo>
                  <a:cubicBezTo>
                    <a:pt x="1" y="1199"/>
                    <a:pt x="69" y="1239"/>
                    <a:pt x="138" y="1239"/>
                  </a:cubicBezTo>
                  <a:cubicBezTo>
                    <a:pt x="206" y="1239"/>
                    <a:pt x="275" y="1199"/>
                    <a:pt x="275" y="1119"/>
                  </a:cubicBezTo>
                  <a:lnTo>
                    <a:pt x="275" y="138"/>
                  </a:lnTo>
                  <a:cubicBezTo>
                    <a:pt x="275" y="46"/>
                    <a:pt x="206" y="1"/>
                    <a:pt x="138"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2" name="Google Shape;571;p24">
              <a:extLst>
                <a:ext uri="{FF2B5EF4-FFF2-40B4-BE49-F238E27FC236}">
                  <a16:creationId xmlns:a16="http://schemas.microsoft.com/office/drawing/2014/main" xmlns="" id="{309D62A0-4669-4283-B569-C2DAD1C10045}"/>
                </a:ext>
              </a:extLst>
            </p:cNvPr>
            <p:cNvSpPr/>
            <p:nvPr/>
          </p:nvSpPr>
          <p:spPr>
            <a:xfrm>
              <a:off x="1144576" y="3703245"/>
              <a:ext cx="9525" cy="41269"/>
            </a:xfrm>
            <a:custGeom>
              <a:avLst/>
              <a:gdLst/>
              <a:ahLst/>
              <a:cxnLst/>
              <a:rect l="l" t="t" r="r" b="b"/>
              <a:pathLst>
                <a:path w="275" h="1188" extrusionOk="0">
                  <a:moveTo>
                    <a:pt x="138" y="0"/>
                  </a:moveTo>
                  <a:cubicBezTo>
                    <a:pt x="69" y="0"/>
                    <a:pt x="1" y="46"/>
                    <a:pt x="1" y="137"/>
                  </a:cubicBezTo>
                  <a:lnTo>
                    <a:pt x="1" y="1050"/>
                  </a:lnTo>
                  <a:cubicBezTo>
                    <a:pt x="1" y="1142"/>
                    <a:pt x="69" y="1187"/>
                    <a:pt x="138" y="1187"/>
                  </a:cubicBezTo>
                  <a:cubicBezTo>
                    <a:pt x="206" y="1187"/>
                    <a:pt x="275" y="1142"/>
                    <a:pt x="275" y="1050"/>
                  </a:cubicBezTo>
                  <a:lnTo>
                    <a:pt x="275" y="137"/>
                  </a:lnTo>
                  <a:cubicBezTo>
                    <a:pt x="275" y="46"/>
                    <a:pt x="206" y="0"/>
                    <a:pt x="138"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3" name="Google Shape;572;p24">
              <a:extLst>
                <a:ext uri="{FF2B5EF4-FFF2-40B4-BE49-F238E27FC236}">
                  <a16:creationId xmlns:a16="http://schemas.microsoft.com/office/drawing/2014/main" xmlns="" id="{0EB84518-3387-49FE-BF93-C4BA2FDDAFE7}"/>
                </a:ext>
              </a:extLst>
            </p:cNvPr>
            <p:cNvSpPr/>
            <p:nvPr/>
          </p:nvSpPr>
          <p:spPr>
            <a:xfrm>
              <a:off x="1131876" y="3765149"/>
              <a:ext cx="7937" cy="31745"/>
            </a:xfrm>
            <a:custGeom>
              <a:avLst/>
              <a:gdLst/>
              <a:ahLst/>
              <a:cxnLst/>
              <a:rect l="l" t="t" r="r" b="b"/>
              <a:pathLst>
                <a:path w="275" h="914" extrusionOk="0">
                  <a:moveTo>
                    <a:pt x="138" y="0"/>
                  </a:moveTo>
                  <a:cubicBezTo>
                    <a:pt x="69" y="0"/>
                    <a:pt x="1" y="46"/>
                    <a:pt x="1" y="137"/>
                  </a:cubicBezTo>
                  <a:lnTo>
                    <a:pt x="1" y="776"/>
                  </a:lnTo>
                  <a:cubicBezTo>
                    <a:pt x="1" y="868"/>
                    <a:pt x="69" y="913"/>
                    <a:pt x="138" y="913"/>
                  </a:cubicBezTo>
                  <a:cubicBezTo>
                    <a:pt x="206" y="913"/>
                    <a:pt x="275" y="868"/>
                    <a:pt x="275" y="776"/>
                  </a:cubicBezTo>
                  <a:lnTo>
                    <a:pt x="275" y="137"/>
                  </a:lnTo>
                  <a:cubicBezTo>
                    <a:pt x="275" y="46"/>
                    <a:pt x="206" y="0"/>
                    <a:pt x="138"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4" name="Google Shape;573;p24">
              <a:extLst>
                <a:ext uri="{FF2B5EF4-FFF2-40B4-BE49-F238E27FC236}">
                  <a16:creationId xmlns:a16="http://schemas.microsoft.com/office/drawing/2014/main" xmlns="" id="{F3C9F9FC-C482-4932-BB63-982D40216AD0}"/>
                </a:ext>
              </a:extLst>
            </p:cNvPr>
            <p:cNvSpPr/>
            <p:nvPr/>
          </p:nvSpPr>
          <p:spPr>
            <a:xfrm>
              <a:off x="1568432" y="3996891"/>
              <a:ext cx="9525" cy="42856"/>
            </a:xfrm>
            <a:custGeom>
              <a:avLst/>
              <a:gdLst/>
              <a:ahLst/>
              <a:cxnLst/>
              <a:rect l="l" t="t" r="r" b="b"/>
              <a:pathLst>
                <a:path w="275" h="1239" extrusionOk="0">
                  <a:moveTo>
                    <a:pt x="137" y="0"/>
                  </a:moveTo>
                  <a:cubicBezTo>
                    <a:pt x="69" y="0"/>
                    <a:pt x="0" y="40"/>
                    <a:pt x="0" y="120"/>
                  </a:cubicBezTo>
                  <a:lnTo>
                    <a:pt x="0" y="1101"/>
                  </a:lnTo>
                  <a:cubicBezTo>
                    <a:pt x="0" y="1193"/>
                    <a:pt x="69" y="1238"/>
                    <a:pt x="137" y="1238"/>
                  </a:cubicBezTo>
                  <a:cubicBezTo>
                    <a:pt x="206" y="1238"/>
                    <a:pt x="274" y="1193"/>
                    <a:pt x="274" y="1101"/>
                  </a:cubicBezTo>
                  <a:lnTo>
                    <a:pt x="274" y="120"/>
                  </a:lnTo>
                  <a:cubicBezTo>
                    <a:pt x="274" y="40"/>
                    <a:pt x="206"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5" name="Google Shape;574;p24">
              <a:extLst>
                <a:ext uri="{FF2B5EF4-FFF2-40B4-BE49-F238E27FC236}">
                  <a16:creationId xmlns:a16="http://schemas.microsoft.com/office/drawing/2014/main" xmlns="" id="{9AA3A1CD-5439-4728-B2F5-0C148BFC77F1}"/>
                </a:ext>
              </a:extLst>
            </p:cNvPr>
            <p:cNvSpPr/>
            <p:nvPr/>
          </p:nvSpPr>
          <p:spPr>
            <a:xfrm>
              <a:off x="1612882" y="3996891"/>
              <a:ext cx="9525" cy="41269"/>
            </a:xfrm>
            <a:custGeom>
              <a:avLst/>
              <a:gdLst/>
              <a:ahLst/>
              <a:cxnLst/>
              <a:rect l="l" t="t" r="r" b="b"/>
              <a:pathLst>
                <a:path w="275" h="1193" extrusionOk="0">
                  <a:moveTo>
                    <a:pt x="137" y="0"/>
                  </a:moveTo>
                  <a:cubicBezTo>
                    <a:pt x="69" y="0"/>
                    <a:pt x="0" y="40"/>
                    <a:pt x="0" y="120"/>
                  </a:cubicBezTo>
                  <a:lnTo>
                    <a:pt x="0" y="1056"/>
                  </a:lnTo>
                  <a:cubicBezTo>
                    <a:pt x="0" y="1147"/>
                    <a:pt x="69" y="1193"/>
                    <a:pt x="137" y="1193"/>
                  </a:cubicBezTo>
                  <a:cubicBezTo>
                    <a:pt x="206" y="1193"/>
                    <a:pt x="274" y="1147"/>
                    <a:pt x="274" y="1056"/>
                  </a:cubicBezTo>
                  <a:lnTo>
                    <a:pt x="274" y="120"/>
                  </a:lnTo>
                  <a:cubicBezTo>
                    <a:pt x="274" y="40"/>
                    <a:pt x="206"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6" name="Google Shape;575;p24">
              <a:extLst>
                <a:ext uri="{FF2B5EF4-FFF2-40B4-BE49-F238E27FC236}">
                  <a16:creationId xmlns:a16="http://schemas.microsoft.com/office/drawing/2014/main" xmlns="" id="{5C47AFCC-AEF9-4A0F-B533-D9C6977A7BE7}"/>
                </a:ext>
              </a:extLst>
            </p:cNvPr>
            <p:cNvSpPr/>
            <p:nvPr/>
          </p:nvSpPr>
          <p:spPr>
            <a:xfrm>
              <a:off x="1595420" y="4057207"/>
              <a:ext cx="9525" cy="28571"/>
            </a:xfrm>
            <a:custGeom>
              <a:avLst/>
              <a:gdLst/>
              <a:ahLst/>
              <a:cxnLst/>
              <a:rect l="l" t="t" r="r" b="b"/>
              <a:pathLst>
                <a:path w="275" h="829" extrusionOk="0">
                  <a:moveTo>
                    <a:pt x="137" y="1"/>
                  </a:moveTo>
                  <a:cubicBezTo>
                    <a:pt x="69" y="1"/>
                    <a:pt x="0" y="41"/>
                    <a:pt x="0" y="121"/>
                  </a:cubicBezTo>
                  <a:lnTo>
                    <a:pt x="0" y="691"/>
                  </a:lnTo>
                  <a:cubicBezTo>
                    <a:pt x="0" y="782"/>
                    <a:pt x="69" y="828"/>
                    <a:pt x="137" y="828"/>
                  </a:cubicBezTo>
                  <a:cubicBezTo>
                    <a:pt x="206" y="828"/>
                    <a:pt x="274" y="782"/>
                    <a:pt x="274" y="691"/>
                  </a:cubicBezTo>
                  <a:lnTo>
                    <a:pt x="274" y="121"/>
                  </a:lnTo>
                  <a:cubicBezTo>
                    <a:pt x="274" y="41"/>
                    <a:pt x="206" y="1"/>
                    <a:pt x="137"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7" name="Google Shape;576;p24">
              <a:extLst>
                <a:ext uri="{FF2B5EF4-FFF2-40B4-BE49-F238E27FC236}">
                  <a16:creationId xmlns:a16="http://schemas.microsoft.com/office/drawing/2014/main" xmlns="" id="{C924CDF5-5519-466F-A2B3-9C022A59E2AB}"/>
                </a:ext>
              </a:extLst>
            </p:cNvPr>
            <p:cNvSpPr/>
            <p:nvPr/>
          </p:nvSpPr>
          <p:spPr>
            <a:xfrm>
              <a:off x="565145" y="4296884"/>
              <a:ext cx="9525" cy="46031"/>
            </a:xfrm>
            <a:custGeom>
              <a:avLst/>
              <a:gdLst/>
              <a:ahLst/>
              <a:cxnLst/>
              <a:rect l="l" t="t" r="r" b="b"/>
              <a:pathLst>
                <a:path w="274" h="1331" extrusionOk="0">
                  <a:moveTo>
                    <a:pt x="137" y="1"/>
                  </a:moveTo>
                  <a:cubicBezTo>
                    <a:pt x="69" y="1"/>
                    <a:pt x="0" y="47"/>
                    <a:pt x="0" y="138"/>
                  </a:cubicBezTo>
                  <a:lnTo>
                    <a:pt x="0" y="1211"/>
                  </a:lnTo>
                  <a:cubicBezTo>
                    <a:pt x="0" y="1291"/>
                    <a:pt x="69" y="1330"/>
                    <a:pt x="137" y="1330"/>
                  </a:cubicBezTo>
                  <a:cubicBezTo>
                    <a:pt x="205" y="1330"/>
                    <a:pt x="274" y="1291"/>
                    <a:pt x="274" y="1211"/>
                  </a:cubicBezTo>
                  <a:lnTo>
                    <a:pt x="274" y="138"/>
                  </a:lnTo>
                  <a:cubicBezTo>
                    <a:pt x="274" y="47"/>
                    <a:pt x="205" y="1"/>
                    <a:pt x="137"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8" name="Google Shape;577;p24">
              <a:extLst>
                <a:ext uri="{FF2B5EF4-FFF2-40B4-BE49-F238E27FC236}">
                  <a16:creationId xmlns:a16="http://schemas.microsoft.com/office/drawing/2014/main" xmlns="" id="{4E6E01F5-465C-4FA9-8644-73266AB7164F}"/>
                </a:ext>
              </a:extLst>
            </p:cNvPr>
            <p:cNvSpPr/>
            <p:nvPr/>
          </p:nvSpPr>
          <p:spPr>
            <a:xfrm>
              <a:off x="634994" y="4295297"/>
              <a:ext cx="9525" cy="39681"/>
            </a:xfrm>
            <a:custGeom>
              <a:avLst/>
              <a:gdLst/>
              <a:ahLst/>
              <a:cxnLst/>
              <a:rect l="l" t="t" r="r" b="b"/>
              <a:pathLst>
                <a:path w="298" h="1142" extrusionOk="0">
                  <a:moveTo>
                    <a:pt x="149" y="0"/>
                  </a:moveTo>
                  <a:cubicBezTo>
                    <a:pt x="75" y="0"/>
                    <a:pt x="0" y="46"/>
                    <a:pt x="0" y="137"/>
                  </a:cubicBezTo>
                  <a:lnTo>
                    <a:pt x="0" y="1005"/>
                  </a:lnTo>
                  <a:cubicBezTo>
                    <a:pt x="0" y="1096"/>
                    <a:pt x="75" y="1142"/>
                    <a:pt x="149" y="1142"/>
                  </a:cubicBezTo>
                  <a:cubicBezTo>
                    <a:pt x="223" y="1142"/>
                    <a:pt x="297" y="1096"/>
                    <a:pt x="297" y="1005"/>
                  </a:cubicBezTo>
                  <a:lnTo>
                    <a:pt x="297" y="137"/>
                  </a:lnTo>
                  <a:cubicBezTo>
                    <a:pt x="297" y="46"/>
                    <a:pt x="223" y="0"/>
                    <a:pt x="149"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9" name="Google Shape;578;p24">
              <a:extLst>
                <a:ext uri="{FF2B5EF4-FFF2-40B4-BE49-F238E27FC236}">
                  <a16:creationId xmlns:a16="http://schemas.microsoft.com/office/drawing/2014/main" xmlns="" id="{582A0B50-6615-4011-967D-B485F993598A}"/>
                </a:ext>
              </a:extLst>
            </p:cNvPr>
            <p:cNvSpPr/>
            <p:nvPr/>
          </p:nvSpPr>
          <p:spPr>
            <a:xfrm>
              <a:off x="615944" y="4415929"/>
              <a:ext cx="9525" cy="38094"/>
            </a:xfrm>
            <a:custGeom>
              <a:avLst/>
              <a:gdLst/>
              <a:ahLst/>
              <a:cxnLst/>
              <a:rect l="l" t="t" r="r" b="b"/>
              <a:pathLst>
                <a:path w="275" h="1119" extrusionOk="0">
                  <a:moveTo>
                    <a:pt x="138" y="0"/>
                  </a:moveTo>
                  <a:cubicBezTo>
                    <a:pt x="69" y="0"/>
                    <a:pt x="1" y="46"/>
                    <a:pt x="1" y="137"/>
                  </a:cubicBezTo>
                  <a:lnTo>
                    <a:pt x="1" y="982"/>
                  </a:lnTo>
                  <a:cubicBezTo>
                    <a:pt x="1" y="1073"/>
                    <a:pt x="69" y="1119"/>
                    <a:pt x="138" y="1119"/>
                  </a:cubicBezTo>
                  <a:cubicBezTo>
                    <a:pt x="206" y="1119"/>
                    <a:pt x="275" y="1073"/>
                    <a:pt x="275" y="982"/>
                  </a:cubicBezTo>
                  <a:lnTo>
                    <a:pt x="275" y="137"/>
                  </a:lnTo>
                  <a:cubicBezTo>
                    <a:pt x="275" y="46"/>
                    <a:pt x="206" y="0"/>
                    <a:pt x="138"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0" name="Google Shape;579;p24">
              <a:extLst>
                <a:ext uri="{FF2B5EF4-FFF2-40B4-BE49-F238E27FC236}">
                  <a16:creationId xmlns:a16="http://schemas.microsoft.com/office/drawing/2014/main" xmlns="" id="{FE12683F-8799-4DC6-A29C-618AB0CB8652}"/>
                </a:ext>
              </a:extLst>
            </p:cNvPr>
            <p:cNvSpPr/>
            <p:nvPr/>
          </p:nvSpPr>
          <p:spPr>
            <a:xfrm>
              <a:off x="1671619" y="4330217"/>
              <a:ext cx="9525" cy="52379"/>
            </a:xfrm>
            <a:custGeom>
              <a:avLst/>
              <a:gdLst/>
              <a:ahLst/>
              <a:cxnLst/>
              <a:rect l="l" t="t" r="r" b="b"/>
              <a:pathLst>
                <a:path w="275" h="1507" extrusionOk="0">
                  <a:moveTo>
                    <a:pt x="137" y="0"/>
                  </a:moveTo>
                  <a:cubicBezTo>
                    <a:pt x="69" y="0"/>
                    <a:pt x="0" y="46"/>
                    <a:pt x="0" y="137"/>
                  </a:cubicBezTo>
                  <a:lnTo>
                    <a:pt x="0" y="1370"/>
                  </a:lnTo>
                  <a:cubicBezTo>
                    <a:pt x="0" y="1461"/>
                    <a:pt x="69" y="1507"/>
                    <a:pt x="137" y="1507"/>
                  </a:cubicBezTo>
                  <a:cubicBezTo>
                    <a:pt x="206" y="1507"/>
                    <a:pt x="274" y="1461"/>
                    <a:pt x="274" y="1370"/>
                  </a:cubicBezTo>
                  <a:lnTo>
                    <a:pt x="274" y="137"/>
                  </a:lnTo>
                  <a:cubicBezTo>
                    <a:pt x="274" y="46"/>
                    <a:pt x="206"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1" name="Google Shape;580;p24">
              <a:extLst>
                <a:ext uri="{FF2B5EF4-FFF2-40B4-BE49-F238E27FC236}">
                  <a16:creationId xmlns:a16="http://schemas.microsoft.com/office/drawing/2014/main" xmlns="" id="{5EBE05B4-8B3D-4837-B38D-CC6D59B851CF}"/>
                </a:ext>
              </a:extLst>
            </p:cNvPr>
            <p:cNvSpPr/>
            <p:nvPr/>
          </p:nvSpPr>
          <p:spPr>
            <a:xfrm>
              <a:off x="1730355" y="4350851"/>
              <a:ext cx="9525" cy="39682"/>
            </a:xfrm>
            <a:custGeom>
              <a:avLst/>
              <a:gdLst/>
              <a:ahLst/>
              <a:cxnLst/>
              <a:rect l="l" t="t" r="r" b="b"/>
              <a:pathLst>
                <a:path w="275" h="1143" extrusionOk="0">
                  <a:moveTo>
                    <a:pt x="137" y="1"/>
                  </a:moveTo>
                  <a:cubicBezTo>
                    <a:pt x="69" y="1"/>
                    <a:pt x="0" y="47"/>
                    <a:pt x="0" y="138"/>
                  </a:cubicBezTo>
                  <a:lnTo>
                    <a:pt x="0" y="1005"/>
                  </a:lnTo>
                  <a:cubicBezTo>
                    <a:pt x="0" y="1096"/>
                    <a:pt x="69" y="1142"/>
                    <a:pt x="137" y="1142"/>
                  </a:cubicBezTo>
                  <a:cubicBezTo>
                    <a:pt x="206" y="1142"/>
                    <a:pt x="274" y="1096"/>
                    <a:pt x="274" y="1005"/>
                  </a:cubicBezTo>
                  <a:lnTo>
                    <a:pt x="274" y="138"/>
                  </a:lnTo>
                  <a:cubicBezTo>
                    <a:pt x="274" y="47"/>
                    <a:pt x="206" y="1"/>
                    <a:pt x="137"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2" name="Google Shape;581;p24">
              <a:extLst>
                <a:ext uri="{FF2B5EF4-FFF2-40B4-BE49-F238E27FC236}">
                  <a16:creationId xmlns:a16="http://schemas.microsoft.com/office/drawing/2014/main" xmlns="" id="{FB2E7F4F-844F-4FB0-B1F6-A61AFBD09064}"/>
                </a:ext>
              </a:extLst>
            </p:cNvPr>
            <p:cNvSpPr/>
            <p:nvPr/>
          </p:nvSpPr>
          <p:spPr>
            <a:xfrm>
              <a:off x="1712893" y="4419104"/>
              <a:ext cx="9525" cy="30158"/>
            </a:xfrm>
            <a:custGeom>
              <a:avLst/>
              <a:gdLst/>
              <a:ahLst/>
              <a:cxnLst/>
              <a:rect l="l" t="t" r="r" b="b"/>
              <a:pathLst>
                <a:path w="297" h="874" extrusionOk="0">
                  <a:moveTo>
                    <a:pt x="148" y="1"/>
                  </a:moveTo>
                  <a:cubicBezTo>
                    <a:pt x="74" y="1"/>
                    <a:pt x="0" y="46"/>
                    <a:pt x="0" y="138"/>
                  </a:cubicBezTo>
                  <a:lnTo>
                    <a:pt x="0" y="754"/>
                  </a:lnTo>
                  <a:cubicBezTo>
                    <a:pt x="0" y="834"/>
                    <a:pt x="74" y="874"/>
                    <a:pt x="148" y="874"/>
                  </a:cubicBezTo>
                  <a:cubicBezTo>
                    <a:pt x="223" y="874"/>
                    <a:pt x="297" y="834"/>
                    <a:pt x="297" y="754"/>
                  </a:cubicBezTo>
                  <a:lnTo>
                    <a:pt x="297" y="138"/>
                  </a:lnTo>
                  <a:cubicBezTo>
                    <a:pt x="297" y="46"/>
                    <a:pt x="223" y="1"/>
                    <a:pt x="148"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3" name="Google Shape;582;p24">
              <a:extLst>
                <a:ext uri="{FF2B5EF4-FFF2-40B4-BE49-F238E27FC236}">
                  <a16:creationId xmlns:a16="http://schemas.microsoft.com/office/drawing/2014/main" xmlns="" id="{238ECA4F-4BF1-4E9D-8DD6-10BB31307461}"/>
                </a:ext>
              </a:extLst>
            </p:cNvPr>
            <p:cNvSpPr/>
            <p:nvPr/>
          </p:nvSpPr>
          <p:spPr>
            <a:xfrm>
              <a:off x="865179" y="4690526"/>
              <a:ext cx="9525" cy="41269"/>
            </a:xfrm>
            <a:custGeom>
              <a:avLst/>
              <a:gdLst/>
              <a:ahLst/>
              <a:cxnLst/>
              <a:rect l="l" t="t" r="r" b="b"/>
              <a:pathLst>
                <a:path w="275" h="1210" extrusionOk="0">
                  <a:moveTo>
                    <a:pt x="138" y="0"/>
                  </a:moveTo>
                  <a:cubicBezTo>
                    <a:pt x="69" y="0"/>
                    <a:pt x="1" y="46"/>
                    <a:pt x="1" y="137"/>
                  </a:cubicBezTo>
                  <a:lnTo>
                    <a:pt x="1" y="1073"/>
                  </a:lnTo>
                  <a:cubicBezTo>
                    <a:pt x="1" y="1164"/>
                    <a:pt x="69" y="1210"/>
                    <a:pt x="138" y="1210"/>
                  </a:cubicBezTo>
                  <a:cubicBezTo>
                    <a:pt x="206" y="1210"/>
                    <a:pt x="275" y="1164"/>
                    <a:pt x="275" y="1073"/>
                  </a:cubicBezTo>
                  <a:lnTo>
                    <a:pt x="275" y="137"/>
                  </a:lnTo>
                  <a:cubicBezTo>
                    <a:pt x="275" y="46"/>
                    <a:pt x="206" y="0"/>
                    <a:pt x="138"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4" name="Google Shape;583;p24">
              <a:extLst>
                <a:ext uri="{FF2B5EF4-FFF2-40B4-BE49-F238E27FC236}">
                  <a16:creationId xmlns:a16="http://schemas.microsoft.com/office/drawing/2014/main" xmlns="" id="{C098CC1F-B3AD-4817-95F1-AE35CD16D9B9}"/>
                </a:ext>
              </a:extLst>
            </p:cNvPr>
            <p:cNvSpPr/>
            <p:nvPr/>
          </p:nvSpPr>
          <p:spPr>
            <a:xfrm>
              <a:off x="925503" y="4690526"/>
              <a:ext cx="9525" cy="46031"/>
            </a:xfrm>
            <a:custGeom>
              <a:avLst/>
              <a:gdLst/>
              <a:ahLst/>
              <a:cxnLst/>
              <a:rect l="l" t="t" r="r" b="b"/>
              <a:pathLst>
                <a:path w="275" h="1347" extrusionOk="0">
                  <a:moveTo>
                    <a:pt x="137" y="0"/>
                  </a:moveTo>
                  <a:cubicBezTo>
                    <a:pt x="69" y="0"/>
                    <a:pt x="1" y="46"/>
                    <a:pt x="1" y="137"/>
                  </a:cubicBezTo>
                  <a:lnTo>
                    <a:pt x="1" y="1210"/>
                  </a:lnTo>
                  <a:cubicBezTo>
                    <a:pt x="1" y="1301"/>
                    <a:pt x="69" y="1347"/>
                    <a:pt x="137" y="1347"/>
                  </a:cubicBezTo>
                  <a:cubicBezTo>
                    <a:pt x="206" y="1347"/>
                    <a:pt x="274" y="1301"/>
                    <a:pt x="274" y="1210"/>
                  </a:cubicBezTo>
                  <a:lnTo>
                    <a:pt x="274" y="137"/>
                  </a:lnTo>
                  <a:cubicBezTo>
                    <a:pt x="274" y="46"/>
                    <a:pt x="206"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5" name="Google Shape;584;p24">
              <a:extLst>
                <a:ext uri="{FF2B5EF4-FFF2-40B4-BE49-F238E27FC236}">
                  <a16:creationId xmlns:a16="http://schemas.microsoft.com/office/drawing/2014/main" xmlns="" id="{240A337C-5863-4F03-9258-56C82E219A1E}"/>
                </a:ext>
              </a:extLst>
            </p:cNvPr>
            <p:cNvSpPr/>
            <p:nvPr/>
          </p:nvSpPr>
          <p:spPr>
            <a:xfrm>
              <a:off x="1433497" y="4720685"/>
              <a:ext cx="9525" cy="39681"/>
            </a:xfrm>
            <a:custGeom>
              <a:avLst/>
              <a:gdLst/>
              <a:ahLst/>
              <a:cxnLst/>
              <a:rect l="l" t="t" r="r" b="b"/>
              <a:pathLst>
                <a:path w="275" h="1142" extrusionOk="0">
                  <a:moveTo>
                    <a:pt x="137" y="0"/>
                  </a:moveTo>
                  <a:cubicBezTo>
                    <a:pt x="69" y="0"/>
                    <a:pt x="0" y="46"/>
                    <a:pt x="0" y="137"/>
                  </a:cubicBezTo>
                  <a:lnTo>
                    <a:pt x="0" y="1005"/>
                  </a:lnTo>
                  <a:cubicBezTo>
                    <a:pt x="0" y="1096"/>
                    <a:pt x="69" y="1141"/>
                    <a:pt x="137" y="1141"/>
                  </a:cubicBezTo>
                  <a:cubicBezTo>
                    <a:pt x="206" y="1141"/>
                    <a:pt x="274" y="1096"/>
                    <a:pt x="274" y="1005"/>
                  </a:cubicBezTo>
                  <a:lnTo>
                    <a:pt x="274" y="137"/>
                  </a:lnTo>
                  <a:cubicBezTo>
                    <a:pt x="274" y="46"/>
                    <a:pt x="206" y="0"/>
                    <a:pt x="137"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6" name="Google Shape;585;p24">
              <a:extLst>
                <a:ext uri="{FF2B5EF4-FFF2-40B4-BE49-F238E27FC236}">
                  <a16:creationId xmlns:a16="http://schemas.microsoft.com/office/drawing/2014/main" xmlns="" id="{1D8D78F8-F2A6-4FB9-AFD4-BC4C61606784}"/>
                </a:ext>
              </a:extLst>
            </p:cNvPr>
            <p:cNvSpPr/>
            <p:nvPr/>
          </p:nvSpPr>
          <p:spPr>
            <a:xfrm>
              <a:off x="1489058" y="4722272"/>
              <a:ext cx="7938" cy="39682"/>
            </a:xfrm>
            <a:custGeom>
              <a:avLst/>
              <a:gdLst/>
              <a:ahLst/>
              <a:cxnLst/>
              <a:rect l="l" t="t" r="r" b="b"/>
              <a:pathLst>
                <a:path w="274" h="1143" extrusionOk="0">
                  <a:moveTo>
                    <a:pt x="137" y="1"/>
                  </a:moveTo>
                  <a:cubicBezTo>
                    <a:pt x="69" y="1"/>
                    <a:pt x="0" y="46"/>
                    <a:pt x="0" y="138"/>
                  </a:cubicBezTo>
                  <a:lnTo>
                    <a:pt x="0" y="1005"/>
                  </a:lnTo>
                  <a:cubicBezTo>
                    <a:pt x="0" y="1096"/>
                    <a:pt x="69" y="1142"/>
                    <a:pt x="137" y="1142"/>
                  </a:cubicBezTo>
                  <a:cubicBezTo>
                    <a:pt x="206" y="1142"/>
                    <a:pt x="274" y="1096"/>
                    <a:pt x="274" y="1005"/>
                  </a:cubicBezTo>
                  <a:lnTo>
                    <a:pt x="274" y="138"/>
                  </a:lnTo>
                  <a:cubicBezTo>
                    <a:pt x="274" y="46"/>
                    <a:pt x="206" y="1"/>
                    <a:pt x="137"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7" name="Google Shape;586;p24">
              <a:extLst>
                <a:ext uri="{FF2B5EF4-FFF2-40B4-BE49-F238E27FC236}">
                  <a16:creationId xmlns:a16="http://schemas.microsoft.com/office/drawing/2014/main" xmlns="" id="{48D306D0-BD9F-484F-9B7E-49A7FCD8841D}"/>
                </a:ext>
              </a:extLst>
            </p:cNvPr>
            <p:cNvSpPr/>
            <p:nvPr/>
          </p:nvSpPr>
          <p:spPr>
            <a:xfrm>
              <a:off x="1152513" y="4920681"/>
              <a:ext cx="9525" cy="36507"/>
            </a:xfrm>
            <a:custGeom>
              <a:avLst/>
              <a:gdLst/>
              <a:ahLst/>
              <a:cxnLst/>
              <a:rect l="l" t="t" r="r" b="b"/>
              <a:pathLst>
                <a:path w="275" h="1097" extrusionOk="0">
                  <a:moveTo>
                    <a:pt x="138" y="1"/>
                  </a:moveTo>
                  <a:cubicBezTo>
                    <a:pt x="69" y="1"/>
                    <a:pt x="1" y="46"/>
                    <a:pt x="1" y="138"/>
                  </a:cubicBezTo>
                  <a:lnTo>
                    <a:pt x="1" y="959"/>
                  </a:lnTo>
                  <a:cubicBezTo>
                    <a:pt x="1" y="1051"/>
                    <a:pt x="69" y="1096"/>
                    <a:pt x="138" y="1096"/>
                  </a:cubicBezTo>
                  <a:cubicBezTo>
                    <a:pt x="206" y="1096"/>
                    <a:pt x="275" y="1051"/>
                    <a:pt x="275" y="959"/>
                  </a:cubicBezTo>
                  <a:lnTo>
                    <a:pt x="275" y="138"/>
                  </a:lnTo>
                  <a:cubicBezTo>
                    <a:pt x="275" y="46"/>
                    <a:pt x="206" y="1"/>
                    <a:pt x="138" y="1"/>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8" name="Google Shape;587;p24">
              <a:extLst>
                <a:ext uri="{FF2B5EF4-FFF2-40B4-BE49-F238E27FC236}">
                  <a16:creationId xmlns:a16="http://schemas.microsoft.com/office/drawing/2014/main" xmlns="" id="{55D6D5D0-75EF-4861-97FE-64B98C4386A7}"/>
                </a:ext>
              </a:extLst>
            </p:cNvPr>
            <p:cNvSpPr/>
            <p:nvPr/>
          </p:nvSpPr>
          <p:spPr>
            <a:xfrm>
              <a:off x="1192200" y="4919093"/>
              <a:ext cx="9525" cy="36508"/>
            </a:xfrm>
            <a:custGeom>
              <a:avLst/>
              <a:gdLst/>
              <a:ahLst/>
              <a:cxnLst/>
              <a:rect l="l" t="t" r="r" b="b"/>
              <a:pathLst>
                <a:path w="275" h="1096" extrusionOk="0">
                  <a:moveTo>
                    <a:pt x="138" y="0"/>
                  </a:moveTo>
                  <a:cubicBezTo>
                    <a:pt x="69" y="0"/>
                    <a:pt x="1" y="46"/>
                    <a:pt x="1" y="137"/>
                  </a:cubicBezTo>
                  <a:lnTo>
                    <a:pt x="1" y="959"/>
                  </a:lnTo>
                  <a:cubicBezTo>
                    <a:pt x="1" y="1050"/>
                    <a:pt x="69" y="1096"/>
                    <a:pt x="138" y="1096"/>
                  </a:cubicBezTo>
                  <a:cubicBezTo>
                    <a:pt x="206" y="1096"/>
                    <a:pt x="275" y="1050"/>
                    <a:pt x="275" y="959"/>
                  </a:cubicBezTo>
                  <a:lnTo>
                    <a:pt x="275" y="137"/>
                  </a:lnTo>
                  <a:cubicBezTo>
                    <a:pt x="275" y="46"/>
                    <a:pt x="206" y="0"/>
                    <a:pt x="138"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9" name="Google Shape;588;p24">
              <a:extLst>
                <a:ext uri="{FF2B5EF4-FFF2-40B4-BE49-F238E27FC236}">
                  <a16:creationId xmlns:a16="http://schemas.microsoft.com/office/drawing/2014/main" xmlns="" id="{11C7EBB0-4214-47D9-8584-19F5F47B851E}"/>
                </a:ext>
              </a:extLst>
            </p:cNvPr>
            <p:cNvSpPr/>
            <p:nvPr/>
          </p:nvSpPr>
          <p:spPr>
            <a:xfrm>
              <a:off x="1765280" y="4892110"/>
              <a:ext cx="9525" cy="38094"/>
            </a:xfrm>
            <a:custGeom>
              <a:avLst/>
              <a:gdLst/>
              <a:ahLst/>
              <a:cxnLst/>
              <a:rect l="l" t="t" r="r" b="b"/>
              <a:pathLst>
                <a:path w="298" h="1148" extrusionOk="0">
                  <a:moveTo>
                    <a:pt x="149" y="0"/>
                  </a:moveTo>
                  <a:cubicBezTo>
                    <a:pt x="75" y="0"/>
                    <a:pt x="0" y="46"/>
                    <a:pt x="0" y="137"/>
                  </a:cubicBezTo>
                  <a:lnTo>
                    <a:pt x="0" y="1027"/>
                  </a:lnTo>
                  <a:cubicBezTo>
                    <a:pt x="0" y="1107"/>
                    <a:pt x="75" y="1147"/>
                    <a:pt x="149" y="1147"/>
                  </a:cubicBezTo>
                  <a:cubicBezTo>
                    <a:pt x="223" y="1147"/>
                    <a:pt x="297" y="1107"/>
                    <a:pt x="297" y="1027"/>
                  </a:cubicBezTo>
                  <a:lnTo>
                    <a:pt x="297" y="137"/>
                  </a:lnTo>
                  <a:cubicBezTo>
                    <a:pt x="297" y="46"/>
                    <a:pt x="223" y="0"/>
                    <a:pt x="149"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0" name="Google Shape;589;p24">
              <a:extLst>
                <a:ext uri="{FF2B5EF4-FFF2-40B4-BE49-F238E27FC236}">
                  <a16:creationId xmlns:a16="http://schemas.microsoft.com/office/drawing/2014/main" xmlns="" id="{FE59746B-D30A-4774-97DA-B43A73C9FAD5}"/>
                </a:ext>
              </a:extLst>
            </p:cNvPr>
            <p:cNvSpPr/>
            <p:nvPr/>
          </p:nvSpPr>
          <p:spPr>
            <a:xfrm>
              <a:off x="1798617" y="4892110"/>
              <a:ext cx="9525" cy="34920"/>
            </a:xfrm>
            <a:custGeom>
              <a:avLst/>
              <a:gdLst/>
              <a:ahLst/>
              <a:cxnLst/>
              <a:rect l="l" t="t" r="r" b="b"/>
              <a:pathLst>
                <a:path w="275" h="1056" extrusionOk="0">
                  <a:moveTo>
                    <a:pt x="138" y="0"/>
                  </a:moveTo>
                  <a:cubicBezTo>
                    <a:pt x="69" y="0"/>
                    <a:pt x="1" y="46"/>
                    <a:pt x="1" y="137"/>
                  </a:cubicBezTo>
                  <a:lnTo>
                    <a:pt x="1" y="936"/>
                  </a:lnTo>
                  <a:cubicBezTo>
                    <a:pt x="1" y="1016"/>
                    <a:pt x="69" y="1056"/>
                    <a:pt x="138" y="1056"/>
                  </a:cubicBezTo>
                  <a:cubicBezTo>
                    <a:pt x="206" y="1056"/>
                    <a:pt x="275" y="1016"/>
                    <a:pt x="275" y="936"/>
                  </a:cubicBezTo>
                  <a:lnTo>
                    <a:pt x="275" y="137"/>
                  </a:lnTo>
                  <a:cubicBezTo>
                    <a:pt x="275" y="46"/>
                    <a:pt x="206" y="0"/>
                    <a:pt x="138" y="0"/>
                  </a:cubicBezTo>
                  <a:close/>
                </a:path>
              </a:pathLst>
            </a:custGeom>
            <a:solidFill>
              <a:srgbClr val="9B633D"/>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7">
            <a:extLst>
              <a:ext uri="{FF2B5EF4-FFF2-40B4-BE49-F238E27FC236}">
                <a16:creationId xmlns:a16="http://schemas.microsoft.com/office/drawing/2014/main" xmlns="" id="{E094EB47-11AE-4168-A6EE-C0C5BF15893E}"/>
              </a:ext>
            </a:extLst>
          </p:cNvPr>
          <p:cNvSpPr/>
          <p:nvPr/>
        </p:nvSpPr>
        <p:spPr>
          <a:xfrm>
            <a:off x="0" y="6356554"/>
            <a:ext cx="12192000" cy="501445"/>
          </a:xfrm>
          <a:prstGeom prst="rect">
            <a:avLst/>
          </a:prstGeom>
          <a:solidFill>
            <a:srgbClr val="A8D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cs typeface="+mn-ea"/>
              <a:sym typeface="+mn-lt"/>
            </a:endParaRPr>
          </a:p>
        </p:txBody>
      </p:sp>
      <p:pic>
        <p:nvPicPr>
          <p:cNvPr id="6" name="图片 24">
            <a:extLst>
              <a:ext uri="{FF2B5EF4-FFF2-40B4-BE49-F238E27FC236}">
                <a16:creationId xmlns:a16="http://schemas.microsoft.com/office/drawing/2014/main" xmlns="" id="{1BF42A81-B69E-4FD6-BF76-7C0377B3A41E}"/>
              </a:ext>
            </a:extLst>
          </p:cNvPr>
          <p:cNvPicPr>
            <a:picLocks noChangeAspect="1"/>
          </p:cNvPicPr>
          <p:nvPr/>
        </p:nvPicPr>
        <p:blipFill rotWithShape="1">
          <a:blip r:embed="rId2"/>
          <a:srcRect/>
          <a:stretch>
            <a:fillRect/>
          </a:stretch>
        </p:blipFill>
        <p:spPr>
          <a:xfrm>
            <a:off x="-174093" y="-335295"/>
            <a:ext cx="2162461" cy="1816979"/>
          </a:xfrm>
          <a:prstGeom prst="rect">
            <a:avLst/>
          </a:prstGeom>
          <a:effectLst>
            <a:outerShdw blurRad="50800" dist="38100" dir="2700000" algn="tl" rotWithShape="0">
              <a:prstClr val="black">
                <a:alpha val="40000"/>
              </a:prstClr>
            </a:outerShdw>
          </a:effectLst>
        </p:spPr>
      </p:pic>
      <p:pic>
        <p:nvPicPr>
          <p:cNvPr id="17412" name="图片 37">
            <a:extLst>
              <a:ext uri="{FF2B5EF4-FFF2-40B4-BE49-F238E27FC236}">
                <a16:creationId xmlns:a16="http://schemas.microsoft.com/office/drawing/2014/main" xmlns="" id="{0C07F03E-7F3F-420C-8306-202367155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475" y="-277368"/>
            <a:ext cx="2162461" cy="175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5">
            <a:extLst>
              <a:ext uri="{FF2B5EF4-FFF2-40B4-BE49-F238E27FC236}">
                <a16:creationId xmlns:a16="http://schemas.microsoft.com/office/drawing/2014/main" xmlns="" id="{8D6CC02A-E98B-45E4-A4E0-53893D22717B}"/>
              </a:ext>
            </a:extLst>
          </p:cNvPr>
          <p:cNvSpPr txBox="1">
            <a:spLocks noChangeArrowheads="1"/>
          </p:cNvSpPr>
          <p:nvPr/>
        </p:nvSpPr>
        <p:spPr bwMode="auto">
          <a:xfrm>
            <a:off x="698116" y="988034"/>
            <a:ext cx="10795768" cy="5910401"/>
          </a:xfrm>
          <a:prstGeom prst="rect">
            <a:avLst/>
          </a:prstGeom>
          <a:noFill/>
          <a:ln>
            <a:noFill/>
          </a:ln>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defTabSz="685800" eaLnBrk="1" hangingPunct="1">
              <a:lnSpc>
                <a:spcPct val="150000"/>
              </a:lnSpc>
              <a:defRPr/>
            </a:pPr>
            <a:r>
              <a:rPr lang="vi-VN" altLang="en-US" sz="3200" dirty="0">
                <a:solidFill>
                  <a:prstClr val="black"/>
                </a:solidFill>
                <a:latin typeface="+mj-lt"/>
              </a:rPr>
              <a:t> </a:t>
            </a:r>
            <a:r>
              <a:rPr lang="en-US" altLang="en-US" sz="3200" dirty="0">
                <a:solidFill>
                  <a:prstClr val="black"/>
                </a:solidFill>
                <a:latin typeface="+mj-lt"/>
              </a:rPr>
              <a:t>     </a:t>
            </a:r>
            <a:r>
              <a:rPr lang="en-US" altLang="en-US" sz="3200" dirty="0" err="1">
                <a:solidFill>
                  <a:srgbClr val="3333FF"/>
                </a:solidFill>
                <a:latin typeface="Times New Roman" pitchFamily="18" charset="0"/>
                <a:cs typeface="Times New Roman" pitchFamily="18" charset="0"/>
              </a:rPr>
              <a:t>Trời</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trở</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rét</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Vậy</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mà</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bé</a:t>
            </a:r>
            <a:r>
              <a:rPr lang="en-US" altLang="en-US" sz="3200" dirty="0">
                <a:solidFill>
                  <a:srgbClr val="3333FF"/>
                </a:solidFill>
                <a:latin typeface="Times New Roman" pitchFamily="18" charset="0"/>
                <a:cs typeface="Times New Roman" pitchFamily="18" charset="0"/>
              </a:rPr>
              <a:t> Ly, </a:t>
            </a:r>
            <a:r>
              <a:rPr lang="en-US" altLang="en-US" sz="3200" dirty="0" err="1">
                <a:solidFill>
                  <a:srgbClr val="3333FF"/>
                </a:solidFill>
                <a:latin typeface="Times New Roman" pitchFamily="18" charset="0"/>
                <a:cs typeface="Times New Roman" pitchFamily="18" charset="0"/>
              </a:rPr>
              <a:t>búp</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bê</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của</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tôi</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vẫn</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phong</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phanh</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chiếc</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váy</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mỏng</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Tôi</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xin</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chị</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Khánh</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được</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tấc</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xa</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tanh</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màu</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mật</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ong</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khâu</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chiếc</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áo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cho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bé</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chiếc</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áo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chỉ</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bằng</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bao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thuốc</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Cổ</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áo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dựng</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cao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cho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ấm</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ngực</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Tà</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áo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loe</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ra</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một</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chút</a:t>
            </a:r>
            <a:r>
              <a:rPr lang="en-US" altLang="en-US" sz="3200" dirty="0">
                <a:solidFill>
                  <a:srgbClr val="3333FF"/>
                </a:solidFill>
                <a:latin typeface="Times New Roman" pitchFamily="18" charset="0"/>
                <a:cs typeface="Times New Roman" pitchFamily="18" charset="0"/>
              </a:rPr>
              <a:t> so </a:t>
            </a:r>
            <a:r>
              <a:rPr lang="en-US" altLang="en-US" sz="3200" dirty="0" err="1">
                <a:solidFill>
                  <a:srgbClr val="3333FF"/>
                </a:solidFill>
                <a:latin typeface="Times New Roman" pitchFamily="18" charset="0"/>
                <a:cs typeface="Times New Roman" pitchFamily="18" charset="0"/>
              </a:rPr>
              <a:t>với</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thân</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Các</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mép</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áo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đều</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được</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viền</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bằng</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vải</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xanh</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rất</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nổi</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Có</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ba</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chiếc</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khuy</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bấm</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như</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hạt</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cườm</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đính</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dọc</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nẹp</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áo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Chắc</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bé</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sẽ</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thích</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chiếc</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áo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nhỏ</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xíu</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này</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vì</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tự</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tay</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tôi</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đã</a:t>
            </a:r>
            <a:r>
              <a:rPr lang="en-US" altLang="en-US" sz="3200" dirty="0">
                <a:solidFill>
                  <a:srgbClr val="3333FF"/>
                </a:solidFill>
                <a:latin typeface="Times New Roman" pitchFamily="18" charset="0"/>
                <a:cs typeface="Times New Roman" pitchFamily="18" charset="0"/>
              </a:rPr>
              <a:t> may </a:t>
            </a:r>
            <a:r>
              <a:rPr lang="en-US" altLang="en-US" sz="3200" dirty="0" err="1">
                <a:solidFill>
                  <a:srgbClr val="3333FF"/>
                </a:solidFill>
                <a:latin typeface="Times New Roman" pitchFamily="18" charset="0"/>
                <a:cs typeface="Times New Roman" pitchFamily="18" charset="0"/>
              </a:rPr>
              <a:t>cho</a:t>
            </a:r>
            <a:r>
              <a:rPr lang="en-US" altLang="en-US" sz="3200" dirty="0">
                <a:solidFill>
                  <a:srgbClr val="3333FF"/>
                </a:solidFill>
                <a:latin typeface="Times New Roman" pitchFamily="18" charset="0"/>
                <a:cs typeface="Times New Roman" pitchFamily="18" charset="0"/>
              </a:rPr>
              <a:t> </a:t>
            </a:r>
            <a:r>
              <a:rPr lang="en-US" altLang="en-US" sz="3200" dirty="0" err="1">
                <a:solidFill>
                  <a:srgbClr val="3333FF"/>
                </a:solidFill>
                <a:latin typeface="Times New Roman" pitchFamily="18" charset="0"/>
                <a:cs typeface="Times New Roman" pitchFamily="18" charset="0"/>
              </a:rPr>
              <a:t>bé</a:t>
            </a:r>
            <a:r>
              <a:rPr lang="en-US" altLang="en-US" sz="3200" dirty="0">
                <a:solidFill>
                  <a:srgbClr val="3333FF"/>
                </a:solidFill>
                <a:latin typeface="Times New Roman" pitchFamily="18" charset="0"/>
                <a:cs typeface="Times New Roman" pitchFamily="18" charset="0"/>
              </a:rPr>
              <a:t>.</a:t>
            </a:r>
            <a:endParaRPr lang="vi-VN" altLang="en-US" sz="3200" dirty="0">
              <a:solidFill>
                <a:srgbClr val="3333FF"/>
              </a:solidFill>
              <a:latin typeface="Times New Roman" pitchFamily="18" charset="0"/>
              <a:cs typeface="Times New Roman" pitchFamily="18" charset="0"/>
            </a:endParaRPr>
          </a:p>
          <a:p>
            <a:pPr algn="just" defTabSz="685800" eaLnBrk="1" hangingPunct="1">
              <a:lnSpc>
                <a:spcPct val="150000"/>
              </a:lnSpc>
              <a:defRPr/>
            </a:pPr>
            <a:r>
              <a:rPr lang="vi-VN" altLang="en-US" sz="3200" dirty="0">
                <a:solidFill>
                  <a:prstClr val="black"/>
                </a:solidFill>
                <a:latin typeface="+mj-lt"/>
              </a:rPr>
              <a:t>									</a:t>
            </a:r>
            <a:r>
              <a:rPr lang="vi-VN" altLang="en-US" sz="3200" dirty="0">
                <a:solidFill>
                  <a:srgbClr val="3333FF"/>
                </a:solidFill>
                <a:latin typeface="+mj-lt"/>
              </a:rPr>
              <a:t>Ngọc Ro</a:t>
            </a:r>
            <a:endParaRPr lang="en-US" altLang="en-US" sz="3200" dirty="0">
              <a:solidFill>
                <a:srgbClr val="3333FF"/>
              </a:solidFill>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8(22)">
            <a:extLst>
              <a:ext uri="{FF2B5EF4-FFF2-40B4-BE49-F238E27FC236}">
                <a16:creationId xmlns:a16="http://schemas.microsoft.com/office/drawing/2014/main" xmlns="" id="{15F5ECE7-CA36-49DA-9124-50F49AE78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6533535"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xmlns="" id="{DD6DC557-EFEA-47EA-BEC3-0CA3A5782D0C}"/>
              </a:ext>
            </a:extLst>
          </p:cNvPr>
          <p:cNvSpPr>
            <a:spLocks noChangeArrowheads="1"/>
          </p:cNvSpPr>
          <p:nvPr/>
        </p:nvSpPr>
        <p:spPr bwMode="auto">
          <a:xfrm>
            <a:off x="6697305" y="850799"/>
            <a:ext cx="431974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2800" b="1">
                <a:solidFill>
                  <a:schemeClr val="tx1"/>
                </a:solidFill>
                <a:latin typeface=".VnTime" pitchFamily="34" charset="0"/>
              </a:defRPr>
            </a:lvl1pPr>
            <a:lvl2pPr marL="742950" indent="-285750" defTabSz="685800">
              <a:defRPr sz="2800" b="1">
                <a:solidFill>
                  <a:schemeClr val="tx1"/>
                </a:solidFill>
                <a:latin typeface=".VnTime" pitchFamily="34" charset="0"/>
              </a:defRPr>
            </a:lvl2pPr>
            <a:lvl3pPr marL="1143000" indent="-228600" defTabSz="685800">
              <a:defRPr sz="2800" b="1">
                <a:solidFill>
                  <a:schemeClr val="tx1"/>
                </a:solidFill>
                <a:latin typeface=".VnTime" pitchFamily="34" charset="0"/>
              </a:defRPr>
            </a:lvl3pPr>
            <a:lvl4pPr marL="1600200" indent="-228600" defTabSz="685800">
              <a:defRPr sz="2800" b="1">
                <a:solidFill>
                  <a:schemeClr val="tx1"/>
                </a:solidFill>
                <a:latin typeface=".VnTime" pitchFamily="34" charset="0"/>
              </a:defRPr>
            </a:lvl4pPr>
            <a:lvl5pPr marL="2057400" indent="-228600" defTabSz="685800">
              <a:defRPr sz="2800" b="1">
                <a:solidFill>
                  <a:schemeClr val="tx1"/>
                </a:solidFill>
                <a:latin typeface=".VnTime" pitchFamily="34" charset="0"/>
              </a:defRPr>
            </a:lvl5pPr>
            <a:lvl6pPr marL="2514600" indent="-228600" defTabSz="685800" eaLnBrk="0" fontAlgn="base" hangingPunct="0">
              <a:spcBef>
                <a:spcPct val="0"/>
              </a:spcBef>
              <a:spcAft>
                <a:spcPct val="0"/>
              </a:spcAft>
              <a:defRPr sz="2800" b="1">
                <a:solidFill>
                  <a:schemeClr val="tx1"/>
                </a:solidFill>
                <a:latin typeface=".VnTime" pitchFamily="34" charset="0"/>
              </a:defRPr>
            </a:lvl6pPr>
            <a:lvl7pPr marL="2971800" indent="-228600" defTabSz="685800" eaLnBrk="0" fontAlgn="base" hangingPunct="0">
              <a:spcBef>
                <a:spcPct val="0"/>
              </a:spcBef>
              <a:spcAft>
                <a:spcPct val="0"/>
              </a:spcAft>
              <a:defRPr sz="2800" b="1">
                <a:solidFill>
                  <a:schemeClr val="tx1"/>
                </a:solidFill>
                <a:latin typeface=".VnTime" pitchFamily="34" charset="0"/>
              </a:defRPr>
            </a:lvl7pPr>
            <a:lvl8pPr marL="3429000" indent="-228600" defTabSz="685800" eaLnBrk="0" fontAlgn="base" hangingPunct="0">
              <a:spcBef>
                <a:spcPct val="0"/>
              </a:spcBef>
              <a:spcAft>
                <a:spcPct val="0"/>
              </a:spcAft>
              <a:defRPr sz="2800" b="1">
                <a:solidFill>
                  <a:schemeClr val="tx1"/>
                </a:solidFill>
                <a:latin typeface=".VnTime" pitchFamily="34" charset="0"/>
              </a:defRPr>
            </a:lvl8pPr>
            <a:lvl9pPr marL="3886200" indent="-228600" defTabSz="685800" eaLnBrk="0" fontAlgn="base" hangingPunct="0">
              <a:spcBef>
                <a:spcPct val="0"/>
              </a:spcBef>
              <a:spcAft>
                <a:spcPct val="0"/>
              </a:spcAft>
              <a:defRPr sz="2800" b="1">
                <a:solidFill>
                  <a:schemeClr val="tx1"/>
                </a:solidFill>
                <a:latin typeface=".VnTime" pitchFamily="34" charset="0"/>
              </a:defRPr>
            </a:lvl9pPr>
          </a:lstStyle>
          <a:p>
            <a:pPr eaLnBrk="1" hangingPunct="1"/>
            <a:r>
              <a:rPr lang="en-US" altLang="en-US" sz="3600" dirty="0" err="1">
                <a:solidFill>
                  <a:srgbClr val="FF0000"/>
                </a:solidFill>
                <a:latin typeface="Times New Roman" panose="02020603050405020304" pitchFamily="18" charset="0"/>
                <a:cs typeface="Times New Roman" panose="02020603050405020304" pitchFamily="18" charset="0"/>
              </a:rPr>
              <a:t>Xa</a:t>
            </a:r>
            <a:r>
              <a:rPr lang="en-US" altLang="en-US" sz="3600" dirty="0">
                <a:solidFill>
                  <a:srgbClr val="FF0000"/>
                </a:solidFill>
                <a:latin typeface="Times New Roman" panose="02020603050405020304" pitchFamily="18" charset="0"/>
                <a:cs typeface="Times New Roman" panose="02020603050405020304" pitchFamily="18" charset="0"/>
              </a:rPr>
              <a:t> tanh </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là</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loại</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vải</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có</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mặt</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phải</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bóng</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và</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mịn</a:t>
            </a:r>
            <a:endParaRPr lang="en-US" altLang="en-US" sz="3600" dirty="0">
              <a:solidFill>
                <a:srgbClr val="3333FF"/>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xmlns="" id="{6AAB95E0-9844-40CE-B6A2-87A164DE9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4" y="3486150"/>
            <a:ext cx="672941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CB1F0DFA-96C7-42A9-B708-F8E0C8DAFA06}"/>
              </a:ext>
            </a:extLst>
          </p:cNvPr>
          <p:cNvSpPr>
            <a:spLocks noChangeArrowheads="1"/>
          </p:cNvSpPr>
          <p:nvPr/>
        </p:nvSpPr>
        <p:spPr bwMode="auto">
          <a:xfrm>
            <a:off x="6986587" y="4224338"/>
            <a:ext cx="403045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2800" b="1">
                <a:solidFill>
                  <a:schemeClr val="tx1"/>
                </a:solidFill>
                <a:latin typeface=".VnTime" pitchFamily="34" charset="0"/>
              </a:defRPr>
            </a:lvl1pPr>
            <a:lvl2pPr marL="742950" indent="-285750" defTabSz="685800">
              <a:defRPr sz="2800" b="1">
                <a:solidFill>
                  <a:schemeClr val="tx1"/>
                </a:solidFill>
                <a:latin typeface=".VnTime" pitchFamily="34" charset="0"/>
              </a:defRPr>
            </a:lvl2pPr>
            <a:lvl3pPr marL="1143000" indent="-228600" defTabSz="685800">
              <a:defRPr sz="2800" b="1">
                <a:solidFill>
                  <a:schemeClr val="tx1"/>
                </a:solidFill>
                <a:latin typeface=".VnTime" pitchFamily="34" charset="0"/>
              </a:defRPr>
            </a:lvl3pPr>
            <a:lvl4pPr marL="1600200" indent="-228600" defTabSz="685800">
              <a:defRPr sz="2800" b="1">
                <a:solidFill>
                  <a:schemeClr val="tx1"/>
                </a:solidFill>
                <a:latin typeface=".VnTime" pitchFamily="34" charset="0"/>
              </a:defRPr>
            </a:lvl4pPr>
            <a:lvl5pPr marL="2057400" indent="-228600" defTabSz="685800">
              <a:defRPr sz="2800" b="1">
                <a:solidFill>
                  <a:schemeClr val="tx1"/>
                </a:solidFill>
                <a:latin typeface=".VnTime" pitchFamily="34" charset="0"/>
              </a:defRPr>
            </a:lvl5pPr>
            <a:lvl6pPr marL="2514600" indent="-228600" defTabSz="685800" eaLnBrk="0" fontAlgn="base" hangingPunct="0">
              <a:spcBef>
                <a:spcPct val="0"/>
              </a:spcBef>
              <a:spcAft>
                <a:spcPct val="0"/>
              </a:spcAft>
              <a:defRPr sz="2800" b="1">
                <a:solidFill>
                  <a:schemeClr val="tx1"/>
                </a:solidFill>
                <a:latin typeface=".VnTime" pitchFamily="34" charset="0"/>
              </a:defRPr>
            </a:lvl6pPr>
            <a:lvl7pPr marL="2971800" indent="-228600" defTabSz="685800" eaLnBrk="0" fontAlgn="base" hangingPunct="0">
              <a:spcBef>
                <a:spcPct val="0"/>
              </a:spcBef>
              <a:spcAft>
                <a:spcPct val="0"/>
              </a:spcAft>
              <a:defRPr sz="2800" b="1">
                <a:solidFill>
                  <a:schemeClr val="tx1"/>
                </a:solidFill>
                <a:latin typeface=".VnTime" pitchFamily="34" charset="0"/>
              </a:defRPr>
            </a:lvl7pPr>
            <a:lvl8pPr marL="3429000" indent="-228600" defTabSz="685800" eaLnBrk="0" fontAlgn="base" hangingPunct="0">
              <a:spcBef>
                <a:spcPct val="0"/>
              </a:spcBef>
              <a:spcAft>
                <a:spcPct val="0"/>
              </a:spcAft>
              <a:defRPr sz="2800" b="1">
                <a:solidFill>
                  <a:schemeClr val="tx1"/>
                </a:solidFill>
                <a:latin typeface=".VnTime" pitchFamily="34" charset="0"/>
              </a:defRPr>
            </a:lvl8pPr>
            <a:lvl9pPr marL="3886200" indent="-228600" defTabSz="685800" eaLnBrk="0" fontAlgn="base" hangingPunct="0">
              <a:spcBef>
                <a:spcPct val="0"/>
              </a:spcBef>
              <a:spcAft>
                <a:spcPct val="0"/>
              </a:spcAft>
              <a:defRPr sz="2800" b="1">
                <a:solidFill>
                  <a:schemeClr val="tx1"/>
                </a:solidFill>
                <a:latin typeface=".VnTime" pitchFamily="34" charset="0"/>
              </a:defRPr>
            </a:lvl9pPr>
          </a:lstStyle>
          <a:p>
            <a:pPr eaLnBrk="1" hangingPunct="1"/>
            <a:r>
              <a:rPr lang="en-US" altLang="en-US" sz="3600" dirty="0" err="1">
                <a:solidFill>
                  <a:srgbClr val="FF0000"/>
                </a:solidFill>
                <a:latin typeface="Times New Roman" panose="02020603050405020304" pitchFamily="18" charset="0"/>
                <a:cs typeface="Times New Roman" panose="02020603050405020304" pitchFamily="18" charset="0"/>
              </a:rPr>
              <a:t>Hạt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cườm</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là</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loại</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hạt</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dùng</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đê</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làm</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đô</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trang</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sức</a:t>
            </a:r>
            <a:r>
              <a:rPr lang="en-US" altLang="en-US" sz="3600" dirty="0">
                <a:solidFill>
                  <a:srgbClr val="3333FF"/>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4">
            <a:extLst>
              <a:ext uri="{FF2B5EF4-FFF2-40B4-BE49-F238E27FC236}">
                <a16:creationId xmlns:a16="http://schemas.microsoft.com/office/drawing/2014/main" xmlns="" id="{F3D27621-4AC7-44BD-BC88-C5CD4A069E59}"/>
              </a:ext>
            </a:extLst>
          </p:cNvPr>
          <p:cNvPicPr>
            <a:picLocks noChangeAspect="1"/>
          </p:cNvPicPr>
          <p:nvPr/>
        </p:nvPicPr>
        <p:blipFill rotWithShape="1">
          <a:blip r:embed="rId2"/>
          <a:srcRect/>
          <a:stretch>
            <a:fillRect/>
          </a:stretch>
        </p:blipFill>
        <p:spPr>
          <a:xfrm>
            <a:off x="0" y="-320726"/>
            <a:ext cx="1609725" cy="1352550"/>
          </a:xfrm>
          <a:prstGeom prst="rect">
            <a:avLst/>
          </a:prstGeom>
          <a:effectLst>
            <a:outerShdw blurRad="50800" dist="38100" dir="2700000" algn="tl" rotWithShape="0">
              <a:prstClr val="black">
                <a:alpha val="40000"/>
              </a:prstClr>
            </a:outerShdw>
          </a:effectLst>
        </p:spPr>
      </p:pic>
      <p:pic>
        <p:nvPicPr>
          <p:cNvPr id="12" name="图片 37">
            <a:extLst>
              <a:ext uri="{FF2B5EF4-FFF2-40B4-BE49-F238E27FC236}">
                <a16:creationId xmlns:a16="http://schemas.microsoft.com/office/drawing/2014/main" xmlns="" id="{0ECED028-8864-42BE-BB30-DE14E87BD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8325" y="-134092"/>
            <a:ext cx="14636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2B94E3AC-54C1-49E2-A328-12ECF8804960}"/>
              </a:ext>
            </a:extLst>
          </p:cNvPr>
          <p:cNvSpPr>
            <a:spLocks noChangeArrowheads="1"/>
          </p:cNvSpPr>
          <p:nvPr/>
        </p:nvSpPr>
        <p:spPr bwMode="auto">
          <a:xfrm>
            <a:off x="1618500" y="1183073"/>
            <a:ext cx="8813631" cy="1169551"/>
          </a:xfrm>
          <a:prstGeom prst="rect">
            <a:avLst/>
          </a:prstGeom>
          <a:noFill/>
          <a:ln>
            <a:noFill/>
          </a:ln>
        </p:spPr>
        <p:txBody>
          <a:bodyPr wrap="none">
            <a:spAutoFit/>
          </a:bodyPr>
          <a:lstStyle/>
          <a:p>
            <a:pPr marL="514350" indent="-514350" defTabSz="685800">
              <a:buFontTx/>
              <a:buAutoNum type="arabicPeriod"/>
              <a:defRPr/>
            </a:pPr>
            <a:r>
              <a:rPr lang="en-US" sz="3500" b="1" dirty="0" err="1">
                <a:solidFill>
                  <a:srgbClr val="3333FF"/>
                </a:solidFill>
                <a:latin typeface="Times New Roman" pitchFamily="18" charset="0"/>
                <a:cs typeface="Times New Roman" pitchFamily="18" charset="0"/>
              </a:rPr>
              <a:t>Bạn</a:t>
            </a:r>
            <a:r>
              <a:rPr lang="en-US" sz="3500" b="1" dirty="0">
                <a:solidFill>
                  <a:srgbClr val="3333FF"/>
                </a:solidFill>
                <a:latin typeface="Times New Roman" pitchFamily="18" charset="0"/>
                <a:cs typeface="Times New Roman" pitchFamily="18" charset="0"/>
              </a:rPr>
              <a:t> </a:t>
            </a:r>
            <a:r>
              <a:rPr lang="en-US" sz="3500" b="1" dirty="0" err="1">
                <a:solidFill>
                  <a:srgbClr val="3333FF"/>
                </a:solidFill>
                <a:latin typeface="Times New Roman" pitchFamily="18" charset="0"/>
                <a:cs typeface="Times New Roman" pitchFamily="18" charset="0"/>
              </a:rPr>
              <a:t>nhỏ</a:t>
            </a:r>
            <a:r>
              <a:rPr lang="en-US" sz="3500" b="1" dirty="0">
                <a:solidFill>
                  <a:srgbClr val="3333FF"/>
                </a:solidFill>
                <a:latin typeface="Times New Roman" pitchFamily="18" charset="0"/>
                <a:cs typeface="Times New Roman" pitchFamily="18" charset="0"/>
              </a:rPr>
              <a:t> </a:t>
            </a:r>
            <a:r>
              <a:rPr lang="en-US" sz="3500" b="1" dirty="0" err="1">
                <a:solidFill>
                  <a:srgbClr val="3333FF"/>
                </a:solidFill>
                <a:latin typeface="Times New Roman" pitchFamily="18" charset="0"/>
                <a:cs typeface="Times New Roman" pitchFamily="18" charset="0"/>
              </a:rPr>
              <a:t>đã</a:t>
            </a:r>
            <a:r>
              <a:rPr lang="en-US" sz="3500" b="1" dirty="0">
                <a:solidFill>
                  <a:srgbClr val="3333FF"/>
                </a:solidFill>
                <a:latin typeface="Times New Roman" pitchFamily="18" charset="0"/>
                <a:cs typeface="Times New Roman" pitchFamily="18" charset="0"/>
              </a:rPr>
              <a:t> </a:t>
            </a:r>
            <a:r>
              <a:rPr lang="en-US" sz="3500" b="1" dirty="0" err="1">
                <a:solidFill>
                  <a:srgbClr val="3333FF"/>
                </a:solidFill>
                <a:latin typeface="Times New Roman" pitchFamily="18" charset="0"/>
                <a:cs typeface="Times New Roman" pitchFamily="18" charset="0"/>
              </a:rPr>
              <a:t>khâu</a:t>
            </a:r>
            <a:r>
              <a:rPr lang="en-US" sz="3500" b="1" dirty="0">
                <a:solidFill>
                  <a:srgbClr val="3333FF"/>
                </a:solidFill>
                <a:latin typeface="Times New Roman" pitchFamily="18" charset="0"/>
                <a:cs typeface="Times New Roman" pitchFamily="18" charset="0"/>
              </a:rPr>
              <a:t> </a:t>
            </a:r>
            <a:r>
              <a:rPr lang="en-US" sz="3500" b="1" dirty="0" err="1">
                <a:solidFill>
                  <a:srgbClr val="3333FF"/>
                </a:solidFill>
                <a:latin typeface="Times New Roman" pitchFamily="18" charset="0"/>
                <a:cs typeface="Times New Roman" pitchFamily="18" charset="0"/>
              </a:rPr>
              <a:t>cho</a:t>
            </a:r>
            <a:r>
              <a:rPr lang="en-US" sz="3500" b="1" dirty="0">
                <a:solidFill>
                  <a:srgbClr val="3333FF"/>
                </a:solidFill>
                <a:latin typeface="Times New Roman" pitchFamily="18" charset="0"/>
                <a:cs typeface="Times New Roman" pitchFamily="18" charset="0"/>
              </a:rPr>
              <a:t> </a:t>
            </a:r>
            <a:r>
              <a:rPr lang="en-US" sz="3500" b="1" dirty="0" err="1">
                <a:solidFill>
                  <a:srgbClr val="3333FF"/>
                </a:solidFill>
                <a:latin typeface="Times New Roman" pitchFamily="18" charset="0"/>
                <a:cs typeface="Times New Roman" pitchFamily="18" charset="0"/>
              </a:rPr>
              <a:t>búp</a:t>
            </a:r>
            <a:r>
              <a:rPr lang="en-US" sz="3500" b="1" dirty="0">
                <a:solidFill>
                  <a:srgbClr val="3333FF"/>
                </a:solidFill>
                <a:latin typeface="Times New Roman" pitchFamily="18" charset="0"/>
                <a:cs typeface="Times New Roman" pitchFamily="18" charset="0"/>
              </a:rPr>
              <a:t> </a:t>
            </a:r>
            <a:r>
              <a:rPr lang="en-US" sz="3500" b="1" dirty="0" err="1">
                <a:solidFill>
                  <a:srgbClr val="3333FF"/>
                </a:solidFill>
                <a:latin typeface="Times New Roman" pitchFamily="18" charset="0"/>
                <a:cs typeface="Times New Roman" pitchFamily="18" charset="0"/>
              </a:rPr>
              <a:t>bê</a:t>
            </a:r>
            <a:r>
              <a:rPr lang="en-US" sz="3500" b="1" dirty="0">
                <a:solidFill>
                  <a:srgbClr val="3333FF"/>
                </a:solidFill>
                <a:latin typeface="Times New Roman" pitchFamily="18" charset="0"/>
                <a:cs typeface="Times New Roman" pitchFamily="18" charset="0"/>
              </a:rPr>
              <a:t> </a:t>
            </a:r>
            <a:r>
              <a:rPr lang="en-US" sz="3500" b="1" dirty="0" err="1">
                <a:solidFill>
                  <a:srgbClr val="3333FF"/>
                </a:solidFill>
                <a:latin typeface="Times New Roman" pitchFamily="18" charset="0"/>
                <a:cs typeface="Times New Roman" pitchFamily="18" charset="0"/>
              </a:rPr>
              <a:t>một</a:t>
            </a:r>
            <a:r>
              <a:rPr lang="en-US" sz="3500" b="1" dirty="0">
                <a:solidFill>
                  <a:srgbClr val="3333FF"/>
                </a:solidFill>
                <a:latin typeface="Times New Roman" pitchFamily="18" charset="0"/>
                <a:cs typeface="Times New Roman" pitchFamily="18" charset="0"/>
              </a:rPr>
              <a:t> </a:t>
            </a:r>
            <a:r>
              <a:rPr lang="en-US" sz="3500" b="1" dirty="0" err="1">
                <a:solidFill>
                  <a:srgbClr val="3333FF"/>
                </a:solidFill>
                <a:latin typeface="Times New Roman" pitchFamily="18" charset="0"/>
                <a:cs typeface="Times New Roman" pitchFamily="18" charset="0"/>
              </a:rPr>
              <a:t>chiếc</a:t>
            </a:r>
            <a:r>
              <a:rPr lang="en-US" sz="3500" b="1" dirty="0">
                <a:solidFill>
                  <a:srgbClr val="3333FF"/>
                </a:solidFill>
                <a:latin typeface="Times New Roman" pitchFamily="18" charset="0"/>
                <a:cs typeface="Times New Roman" pitchFamily="18" charset="0"/>
              </a:rPr>
              <a:t> </a:t>
            </a:r>
            <a:r>
              <a:rPr lang="en-US" sz="3500" b="1" dirty="0" err="1">
                <a:solidFill>
                  <a:srgbClr val="3333FF"/>
                </a:solidFill>
                <a:latin typeface="Times New Roman" pitchFamily="18" charset="0"/>
                <a:cs typeface="Times New Roman" pitchFamily="18" charset="0"/>
              </a:rPr>
              <a:t>áo</a:t>
            </a:r>
            <a:r>
              <a:rPr lang="en-US" sz="3500" b="1" dirty="0">
                <a:solidFill>
                  <a:srgbClr val="3333FF"/>
                </a:solidFill>
                <a:latin typeface="Times New Roman" pitchFamily="18" charset="0"/>
                <a:cs typeface="Times New Roman" pitchFamily="18" charset="0"/>
              </a:rPr>
              <a:t> </a:t>
            </a:r>
          </a:p>
          <a:p>
            <a:pPr defTabSz="685800">
              <a:defRPr/>
            </a:pPr>
            <a:r>
              <a:rPr lang="en-US" sz="3500" b="1" dirty="0" err="1">
                <a:solidFill>
                  <a:srgbClr val="3333FF"/>
                </a:solidFill>
                <a:latin typeface="Times New Roman" pitchFamily="18" charset="0"/>
                <a:cs typeface="Times New Roman" pitchFamily="18" charset="0"/>
              </a:rPr>
              <a:t>đẹp</a:t>
            </a:r>
            <a:r>
              <a:rPr lang="en-US" sz="3500" b="1" dirty="0">
                <a:solidFill>
                  <a:srgbClr val="3333FF"/>
                </a:solidFill>
                <a:latin typeface="Times New Roman" pitchFamily="18" charset="0"/>
                <a:cs typeface="Times New Roman" pitchFamily="18" charset="0"/>
              </a:rPr>
              <a:t> </a:t>
            </a:r>
            <a:r>
              <a:rPr lang="en-US" sz="3500" b="1" dirty="0" err="1">
                <a:solidFill>
                  <a:srgbClr val="3333FF"/>
                </a:solidFill>
                <a:latin typeface="Times New Roman" pitchFamily="18" charset="0"/>
                <a:cs typeface="Times New Roman" pitchFamily="18" charset="0"/>
              </a:rPr>
              <a:t>như</a:t>
            </a:r>
            <a:r>
              <a:rPr lang="en-US" sz="3500" b="1" dirty="0">
                <a:solidFill>
                  <a:srgbClr val="3333FF"/>
                </a:solidFill>
                <a:latin typeface="Times New Roman" pitchFamily="18" charset="0"/>
                <a:cs typeface="Times New Roman" pitchFamily="18" charset="0"/>
              </a:rPr>
              <a:t> </a:t>
            </a:r>
            <a:r>
              <a:rPr lang="en-US" sz="3500" b="1" dirty="0" err="1">
                <a:solidFill>
                  <a:srgbClr val="3333FF"/>
                </a:solidFill>
                <a:latin typeface="Times New Roman" pitchFamily="18" charset="0"/>
                <a:cs typeface="Times New Roman" pitchFamily="18" charset="0"/>
              </a:rPr>
              <a:t>thế</a:t>
            </a:r>
            <a:r>
              <a:rPr lang="en-US" sz="3500" b="1" dirty="0">
                <a:solidFill>
                  <a:srgbClr val="3333FF"/>
                </a:solidFill>
                <a:latin typeface="Times New Roman" pitchFamily="18" charset="0"/>
                <a:cs typeface="Times New Roman" pitchFamily="18" charset="0"/>
              </a:rPr>
              <a:t> </a:t>
            </a:r>
            <a:r>
              <a:rPr lang="en-US" sz="3500" b="1" dirty="0" err="1">
                <a:solidFill>
                  <a:srgbClr val="3333FF"/>
                </a:solidFill>
                <a:latin typeface="Times New Roman" pitchFamily="18" charset="0"/>
                <a:cs typeface="Times New Roman" pitchFamily="18" charset="0"/>
              </a:rPr>
              <a:t>nào</a:t>
            </a:r>
            <a:r>
              <a:rPr lang="en-US" sz="3500" b="1" dirty="0">
                <a:solidFill>
                  <a:srgbClr val="3333FF"/>
                </a:solidFill>
                <a:latin typeface="Times New Roman" pitchFamily="18" charset="0"/>
                <a:cs typeface="Times New Roman" pitchFamily="18" charset="0"/>
              </a:rPr>
              <a:t>?</a:t>
            </a:r>
          </a:p>
        </p:txBody>
      </p:sp>
      <p:sp>
        <p:nvSpPr>
          <p:cNvPr id="3" name="Rectangle 2">
            <a:extLst>
              <a:ext uri="{FF2B5EF4-FFF2-40B4-BE49-F238E27FC236}">
                <a16:creationId xmlns:a16="http://schemas.microsoft.com/office/drawing/2014/main" xmlns="" id="{5957B7A5-1C8C-4491-B22B-5760C32842C1}"/>
              </a:ext>
            </a:extLst>
          </p:cNvPr>
          <p:cNvSpPr>
            <a:spLocks noChangeArrowheads="1"/>
          </p:cNvSpPr>
          <p:nvPr/>
        </p:nvSpPr>
        <p:spPr bwMode="auto">
          <a:xfrm>
            <a:off x="1563566" y="2541755"/>
            <a:ext cx="8351838" cy="182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800" b="1">
                <a:solidFill>
                  <a:schemeClr val="tx1"/>
                </a:solidFill>
                <a:latin typeface=".VnTime" pitchFamily="34" charset="0"/>
              </a:defRPr>
            </a:lvl1pPr>
            <a:lvl2pPr marL="742950" indent="-285750" defTabSz="685800">
              <a:defRPr sz="2800" b="1">
                <a:solidFill>
                  <a:schemeClr val="tx1"/>
                </a:solidFill>
                <a:latin typeface=".VnTime" pitchFamily="34" charset="0"/>
              </a:defRPr>
            </a:lvl2pPr>
            <a:lvl3pPr marL="1143000" indent="-228600" defTabSz="685800">
              <a:defRPr sz="2800" b="1">
                <a:solidFill>
                  <a:schemeClr val="tx1"/>
                </a:solidFill>
                <a:latin typeface=".VnTime" pitchFamily="34" charset="0"/>
              </a:defRPr>
            </a:lvl3pPr>
            <a:lvl4pPr marL="1600200" indent="-228600" defTabSz="685800">
              <a:defRPr sz="2800" b="1">
                <a:solidFill>
                  <a:schemeClr val="tx1"/>
                </a:solidFill>
                <a:latin typeface=".VnTime" pitchFamily="34" charset="0"/>
              </a:defRPr>
            </a:lvl4pPr>
            <a:lvl5pPr marL="2057400" indent="-228600" defTabSz="685800">
              <a:defRPr sz="2800" b="1">
                <a:solidFill>
                  <a:schemeClr val="tx1"/>
                </a:solidFill>
                <a:latin typeface=".VnTime" pitchFamily="34" charset="0"/>
              </a:defRPr>
            </a:lvl5pPr>
            <a:lvl6pPr marL="2514600" indent="-228600" defTabSz="685800" eaLnBrk="0" fontAlgn="base" hangingPunct="0">
              <a:spcBef>
                <a:spcPct val="0"/>
              </a:spcBef>
              <a:spcAft>
                <a:spcPct val="0"/>
              </a:spcAft>
              <a:defRPr sz="2800" b="1">
                <a:solidFill>
                  <a:schemeClr val="tx1"/>
                </a:solidFill>
                <a:latin typeface=".VnTime" pitchFamily="34" charset="0"/>
              </a:defRPr>
            </a:lvl6pPr>
            <a:lvl7pPr marL="2971800" indent="-228600" defTabSz="685800" eaLnBrk="0" fontAlgn="base" hangingPunct="0">
              <a:spcBef>
                <a:spcPct val="0"/>
              </a:spcBef>
              <a:spcAft>
                <a:spcPct val="0"/>
              </a:spcAft>
              <a:defRPr sz="2800" b="1">
                <a:solidFill>
                  <a:schemeClr val="tx1"/>
                </a:solidFill>
                <a:latin typeface=".VnTime" pitchFamily="34" charset="0"/>
              </a:defRPr>
            </a:lvl7pPr>
            <a:lvl8pPr marL="3429000" indent="-228600" defTabSz="685800" eaLnBrk="0" fontAlgn="base" hangingPunct="0">
              <a:spcBef>
                <a:spcPct val="0"/>
              </a:spcBef>
              <a:spcAft>
                <a:spcPct val="0"/>
              </a:spcAft>
              <a:defRPr sz="2800" b="1">
                <a:solidFill>
                  <a:schemeClr val="tx1"/>
                </a:solidFill>
                <a:latin typeface=".VnTime" pitchFamily="34" charset="0"/>
              </a:defRPr>
            </a:lvl8pPr>
            <a:lvl9pPr marL="3886200" indent="-228600" defTabSz="685800" eaLnBrk="0" fontAlgn="base" hangingPunct="0">
              <a:spcBef>
                <a:spcPct val="0"/>
              </a:spcBef>
              <a:spcAft>
                <a:spcPct val="0"/>
              </a:spcAft>
              <a:defRPr sz="2800" b="1">
                <a:solidFill>
                  <a:schemeClr val="tx1"/>
                </a:solidFill>
                <a:latin typeface=".VnTime" pitchFamily="34" charset="0"/>
              </a:defRPr>
            </a:lvl9pPr>
          </a:lstStyle>
          <a:p>
            <a:pPr algn="just" eaLnBrk="1" hangingPunct="1">
              <a:lnSpc>
                <a:spcPct val="110000"/>
              </a:lnSpc>
              <a:spcBef>
                <a:spcPct val="20000"/>
              </a:spcBef>
            </a:pP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Bạn</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nhỏ</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khâu</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cho</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búp</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bê</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một</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chiếc</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áo</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đẹp</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cổ</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cao</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tà</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loe</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mép</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áo</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có</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viền</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vải</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xanh</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khuy</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bấm</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như</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hạt</a:t>
            </a:r>
            <a:r>
              <a:rPr lang="en-US" altLang="en-US" sz="3500" dirty="0">
                <a:latin typeface="Times New Roman" panose="02020603050405020304" pitchFamily="18" charset="0"/>
                <a:ea typeface="HP001 4H"/>
                <a:cs typeface="Times New Roman" panose="02020603050405020304" pitchFamily="18" charset="0"/>
              </a:rPr>
              <a:t> </a:t>
            </a:r>
            <a:r>
              <a:rPr lang="en-US" altLang="en-US" sz="3500" dirty="0" err="1">
                <a:latin typeface="Times New Roman" panose="02020603050405020304" pitchFamily="18" charset="0"/>
                <a:ea typeface="HP001 4H"/>
                <a:cs typeface="Times New Roman" panose="02020603050405020304" pitchFamily="18" charset="0"/>
              </a:rPr>
              <a:t>cườm</a:t>
            </a:r>
            <a:r>
              <a:rPr lang="en-US" altLang="en-US" sz="3500" dirty="0">
                <a:latin typeface="Times New Roman" panose="02020603050405020304" pitchFamily="18" charset="0"/>
                <a:ea typeface="HP001 4H"/>
                <a:cs typeface="Times New Roman" panose="02020603050405020304" pitchFamily="18" charset="0"/>
              </a:rPr>
              <a:t>.</a:t>
            </a:r>
          </a:p>
        </p:txBody>
      </p:sp>
      <p:sp>
        <p:nvSpPr>
          <p:cNvPr id="17" name="Rectangle 16">
            <a:extLst>
              <a:ext uri="{FF2B5EF4-FFF2-40B4-BE49-F238E27FC236}">
                <a16:creationId xmlns:a16="http://schemas.microsoft.com/office/drawing/2014/main" xmlns="" id="{103770FC-2A4A-4818-8DA4-F009C5434E18}"/>
              </a:ext>
            </a:extLst>
          </p:cNvPr>
          <p:cNvSpPr>
            <a:spLocks noChangeArrowheads="1"/>
          </p:cNvSpPr>
          <p:nvPr/>
        </p:nvSpPr>
        <p:spPr bwMode="auto">
          <a:xfrm>
            <a:off x="2011362" y="5727285"/>
            <a:ext cx="6566221" cy="64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sz="2800" b="1">
                <a:solidFill>
                  <a:schemeClr val="tx1"/>
                </a:solidFill>
                <a:latin typeface=".VnTime" pitchFamily="34" charset="0"/>
              </a:defRPr>
            </a:lvl1pPr>
            <a:lvl2pPr marL="742950" indent="-285750" defTabSz="685800">
              <a:defRPr sz="2800" b="1">
                <a:solidFill>
                  <a:schemeClr val="tx1"/>
                </a:solidFill>
                <a:latin typeface=".VnTime" pitchFamily="34" charset="0"/>
              </a:defRPr>
            </a:lvl2pPr>
            <a:lvl3pPr marL="1143000" indent="-228600" defTabSz="685800">
              <a:defRPr sz="2800" b="1">
                <a:solidFill>
                  <a:schemeClr val="tx1"/>
                </a:solidFill>
                <a:latin typeface=".VnTime" pitchFamily="34" charset="0"/>
              </a:defRPr>
            </a:lvl3pPr>
            <a:lvl4pPr marL="1600200" indent="-228600" defTabSz="685800">
              <a:defRPr sz="2800" b="1">
                <a:solidFill>
                  <a:schemeClr val="tx1"/>
                </a:solidFill>
                <a:latin typeface=".VnTime" pitchFamily="34" charset="0"/>
              </a:defRPr>
            </a:lvl4pPr>
            <a:lvl5pPr marL="2057400" indent="-228600" defTabSz="685800">
              <a:defRPr sz="2800" b="1">
                <a:solidFill>
                  <a:schemeClr val="tx1"/>
                </a:solidFill>
                <a:latin typeface=".VnTime" pitchFamily="34" charset="0"/>
              </a:defRPr>
            </a:lvl5pPr>
            <a:lvl6pPr marL="2514600" indent="-228600" defTabSz="685800" eaLnBrk="0" fontAlgn="base" hangingPunct="0">
              <a:spcBef>
                <a:spcPct val="0"/>
              </a:spcBef>
              <a:spcAft>
                <a:spcPct val="0"/>
              </a:spcAft>
              <a:defRPr sz="2800" b="1">
                <a:solidFill>
                  <a:schemeClr val="tx1"/>
                </a:solidFill>
                <a:latin typeface=".VnTime" pitchFamily="34" charset="0"/>
              </a:defRPr>
            </a:lvl6pPr>
            <a:lvl7pPr marL="2971800" indent="-228600" defTabSz="685800" eaLnBrk="0" fontAlgn="base" hangingPunct="0">
              <a:spcBef>
                <a:spcPct val="0"/>
              </a:spcBef>
              <a:spcAft>
                <a:spcPct val="0"/>
              </a:spcAft>
              <a:defRPr sz="2800" b="1">
                <a:solidFill>
                  <a:schemeClr val="tx1"/>
                </a:solidFill>
                <a:latin typeface=".VnTime" pitchFamily="34" charset="0"/>
              </a:defRPr>
            </a:lvl7pPr>
            <a:lvl8pPr marL="3429000" indent="-228600" defTabSz="685800" eaLnBrk="0" fontAlgn="base" hangingPunct="0">
              <a:spcBef>
                <a:spcPct val="0"/>
              </a:spcBef>
              <a:spcAft>
                <a:spcPct val="0"/>
              </a:spcAft>
              <a:defRPr sz="2800" b="1">
                <a:solidFill>
                  <a:schemeClr val="tx1"/>
                </a:solidFill>
                <a:latin typeface=".VnTime" pitchFamily="34" charset="0"/>
              </a:defRPr>
            </a:lvl8pPr>
            <a:lvl9pPr marL="3886200" indent="-228600" defTabSz="685800" eaLnBrk="0" fontAlgn="base" hangingPunct="0">
              <a:spcBef>
                <a:spcPct val="0"/>
              </a:spcBef>
              <a:spcAft>
                <a:spcPct val="0"/>
              </a:spcAft>
              <a:defRPr sz="2800" b="1">
                <a:solidFill>
                  <a:schemeClr val="tx1"/>
                </a:solidFill>
                <a:latin typeface=".VnTime" pitchFamily="34" charset="0"/>
              </a:defRPr>
            </a:lvl9pPr>
          </a:lstStyle>
          <a:p>
            <a:pPr algn="just" eaLnBrk="1" hangingPunct="1">
              <a:lnSpc>
                <a:spcPct val="110000"/>
              </a:lnSpc>
              <a:spcBef>
                <a:spcPct val="20000"/>
              </a:spcBef>
            </a:pPr>
            <a:r>
              <a:rPr lang="en-US" altLang="en-US" sz="3500" dirty="0">
                <a:solidFill>
                  <a:srgbClr val="000000"/>
                </a:solidFill>
                <a:latin typeface="Times New Roman" panose="02020603050405020304" pitchFamily="18" charset="0"/>
                <a:ea typeface="HP001 4H"/>
                <a:cs typeface="Times New Roman" panose="02020603050405020304" pitchFamily="18" charset="0"/>
              </a:rPr>
              <a:t>- </a:t>
            </a:r>
            <a:r>
              <a:rPr lang="en-US" altLang="en-US" sz="3500" dirty="0" err="1">
                <a:solidFill>
                  <a:srgbClr val="000000"/>
                </a:solidFill>
                <a:latin typeface="Times New Roman" panose="02020603050405020304" pitchFamily="18" charset="0"/>
                <a:ea typeface="HP001 4H"/>
                <a:cs typeface="Times New Roman" panose="02020603050405020304" pitchFamily="18" charset="0"/>
              </a:rPr>
              <a:t>Bạn</a:t>
            </a:r>
            <a:r>
              <a:rPr lang="en-US" altLang="en-US" sz="3500" dirty="0">
                <a:solidFill>
                  <a:srgbClr val="000000"/>
                </a:solidFill>
                <a:latin typeface="Times New Roman" panose="02020603050405020304" pitchFamily="18" charset="0"/>
                <a:ea typeface="HP001 4H"/>
                <a:cs typeface="Times New Roman" panose="02020603050405020304" pitchFamily="18" charset="0"/>
              </a:rPr>
              <a:t> </a:t>
            </a:r>
            <a:r>
              <a:rPr lang="en-US" altLang="en-US" sz="3500" dirty="0" err="1">
                <a:solidFill>
                  <a:srgbClr val="000000"/>
                </a:solidFill>
                <a:latin typeface="Times New Roman" panose="02020603050405020304" pitchFamily="18" charset="0"/>
                <a:ea typeface="HP001 4H"/>
                <a:cs typeface="Times New Roman" panose="02020603050405020304" pitchFamily="18" charset="0"/>
              </a:rPr>
              <a:t>nhỏ</a:t>
            </a:r>
            <a:r>
              <a:rPr lang="en-US" altLang="en-US" sz="3500" dirty="0">
                <a:solidFill>
                  <a:srgbClr val="000000"/>
                </a:solidFill>
                <a:latin typeface="Times New Roman" panose="02020603050405020304" pitchFamily="18" charset="0"/>
                <a:ea typeface="HP001 4H"/>
                <a:cs typeface="Times New Roman" panose="02020603050405020304" pitchFamily="18" charset="0"/>
              </a:rPr>
              <a:t> </a:t>
            </a:r>
            <a:r>
              <a:rPr lang="en-US" altLang="en-US" sz="3500" dirty="0" err="1">
                <a:solidFill>
                  <a:srgbClr val="000000"/>
                </a:solidFill>
                <a:latin typeface="Times New Roman" panose="02020603050405020304" pitchFamily="18" charset="0"/>
                <a:ea typeface="HP001 4H"/>
                <a:cs typeface="Times New Roman" panose="02020603050405020304" pitchFamily="18" charset="0"/>
              </a:rPr>
              <a:t>rất</a:t>
            </a:r>
            <a:r>
              <a:rPr lang="en-US" altLang="en-US" sz="3500" dirty="0">
                <a:solidFill>
                  <a:srgbClr val="000000"/>
                </a:solidFill>
                <a:latin typeface="Times New Roman" panose="02020603050405020304" pitchFamily="18" charset="0"/>
                <a:ea typeface="HP001 4H"/>
                <a:cs typeface="Times New Roman" panose="02020603050405020304" pitchFamily="18" charset="0"/>
              </a:rPr>
              <a:t> </a:t>
            </a:r>
            <a:r>
              <a:rPr lang="en-US" altLang="en-US" sz="3500" dirty="0" err="1">
                <a:solidFill>
                  <a:srgbClr val="000000"/>
                </a:solidFill>
                <a:latin typeface="Times New Roman" panose="02020603050405020304" pitchFamily="18" charset="0"/>
                <a:ea typeface="HP001 4H"/>
                <a:cs typeface="Times New Roman" panose="02020603050405020304" pitchFamily="18" charset="0"/>
              </a:rPr>
              <a:t>yêu</a:t>
            </a:r>
            <a:r>
              <a:rPr lang="en-US" altLang="en-US" sz="3500" dirty="0">
                <a:solidFill>
                  <a:srgbClr val="000000"/>
                </a:solidFill>
                <a:latin typeface="Times New Roman" panose="02020603050405020304" pitchFamily="18" charset="0"/>
                <a:ea typeface="HP001 4H"/>
                <a:cs typeface="Times New Roman" panose="02020603050405020304" pitchFamily="18" charset="0"/>
              </a:rPr>
              <a:t> </a:t>
            </a:r>
            <a:r>
              <a:rPr lang="en-US" altLang="en-US" sz="3500" dirty="0" err="1">
                <a:solidFill>
                  <a:srgbClr val="000000"/>
                </a:solidFill>
                <a:latin typeface="Times New Roman" panose="02020603050405020304" pitchFamily="18" charset="0"/>
                <a:ea typeface="HP001 4H"/>
                <a:cs typeface="Times New Roman" panose="02020603050405020304" pitchFamily="18" charset="0"/>
              </a:rPr>
              <a:t>thương</a:t>
            </a:r>
            <a:r>
              <a:rPr lang="en-US" altLang="en-US" sz="3500" dirty="0">
                <a:solidFill>
                  <a:srgbClr val="000000"/>
                </a:solidFill>
                <a:latin typeface="Times New Roman" panose="02020603050405020304" pitchFamily="18" charset="0"/>
                <a:ea typeface="HP001 4H"/>
                <a:cs typeface="Times New Roman" panose="02020603050405020304" pitchFamily="18" charset="0"/>
              </a:rPr>
              <a:t> </a:t>
            </a:r>
            <a:r>
              <a:rPr lang="en-US" altLang="en-US" sz="3500" dirty="0" err="1">
                <a:solidFill>
                  <a:srgbClr val="000000"/>
                </a:solidFill>
                <a:latin typeface="Times New Roman" panose="02020603050405020304" pitchFamily="18" charset="0"/>
                <a:ea typeface="HP001 4H"/>
                <a:cs typeface="Times New Roman" panose="02020603050405020304" pitchFamily="18" charset="0"/>
              </a:rPr>
              <a:t>búp</a:t>
            </a:r>
            <a:r>
              <a:rPr lang="en-US" altLang="en-US" sz="3500" dirty="0">
                <a:solidFill>
                  <a:srgbClr val="000000"/>
                </a:solidFill>
                <a:latin typeface="Times New Roman" panose="02020603050405020304" pitchFamily="18" charset="0"/>
                <a:ea typeface="HP001 4H"/>
                <a:cs typeface="Times New Roman" panose="02020603050405020304" pitchFamily="18" charset="0"/>
              </a:rPr>
              <a:t> </a:t>
            </a:r>
            <a:r>
              <a:rPr lang="en-US" altLang="en-US" sz="3500" dirty="0" err="1">
                <a:solidFill>
                  <a:srgbClr val="000000"/>
                </a:solidFill>
                <a:latin typeface="Times New Roman" panose="02020603050405020304" pitchFamily="18" charset="0"/>
                <a:ea typeface="HP001 4H"/>
                <a:cs typeface="Times New Roman" panose="02020603050405020304" pitchFamily="18" charset="0"/>
              </a:rPr>
              <a:t>bê</a:t>
            </a:r>
            <a:r>
              <a:rPr lang="en-US" altLang="en-US" sz="3500" dirty="0">
                <a:solidFill>
                  <a:srgbClr val="3333FF"/>
                </a:solidFill>
                <a:latin typeface="Times New Roman" panose="02020603050405020304" pitchFamily="18" charset="0"/>
                <a:ea typeface="HP001 4H"/>
                <a:cs typeface="Times New Roman" panose="02020603050405020304" pitchFamily="18" charset="0"/>
              </a:rPr>
              <a:t>.</a:t>
            </a:r>
          </a:p>
        </p:txBody>
      </p:sp>
      <p:sp>
        <p:nvSpPr>
          <p:cNvPr id="5" name="TextBox 4">
            <a:extLst>
              <a:ext uri="{FF2B5EF4-FFF2-40B4-BE49-F238E27FC236}">
                <a16:creationId xmlns:a16="http://schemas.microsoft.com/office/drawing/2014/main" xmlns="" id="{3BD24262-E19C-4761-AF59-5E739BA5BEDE}"/>
              </a:ext>
            </a:extLst>
          </p:cNvPr>
          <p:cNvSpPr txBox="1">
            <a:spLocks noChangeArrowheads="1"/>
          </p:cNvSpPr>
          <p:nvPr/>
        </p:nvSpPr>
        <p:spPr bwMode="auto">
          <a:xfrm>
            <a:off x="1731142" y="4557734"/>
            <a:ext cx="7543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r>
              <a:rPr lang="en-US" altLang="en-US" sz="3500" dirty="0">
                <a:solidFill>
                  <a:srgbClr val="3333FF"/>
                </a:solidFill>
                <a:latin typeface="Times New Roman" panose="02020603050405020304" pitchFamily="18" charset="0"/>
                <a:ea typeface="HP001 4H"/>
                <a:cs typeface="Times New Roman" panose="02020603050405020304" pitchFamily="18" charset="0"/>
              </a:rPr>
              <a:t>2. </a:t>
            </a:r>
            <a:r>
              <a:rPr lang="en-US" altLang="en-US" sz="3500" dirty="0" err="1">
                <a:solidFill>
                  <a:srgbClr val="3333FF"/>
                </a:solidFill>
                <a:latin typeface="Times New Roman" panose="02020603050405020304" pitchFamily="18" charset="0"/>
                <a:ea typeface="HP001 4H"/>
                <a:cs typeface="Times New Roman" panose="02020603050405020304" pitchFamily="18" charset="0"/>
              </a:rPr>
              <a:t>Bạn</a:t>
            </a:r>
            <a:r>
              <a:rPr lang="en-US" altLang="en-US" sz="3500" dirty="0">
                <a:solidFill>
                  <a:srgbClr val="3333FF"/>
                </a:solidFill>
                <a:latin typeface="Times New Roman" panose="02020603050405020304" pitchFamily="18" charset="0"/>
                <a:ea typeface="HP001 4H"/>
                <a:cs typeface="Times New Roman" panose="02020603050405020304" pitchFamily="18" charset="0"/>
              </a:rPr>
              <a:t> </a:t>
            </a:r>
            <a:r>
              <a:rPr lang="en-US" altLang="en-US" sz="3500" dirty="0" err="1">
                <a:solidFill>
                  <a:srgbClr val="3333FF"/>
                </a:solidFill>
                <a:latin typeface="Times New Roman" panose="02020603050405020304" pitchFamily="18" charset="0"/>
                <a:ea typeface="HP001 4H"/>
                <a:cs typeface="Times New Roman" panose="02020603050405020304" pitchFamily="18" charset="0"/>
              </a:rPr>
              <a:t>nhỏ</a:t>
            </a:r>
            <a:r>
              <a:rPr lang="en-US" altLang="en-US" sz="3500" dirty="0">
                <a:solidFill>
                  <a:srgbClr val="3333FF"/>
                </a:solidFill>
                <a:latin typeface="Times New Roman" panose="02020603050405020304" pitchFamily="18" charset="0"/>
                <a:ea typeface="HP001 4H"/>
                <a:cs typeface="Times New Roman" panose="02020603050405020304" pitchFamily="18" charset="0"/>
              </a:rPr>
              <a:t> </a:t>
            </a:r>
            <a:r>
              <a:rPr lang="en-US" altLang="en-US" sz="3500" dirty="0" err="1">
                <a:solidFill>
                  <a:srgbClr val="3333FF"/>
                </a:solidFill>
                <a:latin typeface="Times New Roman" panose="02020603050405020304" pitchFamily="18" charset="0"/>
                <a:ea typeface="HP001 4H"/>
                <a:cs typeface="Times New Roman" panose="02020603050405020304" pitchFamily="18" charset="0"/>
              </a:rPr>
              <a:t>đối</a:t>
            </a:r>
            <a:r>
              <a:rPr lang="en-US" altLang="en-US" sz="3500" dirty="0">
                <a:solidFill>
                  <a:srgbClr val="3333FF"/>
                </a:solidFill>
                <a:latin typeface="Times New Roman" panose="02020603050405020304" pitchFamily="18" charset="0"/>
                <a:ea typeface="HP001 4H"/>
                <a:cs typeface="Times New Roman" panose="02020603050405020304" pitchFamily="18" charset="0"/>
              </a:rPr>
              <a:t> </a:t>
            </a:r>
            <a:r>
              <a:rPr lang="en-US" altLang="en-US" sz="3500" dirty="0" err="1">
                <a:solidFill>
                  <a:srgbClr val="3333FF"/>
                </a:solidFill>
                <a:latin typeface="Times New Roman" panose="02020603050405020304" pitchFamily="18" charset="0"/>
                <a:ea typeface="HP001 4H"/>
                <a:cs typeface="Times New Roman" panose="02020603050405020304" pitchFamily="18" charset="0"/>
              </a:rPr>
              <a:t>với</a:t>
            </a:r>
            <a:r>
              <a:rPr lang="en-US" altLang="en-US" sz="3500" dirty="0">
                <a:solidFill>
                  <a:srgbClr val="3333FF"/>
                </a:solidFill>
                <a:latin typeface="Times New Roman" panose="02020603050405020304" pitchFamily="18" charset="0"/>
                <a:ea typeface="HP001 4H"/>
                <a:cs typeface="Times New Roman" panose="02020603050405020304" pitchFamily="18" charset="0"/>
              </a:rPr>
              <a:t> </a:t>
            </a:r>
            <a:r>
              <a:rPr lang="en-US" altLang="en-US" sz="3500" dirty="0" err="1">
                <a:solidFill>
                  <a:srgbClr val="3333FF"/>
                </a:solidFill>
                <a:latin typeface="Times New Roman" panose="02020603050405020304" pitchFamily="18" charset="0"/>
                <a:ea typeface="HP001 4H"/>
                <a:cs typeface="Times New Roman" panose="02020603050405020304" pitchFamily="18" charset="0"/>
              </a:rPr>
              <a:t>búp</a:t>
            </a:r>
            <a:r>
              <a:rPr lang="en-US" altLang="en-US" sz="3500" dirty="0">
                <a:solidFill>
                  <a:srgbClr val="3333FF"/>
                </a:solidFill>
                <a:latin typeface="Times New Roman" panose="02020603050405020304" pitchFamily="18" charset="0"/>
                <a:ea typeface="HP001 4H"/>
                <a:cs typeface="Times New Roman" panose="02020603050405020304" pitchFamily="18" charset="0"/>
              </a:rPr>
              <a:t> </a:t>
            </a:r>
            <a:r>
              <a:rPr lang="en-US" altLang="en-US" sz="3500" dirty="0" err="1">
                <a:solidFill>
                  <a:srgbClr val="3333FF"/>
                </a:solidFill>
                <a:latin typeface="Times New Roman" panose="02020603050405020304" pitchFamily="18" charset="0"/>
                <a:ea typeface="HP001 4H"/>
                <a:cs typeface="Times New Roman" panose="02020603050405020304" pitchFamily="18" charset="0"/>
              </a:rPr>
              <a:t>bê</a:t>
            </a:r>
            <a:r>
              <a:rPr lang="en-US" altLang="en-US" sz="3500" dirty="0">
                <a:solidFill>
                  <a:srgbClr val="3333FF"/>
                </a:solidFill>
                <a:latin typeface="Times New Roman" panose="02020603050405020304" pitchFamily="18" charset="0"/>
                <a:ea typeface="HP001 4H"/>
                <a:cs typeface="Times New Roman" panose="02020603050405020304" pitchFamily="18" charset="0"/>
              </a:rPr>
              <a:t> </a:t>
            </a:r>
            <a:r>
              <a:rPr lang="en-US" altLang="en-US" sz="3500" dirty="0" err="1">
                <a:solidFill>
                  <a:srgbClr val="3333FF"/>
                </a:solidFill>
                <a:latin typeface="Times New Roman" panose="02020603050405020304" pitchFamily="18" charset="0"/>
                <a:ea typeface="HP001 4H"/>
                <a:cs typeface="Times New Roman" panose="02020603050405020304" pitchFamily="18" charset="0"/>
              </a:rPr>
              <a:t>như</a:t>
            </a:r>
            <a:r>
              <a:rPr lang="en-US" altLang="en-US" sz="3500" dirty="0">
                <a:solidFill>
                  <a:srgbClr val="3333FF"/>
                </a:solidFill>
                <a:latin typeface="Times New Roman" panose="02020603050405020304" pitchFamily="18" charset="0"/>
                <a:ea typeface="HP001 4H"/>
                <a:cs typeface="Times New Roman" panose="02020603050405020304" pitchFamily="18" charset="0"/>
              </a:rPr>
              <a:t> </a:t>
            </a:r>
            <a:r>
              <a:rPr lang="en-US" altLang="en-US" sz="3500" dirty="0" err="1">
                <a:solidFill>
                  <a:srgbClr val="3333FF"/>
                </a:solidFill>
                <a:latin typeface="Times New Roman" panose="02020603050405020304" pitchFamily="18" charset="0"/>
                <a:ea typeface="HP001 4H"/>
                <a:cs typeface="Times New Roman" panose="02020603050405020304" pitchFamily="18" charset="0"/>
              </a:rPr>
              <a:t>thế</a:t>
            </a:r>
            <a:r>
              <a:rPr lang="en-US" altLang="en-US" sz="3500" dirty="0">
                <a:solidFill>
                  <a:srgbClr val="3333FF"/>
                </a:solidFill>
                <a:latin typeface="Times New Roman" panose="02020603050405020304" pitchFamily="18" charset="0"/>
                <a:ea typeface="HP001 4H"/>
                <a:cs typeface="Times New Roman" panose="02020603050405020304" pitchFamily="18" charset="0"/>
              </a:rPr>
              <a:t> </a:t>
            </a:r>
            <a:r>
              <a:rPr lang="en-US" altLang="en-US" sz="3500" dirty="0" err="1">
                <a:solidFill>
                  <a:srgbClr val="3333FF"/>
                </a:solidFill>
                <a:latin typeface="Times New Roman" panose="02020603050405020304" pitchFamily="18" charset="0"/>
                <a:ea typeface="HP001 4H"/>
                <a:cs typeface="Times New Roman" panose="02020603050405020304" pitchFamily="18" charset="0"/>
              </a:rPr>
              <a:t>nào</a:t>
            </a:r>
            <a:r>
              <a:rPr lang="en-US" altLang="en-US" sz="3500" dirty="0">
                <a:solidFill>
                  <a:srgbClr val="3333FF"/>
                </a:solidFill>
                <a:latin typeface="Times New Roman" panose="02020603050405020304" pitchFamily="18" charset="0"/>
                <a:ea typeface="HP001 4H"/>
                <a:cs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nodeType="afterGroup">
                            <p:stCondLst>
                              <p:cond delay="2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4">
            <a:extLst>
              <a:ext uri="{FF2B5EF4-FFF2-40B4-BE49-F238E27FC236}">
                <a16:creationId xmlns:a16="http://schemas.microsoft.com/office/drawing/2014/main" xmlns="" id="{0745F2C9-B40E-494E-A63A-200AF8BF8690}"/>
              </a:ext>
            </a:extLst>
          </p:cNvPr>
          <p:cNvPicPr>
            <a:picLocks noChangeAspect="1"/>
          </p:cNvPicPr>
          <p:nvPr/>
        </p:nvPicPr>
        <p:blipFill rotWithShape="1">
          <a:blip r:embed="rId2"/>
          <a:srcRect/>
          <a:stretch>
            <a:fillRect/>
          </a:stretch>
        </p:blipFill>
        <p:spPr>
          <a:xfrm>
            <a:off x="0" y="155677"/>
            <a:ext cx="1609725" cy="1352550"/>
          </a:xfrm>
          <a:prstGeom prst="rect">
            <a:avLst/>
          </a:prstGeom>
          <a:effectLst>
            <a:outerShdw blurRad="50800" dist="38100" dir="2700000" algn="tl" rotWithShape="0">
              <a:prstClr val="black">
                <a:alpha val="40000"/>
              </a:prstClr>
            </a:outerShdw>
          </a:effectLst>
        </p:spPr>
      </p:pic>
      <p:pic>
        <p:nvPicPr>
          <p:cNvPr id="11" name="图片 37">
            <a:extLst>
              <a:ext uri="{FF2B5EF4-FFF2-40B4-BE49-F238E27FC236}">
                <a16:creationId xmlns:a16="http://schemas.microsoft.com/office/drawing/2014/main" xmlns="" id="{07FEB57D-2519-409D-9385-A5ABA1A26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4767" y="358416"/>
            <a:ext cx="14636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14">
            <a:extLst>
              <a:ext uri="{FF2B5EF4-FFF2-40B4-BE49-F238E27FC236}">
                <a16:creationId xmlns:a16="http://schemas.microsoft.com/office/drawing/2014/main" xmlns="" id="{0DF19C16-6BFF-45A2-B56C-3AF1B02865D7}"/>
              </a:ext>
            </a:extLst>
          </p:cNvPr>
          <p:cNvSpPr txBox="1">
            <a:spLocks noChangeArrowheads="1"/>
          </p:cNvSpPr>
          <p:nvPr/>
        </p:nvSpPr>
        <p:spPr bwMode="auto">
          <a:xfrm>
            <a:off x="3055939" y="953728"/>
            <a:ext cx="560136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2800" b="1">
                <a:solidFill>
                  <a:schemeClr val="tx1"/>
                </a:solidFill>
                <a:latin typeface=".VnTime" pitchFamily="34" charset="0"/>
              </a:defRPr>
            </a:lvl1pPr>
            <a:lvl2pPr marL="742950" indent="-285750" defTabSz="685800">
              <a:defRPr sz="2800" b="1">
                <a:solidFill>
                  <a:schemeClr val="tx1"/>
                </a:solidFill>
                <a:latin typeface=".VnTime" pitchFamily="34" charset="0"/>
              </a:defRPr>
            </a:lvl2pPr>
            <a:lvl3pPr marL="1143000" indent="-228600" defTabSz="685800">
              <a:defRPr sz="2800" b="1">
                <a:solidFill>
                  <a:schemeClr val="tx1"/>
                </a:solidFill>
                <a:latin typeface=".VnTime" pitchFamily="34" charset="0"/>
              </a:defRPr>
            </a:lvl3pPr>
            <a:lvl4pPr marL="1600200" indent="-228600" defTabSz="685800">
              <a:defRPr sz="2800" b="1">
                <a:solidFill>
                  <a:schemeClr val="tx1"/>
                </a:solidFill>
                <a:latin typeface=".VnTime" pitchFamily="34" charset="0"/>
              </a:defRPr>
            </a:lvl4pPr>
            <a:lvl5pPr marL="2057400" indent="-228600" defTabSz="685800">
              <a:defRPr sz="2800" b="1">
                <a:solidFill>
                  <a:schemeClr val="tx1"/>
                </a:solidFill>
                <a:latin typeface=".VnTime" pitchFamily="34" charset="0"/>
              </a:defRPr>
            </a:lvl5pPr>
            <a:lvl6pPr marL="2514600" indent="-228600" defTabSz="685800" eaLnBrk="0" fontAlgn="base" hangingPunct="0">
              <a:spcBef>
                <a:spcPct val="0"/>
              </a:spcBef>
              <a:spcAft>
                <a:spcPct val="0"/>
              </a:spcAft>
              <a:defRPr sz="2800" b="1">
                <a:solidFill>
                  <a:schemeClr val="tx1"/>
                </a:solidFill>
                <a:latin typeface=".VnTime" pitchFamily="34" charset="0"/>
              </a:defRPr>
            </a:lvl6pPr>
            <a:lvl7pPr marL="2971800" indent="-228600" defTabSz="685800" eaLnBrk="0" fontAlgn="base" hangingPunct="0">
              <a:spcBef>
                <a:spcPct val="0"/>
              </a:spcBef>
              <a:spcAft>
                <a:spcPct val="0"/>
              </a:spcAft>
              <a:defRPr sz="2800" b="1">
                <a:solidFill>
                  <a:schemeClr val="tx1"/>
                </a:solidFill>
                <a:latin typeface=".VnTime" pitchFamily="34" charset="0"/>
              </a:defRPr>
            </a:lvl7pPr>
            <a:lvl8pPr marL="3429000" indent="-228600" defTabSz="685800" eaLnBrk="0" fontAlgn="base" hangingPunct="0">
              <a:spcBef>
                <a:spcPct val="0"/>
              </a:spcBef>
              <a:spcAft>
                <a:spcPct val="0"/>
              </a:spcAft>
              <a:defRPr sz="2800" b="1">
                <a:solidFill>
                  <a:schemeClr val="tx1"/>
                </a:solidFill>
                <a:latin typeface=".VnTime" pitchFamily="34" charset="0"/>
              </a:defRPr>
            </a:lvl8pPr>
            <a:lvl9pPr marL="3886200" indent="-228600" defTabSz="685800" eaLnBrk="0" fontAlgn="base" hangingPunct="0">
              <a:spcBef>
                <a:spcPct val="0"/>
              </a:spcBef>
              <a:spcAft>
                <a:spcPct val="0"/>
              </a:spcAft>
              <a:defRPr sz="2800" b="1">
                <a:solidFill>
                  <a:schemeClr val="tx1"/>
                </a:solidFill>
                <a:latin typeface=".VnTime" pitchFamily="34" charset="0"/>
              </a:defRPr>
            </a:lvl9pPr>
          </a:lstStyle>
          <a:p>
            <a:pPr eaLnBrk="1" hangingPunct="1"/>
            <a:r>
              <a:rPr lang="en-US" altLang="vi-VN" sz="4500" dirty="0">
                <a:solidFill>
                  <a:srgbClr val="3333FF"/>
                </a:solidFill>
                <a:latin typeface="Times New Roman" panose="02020603050405020304" pitchFamily="18" charset="0"/>
                <a:cs typeface="Times New Roman" panose="02020603050405020304" pitchFamily="18" charset="0"/>
              </a:rPr>
              <a:t>* </a:t>
            </a:r>
            <a:r>
              <a:rPr lang="en-US" altLang="vi-VN" sz="4500" dirty="0" err="1">
                <a:solidFill>
                  <a:srgbClr val="3333FF"/>
                </a:solidFill>
                <a:latin typeface="Times New Roman" panose="02020603050405020304" pitchFamily="18" charset="0"/>
                <a:cs typeface="Times New Roman" panose="02020603050405020304" pitchFamily="18" charset="0"/>
              </a:rPr>
              <a:t>Luyện</a:t>
            </a:r>
            <a:r>
              <a:rPr lang="en-US" altLang="vi-VN" sz="4500" dirty="0">
                <a:solidFill>
                  <a:srgbClr val="3333FF"/>
                </a:solidFill>
                <a:latin typeface="Times New Roman" panose="02020603050405020304" pitchFamily="18" charset="0"/>
                <a:cs typeface="Times New Roman" panose="02020603050405020304" pitchFamily="18" charset="0"/>
              </a:rPr>
              <a:t> </a:t>
            </a:r>
            <a:r>
              <a:rPr lang="en-US" altLang="vi-VN" sz="4500" dirty="0" err="1">
                <a:solidFill>
                  <a:srgbClr val="3333FF"/>
                </a:solidFill>
                <a:latin typeface="Times New Roman" panose="02020603050405020304" pitchFamily="18" charset="0"/>
                <a:cs typeface="Times New Roman" panose="02020603050405020304" pitchFamily="18" charset="0"/>
              </a:rPr>
              <a:t>viết</a:t>
            </a:r>
            <a:r>
              <a:rPr lang="en-US" altLang="vi-VN" sz="4500" dirty="0">
                <a:solidFill>
                  <a:srgbClr val="3333FF"/>
                </a:solidFill>
                <a:latin typeface="Times New Roman" panose="02020603050405020304" pitchFamily="18" charset="0"/>
                <a:cs typeface="Times New Roman" panose="02020603050405020304" pitchFamily="18" charset="0"/>
              </a:rPr>
              <a:t> </a:t>
            </a:r>
            <a:r>
              <a:rPr lang="en-US" altLang="vi-VN" sz="4500" dirty="0" err="1">
                <a:solidFill>
                  <a:srgbClr val="3333FF"/>
                </a:solidFill>
                <a:latin typeface="Times New Roman" panose="02020603050405020304" pitchFamily="18" charset="0"/>
                <a:cs typeface="Times New Roman" panose="02020603050405020304" pitchFamily="18" charset="0"/>
              </a:rPr>
              <a:t>chữ</a:t>
            </a:r>
            <a:r>
              <a:rPr lang="en-US" altLang="vi-VN" sz="4500" dirty="0">
                <a:solidFill>
                  <a:srgbClr val="3333FF"/>
                </a:solidFill>
                <a:latin typeface="Times New Roman" panose="02020603050405020304" pitchFamily="18" charset="0"/>
                <a:cs typeface="Times New Roman" panose="02020603050405020304" pitchFamily="18" charset="0"/>
              </a:rPr>
              <a:t> </a:t>
            </a:r>
            <a:r>
              <a:rPr lang="en-US" altLang="vi-VN" sz="4500" dirty="0" err="1">
                <a:solidFill>
                  <a:srgbClr val="3333FF"/>
                </a:solidFill>
                <a:latin typeface="Times New Roman" panose="02020603050405020304" pitchFamily="18" charset="0"/>
                <a:cs typeface="Times New Roman" panose="02020603050405020304" pitchFamily="18" charset="0"/>
              </a:rPr>
              <a:t>khó</a:t>
            </a:r>
            <a:r>
              <a:rPr lang="en-US" altLang="vi-VN" sz="4500" dirty="0">
                <a:solidFill>
                  <a:srgbClr val="3333FF"/>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xmlns="" id="{77D675B9-D2A3-4A14-8B6A-8904A35D61AF}"/>
              </a:ext>
            </a:extLst>
          </p:cNvPr>
          <p:cNvSpPr>
            <a:spLocks noChangeArrowheads="1"/>
          </p:cNvSpPr>
          <p:nvPr/>
        </p:nvSpPr>
        <p:spPr bwMode="auto">
          <a:xfrm>
            <a:off x="2764148" y="2246066"/>
            <a:ext cx="11906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800" b="1">
                <a:solidFill>
                  <a:schemeClr val="tx1"/>
                </a:solidFill>
                <a:latin typeface=".VnTime" pitchFamily="34" charset="0"/>
              </a:defRPr>
            </a:lvl1pPr>
            <a:lvl2pPr marL="742950" indent="-285750" defTabSz="685800">
              <a:defRPr sz="2800" b="1">
                <a:solidFill>
                  <a:schemeClr val="tx1"/>
                </a:solidFill>
                <a:latin typeface=".VnTime" pitchFamily="34" charset="0"/>
              </a:defRPr>
            </a:lvl2pPr>
            <a:lvl3pPr marL="1143000" indent="-228600" defTabSz="685800">
              <a:defRPr sz="2800" b="1">
                <a:solidFill>
                  <a:schemeClr val="tx1"/>
                </a:solidFill>
                <a:latin typeface=".VnTime" pitchFamily="34" charset="0"/>
              </a:defRPr>
            </a:lvl3pPr>
            <a:lvl4pPr marL="1600200" indent="-228600" defTabSz="685800">
              <a:defRPr sz="2800" b="1">
                <a:solidFill>
                  <a:schemeClr val="tx1"/>
                </a:solidFill>
                <a:latin typeface=".VnTime" pitchFamily="34" charset="0"/>
              </a:defRPr>
            </a:lvl4pPr>
            <a:lvl5pPr marL="2057400" indent="-228600" defTabSz="685800">
              <a:defRPr sz="2800" b="1">
                <a:solidFill>
                  <a:schemeClr val="tx1"/>
                </a:solidFill>
                <a:latin typeface=".VnTime" pitchFamily="34" charset="0"/>
              </a:defRPr>
            </a:lvl5pPr>
            <a:lvl6pPr marL="2514600" indent="-228600" defTabSz="685800" eaLnBrk="0" fontAlgn="base" hangingPunct="0">
              <a:spcBef>
                <a:spcPct val="0"/>
              </a:spcBef>
              <a:spcAft>
                <a:spcPct val="0"/>
              </a:spcAft>
              <a:defRPr sz="2800" b="1">
                <a:solidFill>
                  <a:schemeClr val="tx1"/>
                </a:solidFill>
                <a:latin typeface=".VnTime" pitchFamily="34" charset="0"/>
              </a:defRPr>
            </a:lvl6pPr>
            <a:lvl7pPr marL="2971800" indent="-228600" defTabSz="685800" eaLnBrk="0" fontAlgn="base" hangingPunct="0">
              <a:spcBef>
                <a:spcPct val="0"/>
              </a:spcBef>
              <a:spcAft>
                <a:spcPct val="0"/>
              </a:spcAft>
              <a:defRPr sz="2800" b="1">
                <a:solidFill>
                  <a:schemeClr val="tx1"/>
                </a:solidFill>
                <a:latin typeface=".VnTime" pitchFamily="34" charset="0"/>
              </a:defRPr>
            </a:lvl7pPr>
            <a:lvl8pPr marL="3429000" indent="-228600" defTabSz="685800" eaLnBrk="0" fontAlgn="base" hangingPunct="0">
              <a:spcBef>
                <a:spcPct val="0"/>
              </a:spcBef>
              <a:spcAft>
                <a:spcPct val="0"/>
              </a:spcAft>
              <a:defRPr sz="2800" b="1">
                <a:solidFill>
                  <a:schemeClr val="tx1"/>
                </a:solidFill>
                <a:latin typeface=".VnTime" pitchFamily="34" charset="0"/>
              </a:defRPr>
            </a:lvl8pPr>
            <a:lvl9pPr marL="3886200" indent="-228600" defTabSz="685800" eaLnBrk="0" fontAlgn="base" hangingPunct="0">
              <a:spcBef>
                <a:spcPct val="0"/>
              </a:spcBef>
              <a:spcAft>
                <a:spcPct val="0"/>
              </a:spcAft>
              <a:defRPr sz="2800" b="1">
                <a:solidFill>
                  <a:schemeClr val="tx1"/>
                </a:solidFill>
                <a:latin typeface=".VnTime" pitchFamily="34" charset="0"/>
              </a:defRPr>
            </a:lvl9pPr>
          </a:lstStyle>
          <a:p>
            <a:pPr eaLnBrk="1" hangingPunct="1"/>
            <a:r>
              <a:rPr lang="en-US" altLang="vi-VN" sz="4500" dirty="0">
                <a:solidFill>
                  <a:srgbClr val="000000"/>
                </a:solidFill>
                <a:latin typeface="Times New Roman" panose="02020603050405020304" pitchFamily="18" charset="0"/>
                <a:cs typeface="Times New Roman" panose="02020603050405020304" pitchFamily="18" charset="0"/>
              </a:rPr>
              <a:t>Ly</a:t>
            </a:r>
          </a:p>
        </p:txBody>
      </p:sp>
      <p:sp>
        <p:nvSpPr>
          <p:cNvPr id="10" name="Rectangle 9">
            <a:extLst>
              <a:ext uri="{FF2B5EF4-FFF2-40B4-BE49-F238E27FC236}">
                <a16:creationId xmlns:a16="http://schemas.microsoft.com/office/drawing/2014/main" xmlns="" id="{448769DB-117D-4E63-91FF-E96F37911D5D}"/>
              </a:ext>
            </a:extLst>
          </p:cNvPr>
          <p:cNvSpPr>
            <a:spLocks noChangeArrowheads="1"/>
          </p:cNvSpPr>
          <p:nvPr/>
        </p:nvSpPr>
        <p:spPr bwMode="auto">
          <a:xfrm>
            <a:off x="6420463" y="2379509"/>
            <a:ext cx="294476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2800" b="1">
                <a:solidFill>
                  <a:schemeClr val="tx1"/>
                </a:solidFill>
                <a:latin typeface=".VnTime" pitchFamily="34" charset="0"/>
              </a:defRPr>
            </a:lvl1pPr>
            <a:lvl2pPr marL="742950" indent="-285750" defTabSz="685800">
              <a:defRPr sz="2800" b="1">
                <a:solidFill>
                  <a:schemeClr val="tx1"/>
                </a:solidFill>
                <a:latin typeface=".VnTime" pitchFamily="34" charset="0"/>
              </a:defRPr>
            </a:lvl2pPr>
            <a:lvl3pPr marL="1143000" indent="-228600" defTabSz="685800">
              <a:defRPr sz="2800" b="1">
                <a:solidFill>
                  <a:schemeClr val="tx1"/>
                </a:solidFill>
                <a:latin typeface=".VnTime" pitchFamily="34" charset="0"/>
              </a:defRPr>
            </a:lvl3pPr>
            <a:lvl4pPr marL="1600200" indent="-228600" defTabSz="685800">
              <a:defRPr sz="2800" b="1">
                <a:solidFill>
                  <a:schemeClr val="tx1"/>
                </a:solidFill>
                <a:latin typeface=".VnTime" pitchFamily="34" charset="0"/>
              </a:defRPr>
            </a:lvl4pPr>
            <a:lvl5pPr marL="2057400" indent="-228600" defTabSz="685800">
              <a:defRPr sz="2800" b="1">
                <a:solidFill>
                  <a:schemeClr val="tx1"/>
                </a:solidFill>
                <a:latin typeface=".VnTime" pitchFamily="34" charset="0"/>
              </a:defRPr>
            </a:lvl5pPr>
            <a:lvl6pPr marL="2514600" indent="-228600" defTabSz="685800" eaLnBrk="0" fontAlgn="base" hangingPunct="0">
              <a:spcBef>
                <a:spcPct val="0"/>
              </a:spcBef>
              <a:spcAft>
                <a:spcPct val="0"/>
              </a:spcAft>
              <a:defRPr sz="2800" b="1">
                <a:solidFill>
                  <a:schemeClr val="tx1"/>
                </a:solidFill>
                <a:latin typeface=".VnTime" pitchFamily="34" charset="0"/>
              </a:defRPr>
            </a:lvl6pPr>
            <a:lvl7pPr marL="2971800" indent="-228600" defTabSz="685800" eaLnBrk="0" fontAlgn="base" hangingPunct="0">
              <a:spcBef>
                <a:spcPct val="0"/>
              </a:spcBef>
              <a:spcAft>
                <a:spcPct val="0"/>
              </a:spcAft>
              <a:defRPr sz="2800" b="1">
                <a:solidFill>
                  <a:schemeClr val="tx1"/>
                </a:solidFill>
                <a:latin typeface=".VnTime" pitchFamily="34" charset="0"/>
              </a:defRPr>
            </a:lvl7pPr>
            <a:lvl8pPr marL="3429000" indent="-228600" defTabSz="685800" eaLnBrk="0" fontAlgn="base" hangingPunct="0">
              <a:spcBef>
                <a:spcPct val="0"/>
              </a:spcBef>
              <a:spcAft>
                <a:spcPct val="0"/>
              </a:spcAft>
              <a:defRPr sz="2800" b="1">
                <a:solidFill>
                  <a:schemeClr val="tx1"/>
                </a:solidFill>
                <a:latin typeface=".VnTime" pitchFamily="34" charset="0"/>
              </a:defRPr>
            </a:lvl8pPr>
            <a:lvl9pPr marL="3886200" indent="-228600" defTabSz="685800" eaLnBrk="0" fontAlgn="base" hangingPunct="0">
              <a:spcBef>
                <a:spcPct val="0"/>
              </a:spcBef>
              <a:spcAft>
                <a:spcPct val="0"/>
              </a:spcAft>
              <a:defRPr sz="2800" b="1">
                <a:solidFill>
                  <a:schemeClr val="tx1"/>
                </a:solidFill>
                <a:latin typeface=".VnTime" pitchFamily="34" charset="0"/>
              </a:defRPr>
            </a:lvl9pPr>
          </a:lstStyle>
          <a:p>
            <a:pPr eaLnBrk="1" hangingPunct="1"/>
            <a:r>
              <a:rPr lang="en-US" altLang="vi-VN" sz="4500" dirty="0" err="1">
                <a:solidFill>
                  <a:srgbClr val="000000"/>
                </a:solidFill>
                <a:latin typeface="Times New Roman" panose="02020603050405020304" pitchFamily="18" charset="0"/>
                <a:cs typeface="Times New Roman" panose="02020603050405020304" pitchFamily="18" charset="0"/>
              </a:rPr>
              <a:t>Khánh</a:t>
            </a:r>
            <a:endParaRPr lang="en-US" altLang="vi-VN" sz="4500" dirty="0">
              <a:solidFill>
                <a:srgbClr val="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BEC6DB6B-C9E3-4B92-A8F8-C570B4F26100}"/>
              </a:ext>
            </a:extLst>
          </p:cNvPr>
          <p:cNvSpPr>
            <a:spLocks noChangeArrowheads="1"/>
          </p:cNvSpPr>
          <p:nvPr/>
        </p:nvSpPr>
        <p:spPr bwMode="auto">
          <a:xfrm>
            <a:off x="1976284" y="4611934"/>
            <a:ext cx="167276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2800" b="1">
                <a:solidFill>
                  <a:schemeClr val="tx1"/>
                </a:solidFill>
                <a:latin typeface=".VnTime" pitchFamily="34" charset="0"/>
              </a:defRPr>
            </a:lvl1pPr>
            <a:lvl2pPr marL="742950" indent="-285750" defTabSz="685800">
              <a:defRPr sz="2800" b="1">
                <a:solidFill>
                  <a:schemeClr val="tx1"/>
                </a:solidFill>
                <a:latin typeface=".VnTime" pitchFamily="34" charset="0"/>
              </a:defRPr>
            </a:lvl2pPr>
            <a:lvl3pPr marL="1143000" indent="-228600" defTabSz="685800">
              <a:defRPr sz="2800" b="1">
                <a:solidFill>
                  <a:schemeClr val="tx1"/>
                </a:solidFill>
                <a:latin typeface=".VnTime" pitchFamily="34" charset="0"/>
              </a:defRPr>
            </a:lvl3pPr>
            <a:lvl4pPr marL="1600200" indent="-228600" defTabSz="685800">
              <a:defRPr sz="2800" b="1">
                <a:solidFill>
                  <a:schemeClr val="tx1"/>
                </a:solidFill>
                <a:latin typeface=".VnTime" pitchFamily="34" charset="0"/>
              </a:defRPr>
            </a:lvl4pPr>
            <a:lvl5pPr marL="2057400" indent="-228600" defTabSz="685800">
              <a:defRPr sz="2800" b="1">
                <a:solidFill>
                  <a:schemeClr val="tx1"/>
                </a:solidFill>
                <a:latin typeface=".VnTime" pitchFamily="34" charset="0"/>
              </a:defRPr>
            </a:lvl5pPr>
            <a:lvl6pPr marL="2514600" indent="-228600" defTabSz="685800" eaLnBrk="0" fontAlgn="base" hangingPunct="0">
              <a:spcBef>
                <a:spcPct val="0"/>
              </a:spcBef>
              <a:spcAft>
                <a:spcPct val="0"/>
              </a:spcAft>
              <a:defRPr sz="2800" b="1">
                <a:solidFill>
                  <a:schemeClr val="tx1"/>
                </a:solidFill>
                <a:latin typeface=".VnTime" pitchFamily="34" charset="0"/>
              </a:defRPr>
            </a:lvl6pPr>
            <a:lvl7pPr marL="2971800" indent="-228600" defTabSz="685800" eaLnBrk="0" fontAlgn="base" hangingPunct="0">
              <a:spcBef>
                <a:spcPct val="0"/>
              </a:spcBef>
              <a:spcAft>
                <a:spcPct val="0"/>
              </a:spcAft>
              <a:defRPr sz="2800" b="1">
                <a:solidFill>
                  <a:schemeClr val="tx1"/>
                </a:solidFill>
                <a:latin typeface=".VnTime" pitchFamily="34" charset="0"/>
              </a:defRPr>
            </a:lvl7pPr>
            <a:lvl8pPr marL="3429000" indent="-228600" defTabSz="685800" eaLnBrk="0" fontAlgn="base" hangingPunct="0">
              <a:spcBef>
                <a:spcPct val="0"/>
              </a:spcBef>
              <a:spcAft>
                <a:spcPct val="0"/>
              </a:spcAft>
              <a:defRPr sz="2800" b="1">
                <a:solidFill>
                  <a:schemeClr val="tx1"/>
                </a:solidFill>
                <a:latin typeface=".VnTime" pitchFamily="34" charset="0"/>
              </a:defRPr>
            </a:lvl8pPr>
            <a:lvl9pPr marL="3886200" indent="-228600" defTabSz="685800" eaLnBrk="0" fontAlgn="base" hangingPunct="0">
              <a:spcBef>
                <a:spcPct val="0"/>
              </a:spcBef>
              <a:spcAft>
                <a:spcPct val="0"/>
              </a:spcAft>
              <a:defRPr sz="2800" b="1">
                <a:solidFill>
                  <a:schemeClr val="tx1"/>
                </a:solidFill>
                <a:latin typeface=".VnTime" pitchFamily="34" charset="0"/>
              </a:defRPr>
            </a:lvl9pPr>
          </a:lstStyle>
          <a:p>
            <a:pPr eaLnBrk="1" hangingPunct="1"/>
            <a:r>
              <a:rPr lang="en-US" altLang="vi-VN" sz="4500" dirty="0" err="1">
                <a:solidFill>
                  <a:srgbClr val="000000"/>
                </a:solidFill>
                <a:latin typeface="Times New Roman" panose="02020603050405020304" pitchFamily="18" charset="0"/>
                <a:cs typeface="Times New Roman" panose="02020603050405020304" pitchFamily="18" charset="0"/>
              </a:rPr>
              <a:t>loe</a:t>
            </a:r>
            <a:endParaRPr lang="en-US" altLang="vi-VN" sz="4500" dirty="0">
              <a:solidFill>
                <a:srgbClr val="00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E710C946-E6D7-4B94-A3A8-244515423F2A}"/>
              </a:ext>
            </a:extLst>
          </p:cNvPr>
          <p:cNvSpPr>
            <a:spLocks noChangeArrowheads="1"/>
          </p:cNvSpPr>
          <p:nvPr/>
        </p:nvSpPr>
        <p:spPr bwMode="auto">
          <a:xfrm>
            <a:off x="4332621" y="4611934"/>
            <a:ext cx="1524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800" b="1">
                <a:solidFill>
                  <a:schemeClr val="tx1"/>
                </a:solidFill>
                <a:latin typeface=".VnTime" pitchFamily="34" charset="0"/>
              </a:defRPr>
            </a:lvl1pPr>
            <a:lvl2pPr marL="742950" indent="-285750" defTabSz="685800">
              <a:defRPr sz="2800" b="1">
                <a:solidFill>
                  <a:schemeClr val="tx1"/>
                </a:solidFill>
                <a:latin typeface=".VnTime" pitchFamily="34" charset="0"/>
              </a:defRPr>
            </a:lvl2pPr>
            <a:lvl3pPr marL="1143000" indent="-228600" defTabSz="685800">
              <a:defRPr sz="2800" b="1">
                <a:solidFill>
                  <a:schemeClr val="tx1"/>
                </a:solidFill>
                <a:latin typeface=".VnTime" pitchFamily="34" charset="0"/>
              </a:defRPr>
            </a:lvl3pPr>
            <a:lvl4pPr marL="1600200" indent="-228600" defTabSz="685800">
              <a:defRPr sz="2800" b="1">
                <a:solidFill>
                  <a:schemeClr val="tx1"/>
                </a:solidFill>
                <a:latin typeface=".VnTime" pitchFamily="34" charset="0"/>
              </a:defRPr>
            </a:lvl4pPr>
            <a:lvl5pPr marL="2057400" indent="-228600" defTabSz="685800">
              <a:defRPr sz="2800" b="1">
                <a:solidFill>
                  <a:schemeClr val="tx1"/>
                </a:solidFill>
                <a:latin typeface=".VnTime" pitchFamily="34" charset="0"/>
              </a:defRPr>
            </a:lvl5pPr>
            <a:lvl6pPr marL="2514600" indent="-228600" defTabSz="685800" eaLnBrk="0" fontAlgn="base" hangingPunct="0">
              <a:spcBef>
                <a:spcPct val="0"/>
              </a:spcBef>
              <a:spcAft>
                <a:spcPct val="0"/>
              </a:spcAft>
              <a:defRPr sz="2800" b="1">
                <a:solidFill>
                  <a:schemeClr val="tx1"/>
                </a:solidFill>
                <a:latin typeface=".VnTime" pitchFamily="34" charset="0"/>
              </a:defRPr>
            </a:lvl6pPr>
            <a:lvl7pPr marL="2971800" indent="-228600" defTabSz="685800" eaLnBrk="0" fontAlgn="base" hangingPunct="0">
              <a:spcBef>
                <a:spcPct val="0"/>
              </a:spcBef>
              <a:spcAft>
                <a:spcPct val="0"/>
              </a:spcAft>
              <a:defRPr sz="2800" b="1">
                <a:solidFill>
                  <a:schemeClr val="tx1"/>
                </a:solidFill>
                <a:latin typeface=".VnTime" pitchFamily="34" charset="0"/>
              </a:defRPr>
            </a:lvl7pPr>
            <a:lvl8pPr marL="3429000" indent="-228600" defTabSz="685800" eaLnBrk="0" fontAlgn="base" hangingPunct="0">
              <a:spcBef>
                <a:spcPct val="0"/>
              </a:spcBef>
              <a:spcAft>
                <a:spcPct val="0"/>
              </a:spcAft>
              <a:defRPr sz="2800" b="1">
                <a:solidFill>
                  <a:schemeClr val="tx1"/>
                </a:solidFill>
                <a:latin typeface=".VnTime" pitchFamily="34" charset="0"/>
              </a:defRPr>
            </a:lvl8pPr>
            <a:lvl9pPr marL="3886200" indent="-228600" defTabSz="685800" eaLnBrk="0" fontAlgn="base" hangingPunct="0">
              <a:spcBef>
                <a:spcPct val="0"/>
              </a:spcBef>
              <a:spcAft>
                <a:spcPct val="0"/>
              </a:spcAft>
              <a:defRPr sz="2800" b="1">
                <a:solidFill>
                  <a:schemeClr val="tx1"/>
                </a:solidFill>
                <a:latin typeface=".VnTime" pitchFamily="34" charset="0"/>
              </a:defRPr>
            </a:lvl9pPr>
          </a:lstStyle>
          <a:p>
            <a:pPr eaLnBrk="1" hangingPunct="1"/>
            <a:r>
              <a:rPr lang="en-US" altLang="vi-VN" sz="4500" dirty="0" err="1">
                <a:solidFill>
                  <a:srgbClr val="000000"/>
                </a:solidFill>
                <a:latin typeface="Times New Roman" panose="02020603050405020304" pitchFamily="18" charset="0"/>
                <a:cs typeface="Times New Roman" panose="02020603050405020304" pitchFamily="18" charset="0"/>
              </a:rPr>
              <a:t>nổi</a:t>
            </a:r>
            <a:endParaRPr lang="en-US" altLang="vi-VN" sz="4500" dirty="0">
              <a:solidFill>
                <a:srgbClr val="00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CDF04C2B-2268-4F25-9EE0-72EBBCD5BBC2}"/>
              </a:ext>
            </a:extLst>
          </p:cNvPr>
          <p:cNvSpPr>
            <a:spLocks noChangeArrowheads="1"/>
          </p:cNvSpPr>
          <p:nvPr/>
        </p:nvSpPr>
        <p:spPr bwMode="auto">
          <a:xfrm>
            <a:off x="6773144" y="4611934"/>
            <a:ext cx="228236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2800" b="1">
                <a:solidFill>
                  <a:schemeClr val="tx1"/>
                </a:solidFill>
                <a:latin typeface=".VnTime" pitchFamily="34" charset="0"/>
              </a:defRPr>
            </a:lvl1pPr>
            <a:lvl2pPr marL="742950" indent="-285750" defTabSz="685800">
              <a:defRPr sz="2800" b="1">
                <a:solidFill>
                  <a:schemeClr val="tx1"/>
                </a:solidFill>
                <a:latin typeface=".VnTime" pitchFamily="34" charset="0"/>
              </a:defRPr>
            </a:lvl2pPr>
            <a:lvl3pPr marL="1143000" indent="-228600" defTabSz="685800">
              <a:defRPr sz="2800" b="1">
                <a:solidFill>
                  <a:schemeClr val="tx1"/>
                </a:solidFill>
                <a:latin typeface=".VnTime" pitchFamily="34" charset="0"/>
              </a:defRPr>
            </a:lvl3pPr>
            <a:lvl4pPr marL="1600200" indent="-228600" defTabSz="685800">
              <a:defRPr sz="2800" b="1">
                <a:solidFill>
                  <a:schemeClr val="tx1"/>
                </a:solidFill>
                <a:latin typeface=".VnTime" pitchFamily="34" charset="0"/>
              </a:defRPr>
            </a:lvl4pPr>
            <a:lvl5pPr marL="2057400" indent="-228600" defTabSz="685800">
              <a:defRPr sz="2800" b="1">
                <a:solidFill>
                  <a:schemeClr val="tx1"/>
                </a:solidFill>
                <a:latin typeface=".VnTime" pitchFamily="34" charset="0"/>
              </a:defRPr>
            </a:lvl5pPr>
            <a:lvl6pPr marL="2514600" indent="-228600" defTabSz="685800" eaLnBrk="0" fontAlgn="base" hangingPunct="0">
              <a:spcBef>
                <a:spcPct val="0"/>
              </a:spcBef>
              <a:spcAft>
                <a:spcPct val="0"/>
              </a:spcAft>
              <a:defRPr sz="2800" b="1">
                <a:solidFill>
                  <a:schemeClr val="tx1"/>
                </a:solidFill>
                <a:latin typeface=".VnTime" pitchFamily="34" charset="0"/>
              </a:defRPr>
            </a:lvl6pPr>
            <a:lvl7pPr marL="2971800" indent="-228600" defTabSz="685800" eaLnBrk="0" fontAlgn="base" hangingPunct="0">
              <a:spcBef>
                <a:spcPct val="0"/>
              </a:spcBef>
              <a:spcAft>
                <a:spcPct val="0"/>
              </a:spcAft>
              <a:defRPr sz="2800" b="1">
                <a:solidFill>
                  <a:schemeClr val="tx1"/>
                </a:solidFill>
                <a:latin typeface=".VnTime" pitchFamily="34" charset="0"/>
              </a:defRPr>
            </a:lvl7pPr>
            <a:lvl8pPr marL="3429000" indent="-228600" defTabSz="685800" eaLnBrk="0" fontAlgn="base" hangingPunct="0">
              <a:spcBef>
                <a:spcPct val="0"/>
              </a:spcBef>
              <a:spcAft>
                <a:spcPct val="0"/>
              </a:spcAft>
              <a:defRPr sz="2800" b="1">
                <a:solidFill>
                  <a:schemeClr val="tx1"/>
                </a:solidFill>
                <a:latin typeface=".VnTime" pitchFamily="34" charset="0"/>
              </a:defRPr>
            </a:lvl8pPr>
            <a:lvl9pPr marL="3886200" indent="-228600" defTabSz="685800" eaLnBrk="0" fontAlgn="base" hangingPunct="0">
              <a:spcBef>
                <a:spcPct val="0"/>
              </a:spcBef>
              <a:spcAft>
                <a:spcPct val="0"/>
              </a:spcAft>
              <a:defRPr sz="2800" b="1">
                <a:solidFill>
                  <a:schemeClr val="tx1"/>
                </a:solidFill>
                <a:latin typeface=".VnTime" pitchFamily="34" charset="0"/>
              </a:defRPr>
            </a:lvl9pPr>
          </a:lstStyle>
          <a:p>
            <a:pPr eaLnBrk="1" hangingPunct="1"/>
            <a:r>
              <a:rPr lang="en-US" altLang="vi-VN" sz="4500" dirty="0" err="1">
                <a:solidFill>
                  <a:srgbClr val="000000"/>
                </a:solidFill>
                <a:latin typeface="Times New Roman" panose="02020603050405020304" pitchFamily="18" charset="0"/>
                <a:cs typeface="Times New Roman" panose="02020603050405020304" pitchFamily="18" charset="0"/>
              </a:rPr>
              <a:t>nẹp</a:t>
            </a:r>
            <a:endParaRPr lang="en-US" altLang="vi-VN" sz="45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nodeType="afterGroup">
                            <p:stCondLst>
                              <p:cond delay="2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43C46548-7B15-45BE-ADE8-0874E3106656}"/>
              </a:ext>
            </a:extLst>
          </p:cNvPr>
          <p:cNvSpPr/>
          <p:nvPr/>
        </p:nvSpPr>
        <p:spPr>
          <a:xfrm>
            <a:off x="6415088" y="96838"/>
            <a:ext cx="3575050" cy="18351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E4AE6B75-9111-445A-B8E5-E583057E7F7F}"/>
              </a:ext>
            </a:extLst>
          </p:cNvPr>
          <p:cNvSpPr txBox="1"/>
          <p:nvPr/>
        </p:nvSpPr>
        <p:spPr>
          <a:xfrm>
            <a:off x="6959601" y="493714"/>
            <a:ext cx="2486025" cy="830997"/>
          </a:xfrm>
          <a:prstGeom prst="rect">
            <a:avLst/>
          </a:prstGeom>
          <a:noFill/>
        </p:spPr>
        <p:txBody>
          <a:bodyPr>
            <a:spAutoFit/>
          </a:bodyPr>
          <a:lstStyle/>
          <a:p>
            <a:pPr algn="ctr">
              <a:defRPr/>
            </a:pPr>
            <a:r>
              <a:rPr lang="vi-VN" sz="2400" b="1" dirty="0">
                <a:latin typeface="Times New Roman" panose="02020603050405020304" pitchFamily="18" charset="0"/>
                <a:cs typeface="Times New Roman" panose="02020603050405020304" pitchFamily="18" charset="0"/>
              </a:rPr>
              <a:t>HƯỚNG DẪN VIẾT Ở NHÀ</a:t>
            </a:r>
            <a:endParaRPr lang="en-US" sz="2400" b="1" dirty="0">
              <a:latin typeface="Times New Roman" panose="02020603050405020304" pitchFamily="18" charset="0"/>
              <a:cs typeface="Times New Roman" panose="02020603050405020304" pitchFamily="18" charset="0"/>
            </a:endParaRPr>
          </a:p>
        </p:txBody>
      </p:sp>
      <p:grpSp>
        <p:nvGrpSpPr>
          <p:cNvPr id="21508" name="Google Shape;1184;p29">
            <a:extLst>
              <a:ext uri="{FF2B5EF4-FFF2-40B4-BE49-F238E27FC236}">
                <a16:creationId xmlns:a16="http://schemas.microsoft.com/office/drawing/2014/main" xmlns="" id="{00819196-9087-4839-8AE6-FBDCD1C257DA}"/>
              </a:ext>
            </a:extLst>
          </p:cNvPr>
          <p:cNvGrpSpPr>
            <a:grpSpLocks/>
          </p:cNvGrpSpPr>
          <p:nvPr/>
        </p:nvGrpSpPr>
        <p:grpSpPr bwMode="auto">
          <a:xfrm>
            <a:off x="1371601" y="-457200"/>
            <a:ext cx="8848725" cy="6629400"/>
            <a:chOff x="945916" y="459529"/>
            <a:chExt cx="7313616" cy="4683960"/>
          </a:xfrm>
        </p:grpSpPr>
        <p:grpSp>
          <p:nvGrpSpPr>
            <p:cNvPr id="21510" name="Google Shape;1185;p29">
              <a:extLst>
                <a:ext uri="{FF2B5EF4-FFF2-40B4-BE49-F238E27FC236}">
                  <a16:creationId xmlns:a16="http://schemas.microsoft.com/office/drawing/2014/main" xmlns="" id="{EA4E71D2-3CB8-42AC-87DE-70EFD1827068}"/>
                </a:ext>
              </a:extLst>
            </p:cNvPr>
            <p:cNvGrpSpPr>
              <a:grpSpLocks/>
            </p:cNvGrpSpPr>
            <p:nvPr/>
          </p:nvGrpSpPr>
          <p:grpSpPr bwMode="auto">
            <a:xfrm rot="815345">
              <a:off x="1045572" y="1442605"/>
              <a:ext cx="1318375" cy="1005271"/>
              <a:chOff x="5913226" y="4077344"/>
              <a:chExt cx="914289" cy="694967"/>
            </a:xfrm>
          </p:grpSpPr>
          <p:sp>
            <p:nvSpPr>
              <p:cNvPr id="21531" name="Google Shape;1186;p29">
                <a:extLst>
                  <a:ext uri="{FF2B5EF4-FFF2-40B4-BE49-F238E27FC236}">
                    <a16:creationId xmlns:a16="http://schemas.microsoft.com/office/drawing/2014/main" xmlns="" id="{B72E6533-EAB3-4211-8279-94FE6D058628}"/>
                  </a:ext>
                </a:extLst>
              </p:cNvPr>
              <p:cNvSpPr>
                <a:spLocks/>
              </p:cNvSpPr>
              <p:nvPr/>
            </p:nvSpPr>
            <p:spPr bwMode="auto">
              <a:xfrm>
                <a:off x="5913226" y="4077344"/>
                <a:ext cx="891397" cy="675677"/>
              </a:xfrm>
              <a:custGeom>
                <a:avLst/>
                <a:gdLst>
                  <a:gd name="T0" fmla="*/ 2147483647 w 25975"/>
                  <a:gd name="T1" fmla="*/ 47165302 h 19689"/>
                  <a:gd name="T2" fmla="*/ 2147483647 w 25975"/>
                  <a:gd name="T3" fmla="*/ 2147483647 h 19689"/>
                  <a:gd name="T4" fmla="*/ 2147483647 w 25975"/>
                  <a:gd name="T5" fmla="*/ 2147483647 h 19689"/>
                  <a:gd name="T6" fmla="*/ 2147483647 w 25975"/>
                  <a:gd name="T7" fmla="*/ 2147483647 h 19689"/>
                  <a:gd name="T8" fmla="*/ 2147483647 w 25975"/>
                  <a:gd name="T9" fmla="*/ 2147483647 h 19689"/>
                  <a:gd name="T10" fmla="*/ 2147483647 w 25975"/>
                  <a:gd name="T11" fmla="*/ 2147483647 h 19689"/>
                  <a:gd name="T12" fmla="*/ 2147483647 w 25975"/>
                  <a:gd name="T13" fmla="*/ 2147483647 h 19689"/>
                  <a:gd name="T14" fmla="*/ 2147483647 w 25975"/>
                  <a:gd name="T15" fmla="*/ 2147483647 h 19689"/>
                  <a:gd name="T16" fmla="*/ 2147483647 w 25975"/>
                  <a:gd name="T17" fmla="*/ 2147483647 h 19689"/>
                  <a:gd name="T18" fmla="*/ 2147483647 w 25975"/>
                  <a:gd name="T19" fmla="*/ 2147483647 h 19689"/>
                  <a:gd name="T20" fmla="*/ 2147483647 w 25975"/>
                  <a:gd name="T21" fmla="*/ 2147483647 h 19689"/>
                  <a:gd name="T22" fmla="*/ 2147483647 w 25975"/>
                  <a:gd name="T23" fmla="*/ 2147483647 h 19689"/>
                  <a:gd name="T24" fmla="*/ 2147483647 w 25975"/>
                  <a:gd name="T25" fmla="*/ 2147483647 h 19689"/>
                  <a:gd name="T26" fmla="*/ 2147483647 w 25975"/>
                  <a:gd name="T27" fmla="*/ 2147483647 h 19689"/>
                  <a:gd name="T28" fmla="*/ 2147483647 w 25975"/>
                  <a:gd name="T29" fmla="*/ 2147483647 h 19689"/>
                  <a:gd name="T30" fmla="*/ 2147483647 w 25975"/>
                  <a:gd name="T31" fmla="*/ 2147483647 h 19689"/>
                  <a:gd name="T32" fmla="*/ 2147483647 w 25975"/>
                  <a:gd name="T33" fmla="*/ 2147483647 h 19689"/>
                  <a:gd name="T34" fmla="*/ 2147483647 w 25975"/>
                  <a:gd name="T35" fmla="*/ 2147483647 h 19689"/>
                  <a:gd name="T36" fmla="*/ 2147483647 w 25975"/>
                  <a:gd name="T37" fmla="*/ 2147483647 h 19689"/>
                  <a:gd name="T38" fmla="*/ 2147483647 w 25975"/>
                  <a:gd name="T39" fmla="*/ 2147483647 h 19689"/>
                  <a:gd name="T40" fmla="*/ 2147483647 w 25975"/>
                  <a:gd name="T41" fmla="*/ 47165302 h 196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32" name="Google Shape;1187;p29">
                <a:extLst>
                  <a:ext uri="{FF2B5EF4-FFF2-40B4-BE49-F238E27FC236}">
                    <a16:creationId xmlns:a16="http://schemas.microsoft.com/office/drawing/2014/main" xmlns="" id="{9E851F10-7E3A-45A3-B280-8B94ABCABF4D}"/>
                  </a:ext>
                </a:extLst>
              </p:cNvPr>
              <p:cNvSpPr>
                <a:spLocks/>
              </p:cNvSpPr>
              <p:nvPr/>
            </p:nvSpPr>
            <p:spPr bwMode="auto">
              <a:xfrm>
                <a:off x="6022599" y="4229579"/>
                <a:ext cx="804917" cy="542731"/>
              </a:xfrm>
              <a:custGeom>
                <a:avLst/>
                <a:gdLst>
                  <a:gd name="T0" fmla="*/ 2147483647 w 23455"/>
                  <a:gd name="T1" fmla="*/ 0 h 15815"/>
                  <a:gd name="T2" fmla="*/ 2147483647 w 23455"/>
                  <a:gd name="T3" fmla="*/ 2147483647 h 15815"/>
                  <a:gd name="T4" fmla="*/ 2147483647 w 23455"/>
                  <a:gd name="T5" fmla="*/ 2147483647 h 15815"/>
                  <a:gd name="T6" fmla="*/ 2147483647 w 23455"/>
                  <a:gd name="T7" fmla="*/ 2147483647 h 15815"/>
                  <a:gd name="T8" fmla="*/ 2147483647 w 23455"/>
                  <a:gd name="T9" fmla="*/ 2147483647 h 15815"/>
                  <a:gd name="T10" fmla="*/ 2147483647 w 23455"/>
                  <a:gd name="T11" fmla="*/ 2147483647 h 15815"/>
                  <a:gd name="T12" fmla="*/ 2147483647 w 23455"/>
                  <a:gd name="T13" fmla="*/ 0 h 158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33" name="Google Shape;1188;p29">
                <a:extLst>
                  <a:ext uri="{FF2B5EF4-FFF2-40B4-BE49-F238E27FC236}">
                    <a16:creationId xmlns:a16="http://schemas.microsoft.com/office/drawing/2014/main" xmlns="" id="{CA595DBE-2D87-4C5E-9FD1-D20D540C6DED}"/>
                  </a:ext>
                </a:extLst>
              </p:cNvPr>
              <p:cNvSpPr>
                <a:spLocks/>
              </p:cNvSpPr>
              <p:nvPr/>
            </p:nvSpPr>
            <p:spPr bwMode="auto">
              <a:xfrm>
                <a:off x="6385548" y="4469464"/>
                <a:ext cx="17262" cy="14894"/>
              </a:xfrm>
              <a:custGeom>
                <a:avLst/>
                <a:gdLst>
                  <a:gd name="T0" fmla="*/ 2147483647 w 503"/>
                  <a:gd name="T1" fmla="*/ 0 h 434"/>
                  <a:gd name="T2" fmla="*/ 0 w 503"/>
                  <a:gd name="T3" fmla="*/ 1094373405 h 434"/>
                  <a:gd name="T4" fmla="*/ 2147483647 w 503"/>
                  <a:gd name="T5" fmla="*/ 2147483647 h 434"/>
                  <a:gd name="T6" fmla="*/ 2147483647 w 503"/>
                  <a:gd name="T7" fmla="*/ 0 h 4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34" name="Google Shape;1189;p29">
                <a:extLst>
                  <a:ext uri="{FF2B5EF4-FFF2-40B4-BE49-F238E27FC236}">
                    <a16:creationId xmlns:a16="http://schemas.microsoft.com/office/drawing/2014/main" xmlns="" id="{D20AE303-154A-4248-A1EE-71D11706FA7A}"/>
                  </a:ext>
                </a:extLst>
              </p:cNvPr>
              <p:cNvSpPr>
                <a:spLocks/>
              </p:cNvSpPr>
              <p:nvPr/>
            </p:nvSpPr>
            <p:spPr bwMode="auto">
              <a:xfrm>
                <a:off x="6117248" y="4185240"/>
                <a:ext cx="300415" cy="339537"/>
              </a:xfrm>
              <a:custGeom>
                <a:avLst/>
                <a:gdLst>
                  <a:gd name="T0" fmla="*/ 2147483647 w 8754"/>
                  <a:gd name="T1" fmla="*/ 47164071 h 9894"/>
                  <a:gd name="T2" fmla="*/ 2147483647 w 8754"/>
                  <a:gd name="T3" fmla="*/ 2147483647 h 9894"/>
                  <a:gd name="T4" fmla="*/ 2147483647 w 8754"/>
                  <a:gd name="T5" fmla="*/ 2147483647 h 9894"/>
                  <a:gd name="T6" fmla="*/ 2147483647 w 8754"/>
                  <a:gd name="T7" fmla="*/ 2147483647 h 9894"/>
                  <a:gd name="T8" fmla="*/ 2147483647 w 8754"/>
                  <a:gd name="T9" fmla="*/ 2147483647 h 9894"/>
                  <a:gd name="T10" fmla="*/ 2147483647 w 8754"/>
                  <a:gd name="T11" fmla="*/ 2147483647 h 9894"/>
                  <a:gd name="T12" fmla="*/ 2147483647 w 8754"/>
                  <a:gd name="T13" fmla="*/ 2147483647 h 9894"/>
                  <a:gd name="T14" fmla="*/ 2147483647 w 8754"/>
                  <a:gd name="T15" fmla="*/ 2147483647 h 9894"/>
                  <a:gd name="T16" fmla="*/ 2147483647 w 8754"/>
                  <a:gd name="T17" fmla="*/ 2147483647 h 9894"/>
                  <a:gd name="T18" fmla="*/ 2147483647 w 8754"/>
                  <a:gd name="T19" fmla="*/ 2147483647 h 9894"/>
                  <a:gd name="T20" fmla="*/ 2147483647 w 8754"/>
                  <a:gd name="T21" fmla="*/ 2147483647 h 9894"/>
                  <a:gd name="T22" fmla="*/ 2147483647 w 8754"/>
                  <a:gd name="T23" fmla="*/ 2147483647 h 9894"/>
                  <a:gd name="T24" fmla="*/ 2147483647 w 8754"/>
                  <a:gd name="T25" fmla="*/ 47164071 h 98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35" name="Google Shape;1190;p29">
                <a:extLst>
                  <a:ext uri="{FF2B5EF4-FFF2-40B4-BE49-F238E27FC236}">
                    <a16:creationId xmlns:a16="http://schemas.microsoft.com/office/drawing/2014/main" xmlns="" id="{DA448029-30E0-4F2B-9554-57E4ABD34F42}"/>
                  </a:ext>
                </a:extLst>
              </p:cNvPr>
              <p:cNvSpPr>
                <a:spLocks/>
              </p:cNvSpPr>
              <p:nvPr/>
            </p:nvSpPr>
            <p:spPr bwMode="auto">
              <a:xfrm>
                <a:off x="6316775" y="4277659"/>
                <a:ext cx="225466" cy="320594"/>
              </a:xfrm>
              <a:custGeom>
                <a:avLst/>
                <a:gdLst>
                  <a:gd name="T0" fmla="*/ 2147483647 w 6570"/>
                  <a:gd name="T1" fmla="*/ 0 h 9342"/>
                  <a:gd name="T2" fmla="*/ 2147483647 w 6570"/>
                  <a:gd name="T3" fmla="*/ 2147483647 h 9342"/>
                  <a:gd name="T4" fmla="*/ 2147483647 w 6570"/>
                  <a:gd name="T5" fmla="*/ 2147483647 h 9342"/>
                  <a:gd name="T6" fmla="*/ 2147483647 w 6570"/>
                  <a:gd name="T7" fmla="*/ 2147483647 h 9342"/>
                  <a:gd name="T8" fmla="*/ 2147483647 w 6570"/>
                  <a:gd name="T9" fmla="*/ 2147483647 h 9342"/>
                  <a:gd name="T10" fmla="*/ 2147483647 w 6570"/>
                  <a:gd name="T11" fmla="*/ 2147483647 h 9342"/>
                  <a:gd name="T12" fmla="*/ 2147483647 w 6570"/>
                  <a:gd name="T13" fmla="*/ 2147483647 h 9342"/>
                  <a:gd name="T14" fmla="*/ 2147483647 w 6570"/>
                  <a:gd name="T15" fmla="*/ 2147483647 h 9342"/>
                  <a:gd name="T16" fmla="*/ 2147483647 w 6570"/>
                  <a:gd name="T17" fmla="*/ 2147483647 h 9342"/>
                  <a:gd name="T18" fmla="*/ 2147483647 w 6570"/>
                  <a:gd name="T19" fmla="*/ 2147483647 h 9342"/>
                  <a:gd name="T20" fmla="*/ 2147483647 w 6570"/>
                  <a:gd name="T21" fmla="*/ 2147483647 h 9342"/>
                  <a:gd name="T22" fmla="*/ 2147483647 w 6570"/>
                  <a:gd name="T23" fmla="*/ 0 h 9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36" name="Google Shape;1191;p29">
                <a:extLst>
                  <a:ext uri="{FF2B5EF4-FFF2-40B4-BE49-F238E27FC236}">
                    <a16:creationId xmlns:a16="http://schemas.microsoft.com/office/drawing/2014/main" xmlns="" id="{D340DA0A-17BC-451D-8521-C3E181103FE7}"/>
                  </a:ext>
                </a:extLst>
              </p:cNvPr>
              <p:cNvSpPr>
                <a:spLocks/>
              </p:cNvSpPr>
              <p:nvPr/>
            </p:nvSpPr>
            <p:spPr bwMode="auto">
              <a:xfrm>
                <a:off x="6664384" y="4677021"/>
                <a:ext cx="14139" cy="14928"/>
              </a:xfrm>
              <a:custGeom>
                <a:avLst/>
                <a:gdLst>
                  <a:gd name="T0" fmla="*/ 47166606 w 412"/>
                  <a:gd name="T1" fmla="*/ 47163455 h 435"/>
                  <a:gd name="T2" fmla="*/ 2147483647 w 412"/>
                  <a:gd name="T3" fmla="*/ 2147483647 h 435"/>
                  <a:gd name="T4" fmla="*/ 2147483647 w 412"/>
                  <a:gd name="T5" fmla="*/ 47163455 h 435"/>
                  <a:gd name="T6" fmla="*/ 47166606 w 412"/>
                  <a:gd name="T7" fmla="*/ 47163455 h 4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2" h="435" extrusionOk="0">
                    <a:moveTo>
                      <a:pt x="1" y="1"/>
                    </a:moveTo>
                    <a:cubicBezTo>
                      <a:pt x="24" y="161"/>
                      <a:pt x="47" y="298"/>
                      <a:pt x="69" y="435"/>
                    </a:cubicBezTo>
                    <a:cubicBezTo>
                      <a:pt x="184" y="275"/>
                      <a:pt x="298" y="138"/>
                      <a:pt x="412" y="1"/>
                    </a:cubicBezTo>
                    <a:lnTo>
                      <a:pt x="1" y="1"/>
                    </a:lnTo>
                    <a:close/>
                  </a:path>
                </a:pathLst>
              </a:custGeom>
              <a:solidFill>
                <a:srgbClr val="0E514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37" name="Google Shape;1192;p29">
                <a:extLst>
                  <a:ext uri="{FF2B5EF4-FFF2-40B4-BE49-F238E27FC236}">
                    <a16:creationId xmlns:a16="http://schemas.microsoft.com/office/drawing/2014/main" xmlns="" id="{0119CFEA-1861-4F58-9A79-C26B5A83E3F2}"/>
                  </a:ext>
                </a:extLst>
              </p:cNvPr>
              <p:cNvSpPr>
                <a:spLocks/>
              </p:cNvSpPr>
              <p:nvPr/>
            </p:nvSpPr>
            <p:spPr bwMode="auto">
              <a:xfrm>
                <a:off x="6432530" y="4400622"/>
                <a:ext cx="258514" cy="304636"/>
              </a:xfrm>
              <a:custGeom>
                <a:avLst/>
                <a:gdLst>
                  <a:gd name="T0" fmla="*/ 2147483647 w 7533"/>
                  <a:gd name="T1" fmla="*/ 47164015 h 8877"/>
                  <a:gd name="T2" fmla="*/ 2147483647 w 7533"/>
                  <a:gd name="T3" fmla="*/ 2147483647 h 8877"/>
                  <a:gd name="T4" fmla="*/ 2147483647 w 7533"/>
                  <a:gd name="T5" fmla="*/ 2147483647 h 8877"/>
                  <a:gd name="T6" fmla="*/ 2147483647 w 7533"/>
                  <a:gd name="T7" fmla="*/ 2147483647 h 8877"/>
                  <a:gd name="T8" fmla="*/ 2147483647 w 7533"/>
                  <a:gd name="T9" fmla="*/ 2147483647 h 8877"/>
                  <a:gd name="T10" fmla="*/ 2147483647 w 7533"/>
                  <a:gd name="T11" fmla="*/ 2147483647 h 8877"/>
                  <a:gd name="T12" fmla="*/ 2147483647 w 7533"/>
                  <a:gd name="T13" fmla="*/ 2147483647 h 8877"/>
                  <a:gd name="T14" fmla="*/ 2147483647 w 7533"/>
                  <a:gd name="T15" fmla="*/ 2147483647 h 8877"/>
                  <a:gd name="T16" fmla="*/ 2147483647 w 7533"/>
                  <a:gd name="T17" fmla="*/ 2147483647 h 8877"/>
                  <a:gd name="T18" fmla="*/ 2147483647 w 7533"/>
                  <a:gd name="T19" fmla="*/ 2147483647 h 8877"/>
                  <a:gd name="T20" fmla="*/ 2147483647 w 7533"/>
                  <a:gd name="T21" fmla="*/ 2147483647 h 8877"/>
                  <a:gd name="T22" fmla="*/ 2147483647 w 7533"/>
                  <a:gd name="T23" fmla="*/ 47164015 h 88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1511" name="Google Shape;1193;p29">
              <a:extLst>
                <a:ext uri="{FF2B5EF4-FFF2-40B4-BE49-F238E27FC236}">
                  <a16:creationId xmlns:a16="http://schemas.microsoft.com/office/drawing/2014/main" xmlns="" id="{86802C47-70BE-4481-8A93-480D91C87891}"/>
                </a:ext>
              </a:extLst>
            </p:cNvPr>
            <p:cNvGrpSpPr>
              <a:grpSpLocks/>
            </p:cNvGrpSpPr>
            <p:nvPr/>
          </p:nvGrpSpPr>
          <p:grpSpPr bwMode="auto">
            <a:xfrm rot="344346">
              <a:off x="1771931" y="1089247"/>
              <a:ext cx="545286" cy="773116"/>
              <a:chOff x="6055204" y="4369368"/>
              <a:chExt cx="545279" cy="773107"/>
            </a:xfrm>
          </p:grpSpPr>
          <p:sp>
            <p:nvSpPr>
              <p:cNvPr id="21525" name="Google Shape;1194;p29">
                <a:extLst>
                  <a:ext uri="{FF2B5EF4-FFF2-40B4-BE49-F238E27FC236}">
                    <a16:creationId xmlns:a16="http://schemas.microsoft.com/office/drawing/2014/main" xmlns="" id="{8A5EB886-525A-467A-9B72-E792B2116455}"/>
                  </a:ext>
                </a:extLst>
              </p:cNvPr>
              <p:cNvSpPr>
                <a:spLocks/>
              </p:cNvSpPr>
              <p:nvPr/>
            </p:nvSpPr>
            <p:spPr bwMode="auto">
              <a:xfrm>
                <a:off x="6055204" y="4591716"/>
                <a:ext cx="257793" cy="151958"/>
              </a:xfrm>
              <a:custGeom>
                <a:avLst/>
                <a:gdLst>
                  <a:gd name="T0" fmla="*/ 2147483647 w 7512"/>
                  <a:gd name="T1" fmla="*/ 0 h 4428"/>
                  <a:gd name="T2" fmla="*/ 2147483647 w 7512"/>
                  <a:gd name="T3" fmla="*/ 2147483647 h 4428"/>
                  <a:gd name="T4" fmla="*/ 2147483647 w 7512"/>
                  <a:gd name="T5" fmla="*/ 2147483647 h 4428"/>
                  <a:gd name="T6" fmla="*/ 2147483647 w 7512"/>
                  <a:gd name="T7" fmla="*/ 2147483647 h 4428"/>
                  <a:gd name="T8" fmla="*/ 2147483647 w 7512"/>
                  <a:gd name="T9" fmla="*/ 2147483647 h 4428"/>
                  <a:gd name="T10" fmla="*/ 2147483647 w 7512"/>
                  <a:gd name="T11" fmla="*/ 2147483647 h 4428"/>
                  <a:gd name="T12" fmla="*/ 2147483647 w 7512"/>
                  <a:gd name="T13" fmla="*/ 0 h 44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26" name="Google Shape;1195;p29">
                <a:extLst>
                  <a:ext uri="{FF2B5EF4-FFF2-40B4-BE49-F238E27FC236}">
                    <a16:creationId xmlns:a16="http://schemas.microsoft.com/office/drawing/2014/main" xmlns="" id="{90986E0A-73EC-4678-9C95-3A8C0F08B0B9}"/>
                  </a:ext>
                </a:extLst>
              </p:cNvPr>
              <p:cNvSpPr>
                <a:spLocks/>
              </p:cNvSpPr>
              <p:nvPr/>
            </p:nvSpPr>
            <p:spPr bwMode="auto">
              <a:xfrm>
                <a:off x="6081114" y="4369368"/>
                <a:ext cx="247120" cy="236551"/>
              </a:xfrm>
              <a:custGeom>
                <a:avLst/>
                <a:gdLst>
                  <a:gd name="T0" fmla="*/ 2147483647 w 7201"/>
                  <a:gd name="T1" fmla="*/ 0 h 6893"/>
                  <a:gd name="T2" fmla="*/ 2147483647 w 7201"/>
                  <a:gd name="T3" fmla="*/ 2147483647 h 6893"/>
                  <a:gd name="T4" fmla="*/ 2147483647 w 7201"/>
                  <a:gd name="T5" fmla="*/ 2147483647 h 6893"/>
                  <a:gd name="T6" fmla="*/ 2147483647 w 7201"/>
                  <a:gd name="T7" fmla="*/ 2147483647 h 6893"/>
                  <a:gd name="T8" fmla="*/ 2147483647 w 7201"/>
                  <a:gd name="T9" fmla="*/ 0 h 6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27" name="Google Shape;1196;p29">
                <a:extLst>
                  <a:ext uri="{FF2B5EF4-FFF2-40B4-BE49-F238E27FC236}">
                    <a16:creationId xmlns:a16="http://schemas.microsoft.com/office/drawing/2014/main" xmlns="" id="{E534941B-521C-4316-94CB-4E44DDB03844}"/>
                  </a:ext>
                </a:extLst>
              </p:cNvPr>
              <p:cNvSpPr>
                <a:spLocks/>
              </p:cNvSpPr>
              <p:nvPr/>
            </p:nvSpPr>
            <p:spPr bwMode="auto">
              <a:xfrm>
                <a:off x="6436720" y="4482413"/>
                <a:ext cx="163763" cy="309921"/>
              </a:xfrm>
              <a:custGeom>
                <a:avLst/>
                <a:gdLst>
                  <a:gd name="T0" fmla="*/ 2147483647 w 4772"/>
                  <a:gd name="T1" fmla="*/ 47164067 h 9031"/>
                  <a:gd name="T2" fmla="*/ 2147483647 w 4772"/>
                  <a:gd name="T3" fmla="*/ 2147483647 h 9031"/>
                  <a:gd name="T4" fmla="*/ 2147483647 w 4772"/>
                  <a:gd name="T5" fmla="*/ 2147483647 h 9031"/>
                  <a:gd name="T6" fmla="*/ 2147483647 w 4772"/>
                  <a:gd name="T7" fmla="*/ 2147483647 h 9031"/>
                  <a:gd name="T8" fmla="*/ 2147483647 w 4772"/>
                  <a:gd name="T9" fmla="*/ 2147483647 h 9031"/>
                  <a:gd name="T10" fmla="*/ 2147483647 w 4772"/>
                  <a:gd name="T11" fmla="*/ 2147483647 h 9031"/>
                  <a:gd name="T12" fmla="*/ 2147483647 w 4772"/>
                  <a:gd name="T13" fmla="*/ 2147483647 h 9031"/>
                  <a:gd name="T14" fmla="*/ 2147483647 w 4772"/>
                  <a:gd name="T15" fmla="*/ 47164067 h 90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28" name="Google Shape;1197;p29">
                <a:extLst>
                  <a:ext uri="{FF2B5EF4-FFF2-40B4-BE49-F238E27FC236}">
                    <a16:creationId xmlns:a16="http://schemas.microsoft.com/office/drawing/2014/main" xmlns="" id="{A152BD7A-0FCB-4DCE-8560-7F21C82EF1FC}"/>
                  </a:ext>
                </a:extLst>
              </p:cNvPr>
              <p:cNvSpPr>
                <a:spLocks/>
              </p:cNvSpPr>
              <p:nvPr/>
            </p:nvSpPr>
            <p:spPr bwMode="auto">
              <a:xfrm>
                <a:off x="6229918" y="4464258"/>
                <a:ext cx="268740" cy="678217"/>
              </a:xfrm>
              <a:custGeom>
                <a:avLst/>
                <a:gdLst>
                  <a:gd name="T0" fmla="*/ 2147483647 w 7831"/>
                  <a:gd name="T1" fmla="*/ 0 h 19763"/>
                  <a:gd name="T2" fmla="*/ 2147483647 w 7831"/>
                  <a:gd name="T3" fmla="*/ 2147483647 h 19763"/>
                  <a:gd name="T4" fmla="*/ 2147483647 w 7831"/>
                  <a:gd name="T5" fmla="*/ 2147483647 h 19763"/>
                  <a:gd name="T6" fmla="*/ 2147483647 w 7831"/>
                  <a:gd name="T7" fmla="*/ 2147483647 h 19763"/>
                  <a:gd name="T8" fmla="*/ 2147483647 w 7831"/>
                  <a:gd name="T9" fmla="*/ 2147483647 h 19763"/>
                  <a:gd name="T10" fmla="*/ 2147483647 w 7831"/>
                  <a:gd name="T11" fmla="*/ 2147483647 h 19763"/>
                  <a:gd name="T12" fmla="*/ 2147483647 w 7831"/>
                  <a:gd name="T13" fmla="*/ 2147483647 h 19763"/>
                  <a:gd name="T14" fmla="*/ 2147483647 w 7831"/>
                  <a:gd name="T15" fmla="*/ 0 h 197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29" name="Google Shape;1198;p29">
                <a:extLst>
                  <a:ext uri="{FF2B5EF4-FFF2-40B4-BE49-F238E27FC236}">
                    <a16:creationId xmlns:a16="http://schemas.microsoft.com/office/drawing/2014/main" xmlns="" id="{67734F29-E2FA-4BD3-9CF0-12B27DEC9501}"/>
                  </a:ext>
                </a:extLst>
              </p:cNvPr>
              <p:cNvSpPr>
                <a:spLocks/>
              </p:cNvSpPr>
              <p:nvPr/>
            </p:nvSpPr>
            <p:spPr bwMode="auto">
              <a:xfrm>
                <a:off x="6410261" y="4586397"/>
                <a:ext cx="136172" cy="239914"/>
              </a:xfrm>
              <a:custGeom>
                <a:avLst/>
                <a:gdLst>
                  <a:gd name="T0" fmla="*/ 2147483647 w 3968"/>
                  <a:gd name="T1" fmla="*/ 47165493 h 6991"/>
                  <a:gd name="T2" fmla="*/ 2147483647 w 3968"/>
                  <a:gd name="T3" fmla="*/ 2147483647 h 6991"/>
                  <a:gd name="T4" fmla="*/ 2147483647 w 3968"/>
                  <a:gd name="T5" fmla="*/ 2147483647 h 6991"/>
                  <a:gd name="T6" fmla="*/ 2147483647 w 3968"/>
                  <a:gd name="T7" fmla="*/ 2147483647 h 6991"/>
                  <a:gd name="T8" fmla="*/ 2147483647 w 3968"/>
                  <a:gd name="T9" fmla="*/ 2147483647 h 6991"/>
                  <a:gd name="T10" fmla="*/ 2147483647 w 3968"/>
                  <a:gd name="T11" fmla="*/ 2147483647 h 6991"/>
                  <a:gd name="T12" fmla="*/ 2147483647 w 3968"/>
                  <a:gd name="T13" fmla="*/ 47165493 h 69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30" name="Google Shape;1199;p29">
                <a:extLst>
                  <a:ext uri="{FF2B5EF4-FFF2-40B4-BE49-F238E27FC236}">
                    <a16:creationId xmlns:a16="http://schemas.microsoft.com/office/drawing/2014/main" xmlns="" id="{B2090416-0809-4EF2-9C20-BF86B9B23314}"/>
                  </a:ext>
                </a:extLst>
              </p:cNvPr>
              <p:cNvSpPr>
                <a:spLocks/>
              </p:cNvSpPr>
              <p:nvPr/>
            </p:nvSpPr>
            <p:spPr bwMode="auto">
              <a:xfrm>
                <a:off x="6161316" y="4668349"/>
                <a:ext cx="190325" cy="42622"/>
              </a:xfrm>
              <a:custGeom>
                <a:avLst/>
                <a:gdLst>
                  <a:gd name="T0" fmla="*/ 2147483647 w 5546"/>
                  <a:gd name="T1" fmla="*/ 47163405 h 1242"/>
                  <a:gd name="T2" fmla="*/ 2147483647 w 5546"/>
                  <a:gd name="T3" fmla="*/ 2147483647 h 1242"/>
                  <a:gd name="T4" fmla="*/ 2147483647 w 5546"/>
                  <a:gd name="T5" fmla="*/ 2147483647 h 1242"/>
                  <a:gd name="T6" fmla="*/ 2147483647 w 5546"/>
                  <a:gd name="T7" fmla="*/ 2147483647 h 1242"/>
                  <a:gd name="T8" fmla="*/ 2147483647 w 5546"/>
                  <a:gd name="T9" fmla="*/ 2147483647 h 1242"/>
                  <a:gd name="T10" fmla="*/ 2147483647 w 5546"/>
                  <a:gd name="T11" fmla="*/ 2147483647 h 1242"/>
                  <a:gd name="T12" fmla="*/ 2147483647 w 5546"/>
                  <a:gd name="T13" fmla="*/ 2147483647 h 1242"/>
                  <a:gd name="T14" fmla="*/ 2147483647 w 5546"/>
                  <a:gd name="T15" fmla="*/ 2147483647 h 1242"/>
                  <a:gd name="T16" fmla="*/ 2147483647 w 5546"/>
                  <a:gd name="T17" fmla="*/ 47163405 h 1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0" name="Google Shape;1200;p29">
              <a:extLst>
                <a:ext uri="{FF2B5EF4-FFF2-40B4-BE49-F238E27FC236}">
                  <a16:creationId xmlns:a16="http://schemas.microsoft.com/office/drawing/2014/main" xmlns="" id="{B1ECD01C-DB6A-4DBE-9419-9259B3637F15}"/>
                </a:ext>
              </a:extLst>
            </p:cNvPr>
            <p:cNvSpPr/>
            <p:nvPr/>
          </p:nvSpPr>
          <p:spPr>
            <a:xfrm rot="980768">
              <a:off x="1933924" y="1034930"/>
              <a:ext cx="4593643" cy="3533159"/>
            </a:xfrm>
            <a:prstGeom prst="cloud">
              <a:avLst/>
            </a:prstGeom>
            <a:noFill/>
            <a:ln>
              <a:noFill/>
            </a:ln>
          </p:spPr>
          <p:txBody>
            <a:bodyPr spcFirstLastPara="1" lIns="91425" tIns="91425" rIns="91425" bIns="91425" anchor="ctr"/>
            <a:lstStyle/>
            <a:p>
              <a:pPr>
                <a:defRPr/>
              </a:pPr>
              <a:endParaRPr/>
            </a:p>
          </p:txBody>
        </p:sp>
        <p:grpSp>
          <p:nvGrpSpPr>
            <p:cNvPr id="21513" name="Google Shape;1201;p29">
              <a:extLst>
                <a:ext uri="{FF2B5EF4-FFF2-40B4-BE49-F238E27FC236}">
                  <a16:creationId xmlns:a16="http://schemas.microsoft.com/office/drawing/2014/main" xmlns="" id="{1CD36EA1-19C7-40CD-AF7B-F7755E22EC07}"/>
                </a:ext>
              </a:extLst>
            </p:cNvPr>
            <p:cNvGrpSpPr>
              <a:grpSpLocks/>
            </p:cNvGrpSpPr>
            <p:nvPr/>
          </p:nvGrpSpPr>
          <p:grpSpPr bwMode="auto">
            <a:xfrm>
              <a:off x="1530147" y="3725108"/>
              <a:ext cx="864149" cy="672973"/>
              <a:chOff x="1530147" y="3725108"/>
              <a:chExt cx="864149" cy="672973"/>
            </a:xfrm>
          </p:grpSpPr>
          <p:sp>
            <p:nvSpPr>
              <p:cNvPr id="21520" name="Google Shape;1202;p29">
                <a:extLst>
                  <a:ext uri="{FF2B5EF4-FFF2-40B4-BE49-F238E27FC236}">
                    <a16:creationId xmlns:a16="http://schemas.microsoft.com/office/drawing/2014/main" xmlns="" id="{47F57427-2EEB-4AF1-A92E-213475398D69}"/>
                  </a:ext>
                </a:extLst>
              </p:cNvPr>
              <p:cNvSpPr>
                <a:spLocks/>
              </p:cNvSpPr>
              <p:nvPr/>
            </p:nvSpPr>
            <p:spPr bwMode="auto">
              <a:xfrm flipH="1">
                <a:off x="1530147" y="3725108"/>
                <a:ext cx="849461" cy="672726"/>
              </a:xfrm>
              <a:custGeom>
                <a:avLst/>
                <a:gdLst>
                  <a:gd name="T0" fmla="*/ 2147483647 w 24753"/>
                  <a:gd name="T1" fmla="*/ 0 h 19603"/>
                  <a:gd name="T2" fmla="*/ 2147483647 w 24753"/>
                  <a:gd name="T3" fmla="*/ 2147483647 h 19603"/>
                  <a:gd name="T4" fmla="*/ 47165316 w 24753"/>
                  <a:gd name="T5" fmla="*/ 2147483647 h 19603"/>
                  <a:gd name="T6" fmla="*/ 2147483647 w 24753"/>
                  <a:gd name="T7" fmla="*/ 2147483647 h 19603"/>
                  <a:gd name="T8" fmla="*/ 2147483647 w 24753"/>
                  <a:gd name="T9" fmla="*/ 2147483647 h 19603"/>
                  <a:gd name="T10" fmla="*/ 2147483647 w 24753"/>
                  <a:gd name="T11" fmla="*/ 2147483647 h 19603"/>
                  <a:gd name="T12" fmla="*/ 2147483647 w 24753"/>
                  <a:gd name="T13" fmla="*/ 2147483647 h 19603"/>
                  <a:gd name="T14" fmla="*/ 2147483647 w 24753"/>
                  <a:gd name="T15" fmla="*/ 2147483647 h 19603"/>
                  <a:gd name="T16" fmla="*/ 2147483647 w 24753"/>
                  <a:gd name="T17" fmla="*/ 2147483647 h 19603"/>
                  <a:gd name="T18" fmla="*/ 2147483647 w 24753"/>
                  <a:gd name="T19" fmla="*/ 2147483647 h 19603"/>
                  <a:gd name="T20" fmla="*/ 2147483647 w 24753"/>
                  <a:gd name="T21" fmla="*/ 2147483647 h 19603"/>
                  <a:gd name="T22" fmla="*/ 2147483647 w 24753"/>
                  <a:gd name="T23" fmla="*/ 2147483647 h 19603"/>
                  <a:gd name="T24" fmla="*/ 2147483647 w 24753"/>
                  <a:gd name="T25" fmla="*/ 2147483647 h 19603"/>
                  <a:gd name="T26" fmla="*/ 2147483647 w 24753"/>
                  <a:gd name="T27" fmla="*/ 2147483647 h 19603"/>
                  <a:gd name="T28" fmla="*/ 2147483647 w 24753"/>
                  <a:gd name="T29" fmla="*/ 2147483647 h 19603"/>
                  <a:gd name="T30" fmla="*/ 2147483647 w 24753"/>
                  <a:gd name="T31" fmla="*/ 2147483647 h 19603"/>
                  <a:gd name="T32" fmla="*/ 2147483647 w 24753"/>
                  <a:gd name="T33" fmla="*/ 2147483647 h 19603"/>
                  <a:gd name="T34" fmla="*/ 2147483647 w 24753"/>
                  <a:gd name="T35" fmla="*/ 2147483647 h 19603"/>
                  <a:gd name="T36" fmla="*/ 2147483647 w 24753"/>
                  <a:gd name="T37" fmla="*/ 2147483647 h 19603"/>
                  <a:gd name="T38" fmla="*/ 2147483647 w 24753"/>
                  <a:gd name="T39" fmla="*/ 2147483647 h 19603"/>
                  <a:gd name="T40" fmla="*/ 2147483647 w 24753"/>
                  <a:gd name="T41" fmla="*/ 2147483647 h 19603"/>
                  <a:gd name="T42" fmla="*/ 2147483647 w 24753"/>
                  <a:gd name="T43" fmla="*/ 0 h 196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21" name="Google Shape;1203;p29">
                <a:extLst>
                  <a:ext uri="{FF2B5EF4-FFF2-40B4-BE49-F238E27FC236}">
                    <a16:creationId xmlns:a16="http://schemas.microsoft.com/office/drawing/2014/main" xmlns="" id="{C6385F1A-7048-4516-BA6D-574D94DFA414}"/>
                  </a:ext>
                </a:extLst>
              </p:cNvPr>
              <p:cNvSpPr>
                <a:spLocks/>
              </p:cNvSpPr>
              <p:nvPr/>
            </p:nvSpPr>
            <p:spPr bwMode="auto">
              <a:xfrm flipH="1">
                <a:off x="1675893" y="4009263"/>
                <a:ext cx="715211" cy="388817"/>
              </a:xfrm>
              <a:custGeom>
                <a:avLst/>
                <a:gdLst>
                  <a:gd name="T0" fmla="*/ 2147483647 w 20841"/>
                  <a:gd name="T1" fmla="*/ 0 h 11330"/>
                  <a:gd name="T2" fmla="*/ 2147483647 w 20841"/>
                  <a:gd name="T3" fmla="*/ 2147483647 h 11330"/>
                  <a:gd name="T4" fmla="*/ 2147483647 w 20841"/>
                  <a:gd name="T5" fmla="*/ 2147483647 h 11330"/>
                  <a:gd name="T6" fmla="*/ 2147483647 w 20841"/>
                  <a:gd name="T7" fmla="*/ 2147483647 h 11330"/>
                  <a:gd name="T8" fmla="*/ 2147483647 w 20841"/>
                  <a:gd name="T9" fmla="*/ 2147483647 h 11330"/>
                  <a:gd name="T10" fmla="*/ 2147483647 w 20841"/>
                  <a:gd name="T11" fmla="*/ 2147483647 h 11330"/>
                  <a:gd name="T12" fmla="*/ 2147483647 w 20841"/>
                  <a:gd name="T13" fmla="*/ 2147483647 h 11330"/>
                  <a:gd name="T14" fmla="*/ 2147483647 w 20841"/>
                  <a:gd name="T15" fmla="*/ 2147483647 h 11330"/>
                  <a:gd name="T16" fmla="*/ 2147483647 w 20841"/>
                  <a:gd name="T17" fmla="*/ 2147483647 h 11330"/>
                  <a:gd name="T18" fmla="*/ 2147483647 w 20841"/>
                  <a:gd name="T19" fmla="*/ 2147483647 h 11330"/>
                  <a:gd name="T20" fmla="*/ 2147483647 w 20841"/>
                  <a:gd name="T21" fmla="*/ 0 h 11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22" name="Google Shape;1204;p29">
                <a:extLst>
                  <a:ext uri="{FF2B5EF4-FFF2-40B4-BE49-F238E27FC236}">
                    <a16:creationId xmlns:a16="http://schemas.microsoft.com/office/drawing/2014/main" xmlns="" id="{2D9A7E9C-8DD2-44A2-9A0F-D1C2C41BF71A}"/>
                  </a:ext>
                </a:extLst>
              </p:cNvPr>
              <p:cNvSpPr>
                <a:spLocks/>
              </p:cNvSpPr>
              <p:nvPr/>
            </p:nvSpPr>
            <p:spPr bwMode="auto">
              <a:xfrm flipH="1">
                <a:off x="1873734" y="3849957"/>
                <a:ext cx="520562" cy="544893"/>
              </a:xfrm>
              <a:custGeom>
                <a:avLst/>
                <a:gdLst>
                  <a:gd name="T0" fmla="*/ 2147483647 w 15169"/>
                  <a:gd name="T1" fmla="*/ 0 h 15878"/>
                  <a:gd name="T2" fmla="*/ 2147483647 w 15169"/>
                  <a:gd name="T3" fmla="*/ 2147483647 h 15878"/>
                  <a:gd name="T4" fmla="*/ 2147483647 w 15169"/>
                  <a:gd name="T5" fmla="*/ 2147483647 h 15878"/>
                  <a:gd name="T6" fmla="*/ 2147483647 w 15169"/>
                  <a:gd name="T7" fmla="*/ 2147483647 h 15878"/>
                  <a:gd name="T8" fmla="*/ 2147483647 w 15169"/>
                  <a:gd name="T9" fmla="*/ 2147483647 h 15878"/>
                  <a:gd name="T10" fmla="*/ 2147483647 w 15169"/>
                  <a:gd name="T11" fmla="*/ 2147483647 h 15878"/>
                  <a:gd name="T12" fmla="*/ 2147483647 w 15169"/>
                  <a:gd name="T13" fmla="*/ 2147483647 h 15878"/>
                  <a:gd name="T14" fmla="*/ 2147483647 w 15169"/>
                  <a:gd name="T15" fmla="*/ 2147483647 h 15878"/>
                  <a:gd name="T16" fmla="*/ 2147483647 w 15169"/>
                  <a:gd name="T17" fmla="*/ 0 h 158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23" name="Google Shape;1205;p29">
                <a:extLst>
                  <a:ext uri="{FF2B5EF4-FFF2-40B4-BE49-F238E27FC236}">
                    <a16:creationId xmlns:a16="http://schemas.microsoft.com/office/drawing/2014/main" xmlns="" id="{0B20B022-6FC9-464D-B593-62DF81568215}"/>
                  </a:ext>
                </a:extLst>
              </p:cNvPr>
              <p:cNvSpPr>
                <a:spLocks/>
              </p:cNvSpPr>
              <p:nvPr/>
            </p:nvSpPr>
            <p:spPr bwMode="auto">
              <a:xfrm flipH="1">
                <a:off x="2073256" y="3774389"/>
                <a:ext cx="318947" cy="611984"/>
              </a:xfrm>
              <a:custGeom>
                <a:avLst/>
                <a:gdLst>
                  <a:gd name="T0" fmla="*/ 2147483647 w 9294"/>
                  <a:gd name="T1" fmla="*/ 0 h 17833"/>
                  <a:gd name="T2" fmla="*/ 2147483647 w 9294"/>
                  <a:gd name="T3" fmla="*/ 2147483647 h 17833"/>
                  <a:gd name="T4" fmla="*/ 2147483647 w 9294"/>
                  <a:gd name="T5" fmla="*/ 2147483647 h 17833"/>
                  <a:gd name="T6" fmla="*/ 2147483647 w 9294"/>
                  <a:gd name="T7" fmla="*/ 2147483647 h 17833"/>
                  <a:gd name="T8" fmla="*/ 2147483647 w 9294"/>
                  <a:gd name="T9" fmla="*/ 2147483647 h 17833"/>
                  <a:gd name="T10" fmla="*/ 2147483647 w 9294"/>
                  <a:gd name="T11" fmla="*/ 2147483647 h 17833"/>
                  <a:gd name="T12" fmla="*/ 2147483647 w 9294"/>
                  <a:gd name="T13" fmla="*/ 2147483647 h 17833"/>
                  <a:gd name="T14" fmla="*/ 2147483647 w 9294"/>
                  <a:gd name="T15" fmla="*/ 2147483647 h 17833"/>
                  <a:gd name="T16" fmla="*/ 2147483647 w 9294"/>
                  <a:gd name="T17" fmla="*/ 0 h 178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24" name="Google Shape;1206;p29">
                <a:extLst>
                  <a:ext uri="{FF2B5EF4-FFF2-40B4-BE49-F238E27FC236}">
                    <a16:creationId xmlns:a16="http://schemas.microsoft.com/office/drawing/2014/main" xmlns="" id="{62EF3241-A391-437A-8E23-C03EBB4D11E6}"/>
                  </a:ext>
                </a:extLst>
              </p:cNvPr>
              <p:cNvSpPr>
                <a:spLocks/>
              </p:cNvSpPr>
              <p:nvPr/>
            </p:nvSpPr>
            <p:spPr bwMode="auto">
              <a:xfrm flipH="1">
                <a:off x="1638350" y="4231268"/>
                <a:ext cx="738101" cy="155390"/>
              </a:xfrm>
              <a:custGeom>
                <a:avLst/>
                <a:gdLst>
                  <a:gd name="T0" fmla="*/ 2147483647 w 21508"/>
                  <a:gd name="T1" fmla="*/ 47165567 h 4528"/>
                  <a:gd name="T2" fmla="*/ 2147483647 w 21508"/>
                  <a:gd name="T3" fmla="*/ 904301131 h 4528"/>
                  <a:gd name="T4" fmla="*/ 2147483647 w 21508"/>
                  <a:gd name="T5" fmla="*/ 2147483647 h 4528"/>
                  <a:gd name="T6" fmla="*/ 2147483647 w 21508"/>
                  <a:gd name="T7" fmla="*/ 2147483647 h 4528"/>
                  <a:gd name="T8" fmla="*/ 2147483647 w 21508"/>
                  <a:gd name="T9" fmla="*/ 2147483647 h 4528"/>
                  <a:gd name="T10" fmla="*/ 2147483647 w 21508"/>
                  <a:gd name="T11" fmla="*/ 2147483647 h 4528"/>
                  <a:gd name="T12" fmla="*/ 2147483647 w 21508"/>
                  <a:gd name="T13" fmla="*/ 2147483647 h 4528"/>
                  <a:gd name="T14" fmla="*/ 2147483647 w 21508"/>
                  <a:gd name="T15" fmla="*/ 2147483647 h 4528"/>
                  <a:gd name="T16" fmla="*/ 2147483647 w 21508"/>
                  <a:gd name="T17" fmla="*/ 2147483647 h 4528"/>
                  <a:gd name="T18" fmla="*/ 2147483647 w 21508"/>
                  <a:gd name="T19" fmla="*/ 2147483647 h 4528"/>
                  <a:gd name="T20" fmla="*/ 2147483647 w 21508"/>
                  <a:gd name="T21" fmla="*/ 2147483647 h 4528"/>
                  <a:gd name="T22" fmla="*/ 2147483647 w 21508"/>
                  <a:gd name="T23" fmla="*/ 2147483647 h 4528"/>
                  <a:gd name="T24" fmla="*/ 2147483647 w 21508"/>
                  <a:gd name="T25" fmla="*/ 2147483647 h 4528"/>
                  <a:gd name="T26" fmla="*/ 2147483647 w 21508"/>
                  <a:gd name="T27" fmla="*/ 47165567 h 4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1514" name="Google Shape;1207;p29">
              <a:extLst>
                <a:ext uri="{FF2B5EF4-FFF2-40B4-BE49-F238E27FC236}">
                  <a16:creationId xmlns:a16="http://schemas.microsoft.com/office/drawing/2014/main" xmlns="" id="{589E0C5C-3C84-45DC-A906-E018AE7B24A6}"/>
                </a:ext>
              </a:extLst>
            </p:cNvPr>
            <p:cNvGrpSpPr>
              <a:grpSpLocks/>
            </p:cNvGrpSpPr>
            <p:nvPr/>
          </p:nvGrpSpPr>
          <p:grpSpPr bwMode="auto">
            <a:xfrm rot="5400000">
              <a:off x="7471718" y="3718914"/>
              <a:ext cx="890274" cy="685355"/>
              <a:chOff x="8267893" y="1920039"/>
              <a:chExt cx="890274" cy="685355"/>
            </a:xfrm>
          </p:grpSpPr>
          <p:sp>
            <p:nvSpPr>
              <p:cNvPr id="21515" name="Google Shape;1208;p29">
                <a:extLst>
                  <a:ext uri="{FF2B5EF4-FFF2-40B4-BE49-F238E27FC236}">
                    <a16:creationId xmlns:a16="http://schemas.microsoft.com/office/drawing/2014/main" xmlns="" id="{8B261846-C6C3-4BBD-BE2A-5A4742681833}"/>
                  </a:ext>
                </a:extLst>
              </p:cNvPr>
              <p:cNvSpPr>
                <a:spLocks/>
              </p:cNvSpPr>
              <p:nvPr/>
            </p:nvSpPr>
            <p:spPr bwMode="auto">
              <a:xfrm>
                <a:off x="8267893" y="1920039"/>
                <a:ext cx="890265" cy="685355"/>
              </a:xfrm>
              <a:custGeom>
                <a:avLst/>
                <a:gdLst>
                  <a:gd name="T0" fmla="*/ 2147483647 w 25942"/>
                  <a:gd name="T1" fmla="*/ 47165369 h 19971"/>
                  <a:gd name="T2" fmla="*/ 2147483647 w 25942"/>
                  <a:gd name="T3" fmla="*/ 2147483647 h 19971"/>
                  <a:gd name="T4" fmla="*/ 2147483647 w 25942"/>
                  <a:gd name="T5" fmla="*/ 2147483647 h 19971"/>
                  <a:gd name="T6" fmla="*/ 2147483647 w 25942"/>
                  <a:gd name="T7" fmla="*/ 2147483647 h 19971"/>
                  <a:gd name="T8" fmla="*/ 2147483647 w 25942"/>
                  <a:gd name="T9" fmla="*/ 2147483647 h 19971"/>
                  <a:gd name="T10" fmla="*/ 2147483647 w 25942"/>
                  <a:gd name="T11" fmla="*/ 2147483647 h 19971"/>
                  <a:gd name="T12" fmla="*/ 2147483647 w 25942"/>
                  <a:gd name="T13" fmla="*/ 2147483647 h 19971"/>
                  <a:gd name="T14" fmla="*/ 2147483647 w 25942"/>
                  <a:gd name="T15" fmla="*/ 2147483647 h 19971"/>
                  <a:gd name="T16" fmla="*/ 2147483647 w 25942"/>
                  <a:gd name="T17" fmla="*/ 2147483647 h 19971"/>
                  <a:gd name="T18" fmla="*/ 2147483647 w 25942"/>
                  <a:gd name="T19" fmla="*/ 2147483647 h 19971"/>
                  <a:gd name="T20" fmla="*/ 2147483647 w 25942"/>
                  <a:gd name="T21" fmla="*/ 2147483647 h 19971"/>
                  <a:gd name="T22" fmla="*/ 2147483647 w 25942"/>
                  <a:gd name="T23" fmla="*/ 2147483647 h 19971"/>
                  <a:gd name="T24" fmla="*/ 2147483647 w 25942"/>
                  <a:gd name="T25" fmla="*/ 2147483647 h 19971"/>
                  <a:gd name="T26" fmla="*/ 2147483647 w 25942"/>
                  <a:gd name="T27" fmla="*/ 2147483647 h 19971"/>
                  <a:gd name="T28" fmla="*/ 2147483647 w 25942"/>
                  <a:gd name="T29" fmla="*/ 47165369 h 199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16" name="Google Shape;1209;p29">
                <a:extLst>
                  <a:ext uri="{FF2B5EF4-FFF2-40B4-BE49-F238E27FC236}">
                    <a16:creationId xmlns:a16="http://schemas.microsoft.com/office/drawing/2014/main" xmlns="" id="{88C05D77-6E15-45A5-BBCF-7A68A5270798}"/>
                  </a:ext>
                </a:extLst>
              </p:cNvPr>
              <p:cNvSpPr>
                <a:spLocks/>
              </p:cNvSpPr>
              <p:nvPr/>
            </p:nvSpPr>
            <p:spPr bwMode="auto">
              <a:xfrm>
                <a:off x="8600128" y="1969526"/>
                <a:ext cx="558037" cy="233153"/>
              </a:xfrm>
              <a:custGeom>
                <a:avLst/>
                <a:gdLst>
                  <a:gd name="T0" fmla="*/ 2147483647 w 16261"/>
                  <a:gd name="T1" fmla="*/ 47165301 h 6794"/>
                  <a:gd name="T2" fmla="*/ 2147483647 w 16261"/>
                  <a:gd name="T3" fmla="*/ 2147483647 h 6794"/>
                  <a:gd name="T4" fmla="*/ 2147483647 w 16261"/>
                  <a:gd name="T5" fmla="*/ 2147483647 h 6794"/>
                  <a:gd name="T6" fmla="*/ 2147483647 w 16261"/>
                  <a:gd name="T7" fmla="*/ 2147483647 h 6794"/>
                  <a:gd name="T8" fmla="*/ 2147483647 w 16261"/>
                  <a:gd name="T9" fmla="*/ 2147483647 h 6794"/>
                  <a:gd name="T10" fmla="*/ 2147483647 w 16261"/>
                  <a:gd name="T11" fmla="*/ 47165301 h 67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17" name="Google Shape;1210;p29">
                <a:extLst>
                  <a:ext uri="{FF2B5EF4-FFF2-40B4-BE49-F238E27FC236}">
                    <a16:creationId xmlns:a16="http://schemas.microsoft.com/office/drawing/2014/main" xmlns="" id="{99064127-383D-42AB-918E-AC620E7F752E}"/>
                  </a:ext>
                </a:extLst>
              </p:cNvPr>
              <p:cNvSpPr>
                <a:spLocks/>
              </p:cNvSpPr>
              <p:nvPr/>
            </p:nvSpPr>
            <p:spPr bwMode="auto">
              <a:xfrm>
                <a:off x="8352110" y="2225369"/>
                <a:ext cx="806049" cy="51716"/>
              </a:xfrm>
              <a:custGeom>
                <a:avLst/>
                <a:gdLst>
                  <a:gd name="T0" fmla="*/ 2147483647 w 23488"/>
                  <a:gd name="T1" fmla="*/ 0 h 1507"/>
                  <a:gd name="T2" fmla="*/ 2147483647 w 23488"/>
                  <a:gd name="T3" fmla="*/ 2147483647 h 1507"/>
                  <a:gd name="T4" fmla="*/ 2147483647 w 23488"/>
                  <a:gd name="T5" fmla="*/ 2147483647 h 1507"/>
                  <a:gd name="T6" fmla="*/ 2147483647 w 23488"/>
                  <a:gd name="T7" fmla="*/ 2147483647 h 1507"/>
                  <a:gd name="T8" fmla="*/ 2147483647 w 23488"/>
                  <a:gd name="T9" fmla="*/ 2147483647 h 1507"/>
                  <a:gd name="T10" fmla="*/ 2147483647 w 23488"/>
                  <a:gd name="T11" fmla="*/ 2147483647 h 1507"/>
                  <a:gd name="T12" fmla="*/ 2147483647 w 23488"/>
                  <a:gd name="T13" fmla="*/ 0 h 15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18" name="Google Shape;1211;p29">
                <a:extLst>
                  <a:ext uri="{FF2B5EF4-FFF2-40B4-BE49-F238E27FC236}">
                    <a16:creationId xmlns:a16="http://schemas.microsoft.com/office/drawing/2014/main" xmlns="" id="{ACDF9CBF-EB0F-4169-8156-6ABD75423BEF}"/>
                  </a:ext>
                </a:extLst>
              </p:cNvPr>
              <p:cNvSpPr>
                <a:spLocks/>
              </p:cNvSpPr>
              <p:nvPr/>
            </p:nvSpPr>
            <p:spPr bwMode="auto">
              <a:xfrm>
                <a:off x="8480529" y="2421189"/>
                <a:ext cx="677633" cy="130235"/>
              </a:xfrm>
              <a:custGeom>
                <a:avLst/>
                <a:gdLst>
                  <a:gd name="T0" fmla="*/ 2147483647 w 19746"/>
                  <a:gd name="T1" fmla="*/ 47165386 h 3795"/>
                  <a:gd name="T2" fmla="*/ 2147483647 w 19746"/>
                  <a:gd name="T3" fmla="*/ 2147483647 h 3795"/>
                  <a:gd name="T4" fmla="*/ 2147483647 w 19746"/>
                  <a:gd name="T5" fmla="*/ 2147483647 h 3795"/>
                  <a:gd name="T6" fmla="*/ 2147483647 w 19746"/>
                  <a:gd name="T7" fmla="*/ 2147483647 h 3795"/>
                  <a:gd name="T8" fmla="*/ 2147483647 w 19746"/>
                  <a:gd name="T9" fmla="*/ 2147483647 h 3795"/>
                  <a:gd name="T10" fmla="*/ 2147483647 w 19746"/>
                  <a:gd name="T11" fmla="*/ 47165386 h 37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19" name="Google Shape;1212;p29">
                <a:extLst>
                  <a:ext uri="{FF2B5EF4-FFF2-40B4-BE49-F238E27FC236}">
                    <a16:creationId xmlns:a16="http://schemas.microsoft.com/office/drawing/2014/main" xmlns="" id="{39EE1E31-54F0-455B-A934-1FD7855C6EBB}"/>
                  </a:ext>
                </a:extLst>
              </p:cNvPr>
              <p:cNvSpPr>
                <a:spLocks/>
              </p:cNvSpPr>
              <p:nvPr/>
            </p:nvSpPr>
            <p:spPr bwMode="auto">
              <a:xfrm>
                <a:off x="8675456" y="2081884"/>
                <a:ext cx="482710" cy="421247"/>
              </a:xfrm>
              <a:custGeom>
                <a:avLst/>
                <a:gdLst>
                  <a:gd name="T0" fmla="*/ 2147483647 w 14066"/>
                  <a:gd name="T1" fmla="*/ 47164084 h 12275"/>
                  <a:gd name="T2" fmla="*/ 2147483647 w 14066"/>
                  <a:gd name="T3" fmla="*/ 2147483647 h 12275"/>
                  <a:gd name="T4" fmla="*/ 2147483647 w 14066"/>
                  <a:gd name="T5" fmla="*/ 2147483647 h 12275"/>
                  <a:gd name="T6" fmla="*/ 2147483647 w 14066"/>
                  <a:gd name="T7" fmla="*/ 2147483647 h 12275"/>
                  <a:gd name="T8" fmla="*/ 2147483647 w 14066"/>
                  <a:gd name="T9" fmla="*/ 2147483647 h 12275"/>
                  <a:gd name="T10" fmla="*/ 2147483647 w 14066"/>
                  <a:gd name="T11" fmla="*/ 2147483647 h 12275"/>
                  <a:gd name="T12" fmla="*/ 2147483647 w 14066"/>
                  <a:gd name="T13" fmla="*/ 2147483647 h 12275"/>
                  <a:gd name="T14" fmla="*/ 2147483647 w 14066"/>
                  <a:gd name="T15" fmla="*/ 2147483647 h 12275"/>
                  <a:gd name="T16" fmla="*/ 2147483647 w 14066"/>
                  <a:gd name="T17" fmla="*/ 2147483647 h 12275"/>
                  <a:gd name="T18" fmla="*/ 2147483647 w 14066"/>
                  <a:gd name="T19" fmla="*/ 2147483647 h 12275"/>
                  <a:gd name="T20" fmla="*/ 2147483647 w 14066"/>
                  <a:gd name="T21" fmla="*/ 2147483647 h 12275"/>
                  <a:gd name="T22" fmla="*/ 2147483647 w 14066"/>
                  <a:gd name="T23" fmla="*/ 2147483647 h 12275"/>
                  <a:gd name="T24" fmla="*/ 2147483647 w 14066"/>
                  <a:gd name="T25" fmla="*/ 2147483647 h 12275"/>
                  <a:gd name="T26" fmla="*/ 2147483647 w 14066"/>
                  <a:gd name="T27" fmla="*/ 2147483647 h 12275"/>
                  <a:gd name="T28" fmla="*/ 2147483647 w 14066"/>
                  <a:gd name="T29" fmla="*/ 47164084 h 12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21509" name="Rectangle 2">
            <a:extLst>
              <a:ext uri="{FF2B5EF4-FFF2-40B4-BE49-F238E27FC236}">
                <a16:creationId xmlns:a16="http://schemas.microsoft.com/office/drawing/2014/main" xmlns="" id="{46A4F10E-522E-4DEE-BD6F-FEF4E37516DF}"/>
              </a:ext>
            </a:extLst>
          </p:cNvPr>
          <p:cNvSpPr>
            <a:spLocks noChangeArrowheads="1"/>
          </p:cNvSpPr>
          <p:nvPr/>
        </p:nvSpPr>
        <p:spPr bwMode="auto">
          <a:xfrm>
            <a:off x="2203450" y="2814639"/>
            <a:ext cx="81724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a:defRPr sz="2800" b="1">
                <a:solidFill>
                  <a:schemeClr val="tx1"/>
                </a:solidFill>
                <a:latin typeface=".VnTime" pitchFamily="34" charset="0"/>
              </a:defRPr>
            </a:lvl1pPr>
            <a:lvl2pPr marL="822325" indent="-255588">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lvl="1" eaLnBrk="1" hangingPunct="1"/>
            <a:r>
              <a:rPr lang="en-US" altLang="en-US" sz="4500" dirty="0">
                <a:latin typeface="Times New Roman" panose="02020603050405020304" pitchFamily="18" charset="0"/>
                <a:cs typeface="Times New Roman" panose="02020603050405020304" pitchFamily="18" charset="0"/>
              </a:rPr>
              <a:t>*</a:t>
            </a:r>
            <a:r>
              <a:rPr lang="en-US" altLang="en-US" sz="4500" dirty="0" err="1">
                <a:latin typeface="Times New Roman" panose="02020603050405020304" pitchFamily="18" charset="0"/>
                <a:cs typeface="Times New Roman" panose="02020603050405020304" pitchFamily="18" charset="0"/>
              </a:rPr>
              <a:t>Tên</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riêng</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Việt</a:t>
            </a:r>
            <a:r>
              <a:rPr lang="en-US" altLang="en-US" sz="4500" dirty="0">
                <a:latin typeface="Times New Roman" panose="02020603050405020304" pitchFamily="18" charset="0"/>
                <a:cs typeface="Times New Roman" panose="02020603050405020304" pitchFamily="18" charset="0"/>
              </a:rPr>
              <a:t> Nam: </a:t>
            </a:r>
            <a:r>
              <a:rPr lang="en-US" altLang="en-US" sz="4500" dirty="0" err="1">
                <a:latin typeface="Times New Roman" panose="02020603050405020304" pitchFamily="18" charset="0"/>
                <a:cs typeface="Times New Roman" panose="02020603050405020304" pitchFamily="18" charset="0"/>
              </a:rPr>
              <a:t>viết</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hoa</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chữ</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cái</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đầu</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của</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mỗi</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tiếng</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tạo</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thành</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tên</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đó</a:t>
            </a:r>
            <a:r>
              <a:rPr lang="en-US" altLang="en-US" sz="4500" dirty="0">
                <a:latin typeface="Times New Roman" panose="02020603050405020304" pitchFamily="18" charset="0"/>
                <a:cs typeface="Times New Roman" panose="02020603050405020304" pitchFamily="18" charset="0"/>
              </a:rPr>
              <a:t>.</a:t>
            </a:r>
          </a:p>
          <a:p>
            <a:pPr eaLnBrk="1" hangingPunct="1"/>
            <a:r>
              <a:rPr lang="en-US" altLang="en-US" sz="4500" dirty="0">
                <a:latin typeface="Times New Roman" panose="02020603050405020304" pitchFamily="18" charset="0"/>
                <a:cs typeface="Times New Roman" panose="02020603050405020304" pitchFamily="18" charset="0"/>
              </a:rPr>
              <a:t>    </a:t>
            </a:r>
            <a:r>
              <a:rPr lang="vi-VN" altLang="en-US" sz="4500" dirty="0">
                <a:latin typeface="Times New Roman" panose="02020603050405020304" pitchFamily="18" charset="0"/>
                <a:cs typeface="Times New Roman" panose="02020603050405020304" pitchFamily="18" charset="0"/>
              </a:rPr>
              <a:t> </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Lùi</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vào</a:t>
            </a:r>
            <a:r>
              <a:rPr lang="en-US" altLang="en-US" sz="4500" dirty="0">
                <a:latin typeface="Times New Roman" panose="02020603050405020304" pitchFamily="18" charset="0"/>
                <a:cs typeface="Times New Roman" panose="02020603050405020304" pitchFamily="18" charset="0"/>
              </a:rPr>
              <a:t> 4 ô </a:t>
            </a:r>
            <a:r>
              <a:rPr lang="en-US" altLang="en-US" sz="4500" dirty="0" err="1">
                <a:latin typeface="Times New Roman" panose="02020603050405020304" pitchFamily="18" charset="0"/>
                <a:cs typeface="Times New Roman" panose="02020603050405020304" pitchFamily="18" charset="0"/>
              </a:rPr>
              <a:t>viết</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tên</a:t>
            </a:r>
            <a:r>
              <a:rPr lang="en-US" altLang="en-US" sz="4500" dirty="0">
                <a:latin typeface="Times New Roman" panose="02020603050405020304" pitchFamily="18" charset="0"/>
                <a:cs typeface="Times New Roman" panose="02020603050405020304" pitchFamily="18" charset="0"/>
              </a:rPr>
              <a:t> </a:t>
            </a:r>
            <a:r>
              <a:rPr lang="en-US" altLang="en-US" sz="4500" dirty="0" err="1">
                <a:latin typeface="Times New Roman" panose="02020603050405020304" pitchFamily="18" charset="0"/>
                <a:cs typeface="Times New Roman" panose="02020603050405020304" pitchFamily="18" charset="0"/>
              </a:rPr>
              <a:t>bài</a:t>
            </a:r>
            <a:r>
              <a:rPr lang="en-US" altLang="en-US" sz="45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a:extLst>
              <a:ext uri="{FF2B5EF4-FFF2-40B4-BE49-F238E27FC236}">
                <a16:creationId xmlns:a16="http://schemas.microsoft.com/office/drawing/2014/main" xmlns="" id="{934A8BC7-6713-4B4A-902D-48E86B5ACF3B}"/>
              </a:ext>
            </a:extLst>
          </p:cNvPr>
          <p:cNvSpPr>
            <a:spLocks noChangeShapeType="1"/>
          </p:cNvSpPr>
          <p:nvPr/>
        </p:nvSpPr>
        <p:spPr bwMode="auto">
          <a:xfrm flipV="1">
            <a:off x="2032000" y="2590800"/>
            <a:ext cx="0" cy="228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5" name="Line 3">
            <a:extLst>
              <a:ext uri="{FF2B5EF4-FFF2-40B4-BE49-F238E27FC236}">
                <a16:creationId xmlns:a16="http://schemas.microsoft.com/office/drawing/2014/main" xmlns="" id="{B7E165C5-5DE8-481C-95F8-EFBFE2C47DFB}"/>
              </a:ext>
            </a:extLst>
          </p:cNvPr>
          <p:cNvSpPr>
            <a:spLocks noChangeShapeType="1"/>
          </p:cNvSpPr>
          <p:nvPr/>
        </p:nvSpPr>
        <p:spPr bwMode="auto">
          <a:xfrm>
            <a:off x="2870200" y="2819400"/>
            <a:ext cx="0" cy="228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Line 4">
            <a:extLst>
              <a:ext uri="{FF2B5EF4-FFF2-40B4-BE49-F238E27FC236}">
                <a16:creationId xmlns:a16="http://schemas.microsoft.com/office/drawing/2014/main" xmlns="" id="{1BA952F6-C287-4FBE-963E-F143ABA0681A}"/>
              </a:ext>
            </a:extLst>
          </p:cNvPr>
          <p:cNvSpPr>
            <a:spLocks noChangeShapeType="1"/>
          </p:cNvSpPr>
          <p:nvPr/>
        </p:nvSpPr>
        <p:spPr bwMode="auto">
          <a:xfrm flipV="1">
            <a:off x="3708400" y="2590800"/>
            <a:ext cx="0" cy="228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
            <a:extLst>
              <a:ext uri="{FF2B5EF4-FFF2-40B4-BE49-F238E27FC236}">
                <a16:creationId xmlns:a16="http://schemas.microsoft.com/office/drawing/2014/main" xmlns="" id="{B07FAF03-1EA1-4D43-8ABB-711B592CB599}"/>
              </a:ext>
            </a:extLst>
          </p:cNvPr>
          <p:cNvSpPr>
            <a:spLocks noChangeShapeType="1"/>
          </p:cNvSpPr>
          <p:nvPr/>
        </p:nvSpPr>
        <p:spPr bwMode="auto">
          <a:xfrm flipV="1">
            <a:off x="5384800" y="2590800"/>
            <a:ext cx="0" cy="228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Line 6">
            <a:extLst>
              <a:ext uri="{FF2B5EF4-FFF2-40B4-BE49-F238E27FC236}">
                <a16:creationId xmlns:a16="http://schemas.microsoft.com/office/drawing/2014/main" xmlns="" id="{8BB5BBD2-96CA-4FE1-BACD-3B439B4F3496}"/>
              </a:ext>
            </a:extLst>
          </p:cNvPr>
          <p:cNvSpPr>
            <a:spLocks noChangeShapeType="1"/>
          </p:cNvSpPr>
          <p:nvPr/>
        </p:nvSpPr>
        <p:spPr bwMode="auto">
          <a:xfrm flipV="1">
            <a:off x="6223000" y="2590800"/>
            <a:ext cx="0" cy="228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9" name="Line 7">
            <a:extLst>
              <a:ext uri="{FF2B5EF4-FFF2-40B4-BE49-F238E27FC236}">
                <a16:creationId xmlns:a16="http://schemas.microsoft.com/office/drawing/2014/main" xmlns="" id="{55A01E17-A185-49A1-A2F5-A7D21ABFEB9B}"/>
              </a:ext>
            </a:extLst>
          </p:cNvPr>
          <p:cNvSpPr>
            <a:spLocks noChangeShapeType="1"/>
          </p:cNvSpPr>
          <p:nvPr/>
        </p:nvSpPr>
        <p:spPr bwMode="auto">
          <a:xfrm flipV="1">
            <a:off x="7061200" y="2590800"/>
            <a:ext cx="0" cy="228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Line 8">
            <a:extLst>
              <a:ext uri="{FF2B5EF4-FFF2-40B4-BE49-F238E27FC236}">
                <a16:creationId xmlns:a16="http://schemas.microsoft.com/office/drawing/2014/main" xmlns="" id="{1B569A02-09CC-4A45-AFCD-D9E463E0C7E7}"/>
              </a:ext>
            </a:extLst>
          </p:cNvPr>
          <p:cNvSpPr>
            <a:spLocks noChangeShapeType="1"/>
          </p:cNvSpPr>
          <p:nvPr/>
        </p:nvSpPr>
        <p:spPr bwMode="auto">
          <a:xfrm flipV="1">
            <a:off x="9575800" y="2590800"/>
            <a:ext cx="0" cy="228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9">
            <a:extLst>
              <a:ext uri="{FF2B5EF4-FFF2-40B4-BE49-F238E27FC236}">
                <a16:creationId xmlns:a16="http://schemas.microsoft.com/office/drawing/2014/main" xmlns="" id="{1178CF62-7929-45B9-9595-2CF2EB3858FE}"/>
              </a:ext>
            </a:extLst>
          </p:cNvPr>
          <p:cNvSpPr>
            <a:spLocks noChangeShapeType="1"/>
          </p:cNvSpPr>
          <p:nvPr/>
        </p:nvSpPr>
        <p:spPr bwMode="auto">
          <a:xfrm flipV="1">
            <a:off x="8737600" y="2590800"/>
            <a:ext cx="0" cy="228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Line 10">
            <a:extLst>
              <a:ext uri="{FF2B5EF4-FFF2-40B4-BE49-F238E27FC236}">
                <a16:creationId xmlns:a16="http://schemas.microsoft.com/office/drawing/2014/main" xmlns="" id="{F429A0FF-0F8B-4D2C-9A86-59D98DCC7990}"/>
              </a:ext>
            </a:extLst>
          </p:cNvPr>
          <p:cNvSpPr>
            <a:spLocks noChangeShapeType="1"/>
          </p:cNvSpPr>
          <p:nvPr/>
        </p:nvSpPr>
        <p:spPr bwMode="auto">
          <a:xfrm flipV="1">
            <a:off x="10414000" y="2590800"/>
            <a:ext cx="0" cy="228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Text Box 11">
            <a:extLst>
              <a:ext uri="{FF2B5EF4-FFF2-40B4-BE49-F238E27FC236}">
                <a16:creationId xmlns:a16="http://schemas.microsoft.com/office/drawing/2014/main" xmlns="" id="{BC489727-9989-4AAD-B0C0-FCEEACC1F72D}"/>
              </a:ext>
            </a:extLst>
          </p:cNvPr>
          <p:cNvSpPr txBox="1">
            <a:spLocks noChangeArrowheads="1"/>
          </p:cNvSpPr>
          <p:nvPr/>
        </p:nvSpPr>
        <p:spPr bwMode="auto">
          <a:xfrm>
            <a:off x="10033001" y="2909888"/>
            <a:ext cx="6944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r>
              <a:rPr lang="en-US" altLang="vi-VN">
                <a:solidFill>
                  <a:schemeClr val="bg1"/>
                </a:solidFill>
                <a:latin typeface="Verdana" panose="020B0604030504040204" pitchFamily="34" charset="0"/>
                <a:cs typeface="Arial" panose="020B0604020202020204" pitchFamily="34" charset="0"/>
              </a:rPr>
              <a:t>10</a:t>
            </a:r>
          </a:p>
        </p:txBody>
      </p:sp>
      <p:sp>
        <p:nvSpPr>
          <p:cNvPr id="23564" name="Text Box 12">
            <a:extLst>
              <a:ext uri="{FF2B5EF4-FFF2-40B4-BE49-F238E27FC236}">
                <a16:creationId xmlns:a16="http://schemas.microsoft.com/office/drawing/2014/main" xmlns="" id="{227D7BE3-83BD-4D78-B658-A623C6AAFE08}"/>
              </a:ext>
            </a:extLst>
          </p:cNvPr>
          <p:cNvSpPr txBox="1">
            <a:spLocks noChangeArrowheads="1"/>
          </p:cNvSpPr>
          <p:nvPr/>
        </p:nvSpPr>
        <p:spPr bwMode="auto">
          <a:xfrm>
            <a:off x="2460625" y="3505200"/>
            <a:ext cx="4395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r>
              <a:rPr lang="en-US" altLang="vi-VN">
                <a:solidFill>
                  <a:schemeClr val="bg1"/>
                </a:solidFill>
                <a:latin typeface="Verdana" panose="020B0604030504040204" pitchFamily="34" charset="0"/>
                <a:cs typeface="Arial" panose="020B0604020202020204" pitchFamily="34" charset="0"/>
              </a:rPr>
              <a:t>0</a:t>
            </a:r>
          </a:p>
        </p:txBody>
      </p:sp>
      <p:sp>
        <p:nvSpPr>
          <p:cNvPr id="23565" name="Text Box 13">
            <a:extLst>
              <a:ext uri="{FF2B5EF4-FFF2-40B4-BE49-F238E27FC236}">
                <a16:creationId xmlns:a16="http://schemas.microsoft.com/office/drawing/2014/main" xmlns="" id="{212AC485-56E2-41A6-A708-446DEE41023E}"/>
              </a:ext>
            </a:extLst>
          </p:cNvPr>
          <p:cNvSpPr txBox="1">
            <a:spLocks noChangeArrowheads="1"/>
          </p:cNvSpPr>
          <p:nvPr/>
        </p:nvSpPr>
        <p:spPr bwMode="auto">
          <a:xfrm>
            <a:off x="5994400" y="2895600"/>
            <a:ext cx="4395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r>
              <a:rPr lang="en-US" altLang="vi-VN">
                <a:solidFill>
                  <a:schemeClr val="bg1"/>
                </a:solidFill>
                <a:latin typeface="Verdana" panose="020B0604030504040204" pitchFamily="34" charset="0"/>
                <a:cs typeface="Arial" panose="020B0604020202020204" pitchFamily="34" charset="0"/>
              </a:rPr>
              <a:t>5</a:t>
            </a:r>
          </a:p>
        </p:txBody>
      </p:sp>
      <p:sp>
        <p:nvSpPr>
          <p:cNvPr id="23566" name="Text Box 14">
            <a:extLst>
              <a:ext uri="{FF2B5EF4-FFF2-40B4-BE49-F238E27FC236}">
                <a16:creationId xmlns:a16="http://schemas.microsoft.com/office/drawing/2014/main" xmlns="" id="{71F618F9-8399-4E5A-A0B4-C55778C627F0}"/>
              </a:ext>
            </a:extLst>
          </p:cNvPr>
          <p:cNvSpPr txBox="1">
            <a:spLocks noChangeArrowheads="1"/>
          </p:cNvSpPr>
          <p:nvPr/>
        </p:nvSpPr>
        <p:spPr bwMode="auto">
          <a:xfrm>
            <a:off x="4318000" y="2895600"/>
            <a:ext cx="4395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r>
              <a:rPr lang="en-US" altLang="vi-VN">
                <a:solidFill>
                  <a:schemeClr val="bg1"/>
                </a:solidFill>
                <a:latin typeface="Verdana" panose="020B0604030504040204" pitchFamily="34" charset="0"/>
                <a:cs typeface="Arial" panose="020B0604020202020204" pitchFamily="34" charset="0"/>
              </a:rPr>
              <a:t>3</a:t>
            </a:r>
          </a:p>
        </p:txBody>
      </p:sp>
      <p:sp>
        <p:nvSpPr>
          <p:cNvPr id="23567" name="Text Box 19">
            <a:extLst>
              <a:ext uri="{FF2B5EF4-FFF2-40B4-BE49-F238E27FC236}">
                <a16:creationId xmlns:a16="http://schemas.microsoft.com/office/drawing/2014/main" xmlns="" id="{F274D8B0-BEA3-407F-A2BD-90202E82CF5A}"/>
              </a:ext>
            </a:extLst>
          </p:cNvPr>
          <p:cNvSpPr txBox="1">
            <a:spLocks noChangeArrowheads="1"/>
          </p:cNvSpPr>
          <p:nvPr/>
        </p:nvSpPr>
        <p:spPr bwMode="auto">
          <a:xfrm>
            <a:off x="2489200" y="1219201"/>
            <a:ext cx="594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endParaRPr lang="vi-VN" altLang="vi-VN">
              <a:latin typeface="Times New Roman" panose="02020603050405020304" pitchFamily="18" charset="0"/>
            </a:endParaRPr>
          </a:p>
        </p:txBody>
      </p:sp>
      <p:sp>
        <p:nvSpPr>
          <p:cNvPr id="23568" name="Text Box 20">
            <a:extLst>
              <a:ext uri="{FF2B5EF4-FFF2-40B4-BE49-F238E27FC236}">
                <a16:creationId xmlns:a16="http://schemas.microsoft.com/office/drawing/2014/main" xmlns="" id="{71187D5E-845E-45DE-9903-5C128E04746D}"/>
              </a:ext>
            </a:extLst>
          </p:cNvPr>
          <p:cNvSpPr txBox="1">
            <a:spLocks noChangeArrowheads="1"/>
          </p:cNvSpPr>
          <p:nvPr/>
        </p:nvSpPr>
        <p:spPr bwMode="auto">
          <a:xfrm>
            <a:off x="2057400" y="0"/>
            <a:ext cx="2286000" cy="584200"/>
          </a:xfrm>
          <a:prstGeom prst="rect">
            <a:avLst/>
          </a:prstGeom>
          <a:gradFill rotWithShape="1">
            <a:gsLst>
              <a:gs pos="0">
                <a:srgbClr val="FFFFCC"/>
              </a:gs>
              <a:gs pos="100000">
                <a:srgbClr val="FF99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spcBef>
                <a:spcPct val="50000"/>
              </a:spcBef>
            </a:pPr>
            <a:r>
              <a:rPr lang="en-US" altLang="vi-VN" sz="3200">
                <a:latin typeface="Times New Roman" panose="02020603050405020304" pitchFamily="18" charset="0"/>
                <a:cs typeface="Times New Roman" panose="02020603050405020304" pitchFamily="18" charset="0"/>
              </a:rPr>
              <a:t>Luyện tập </a:t>
            </a:r>
            <a:r>
              <a:rPr lang="en-US" altLang="vi-VN" sz="3200">
                <a:solidFill>
                  <a:srgbClr val="3333FF"/>
                </a:solidFill>
                <a:latin typeface="Times New Roman" panose="02020603050405020304" pitchFamily="18" charset="0"/>
                <a:cs typeface="Times New Roman" panose="02020603050405020304" pitchFamily="18" charset="0"/>
              </a:rPr>
              <a:t>:</a:t>
            </a:r>
          </a:p>
        </p:txBody>
      </p:sp>
      <p:sp>
        <p:nvSpPr>
          <p:cNvPr id="23569" name="Text Box 21">
            <a:extLst>
              <a:ext uri="{FF2B5EF4-FFF2-40B4-BE49-F238E27FC236}">
                <a16:creationId xmlns:a16="http://schemas.microsoft.com/office/drawing/2014/main" xmlns="" id="{8E52EB4E-A4A4-42C6-83C4-E3126AFFFFDC}"/>
              </a:ext>
            </a:extLst>
          </p:cNvPr>
          <p:cNvSpPr txBox="1">
            <a:spLocks noChangeArrowheads="1"/>
          </p:cNvSpPr>
          <p:nvPr/>
        </p:nvSpPr>
        <p:spPr bwMode="auto">
          <a:xfrm>
            <a:off x="1905000" y="457200"/>
            <a:ext cx="5257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3000">
                <a:latin typeface="Times New Roman" panose="02020603050405020304" pitchFamily="18" charset="0"/>
                <a:cs typeface="Times New Roman" panose="02020603050405020304" pitchFamily="18" charset="0"/>
              </a:rPr>
              <a:t>Bài 2. Điền vào ô trống :</a:t>
            </a:r>
          </a:p>
        </p:txBody>
      </p:sp>
      <p:sp>
        <p:nvSpPr>
          <p:cNvPr id="23570" name="Text Box 22">
            <a:extLst>
              <a:ext uri="{FF2B5EF4-FFF2-40B4-BE49-F238E27FC236}">
                <a16:creationId xmlns:a16="http://schemas.microsoft.com/office/drawing/2014/main" xmlns="" id="{3055B7B9-6362-4299-AC2E-0F03A82FB4AD}"/>
              </a:ext>
            </a:extLst>
          </p:cNvPr>
          <p:cNvSpPr txBox="1">
            <a:spLocks noChangeArrowheads="1"/>
          </p:cNvSpPr>
          <p:nvPr/>
        </p:nvSpPr>
        <p:spPr bwMode="auto">
          <a:xfrm>
            <a:off x="1676400" y="838200"/>
            <a:ext cx="7696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3000">
                <a:solidFill>
                  <a:srgbClr val="3333FF"/>
                </a:solidFill>
                <a:latin typeface="Times New Roman" panose="02020603050405020304" pitchFamily="18" charset="0"/>
                <a:cs typeface="Times New Roman" panose="02020603050405020304" pitchFamily="18" charset="0"/>
              </a:rPr>
              <a:t>a) Tiếng bắt bắt đầu bằng s hay x ?</a:t>
            </a:r>
          </a:p>
        </p:txBody>
      </p:sp>
      <p:sp>
        <p:nvSpPr>
          <p:cNvPr id="23571" name="Text Box 23">
            <a:extLst>
              <a:ext uri="{FF2B5EF4-FFF2-40B4-BE49-F238E27FC236}">
                <a16:creationId xmlns:a16="http://schemas.microsoft.com/office/drawing/2014/main" xmlns="" id="{1711EBFE-5A7E-4FE4-BF72-DB14658B73E8}"/>
              </a:ext>
            </a:extLst>
          </p:cNvPr>
          <p:cNvSpPr txBox="1">
            <a:spLocks noChangeArrowheads="1"/>
          </p:cNvSpPr>
          <p:nvPr/>
        </p:nvSpPr>
        <p:spPr bwMode="auto">
          <a:xfrm>
            <a:off x="1676400" y="1295400"/>
            <a:ext cx="89154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a:solidFill>
                  <a:srgbClr val="3333FF"/>
                </a:solidFill>
                <a:latin typeface="Times New Roman" panose="02020603050405020304" pitchFamily="18" charset="0"/>
                <a:cs typeface="Times New Roman" panose="02020603050405020304" pitchFamily="18" charset="0"/>
              </a:rPr>
              <a:t>    </a:t>
            </a:r>
            <a:r>
              <a:rPr lang="en-US" altLang="vi-VN" sz="3000">
                <a:solidFill>
                  <a:srgbClr val="3333FF"/>
                </a:solidFill>
                <a:latin typeface="Times New Roman" panose="02020603050405020304" pitchFamily="18" charset="0"/>
                <a:cs typeface="Times New Roman" panose="02020603050405020304" pitchFamily="18" charset="0"/>
              </a:rPr>
              <a:t>Cái Mỹ có một anh lính thật đẹp. Đấy là một anh lính nho nhỏ, xinh         bằng đất mẹ mới mua cho Mỹ phiên chợ huyện hôm qua. Lũ trẻ trong          xúm     lại, đứa nào cũng muốn cầm, sờ vào cái áo màu                                                                                                                                                 	lá cây, cái mũ có ngôi          , khẩu          đen bóng và              cả vào khuôn mặt nho nhỏ, hồng hồng của anh ta nữa. Nhưng cái Mỹ chỉ cho mỗi đứa cầm xem một tí vừa đủ để nó hỏi xong một câu :“            nhỉ?”. Cứ như là nó         để anh lính cười với bạn nó quá lâu.</a:t>
            </a:r>
            <a:r>
              <a:rPr lang="en-US" altLang="vi-VN" sz="3000" i="1">
                <a:solidFill>
                  <a:srgbClr val="3333FF"/>
                </a:solidFill>
                <a:latin typeface="Times New Roman" panose="02020603050405020304" pitchFamily="18" charset="0"/>
                <a:cs typeface="Times New Roman" panose="02020603050405020304" pitchFamily="18" charset="0"/>
              </a:rPr>
              <a:t>                                                                        								</a:t>
            </a:r>
            <a:r>
              <a:rPr lang="en-US" altLang="vi-VN" sz="2400" i="1">
                <a:solidFill>
                  <a:srgbClr val="3333FF"/>
                </a:solidFill>
                <a:latin typeface="Times New Roman" panose="02020603050405020304" pitchFamily="18" charset="0"/>
                <a:cs typeface="Times New Roman" panose="02020603050405020304" pitchFamily="18" charset="0"/>
              </a:rPr>
              <a:t>Theo</a:t>
            </a:r>
            <a:r>
              <a:rPr lang="en-US" altLang="vi-VN" sz="2400">
                <a:solidFill>
                  <a:srgbClr val="3333FF"/>
                </a:solidFill>
                <a:latin typeface="Times New Roman" panose="02020603050405020304" pitchFamily="18" charset="0"/>
                <a:cs typeface="Times New Roman" panose="02020603050405020304" pitchFamily="18" charset="0"/>
              </a:rPr>
              <a:t> HẢI HỒ</a:t>
            </a:r>
            <a:endParaRPr lang="en-US" altLang="vi-VN" sz="3000">
              <a:solidFill>
                <a:srgbClr val="3333FF"/>
              </a:solidFill>
              <a:latin typeface="Times New Roman" panose="02020603050405020304" pitchFamily="18" charset="0"/>
              <a:cs typeface="Times New Roman" panose="02020603050405020304" pitchFamily="18" charset="0"/>
            </a:endParaRPr>
          </a:p>
        </p:txBody>
      </p:sp>
      <p:sp>
        <p:nvSpPr>
          <p:cNvPr id="17433" name="Rectangle 25">
            <a:extLst>
              <a:ext uri="{FF2B5EF4-FFF2-40B4-BE49-F238E27FC236}">
                <a16:creationId xmlns:a16="http://schemas.microsoft.com/office/drawing/2014/main" xmlns="" id="{766AFB75-21DB-40BD-BF80-62E108C4913A}"/>
              </a:ext>
            </a:extLst>
          </p:cNvPr>
          <p:cNvSpPr>
            <a:spLocks noChangeArrowheads="1"/>
          </p:cNvSpPr>
          <p:nvPr/>
        </p:nvSpPr>
        <p:spPr bwMode="auto">
          <a:xfrm>
            <a:off x="4800600" y="1820863"/>
            <a:ext cx="762000" cy="4572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a:r>
              <a:rPr lang="en-US" altLang="vi-VN">
                <a:solidFill>
                  <a:srgbClr val="FF3300"/>
                </a:solidFill>
              </a:rPr>
              <a:t>   </a:t>
            </a:r>
          </a:p>
        </p:txBody>
      </p:sp>
      <p:sp>
        <p:nvSpPr>
          <p:cNvPr id="17434" name="Rectangle 26">
            <a:extLst>
              <a:ext uri="{FF2B5EF4-FFF2-40B4-BE49-F238E27FC236}">
                <a16:creationId xmlns:a16="http://schemas.microsoft.com/office/drawing/2014/main" xmlns="" id="{0A4F929A-7BAC-4D9F-B5E6-5A34569E32C4}"/>
              </a:ext>
            </a:extLst>
          </p:cNvPr>
          <p:cNvSpPr>
            <a:spLocks noChangeArrowheads="1"/>
          </p:cNvSpPr>
          <p:nvPr/>
        </p:nvSpPr>
        <p:spPr bwMode="auto">
          <a:xfrm>
            <a:off x="9913938" y="2271713"/>
            <a:ext cx="609600" cy="4572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a:endParaRPr lang="vi-VN" altLang="vi-VN">
              <a:solidFill>
                <a:srgbClr val="FF3300"/>
              </a:solidFill>
            </a:endParaRPr>
          </a:p>
        </p:txBody>
      </p:sp>
      <p:sp>
        <p:nvSpPr>
          <p:cNvPr id="17435" name="Rectangle 27">
            <a:extLst>
              <a:ext uri="{FF2B5EF4-FFF2-40B4-BE49-F238E27FC236}">
                <a16:creationId xmlns:a16="http://schemas.microsoft.com/office/drawing/2014/main" xmlns="" id="{541087B1-ADB4-4850-A225-AD284A6D4B67}"/>
              </a:ext>
            </a:extLst>
          </p:cNvPr>
          <p:cNvSpPr>
            <a:spLocks noChangeArrowheads="1"/>
          </p:cNvSpPr>
          <p:nvPr/>
        </p:nvSpPr>
        <p:spPr bwMode="auto">
          <a:xfrm>
            <a:off x="1493837" y="3184526"/>
            <a:ext cx="1127126" cy="442913"/>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a:endParaRPr lang="vi-VN" altLang="vi-VN">
              <a:solidFill>
                <a:srgbClr val="FF3300"/>
              </a:solidFill>
            </a:endParaRPr>
          </a:p>
        </p:txBody>
      </p:sp>
      <p:sp>
        <p:nvSpPr>
          <p:cNvPr id="17436" name="Rectangle 28">
            <a:extLst>
              <a:ext uri="{FF2B5EF4-FFF2-40B4-BE49-F238E27FC236}">
                <a16:creationId xmlns:a16="http://schemas.microsoft.com/office/drawing/2014/main" xmlns="" id="{4D5DA9B4-CF9E-4390-A32D-DCA33D6DF115}"/>
              </a:ext>
            </a:extLst>
          </p:cNvPr>
          <p:cNvSpPr>
            <a:spLocks noChangeArrowheads="1"/>
          </p:cNvSpPr>
          <p:nvPr/>
        </p:nvSpPr>
        <p:spPr bwMode="auto">
          <a:xfrm>
            <a:off x="6257925" y="3200400"/>
            <a:ext cx="762000" cy="4572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a:endParaRPr lang="vi-VN" altLang="vi-VN">
              <a:solidFill>
                <a:srgbClr val="FF3300"/>
              </a:solidFill>
            </a:endParaRPr>
          </a:p>
        </p:txBody>
      </p:sp>
      <p:sp>
        <p:nvSpPr>
          <p:cNvPr id="17437" name="Rectangle 29">
            <a:extLst>
              <a:ext uri="{FF2B5EF4-FFF2-40B4-BE49-F238E27FC236}">
                <a16:creationId xmlns:a16="http://schemas.microsoft.com/office/drawing/2014/main" xmlns="" id="{EC2535E7-3145-48F7-859A-DDAA71F52449}"/>
              </a:ext>
            </a:extLst>
          </p:cNvPr>
          <p:cNvSpPr>
            <a:spLocks noChangeArrowheads="1"/>
          </p:cNvSpPr>
          <p:nvPr/>
        </p:nvSpPr>
        <p:spPr bwMode="auto">
          <a:xfrm>
            <a:off x="8204200" y="3186113"/>
            <a:ext cx="838200" cy="4572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a:endParaRPr lang="vi-VN" altLang="vi-VN">
              <a:solidFill>
                <a:srgbClr val="FF3300"/>
              </a:solidFill>
            </a:endParaRPr>
          </a:p>
        </p:txBody>
      </p:sp>
      <p:sp>
        <p:nvSpPr>
          <p:cNvPr id="17438" name="Rectangle 30">
            <a:extLst>
              <a:ext uri="{FF2B5EF4-FFF2-40B4-BE49-F238E27FC236}">
                <a16:creationId xmlns:a16="http://schemas.microsoft.com/office/drawing/2014/main" xmlns="" id="{F16BFED3-4CCC-4718-8B3D-68FF497AFA5A}"/>
              </a:ext>
            </a:extLst>
          </p:cNvPr>
          <p:cNvSpPr>
            <a:spLocks noChangeArrowheads="1"/>
          </p:cNvSpPr>
          <p:nvPr/>
        </p:nvSpPr>
        <p:spPr bwMode="auto">
          <a:xfrm>
            <a:off x="3295650" y="3711575"/>
            <a:ext cx="876300" cy="3429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a:endParaRPr lang="vi-VN" altLang="vi-VN">
              <a:solidFill>
                <a:srgbClr val="FF3300"/>
              </a:solidFill>
            </a:endParaRPr>
          </a:p>
        </p:txBody>
      </p:sp>
      <p:sp>
        <p:nvSpPr>
          <p:cNvPr id="17439" name="Rectangle 31">
            <a:extLst>
              <a:ext uri="{FF2B5EF4-FFF2-40B4-BE49-F238E27FC236}">
                <a16:creationId xmlns:a16="http://schemas.microsoft.com/office/drawing/2014/main" xmlns="" id="{84CA045D-92F2-4F16-B0E7-617085C82A3C}"/>
              </a:ext>
            </a:extLst>
          </p:cNvPr>
          <p:cNvSpPr>
            <a:spLocks noChangeArrowheads="1"/>
          </p:cNvSpPr>
          <p:nvPr/>
        </p:nvSpPr>
        <p:spPr bwMode="auto">
          <a:xfrm>
            <a:off x="9758363" y="4586288"/>
            <a:ext cx="838200" cy="4572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a:endParaRPr lang="vi-VN" altLang="vi-VN">
              <a:solidFill>
                <a:srgbClr val="FF3300"/>
              </a:solidFill>
            </a:endParaRPr>
          </a:p>
        </p:txBody>
      </p:sp>
      <p:sp>
        <p:nvSpPr>
          <p:cNvPr id="17440" name="Rectangle 32">
            <a:extLst>
              <a:ext uri="{FF2B5EF4-FFF2-40B4-BE49-F238E27FC236}">
                <a16:creationId xmlns:a16="http://schemas.microsoft.com/office/drawing/2014/main" xmlns="" id="{1B32FDFA-733E-4DF4-9CDE-0B5B18B9B26C}"/>
              </a:ext>
            </a:extLst>
          </p:cNvPr>
          <p:cNvSpPr>
            <a:spLocks noChangeArrowheads="1"/>
          </p:cNvSpPr>
          <p:nvPr/>
        </p:nvSpPr>
        <p:spPr bwMode="auto">
          <a:xfrm>
            <a:off x="5135563" y="5080000"/>
            <a:ext cx="609600" cy="3810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a:endParaRPr lang="vi-VN" altLang="vi-VN">
              <a:solidFill>
                <a:srgbClr val="FF3300"/>
              </a:solidFill>
            </a:endParaRPr>
          </a:p>
        </p:txBody>
      </p:sp>
      <p:sp>
        <p:nvSpPr>
          <p:cNvPr id="17441" name="Text Box 33">
            <a:extLst>
              <a:ext uri="{FF2B5EF4-FFF2-40B4-BE49-F238E27FC236}">
                <a16:creationId xmlns:a16="http://schemas.microsoft.com/office/drawing/2014/main" xmlns="" id="{6C10EC43-BDDD-4CB2-ADED-988963881604}"/>
              </a:ext>
            </a:extLst>
          </p:cNvPr>
          <p:cNvSpPr txBox="1">
            <a:spLocks noChangeArrowheads="1"/>
          </p:cNvSpPr>
          <p:nvPr/>
        </p:nvSpPr>
        <p:spPr bwMode="auto">
          <a:xfrm>
            <a:off x="4678363" y="1731964"/>
            <a:ext cx="1066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3000">
                <a:solidFill>
                  <a:srgbClr val="FF0000"/>
                </a:solidFill>
                <a:latin typeface="Times New Roman" panose="02020603050405020304" pitchFamily="18" charset="0"/>
                <a:cs typeface="Times New Roman" panose="02020603050405020304" pitchFamily="18" charset="0"/>
              </a:rPr>
              <a:t>xinh</a:t>
            </a:r>
          </a:p>
        </p:txBody>
      </p:sp>
      <p:sp>
        <p:nvSpPr>
          <p:cNvPr id="17443" name="Text Box 35">
            <a:extLst>
              <a:ext uri="{FF2B5EF4-FFF2-40B4-BE49-F238E27FC236}">
                <a16:creationId xmlns:a16="http://schemas.microsoft.com/office/drawing/2014/main" xmlns="" id="{D2B03830-8620-4F3D-A17B-B07D9D192471}"/>
              </a:ext>
            </a:extLst>
          </p:cNvPr>
          <p:cNvSpPr txBox="1">
            <a:spLocks noChangeArrowheads="1"/>
          </p:cNvSpPr>
          <p:nvPr/>
        </p:nvSpPr>
        <p:spPr bwMode="auto">
          <a:xfrm>
            <a:off x="9871075" y="2185989"/>
            <a:ext cx="685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3000">
                <a:solidFill>
                  <a:srgbClr val="FF0000"/>
                </a:solidFill>
                <a:latin typeface="Times New Roman" panose="02020603050405020304" pitchFamily="18" charset="0"/>
                <a:cs typeface="Times New Roman" panose="02020603050405020304" pitchFamily="18" charset="0"/>
              </a:rPr>
              <a:t>xít</a:t>
            </a:r>
          </a:p>
        </p:txBody>
      </p:sp>
      <p:sp>
        <p:nvSpPr>
          <p:cNvPr id="17444" name="Text Box 36">
            <a:extLst>
              <a:ext uri="{FF2B5EF4-FFF2-40B4-BE49-F238E27FC236}">
                <a16:creationId xmlns:a16="http://schemas.microsoft.com/office/drawing/2014/main" xmlns="" id="{121F8E2B-25B3-4E83-9526-21176E72019E}"/>
              </a:ext>
            </a:extLst>
          </p:cNvPr>
          <p:cNvSpPr txBox="1">
            <a:spLocks noChangeArrowheads="1"/>
          </p:cNvSpPr>
          <p:nvPr/>
        </p:nvSpPr>
        <p:spPr bwMode="auto">
          <a:xfrm>
            <a:off x="1617663" y="3111501"/>
            <a:ext cx="1143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3000">
                <a:solidFill>
                  <a:srgbClr val="FF0000"/>
                </a:solidFill>
                <a:latin typeface="Times New Roman" panose="02020603050405020304" pitchFamily="18" charset="0"/>
                <a:cs typeface="Times New Roman" panose="02020603050405020304" pitchFamily="18" charset="0"/>
              </a:rPr>
              <a:t>xanh</a:t>
            </a:r>
          </a:p>
        </p:txBody>
      </p:sp>
      <p:sp>
        <p:nvSpPr>
          <p:cNvPr id="17445" name="Text Box 37">
            <a:extLst>
              <a:ext uri="{FF2B5EF4-FFF2-40B4-BE49-F238E27FC236}">
                <a16:creationId xmlns:a16="http://schemas.microsoft.com/office/drawing/2014/main" xmlns="" id="{F6B0972B-33E3-44FA-BE8A-2F562342517C}"/>
              </a:ext>
            </a:extLst>
          </p:cNvPr>
          <p:cNvSpPr txBox="1">
            <a:spLocks noChangeArrowheads="1"/>
          </p:cNvSpPr>
          <p:nvPr/>
        </p:nvSpPr>
        <p:spPr bwMode="auto">
          <a:xfrm>
            <a:off x="6294438" y="3127375"/>
            <a:ext cx="876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3000">
                <a:solidFill>
                  <a:srgbClr val="FF0000"/>
                </a:solidFill>
                <a:latin typeface="Times New Roman" panose="02020603050405020304" pitchFamily="18" charset="0"/>
                <a:cs typeface="Times New Roman" panose="02020603050405020304" pitchFamily="18" charset="0"/>
              </a:rPr>
              <a:t>sao</a:t>
            </a:r>
            <a:r>
              <a:rPr lang="en-US" altLang="vi-VN" sz="3000">
                <a:solidFill>
                  <a:srgbClr val="FF3300"/>
                </a:solidFill>
                <a:latin typeface="Times New Roman" panose="02020603050405020304" pitchFamily="18" charset="0"/>
                <a:cs typeface="Times New Roman" panose="02020603050405020304" pitchFamily="18" charset="0"/>
              </a:rPr>
              <a:t> </a:t>
            </a:r>
          </a:p>
        </p:txBody>
      </p:sp>
      <p:sp>
        <p:nvSpPr>
          <p:cNvPr id="17446" name="Text Box 38">
            <a:extLst>
              <a:ext uri="{FF2B5EF4-FFF2-40B4-BE49-F238E27FC236}">
                <a16:creationId xmlns:a16="http://schemas.microsoft.com/office/drawing/2014/main" xmlns="" id="{6D3A0C19-BBB5-49B8-944F-E086005A4085}"/>
              </a:ext>
            </a:extLst>
          </p:cNvPr>
          <p:cNvSpPr txBox="1">
            <a:spLocks noChangeArrowheads="1"/>
          </p:cNvSpPr>
          <p:nvPr/>
        </p:nvSpPr>
        <p:spPr bwMode="auto">
          <a:xfrm>
            <a:off x="8161338" y="3113089"/>
            <a:ext cx="1066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3000">
                <a:solidFill>
                  <a:srgbClr val="FF3300"/>
                </a:solidFill>
                <a:latin typeface="Times New Roman" panose="02020603050405020304" pitchFamily="18" charset="0"/>
                <a:cs typeface="Times New Roman" panose="02020603050405020304" pitchFamily="18" charset="0"/>
              </a:rPr>
              <a:t>súng </a:t>
            </a:r>
          </a:p>
        </p:txBody>
      </p:sp>
      <p:sp>
        <p:nvSpPr>
          <p:cNvPr id="17447" name="Text Box 39">
            <a:extLst>
              <a:ext uri="{FF2B5EF4-FFF2-40B4-BE49-F238E27FC236}">
                <a16:creationId xmlns:a16="http://schemas.microsoft.com/office/drawing/2014/main" xmlns="" id="{2FFE9D21-7FAC-432D-8DBF-80AEFE9B5E32}"/>
              </a:ext>
            </a:extLst>
          </p:cNvPr>
          <p:cNvSpPr txBox="1">
            <a:spLocks noChangeArrowheads="1"/>
          </p:cNvSpPr>
          <p:nvPr/>
        </p:nvSpPr>
        <p:spPr bwMode="auto">
          <a:xfrm>
            <a:off x="3460751" y="3605214"/>
            <a:ext cx="6064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3000">
                <a:solidFill>
                  <a:srgbClr val="FF3300"/>
                </a:solidFill>
                <a:latin typeface="Times New Roman" panose="02020603050405020304" pitchFamily="18" charset="0"/>
                <a:cs typeface="Times New Roman" panose="02020603050405020304" pitchFamily="18" charset="0"/>
              </a:rPr>
              <a:t>sờ</a:t>
            </a:r>
          </a:p>
        </p:txBody>
      </p:sp>
      <p:sp>
        <p:nvSpPr>
          <p:cNvPr id="17449" name="Text Box 41">
            <a:extLst>
              <a:ext uri="{FF2B5EF4-FFF2-40B4-BE49-F238E27FC236}">
                <a16:creationId xmlns:a16="http://schemas.microsoft.com/office/drawing/2014/main" xmlns="" id="{FBAFE8CF-2535-4867-AD66-D448C2D70E59}"/>
              </a:ext>
            </a:extLst>
          </p:cNvPr>
          <p:cNvSpPr txBox="1">
            <a:spLocks noChangeArrowheads="1"/>
          </p:cNvSpPr>
          <p:nvPr/>
        </p:nvSpPr>
        <p:spPr bwMode="auto">
          <a:xfrm>
            <a:off x="5126038" y="4953000"/>
            <a:ext cx="692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3000">
                <a:solidFill>
                  <a:srgbClr val="FF0000"/>
                </a:solidFill>
                <a:latin typeface="Times New Roman" panose="02020603050405020304" pitchFamily="18" charset="0"/>
                <a:cs typeface="Times New Roman" panose="02020603050405020304" pitchFamily="18" charset="0"/>
              </a:rPr>
              <a:t>sợ</a:t>
            </a:r>
          </a:p>
        </p:txBody>
      </p:sp>
      <p:sp>
        <p:nvSpPr>
          <p:cNvPr id="17450" name="Text Box 42">
            <a:extLst>
              <a:ext uri="{FF2B5EF4-FFF2-40B4-BE49-F238E27FC236}">
                <a16:creationId xmlns:a16="http://schemas.microsoft.com/office/drawing/2014/main" xmlns="" id="{D4F4CA38-95E2-474F-905B-92478CAC1654}"/>
              </a:ext>
            </a:extLst>
          </p:cNvPr>
          <p:cNvSpPr txBox="1">
            <a:spLocks noChangeArrowheads="1"/>
          </p:cNvSpPr>
          <p:nvPr/>
        </p:nvSpPr>
        <p:spPr bwMode="auto">
          <a:xfrm>
            <a:off x="9682163" y="4525964"/>
            <a:ext cx="990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3000">
                <a:solidFill>
                  <a:srgbClr val="FF0000"/>
                </a:solidFill>
                <a:latin typeface="Times New Roman" panose="02020603050405020304" pitchFamily="18" charset="0"/>
                <a:cs typeface="Times New Roman" panose="02020603050405020304" pitchFamily="18" charset="0"/>
              </a:rPr>
              <a:t>Xinh</a:t>
            </a:r>
            <a:r>
              <a:rPr lang="en-US" altLang="vi-VN">
                <a:solidFill>
                  <a:srgbClr val="FF3300"/>
                </a:solidFill>
                <a:latin typeface="Times New Roman" panose="02020603050405020304" pitchFamily="18" charset="0"/>
                <a:cs typeface="Times New Roman" panose="02020603050405020304" pitchFamily="18" charset="0"/>
              </a:rPr>
              <a:t> </a:t>
            </a:r>
          </a:p>
        </p:txBody>
      </p:sp>
      <p:sp>
        <p:nvSpPr>
          <p:cNvPr id="44" name="Rectangle 29">
            <a:extLst>
              <a:ext uri="{FF2B5EF4-FFF2-40B4-BE49-F238E27FC236}">
                <a16:creationId xmlns:a16="http://schemas.microsoft.com/office/drawing/2014/main" xmlns="" id="{3F14A777-6E10-4DD0-85B2-7C5F2508170A}"/>
              </a:ext>
            </a:extLst>
          </p:cNvPr>
          <p:cNvSpPr>
            <a:spLocks noChangeArrowheads="1"/>
          </p:cNvSpPr>
          <p:nvPr/>
        </p:nvSpPr>
        <p:spPr bwMode="auto">
          <a:xfrm>
            <a:off x="8229600" y="2252663"/>
            <a:ext cx="838200" cy="4572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a:endParaRPr lang="vi-VN" altLang="vi-VN">
              <a:solidFill>
                <a:srgbClr val="FF3300"/>
              </a:solidFill>
            </a:endParaRPr>
          </a:p>
        </p:txBody>
      </p:sp>
      <p:sp>
        <p:nvSpPr>
          <p:cNvPr id="39" name="Text Box 33">
            <a:extLst>
              <a:ext uri="{FF2B5EF4-FFF2-40B4-BE49-F238E27FC236}">
                <a16:creationId xmlns:a16="http://schemas.microsoft.com/office/drawing/2014/main" xmlns="" id="{3E0007F8-9DA7-42C0-82E6-2755431739F7}"/>
              </a:ext>
            </a:extLst>
          </p:cNvPr>
          <p:cNvSpPr txBox="1">
            <a:spLocks noChangeArrowheads="1"/>
          </p:cNvSpPr>
          <p:nvPr/>
        </p:nvSpPr>
        <p:spPr bwMode="auto">
          <a:xfrm>
            <a:off x="8213725" y="2168525"/>
            <a:ext cx="1066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3000">
                <a:solidFill>
                  <a:srgbClr val="FF0000"/>
                </a:solidFill>
                <a:latin typeface="Times New Roman" panose="02020603050405020304" pitchFamily="18" charset="0"/>
                <a:cs typeface="Times New Roman" panose="02020603050405020304" pitchFamily="18" charset="0"/>
              </a:rPr>
              <a:t>xóm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33">
                                            <p:bg/>
                                          </p:spTgt>
                                        </p:tgtEl>
                                        <p:attrNameLst>
                                          <p:attrName>style.visibility</p:attrName>
                                        </p:attrNameLst>
                                      </p:cBhvr>
                                      <p:to>
                                        <p:strVal val="visible"/>
                                      </p:to>
                                    </p:set>
                                    <p:animEffect transition="in" filter="dissolve">
                                      <p:cBhvr>
                                        <p:cTn id="7" dur="500"/>
                                        <p:tgtEl>
                                          <p:spTgt spid="1743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433">
                                            <p:txEl>
                                              <p:pRg st="0" end="0"/>
                                            </p:txEl>
                                          </p:spTgt>
                                        </p:tgtEl>
                                        <p:attrNameLst>
                                          <p:attrName>style.visibility</p:attrName>
                                        </p:attrNameLst>
                                      </p:cBhvr>
                                      <p:to>
                                        <p:strVal val="visible"/>
                                      </p:to>
                                    </p:set>
                                    <p:animEffect transition="in" filter="dissolve">
                                      <p:cBhvr>
                                        <p:cTn id="10" dur="500"/>
                                        <p:tgtEl>
                                          <p:spTgt spid="1743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434">
                                            <p:bg/>
                                          </p:spTgt>
                                        </p:tgtEl>
                                        <p:attrNameLst>
                                          <p:attrName>style.visibility</p:attrName>
                                        </p:attrNameLst>
                                      </p:cBhvr>
                                      <p:to>
                                        <p:strVal val="visible"/>
                                      </p:to>
                                    </p:set>
                                    <p:animEffect transition="in" filter="dissolve">
                                      <p:cBhvr>
                                        <p:cTn id="13" dur="500"/>
                                        <p:tgtEl>
                                          <p:spTgt spid="17434">
                                            <p:bg/>
                                          </p:spTgt>
                                        </p:tgtEl>
                                      </p:cBhvr>
                                    </p:animEffect>
                                  </p:childTnLst>
                                </p:cTn>
                              </p:par>
                              <p:par>
                                <p:cTn id="14" presetID="9" presetClass="entr" presetSubtype="0" fill="hold" grpId="0" nodeType="withEffect" nodePh="1">
                                  <p:stCondLst>
                                    <p:cond delay="0"/>
                                  </p:stCondLst>
                                  <p:endCondLst>
                                    <p:cond evt="begin" delay="0">
                                      <p:tn val="14"/>
                                    </p:cond>
                                  </p:endCondLst>
                                  <p:childTnLst>
                                    <p:set>
                                      <p:cBhvr>
                                        <p:cTn id="15" dur="1" fill="hold">
                                          <p:stCondLst>
                                            <p:cond delay="0"/>
                                          </p:stCondLst>
                                        </p:cTn>
                                        <p:tgtEl>
                                          <p:spTgt spid="17434">
                                            <p:txEl>
                                              <p:pRg st="0" end="0"/>
                                            </p:txEl>
                                          </p:spTgt>
                                        </p:tgtEl>
                                        <p:attrNameLst>
                                          <p:attrName>style.visibility</p:attrName>
                                        </p:attrNameLst>
                                      </p:cBhvr>
                                      <p:to>
                                        <p:strVal val="visible"/>
                                      </p:to>
                                    </p:set>
                                    <p:animEffect transition="in" filter="dissolve">
                                      <p:cBhvr>
                                        <p:cTn id="16" dur="500"/>
                                        <p:tgtEl>
                                          <p:spTgt spid="17434">
                                            <p:txEl>
                                              <p:pRg st="0" end="0"/>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435">
                                            <p:bg/>
                                          </p:spTgt>
                                        </p:tgtEl>
                                        <p:attrNameLst>
                                          <p:attrName>style.visibility</p:attrName>
                                        </p:attrNameLst>
                                      </p:cBhvr>
                                      <p:to>
                                        <p:strVal val="visible"/>
                                      </p:to>
                                    </p:set>
                                    <p:animEffect transition="in" filter="dissolve">
                                      <p:cBhvr>
                                        <p:cTn id="19" dur="500"/>
                                        <p:tgtEl>
                                          <p:spTgt spid="17435">
                                            <p:bg/>
                                          </p:spTgt>
                                        </p:tgtEl>
                                      </p:cBhvr>
                                    </p:animEffect>
                                  </p:childTnLst>
                                </p:cTn>
                              </p:par>
                              <p:par>
                                <p:cTn id="20" presetID="9" presetClass="entr" presetSubtype="0" fill="hold" grpId="0" nodeType="withEffect" nodePh="1">
                                  <p:stCondLst>
                                    <p:cond delay="0"/>
                                  </p:stCondLst>
                                  <p:endCondLst>
                                    <p:cond evt="begin" delay="0">
                                      <p:tn val="20"/>
                                    </p:cond>
                                  </p:endCondLst>
                                  <p:childTnLst>
                                    <p:set>
                                      <p:cBhvr>
                                        <p:cTn id="21" dur="1" fill="hold">
                                          <p:stCondLst>
                                            <p:cond delay="0"/>
                                          </p:stCondLst>
                                        </p:cTn>
                                        <p:tgtEl>
                                          <p:spTgt spid="17435">
                                            <p:txEl>
                                              <p:pRg st="0" end="0"/>
                                            </p:txEl>
                                          </p:spTgt>
                                        </p:tgtEl>
                                        <p:attrNameLst>
                                          <p:attrName>style.visibility</p:attrName>
                                        </p:attrNameLst>
                                      </p:cBhvr>
                                      <p:to>
                                        <p:strVal val="visible"/>
                                      </p:to>
                                    </p:set>
                                    <p:animEffect transition="in" filter="dissolve">
                                      <p:cBhvr>
                                        <p:cTn id="22" dur="500"/>
                                        <p:tgtEl>
                                          <p:spTgt spid="17435">
                                            <p:txEl>
                                              <p:pRg st="0" end="0"/>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438">
                                            <p:bg/>
                                          </p:spTgt>
                                        </p:tgtEl>
                                        <p:attrNameLst>
                                          <p:attrName>style.visibility</p:attrName>
                                        </p:attrNameLst>
                                      </p:cBhvr>
                                      <p:to>
                                        <p:strVal val="visible"/>
                                      </p:to>
                                    </p:set>
                                    <p:animEffect transition="in" filter="dissolve">
                                      <p:cBhvr>
                                        <p:cTn id="25" dur="500"/>
                                        <p:tgtEl>
                                          <p:spTgt spid="17438">
                                            <p:bg/>
                                          </p:spTgt>
                                        </p:tgtEl>
                                      </p:cBhvr>
                                    </p:animEffect>
                                  </p:childTnLst>
                                </p:cTn>
                              </p:par>
                              <p:par>
                                <p:cTn id="26" presetID="9" presetClass="entr" presetSubtype="0" fill="hold" grpId="0" nodeType="withEffect" nodePh="1">
                                  <p:stCondLst>
                                    <p:cond delay="0"/>
                                  </p:stCondLst>
                                  <p:endCondLst>
                                    <p:cond evt="begin" delay="0">
                                      <p:tn val="26"/>
                                    </p:cond>
                                  </p:endCondLst>
                                  <p:childTnLst>
                                    <p:set>
                                      <p:cBhvr>
                                        <p:cTn id="27" dur="1" fill="hold">
                                          <p:stCondLst>
                                            <p:cond delay="0"/>
                                          </p:stCondLst>
                                        </p:cTn>
                                        <p:tgtEl>
                                          <p:spTgt spid="17438">
                                            <p:txEl>
                                              <p:pRg st="0" end="0"/>
                                            </p:txEl>
                                          </p:spTgt>
                                        </p:tgtEl>
                                        <p:attrNameLst>
                                          <p:attrName>style.visibility</p:attrName>
                                        </p:attrNameLst>
                                      </p:cBhvr>
                                      <p:to>
                                        <p:strVal val="visible"/>
                                      </p:to>
                                    </p:set>
                                    <p:animEffect transition="in" filter="dissolve">
                                      <p:cBhvr>
                                        <p:cTn id="28" dur="500"/>
                                        <p:tgtEl>
                                          <p:spTgt spid="17438">
                                            <p:txEl>
                                              <p:pRg st="0" end="0"/>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436">
                                            <p:bg/>
                                          </p:spTgt>
                                        </p:tgtEl>
                                        <p:attrNameLst>
                                          <p:attrName>style.visibility</p:attrName>
                                        </p:attrNameLst>
                                      </p:cBhvr>
                                      <p:to>
                                        <p:strVal val="visible"/>
                                      </p:to>
                                    </p:set>
                                    <p:animEffect transition="in" filter="dissolve">
                                      <p:cBhvr>
                                        <p:cTn id="31" dur="500"/>
                                        <p:tgtEl>
                                          <p:spTgt spid="17436">
                                            <p:bg/>
                                          </p:spTgt>
                                        </p:tgtEl>
                                      </p:cBhvr>
                                    </p:animEffect>
                                  </p:childTnLst>
                                </p:cTn>
                              </p:par>
                              <p:par>
                                <p:cTn id="32" presetID="9" presetClass="entr" presetSubtype="0" fill="hold" grpId="0" nodeType="withEffect" nodePh="1">
                                  <p:stCondLst>
                                    <p:cond delay="0"/>
                                  </p:stCondLst>
                                  <p:endCondLst>
                                    <p:cond evt="begin" delay="0">
                                      <p:tn val="32"/>
                                    </p:cond>
                                  </p:endCondLst>
                                  <p:childTnLst>
                                    <p:set>
                                      <p:cBhvr>
                                        <p:cTn id="33" dur="1" fill="hold">
                                          <p:stCondLst>
                                            <p:cond delay="0"/>
                                          </p:stCondLst>
                                        </p:cTn>
                                        <p:tgtEl>
                                          <p:spTgt spid="17436">
                                            <p:txEl>
                                              <p:pRg st="0" end="0"/>
                                            </p:txEl>
                                          </p:spTgt>
                                        </p:tgtEl>
                                        <p:attrNameLst>
                                          <p:attrName>style.visibility</p:attrName>
                                        </p:attrNameLst>
                                      </p:cBhvr>
                                      <p:to>
                                        <p:strVal val="visible"/>
                                      </p:to>
                                    </p:set>
                                    <p:animEffect transition="in" filter="dissolve">
                                      <p:cBhvr>
                                        <p:cTn id="34" dur="500"/>
                                        <p:tgtEl>
                                          <p:spTgt spid="17436">
                                            <p:txEl>
                                              <p:pRg st="0" end="0"/>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4">
                                            <p:bg/>
                                          </p:spTgt>
                                        </p:tgtEl>
                                        <p:attrNameLst>
                                          <p:attrName>style.visibility</p:attrName>
                                        </p:attrNameLst>
                                      </p:cBhvr>
                                      <p:to>
                                        <p:strVal val="visible"/>
                                      </p:to>
                                    </p:set>
                                    <p:animEffect transition="in" filter="dissolve">
                                      <p:cBhvr>
                                        <p:cTn id="37" dur="500"/>
                                        <p:tgtEl>
                                          <p:spTgt spid="44">
                                            <p:bg/>
                                          </p:spTgt>
                                        </p:tgtEl>
                                      </p:cBhvr>
                                    </p:animEffect>
                                  </p:childTnLst>
                                </p:cTn>
                              </p:par>
                              <p:par>
                                <p:cTn id="38" presetID="9" presetClass="entr" presetSubtype="0" fill="hold" grpId="0" nodeType="withEffect" nodePh="1">
                                  <p:stCondLst>
                                    <p:cond delay="0"/>
                                  </p:stCondLst>
                                  <p:endCondLst>
                                    <p:cond evt="begin" delay="0">
                                      <p:tn val="38"/>
                                    </p:cond>
                                  </p:endCondLst>
                                  <p:childTnLst>
                                    <p:set>
                                      <p:cBhvr>
                                        <p:cTn id="39" dur="1" fill="hold">
                                          <p:stCondLst>
                                            <p:cond delay="0"/>
                                          </p:stCondLst>
                                        </p:cTn>
                                        <p:tgtEl>
                                          <p:spTgt spid="44">
                                            <p:txEl>
                                              <p:pRg st="0" end="0"/>
                                            </p:txEl>
                                          </p:spTgt>
                                        </p:tgtEl>
                                        <p:attrNameLst>
                                          <p:attrName>style.visibility</p:attrName>
                                        </p:attrNameLst>
                                      </p:cBhvr>
                                      <p:to>
                                        <p:strVal val="visible"/>
                                      </p:to>
                                    </p:set>
                                    <p:animEffect transition="in" filter="dissolve">
                                      <p:cBhvr>
                                        <p:cTn id="40" dur="500"/>
                                        <p:tgtEl>
                                          <p:spTgt spid="44">
                                            <p:txEl>
                                              <p:pRg st="0" end="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7437">
                                            <p:bg/>
                                          </p:spTgt>
                                        </p:tgtEl>
                                        <p:attrNameLst>
                                          <p:attrName>style.visibility</p:attrName>
                                        </p:attrNameLst>
                                      </p:cBhvr>
                                      <p:to>
                                        <p:strVal val="visible"/>
                                      </p:to>
                                    </p:set>
                                    <p:animEffect transition="in" filter="dissolve">
                                      <p:cBhvr>
                                        <p:cTn id="43" dur="500"/>
                                        <p:tgtEl>
                                          <p:spTgt spid="17437">
                                            <p:bg/>
                                          </p:spTgt>
                                        </p:tgtEl>
                                      </p:cBhvr>
                                    </p:animEffect>
                                  </p:childTnLst>
                                </p:cTn>
                              </p:par>
                              <p:par>
                                <p:cTn id="44" presetID="9" presetClass="entr" presetSubtype="0" fill="hold" grpId="0" nodeType="withEffect" nodePh="1">
                                  <p:stCondLst>
                                    <p:cond delay="0"/>
                                  </p:stCondLst>
                                  <p:endCondLst>
                                    <p:cond evt="begin" delay="0">
                                      <p:tn val="44"/>
                                    </p:cond>
                                  </p:endCondLst>
                                  <p:childTnLst>
                                    <p:set>
                                      <p:cBhvr>
                                        <p:cTn id="45" dur="1" fill="hold">
                                          <p:stCondLst>
                                            <p:cond delay="0"/>
                                          </p:stCondLst>
                                        </p:cTn>
                                        <p:tgtEl>
                                          <p:spTgt spid="17437">
                                            <p:txEl>
                                              <p:pRg st="0" end="0"/>
                                            </p:txEl>
                                          </p:spTgt>
                                        </p:tgtEl>
                                        <p:attrNameLst>
                                          <p:attrName>style.visibility</p:attrName>
                                        </p:attrNameLst>
                                      </p:cBhvr>
                                      <p:to>
                                        <p:strVal val="visible"/>
                                      </p:to>
                                    </p:set>
                                    <p:animEffect transition="in" filter="dissolve">
                                      <p:cBhvr>
                                        <p:cTn id="46" dur="500"/>
                                        <p:tgtEl>
                                          <p:spTgt spid="17437">
                                            <p:txEl>
                                              <p:pRg st="0" end="0"/>
                                            </p:txEl>
                                          </p:spTgt>
                                        </p:tgtEl>
                                      </p:cBhvr>
                                    </p:animEffect>
                                  </p:childTnLst>
                                </p:cTn>
                              </p:par>
                              <p:par>
                                <p:cTn id="47" presetID="9"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439">
                                            <p:bg/>
                                          </p:spTgt>
                                        </p:tgtEl>
                                        <p:attrNameLst>
                                          <p:attrName>style.visibility</p:attrName>
                                        </p:attrNameLst>
                                      </p:cBhvr>
                                      <p:to>
                                        <p:strVal val="visible"/>
                                      </p:to>
                                    </p:set>
                                    <p:animEffect transition="in" filter="dissolve">
                                      <p:cBhvr>
                                        <p:cTn id="49" dur="500"/>
                                        <p:tgtEl>
                                          <p:spTgt spid="17439">
                                            <p:bg/>
                                          </p:spTgt>
                                        </p:tgtEl>
                                      </p:cBhvr>
                                    </p:animEffect>
                                  </p:childTnLst>
                                </p:cTn>
                              </p:par>
                              <p:par>
                                <p:cTn id="50" presetID="9" presetClass="entr" presetSubtype="0" fill="hold" grpId="0" nodeType="withEffect" nodePh="1">
                                  <p:stCondLst>
                                    <p:cond delay="0"/>
                                  </p:stCondLst>
                                  <p:endCondLst>
                                    <p:cond evt="begin" delay="0">
                                      <p:tn val="50"/>
                                    </p:cond>
                                  </p:endCondLst>
                                  <p:childTnLst>
                                    <p:set>
                                      <p:cBhvr>
                                        <p:cTn id="51" dur="1" fill="hold">
                                          <p:stCondLst>
                                            <p:cond delay="0"/>
                                          </p:stCondLst>
                                        </p:cTn>
                                        <p:tgtEl>
                                          <p:spTgt spid="17439">
                                            <p:txEl>
                                              <p:pRg st="0" end="0"/>
                                            </p:txEl>
                                          </p:spTgt>
                                        </p:tgtEl>
                                        <p:attrNameLst>
                                          <p:attrName>style.visibility</p:attrName>
                                        </p:attrNameLst>
                                      </p:cBhvr>
                                      <p:to>
                                        <p:strVal val="visible"/>
                                      </p:to>
                                    </p:set>
                                    <p:animEffect transition="in" filter="dissolve">
                                      <p:cBhvr>
                                        <p:cTn id="52" dur="500"/>
                                        <p:tgtEl>
                                          <p:spTgt spid="17439">
                                            <p:txEl>
                                              <p:pRg st="0" end="0"/>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7440">
                                            <p:bg/>
                                          </p:spTgt>
                                        </p:tgtEl>
                                        <p:attrNameLst>
                                          <p:attrName>style.visibility</p:attrName>
                                        </p:attrNameLst>
                                      </p:cBhvr>
                                      <p:to>
                                        <p:strVal val="visible"/>
                                      </p:to>
                                    </p:set>
                                    <p:animEffect transition="in" filter="dissolve">
                                      <p:cBhvr>
                                        <p:cTn id="55" dur="500"/>
                                        <p:tgtEl>
                                          <p:spTgt spid="17440">
                                            <p:bg/>
                                          </p:spTgt>
                                        </p:tgtEl>
                                      </p:cBhvr>
                                    </p:animEffect>
                                  </p:childTnLst>
                                </p:cTn>
                              </p:par>
                              <p:par>
                                <p:cTn id="56" presetID="9" presetClass="entr" presetSubtype="0" fill="hold" grpId="0" nodeType="withEffect" nodePh="1">
                                  <p:stCondLst>
                                    <p:cond delay="0"/>
                                  </p:stCondLst>
                                  <p:endCondLst>
                                    <p:cond evt="begin" delay="0">
                                      <p:tn val="56"/>
                                    </p:cond>
                                  </p:endCondLst>
                                  <p:childTnLst>
                                    <p:set>
                                      <p:cBhvr>
                                        <p:cTn id="57" dur="1" fill="hold">
                                          <p:stCondLst>
                                            <p:cond delay="0"/>
                                          </p:stCondLst>
                                        </p:cTn>
                                        <p:tgtEl>
                                          <p:spTgt spid="17440">
                                            <p:txEl>
                                              <p:pRg st="0" end="0"/>
                                            </p:txEl>
                                          </p:spTgt>
                                        </p:tgtEl>
                                        <p:attrNameLst>
                                          <p:attrName>style.visibility</p:attrName>
                                        </p:attrNameLst>
                                      </p:cBhvr>
                                      <p:to>
                                        <p:strVal val="visible"/>
                                      </p:to>
                                    </p:set>
                                    <p:animEffect transition="in" filter="dissolve">
                                      <p:cBhvr>
                                        <p:cTn id="58" dur="500"/>
                                        <p:tgtEl>
                                          <p:spTgt spid="17440">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7441"/>
                                        </p:tgtEl>
                                        <p:attrNameLst>
                                          <p:attrName>style.visibility</p:attrName>
                                        </p:attrNameLst>
                                      </p:cBhvr>
                                      <p:to>
                                        <p:strVal val="visible"/>
                                      </p:to>
                                    </p:set>
                                    <p:anim calcmode="lin" valueType="num">
                                      <p:cBhvr>
                                        <p:cTn id="63" dur="1000" fill="hold"/>
                                        <p:tgtEl>
                                          <p:spTgt spid="17441"/>
                                        </p:tgtEl>
                                        <p:attrNameLst>
                                          <p:attrName>ppt_x</p:attrName>
                                        </p:attrNameLst>
                                      </p:cBhvr>
                                      <p:tavLst>
                                        <p:tav tm="0">
                                          <p:val>
                                            <p:strVal val="#ppt_x-.2"/>
                                          </p:val>
                                        </p:tav>
                                        <p:tav tm="100000">
                                          <p:val>
                                            <p:strVal val="#ppt_x"/>
                                          </p:val>
                                        </p:tav>
                                      </p:tavLst>
                                    </p:anim>
                                    <p:anim calcmode="lin" valueType="num">
                                      <p:cBhvr>
                                        <p:cTn id="64" dur="1000" fill="hold"/>
                                        <p:tgtEl>
                                          <p:spTgt spid="17441"/>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744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p:cTn id="70" dur="1000" fill="hold"/>
                                        <p:tgtEl>
                                          <p:spTgt spid="39"/>
                                        </p:tgtEl>
                                        <p:attrNameLst>
                                          <p:attrName>ppt_x</p:attrName>
                                        </p:attrNameLst>
                                      </p:cBhvr>
                                      <p:tavLst>
                                        <p:tav tm="0">
                                          <p:val>
                                            <p:strVal val="#ppt_x-.2"/>
                                          </p:val>
                                        </p:tav>
                                        <p:tav tm="100000">
                                          <p:val>
                                            <p:strVal val="#ppt_x"/>
                                          </p:val>
                                        </p:tav>
                                      </p:tavLst>
                                    </p:anim>
                                    <p:anim calcmode="lin" valueType="num">
                                      <p:cBhvr>
                                        <p:cTn id="71"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72" dur="1000"/>
                                        <p:tgtEl>
                                          <p:spTgt spid="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17443"/>
                                        </p:tgtEl>
                                        <p:attrNameLst>
                                          <p:attrName>style.visibility</p:attrName>
                                        </p:attrNameLst>
                                      </p:cBhvr>
                                      <p:to>
                                        <p:strVal val="visible"/>
                                      </p:to>
                                    </p:set>
                                    <p:anim calcmode="lin" valueType="num">
                                      <p:cBhvr>
                                        <p:cTn id="77" dur="1000" fill="hold"/>
                                        <p:tgtEl>
                                          <p:spTgt spid="17443"/>
                                        </p:tgtEl>
                                        <p:attrNameLst>
                                          <p:attrName>ppt_x</p:attrName>
                                        </p:attrNameLst>
                                      </p:cBhvr>
                                      <p:tavLst>
                                        <p:tav tm="0">
                                          <p:val>
                                            <p:strVal val="#ppt_x-.2"/>
                                          </p:val>
                                        </p:tav>
                                        <p:tav tm="100000">
                                          <p:val>
                                            <p:strVal val="#ppt_x"/>
                                          </p:val>
                                        </p:tav>
                                      </p:tavLst>
                                    </p:anim>
                                    <p:anim calcmode="lin" valueType="num">
                                      <p:cBhvr>
                                        <p:cTn id="78" dur="1000" fill="hold"/>
                                        <p:tgtEl>
                                          <p:spTgt spid="17443"/>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744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17444"/>
                                        </p:tgtEl>
                                        <p:attrNameLst>
                                          <p:attrName>style.visibility</p:attrName>
                                        </p:attrNameLst>
                                      </p:cBhvr>
                                      <p:to>
                                        <p:strVal val="visible"/>
                                      </p:to>
                                    </p:set>
                                    <p:anim calcmode="lin" valueType="num">
                                      <p:cBhvr>
                                        <p:cTn id="84" dur="1000" fill="hold"/>
                                        <p:tgtEl>
                                          <p:spTgt spid="17444"/>
                                        </p:tgtEl>
                                        <p:attrNameLst>
                                          <p:attrName>ppt_x</p:attrName>
                                        </p:attrNameLst>
                                      </p:cBhvr>
                                      <p:tavLst>
                                        <p:tav tm="0">
                                          <p:val>
                                            <p:strVal val="#ppt_x-.2"/>
                                          </p:val>
                                        </p:tav>
                                        <p:tav tm="100000">
                                          <p:val>
                                            <p:strVal val="#ppt_x"/>
                                          </p:val>
                                        </p:tav>
                                      </p:tavLst>
                                    </p:anim>
                                    <p:anim calcmode="lin" valueType="num">
                                      <p:cBhvr>
                                        <p:cTn id="85" dur="1000" fill="hold"/>
                                        <p:tgtEl>
                                          <p:spTgt spid="17444"/>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744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17445"/>
                                        </p:tgtEl>
                                        <p:attrNameLst>
                                          <p:attrName>style.visibility</p:attrName>
                                        </p:attrNameLst>
                                      </p:cBhvr>
                                      <p:to>
                                        <p:strVal val="visible"/>
                                      </p:to>
                                    </p:set>
                                    <p:anim calcmode="lin" valueType="num">
                                      <p:cBhvr>
                                        <p:cTn id="91" dur="1000" fill="hold"/>
                                        <p:tgtEl>
                                          <p:spTgt spid="17445"/>
                                        </p:tgtEl>
                                        <p:attrNameLst>
                                          <p:attrName>ppt_x</p:attrName>
                                        </p:attrNameLst>
                                      </p:cBhvr>
                                      <p:tavLst>
                                        <p:tav tm="0">
                                          <p:val>
                                            <p:strVal val="#ppt_x-.2"/>
                                          </p:val>
                                        </p:tav>
                                        <p:tav tm="100000">
                                          <p:val>
                                            <p:strVal val="#ppt_x"/>
                                          </p:val>
                                        </p:tav>
                                      </p:tavLst>
                                    </p:anim>
                                    <p:anim calcmode="lin" valueType="num">
                                      <p:cBhvr>
                                        <p:cTn id="92" dur="1000" fill="hold"/>
                                        <p:tgtEl>
                                          <p:spTgt spid="17445"/>
                                        </p:tgtEl>
                                        <p:attrNameLst>
                                          <p:attrName>ppt_y</p:attrName>
                                        </p:attrNameLst>
                                      </p:cBhvr>
                                      <p:tavLst>
                                        <p:tav tm="0">
                                          <p:val>
                                            <p:strVal val="#ppt_y"/>
                                          </p:val>
                                        </p:tav>
                                        <p:tav tm="100000">
                                          <p:val>
                                            <p:strVal val="#ppt_y"/>
                                          </p:val>
                                        </p:tav>
                                      </p:tavLst>
                                    </p:anim>
                                    <p:animEffect transition="in" filter="wipe(right)" prLst="gradientSize: 0.1">
                                      <p:cBhvr>
                                        <p:cTn id="93" dur="1000"/>
                                        <p:tgtEl>
                                          <p:spTgt spid="1744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17446"/>
                                        </p:tgtEl>
                                        <p:attrNameLst>
                                          <p:attrName>style.visibility</p:attrName>
                                        </p:attrNameLst>
                                      </p:cBhvr>
                                      <p:to>
                                        <p:strVal val="visible"/>
                                      </p:to>
                                    </p:set>
                                    <p:anim calcmode="lin" valueType="num">
                                      <p:cBhvr>
                                        <p:cTn id="98" dur="1000" fill="hold"/>
                                        <p:tgtEl>
                                          <p:spTgt spid="17446"/>
                                        </p:tgtEl>
                                        <p:attrNameLst>
                                          <p:attrName>ppt_x</p:attrName>
                                        </p:attrNameLst>
                                      </p:cBhvr>
                                      <p:tavLst>
                                        <p:tav tm="0">
                                          <p:val>
                                            <p:strVal val="#ppt_x-.2"/>
                                          </p:val>
                                        </p:tav>
                                        <p:tav tm="100000">
                                          <p:val>
                                            <p:strVal val="#ppt_x"/>
                                          </p:val>
                                        </p:tav>
                                      </p:tavLst>
                                    </p:anim>
                                    <p:anim calcmode="lin" valueType="num">
                                      <p:cBhvr>
                                        <p:cTn id="99" dur="1000" fill="hold"/>
                                        <p:tgtEl>
                                          <p:spTgt spid="17446"/>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1744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17447"/>
                                        </p:tgtEl>
                                        <p:attrNameLst>
                                          <p:attrName>style.visibility</p:attrName>
                                        </p:attrNameLst>
                                      </p:cBhvr>
                                      <p:to>
                                        <p:strVal val="visible"/>
                                      </p:to>
                                    </p:set>
                                    <p:anim calcmode="lin" valueType="num">
                                      <p:cBhvr>
                                        <p:cTn id="105" dur="1000" fill="hold"/>
                                        <p:tgtEl>
                                          <p:spTgt spid="17447"/>
                                        </p:tgtEl>
                                        <p:attrNameLst>
                                          <p:attrName>ppt_x</p:attrName>
                                        </p:attrNameLst>
                                      </p:cBhvr>
                                      <p:tavLst>
                                        <p:tav tm="0">
                                          <p:val>
                                            <p:strVal val="#ppt_x-.2"/>
                                          </p:val>
                                        </p:tav>
                                        <p:tav tm="100000">
                                          <p:val>
                                            <p:strVal val="#ppt_x"/>
                                          </p:val>
                                        </p:tav>
                                      </p:tavLst>
                                    </p:anim>
                                    <p:anim calcmode="lin" valueType="num">
                                      <p:cBhvr>
                                        <p:cTn id="106" dur="1000" fill="hold"/>
                                        <p:tgtEl>
                                          <p:spTgt spid="17447"/>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1744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17450"/>
                                        </p:tgtEl>
                                        <p:attrNameLst>
                                          <p:attrName>style.visibility</p:attrName>
                                        </p:attrNameLst>
                                      </p:cBhvr>
                                      <p:to>
                                        <p:strVal val="visible"/>
                                      </p:to>
                                    </p:set>
                                    <p:anim calcmode="lin" valueType="num">
                                      <p:cBhvr>
                                        <p:cTn id="112" dur="1000" fill="hold"/>
                                        <p:tgtEl>
                                          <p:spTgt spid="17450"/>
                                        </p:tgtEl>
                                        <p:attrNameLst>
                                          <p:attrName>ppt_x</p:attrName>
                                        </p:attrNameLst>
                                      </p:cBhvr>
                                      <p:tavLst>
                                        <p:tav tm="0">
                                          <p:val>
                                            <p:strVal val="#ppt_x-.2"/>
                                          </p:val>
                                        </p:tav>
                                        <p:tav tm="100000">
                                          <p:val>
                                            <p:strVal val="#ppt_x"/>
                                          </p:val>
                                        </p:tav>
                                      </p:tavLst>
                                    </p:anim>
                                    <p:anim calcmode="lin" valueType="num">
                                      <p:cBhvr>
                                        <p:cTn id="113" dur="1000" fill="hold"/>
                                        <p:tgtEl>
                                          <p:spTgt spid="17450"/>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17450"/>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9" presetClass="entr" presetSubtype="0" fill="hold" grpId="0" nodeType="clickEffect">
                                  <p:stCondLst>
                                    <p:cond delay="0"/>
                                  </p:stCondLst>
                                  <p:childTnLst>
                                    <p:set>
                                      <p:cBhvr>
                                        <p:cTn id="118" dur="1" fill="hold">
                                          <p:stCondLst>
                                            <p:cond delay="0"/>
                                          </p:stCondLst>
                                        </p:cTn>
                                        <p:tgtEl>
                                          <p:spTgt spid="17449"/>
                                        </p:tgtEl>
                                        <p:attrNameLst>
                                          <p:attrName>style.visibility</p:attrName>
                                        </p:attrNameLst>
                                      </p:cBhvr>
                                      <p:to>
                                        <p:strVal val="visible"/>
                                      </p:to>
                                    </p:set>
                                    <p:anim calcmode="lin" valueType="num">
                                      <p:cBhvr>
                                        <p:cTn id="119" dur="1000" fill="hold"/>
                                        <p:tgtEl>
                                          <p:spTgt spid="17449"/>
                                        </p:tgtEl>
                                        <p:attrNameLst>
                                          <p:attrName>ppt_x</p:attrName>
                                        </p:attrNameLst>
                                      </p:cBhvr>
                                      <p:tavLst>
                                        <p:tav tm="0">
                                          <p:val>
                                            <p:strVal val="#ppt_x-.2"/>
                                          </p:val>
                                        </p:tav>
                                        <p:tav tm="100000">
                                          <p:val>
                                            <p:strVal val="#ppt_x"/>
                                          </p:val>
                                        </p:tav>
                                      </p:tavLst>
                                    </p:anim>
                                    <p:anim calcmode="lin" valueType="num">
                                      <p:cBhvr>
                                        <p:cTn id="120" dur="1000" fill="hold"/>
                                        <p:tgtEl>
                                          <p:spTgt spid="17449"/>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17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3" grpId="0" build="allAtOnce" animBg="1"/>
      <p:bldP spid="17434" grpId="0" build="allAtOnce" animBg="1"/>
      <p:bldP spid="17435" grpId="0" build="allAtOnce" animBg="1"/>
      <p:bldP spid="17436" grpId="0" build="allAtOnce" animBg="1"/>
      <p:bldP spid="17437" grpId="0" build="allAtOnce" animBg="1"/>
      <p:bldP spid="17438" grpId="0" build="allAtOnce" animBg="1"/>
      <p:bldP spid="17439" grpId="0" build="allAtOnce" animBg="1"/>
      <p:bldP spid="17440" grpId="0" build="allAtOnce" animBg="1"/>
      <p:bldP spid="17441" grpId="0"/>
      <p:bldP spid="17443" grpId="0"/>
      <p:bldP spid="17444" grpId="0"/>
      <p:bldP spid="17445" grpId="0"/>
      <p:bldP spid="17446" grpId="0"/>
      <p:bldP spid="17447" grpId="0"/>
      <p:bldP spid="17449" grpId="0"/>
      <p:bldP spid="17450" grpId="0"/>
      <p:bldP spid="44" grpId="0" build="allAtOnce" animBg="1"/>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5F514CE-404D-4C59-B0E0-F0DD7909E5A2}"/>
              </a:ext>
            </a:extLst>
          </p:cNvPr>
          <p:cNvSpPr/>
          <p:nvPr/>
        </p:nvSpPr>
        <p:spPr>
          <a:xfrm>
            <a:off x="375470" y="259758"/>
            <a:ext cx="6343650" cy="684803"/>
          </a:xfrm>
          <a:prstGeom prst="rect">
            <a:avLst/>
          </a:prstGeom>
          <a:noFill/>
        </p:spPr>
        <p:txBody>
          <a:bodyPr lIns="68580" tIns="34290" rIns="68580" bIns="34290">
            <a:spAutoFit/>
          </a:bodyPr>
          <a:lstStyle/>
          <a:p>
            <a:pPr algn="just">
              <a:buClr>
                <a:srgbClr val="000000"/>
              </a:buClr>
              <a:defRPr/>
            </a:pPr>
            <a:r>
              <a:rPr lang="vi-VN" sz="4000" kern="0"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sym typeface="Arial"/>
              </a:rPr>
              <a:t>2b</a:t>
            </a:r>
            <a:r>
              <a:rPr lang="en-US" sz="4000" kern="0"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sym typeface="Arial"/>
              </a:rPr>
              <a:t>. </a:t>
            </a:r>
            <a:r>
              <a:rPr lang="en-US" altLang="en-US" sz="4000" kern="0" dirty="0" err="1">
                <a:solidFill>
                  <a:srgbClr val="0033CC"/>
                </a:solidFill>
                <a:latin typeface="Times New Roman" panose="02020603050405020304" pitchFamily="18" charset="0"/>
                <a:cs typeface="Arial"/>
                <a:sym typeface="Arial"/>
              </a:rPr>
              <a:t>Tiếng</a:t>
            </a:r>
            <a:r>
              <a:rPr lang="en-US" altLang="en-US" sz="4000" kern="0" dirty="0">
                <a:solidFill>
                  <a:srgbClr val="0033CC"/>
                </a:solidFill>
                <a:latin typeface="Times New Roman" panose="02020603050405020304" pitchFamily="18" charset="0"/>
                <a:cs typeface="Arial"/>
                <a:sym typeface="Arial"/>
              </a:rPr>
              <a:t> có </a:t>
            </a:r>
            <a:r>
              <a:rPr lang="en-US" altLang="en-US" sz="4000" kern="0" dirty="0" err="1">
                <a:solidFill>
                  <a:srgbClr val="0033CC"/>
                </a:solidFill>
                <a:latin typeface="Times New Roman" panose="02020603050405020304" pitchFamily="18" charset="0"/>
                <a:cs typeface="Arial"/>
                <a:sym typeface="Arial"/>
              </a:rPr>
              <a:t>vần</a:t>
            </a:r>
            <a:r>
              <a:rPr lang="en-US" altLang="en-US" sz="4000" kern="0" dirty="0">
                <a:solidFill>
                  <a:srgbClr val="0033CC"/>
                </a:solidFill>
                <a:latin typeface="Times New Roman" panose="02020603050405020304" pitchFamily="18" charset="0"/>
                <a:cs typeface="Arial"/>
                <a:sym typeface="Arial"/>
              </a:rPr>
              <a:t> </a:t>
            </a:r>
            <a:r>
              <a:rPr lang="en-US" altLang="en-US" sz="4000" kern="0" dirty="0" err="1">
                <a:solidFill>
                  <a:srgbClr val="FF0066"/>
                </a:solidFill>
                <a:latin typeface="Times New Roman" panose="02020603050405020304" pitchFamily="18" charset="0"/>
                <a:cs typeface="Arial"/>
                <a:sym typeface="Arial"/>
              </a:rPr>
              <a:t>âc</a:t>
            </a:r>
            <a:r>
              <a:rPr lang="en-US" altLang="en-US" sz="4000" kern="0" dirty="0">
                <a:solidFill>
                  <a:srgbClr val="0033CC"/>
                </a:solidFill>
                <a:latin typeface="Times New Roman" panose="02020603050405020304" pitchFamily="18" charset="0"/>
                <a:cs typeface="Arial"/>
                <a:sym typeface="Arial"/>
              </a:rPr>
              <a:t> </a:t>
            </a:r>
            <a:r>
              <a:rPr lang="en-US" altLang="en-US" sz="4000" kern="0" dirty="0" err="1">
                <a:solidFill>
                  <a:srgbClr val="0033CC"/>
                </a:solidFill>
                <a:latin typeface="Times New Roman" panose="02020603050405020304" pitchFamily="18" charset="0"/>
                <a:cs typeface="Arial"/>
                <a:sym typeface="Arial"/>
              </a:rPr>
              <a:t>hoặc</a:t>
            </a:r>
            <a:r>
              <a:rPr lang="en-US" altLang="en-US" sz="4000" kern="0" dirty="0">
                <a:solidFill>
                  <a:srgbClr val="000000"/>
                </a:solidFill>
                <a:latin typeface="Times New Roman" panose="02020603050405020304" pitchFamily="18" charset="0"/>
                <a:cs typeface="Arial"/>
                <a:sym typeface="Arial"/>
              </a:rPr>
              <a:t> </a:t>
            </a:r>
            <a:r>
              <a:rPr lang="vi-VN" altLang="en-US" sz="4000" kern="0" dirty="0">
                <a:solidFill>
                  <a:srgbClr val="FF0066"/>
                </a:solidFill>
                <a:latin typeface="Times New Roman" panose="02020603050405020304" pitchFamily="18" charset="0"/>
                <a:cs typeface="Arial"/>
                <a:sym typeface="Arial"/>
              </a:rPr>
              <a:t>ât</a:t>
            </a:r>
            <a:r>
              <a:rPr lang="en-US" sz="4000" kern="0" dirty="0">
                <a:ln w="1905"/>
                <a:gradFill>
                  <a:gsLst>
                    <a:gs pos="0">
                      <a:srgbClr val="F8F4EC">
                        <a:shade val="20000"/>
                        <a:satMod val="200000"/>
                      </a:srgbClr>
                    </a:gs>
                    <a:gs pos="78000">
                      <a:srgbClr val="F8F4EC">
                        <a:tint val="90000"/>
                        <a:shade val="89000"/>
                        <a:satMod val="220000"/>
                      </a:srgbClr>
                    </a:gs>
                    <a:gs pos="100000">
                      <a:srgbClr val="F8F4EC">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sym typeface="Arial"/>
              </a:rPr>
              <a:t>?</a:t>
            </a:r>
          </a:p>
        </p:txBody>
      </p:sp>
      <p:sp>
        <p:nvSpPr>
          <p:cNvPr id="2" name="Rectangle 1">
            <a:extLst>
              <a:ext uri="{FF2B5EF4-FFF2-40B4-BE49-F238E27FC236}">
                <a16:creationId xmlns:a16="http://schemas.microsoft.com/office/drawing/2014/main" xmlns="" id="{F432D667-54EE-486B-8B2D-8BBB88B8D391}"/>
              </a:ext>
            </a:extLst>
          </p:cNvPr>
          <p:cNvSpPr/>
          <p:nvPr/>
        </p:nvSpPr>
        <p:spPr>
          <a:xfrm>
            <a:off x="375470" y="1105104"/>
            <a:ext cx="11669047" cy="560541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Clr>
                <a:srgbClr val="000000"/>
              </a:buClr>
              <a:defRPr/>
            </a:pPr>
            <a:endParaRPr lang="en-US" sz="1400" kern="0">
              <a:solidFill>
                <a:srgbClr val="000000"/>
              </a:solidFill>
              <a:sym typeface="Arial"/>
            </a:endParaRPr>
          </a:p>
        </p:txBody>
      </p:sp>
      <p:sp>
        <p:nvSpPr>
          <p:cNvPr id="9" name="Rectangle 3">
            <a:extLst>
              <a:ext uri="{FF2B5EF4-FFF2-40B4-BE49-F238E27FC236}">
                <a16:creationId xmlns:a16="http://schemas.microsoft.com/office/drawing/2014/main" xmlns="" id="{1CD134BB-E0EE-4F6E-A7D8-1DA04FB57236}"/>
              </a:ext>
            </a:extLst>
          </p:cNvPr>
          <p:cNvSpPr txBox="1">
            <a:spLocks noChangeArrowheads="1"/>
          </p:cNvSpPr>
          <p:nvPr/>
        </p:nvSpPr>
        <p:spPr>
          <a:xfrm>
            <a:off x="0" y="1035204"/>
            <a:ext cx="12152671" cy="3517849"/>
          </a:xfrm>
          <a:prstGeom prst="rect">
            <a:avLst/>
          </a:prstGeom>
          <a:noFill/>
          <a:ln>
            <a:noFill/>
          </a:ln>
        </p:spPr>
        <p:txBody>
          <a:bodyPr spcFirstLastPara="1" lIns="91425" tIns="91425" rIns="91425" bIns="91425"/>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eaLnBrk="1" fontAlgn="auto" hangingPunct="1">
              <a:lnSpc>
                <a:spcPct val="90000"/>
              </a:lnSpc>
              <a:buClr>
                <a:srgbClr val="595959"/>
              </a:buClr>
              <a:buFont typeface="Barlow"/>
              <a:buNone/>
              <a:defRPr/>
            </a:pPr>
            <a:r>
              <a:rPr lang="vi-VN"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Trời</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vẫn</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còn</a:t>
            </a:r>
            <a:r>
              <a:rPr lang="en-US" altLang="en-US" sz="4400" kern="0" dirty="0">
                <a:solidFill>
                  <a:srgbClr val="000000"/>
                </a:solidFill>
                <a:latin typeface="Times New Roman" panose="02020603050405020304" pitchFamily="18" charset="0"/>
              </a:rPr>
              <a:t>….</a:t>
            </a:r>
            <a:r>
              <a:rPr lang="en-US" altLang="en-US" sz="4400" kern="0" dirty="0" err="1">
                <a:solidFill>
                  <a:srgbClr val="000000"/>
                </a:solidFill>
                <a:latin typeface="Times New Roman" panose="02020603050405020304" pitchFamily="18" charset="0"/>
              </a:rPr>
              <a:t>phất</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mưa.Đường</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vào</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làng</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nhão</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nhoét</a:t>
            </a:r>
            <a:r>
              <a:rPr lang="en-US" altLang="en-US" sz="4400" kern="0" dirty="0">
                <a:solidFill>
                  <a:srgbClr val="000000"/>
                </a:solidFill>
                <a:latin typeface="Times New Roman" panose="02020603050405020304" pitchFamily="18" charset="0"/>
              </a:rPr>
              <a:t>…..</a:t>
            </a:r>
            <a:r>
              <a:rPr lang="en-US" altLang="en-US" sz="4400" kern="0" dirty="0" err="1">
                <a:solidFill>
                  <a:srgbClr val="000000"/>
                </a:solidFill>
                <a:latin typeface="Times New Roman" panose="02020603050405020304" pitchFamily="18" charset="0"/>
              </a:rPr>
              <a:t>dính</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vào</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đê</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dép</a:t>
            </a:r>
            <a:r>
              <a:rPr lang="en-US" altLang="en-US" sz="4400" kern="0" dirty="0">
                <a:solidFill>
                  <a:srgbClr val="000000"/>
                </a:solidFill>
                <a:latin typeface="Times New Roman" panose="02020603050405020304" pitchFamily="18" charset="0"/>
              </a:rPr>
              <a:t>,….</a:t>
            </a:r>
            <a:r>
              <a:rPr lang="en-US" altLang="en-US" sz="4400" kern="0" dirty="0" err="1">
                <a:solidFill>
                  <a:srgbClr val="000000"/>
                </a:solidFill>
                <a:latin typeface="Times New Roman" panose="02020603050405020304" pitchFamily="18" charset="0"/>
              </a:rPr>
              <a:t>chân</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lên</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nặng</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chình</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chịch.Tôi</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xuýt</a:t>
            </a:r>
            <a:r>
              <a:rPr lang="en-US" altLang="en-US" sz="4400" kern="0" dirty="0">
                <a:solidFill>
                  <a:srgbClr val="000000"/>
                </a:solidFill>
                <a:latin typeface="Times New Roman" panose="02020603050405020304" pitchFamily="18" charset="0"/>
              </a:rPr>
              <a:t>….</a:t>
            </a:r>
            <a:r>
              <a:rPr lang="en-US" altLang="en-US" sz="4400" kern="0" dirty="0" err="1">
                <a:solidFill>
                  <a:srgbClr val="000000"/>
                </a:solidFill>
                <a:latin typeface="Times New Roman" panose="02020603050405020304" pitchFamily="18" charset="0"/>
              </a:rPr>
              <a:t>lên</a:t>
            </a:r>
            <a:r>
              <a:rPr lang="vi-VN"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tiếng</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khóc,nhưng</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nghi</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đến</a:t>
            </a:r>
            <a:r>
              <a:rPr lang="en-US" altLang="en-US" sz="4400" kern="0" dirty="0">
                <a:solidFill>
                  <a:srgbClr val="000000"/>
                </a:solidFill>
                <a:latin typeface="Times New Roman" panose="02020603050405020304" pitchFamily="18" charset="0"/>
              </a:rPr>
              <a:t>….</a:t>
            </a:r>
            <a:r>
              <a:rPr lang="en-US" altLang="en-US" sz="4400" kern="0" dirty="0" err="1">
                <a:solidFill>
                  <a:srgbClr val="000000"/>
                </a:solidFill>
                <a:latin typeface="Times New Roman" panose="02020603050405020304" pitchFamily="18" charset="0"/>
              </a:rPr>
              <a:t>nhiều</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người</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đang</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chơ</a:t>
            </a:r>
            <a:r>
              <a:rPr lang="en-US" altLang="en-US" sz="4400" kern="0" dirty="0">
                <a:solidFill>
                  <a:srgbClr val="000000"/>
                </a:solidFill>
                <a:latin typeface="Times New Roman" panose="02020603050405020304" pitchFamily="18" charset="0"/>
              </a:rPr>
              <a:t>̀ mẹ con </a:t>
            </a:r>
            <a:r>
              <a:rPr lang="en-US" altLang="en-US" sz="4400" kern="0" dirty="0" err="1">
                <a:solidFill>
                  <a:srgbClr val="000000"/>
                </a:solidFill>
                <a:latin typeface="Times New Roman" panose="02020603050405020304" pitchFamily="18" charset="0"/>
              </a:rPr>
              <a:t>tôi,tôi</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lại</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ráng</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đi.Ngôi</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nha</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ấy,vào</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những</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ngày</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tất</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niên,me</a:t>
            </a:r>
            <a:r>
              <a:rPr lang="en-US" altLang="en-US" sz="4400" kern="0" dirty="0">
                <a:solidFill>
                  <a:srgbClr val="000000"/>
                </a:solidFill>
                <a:latin typeface="Times New Roman" panose="02020603050405020304" pitchFamily="18" charset="0"/>
              </a:rPr>
              <a:t>̣ con </a:t>
            </a:r>
            <a:r>
              <a:rPr lang="en-US" altLang="en-US" sz="4400" kern="0" dirty="0" err="1">
                <a:solidFill>
                  <a:srgbClr val="000000"/>
                </a:solidFill>
                <a:latin typeface="Times New Roman" panose="02020603050405020304" pitchFamily="18" charset="0"/>
              </a:rPr>
              <a:t>tôi</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năm</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nào</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cũng</a:t>
            </a:r>
            <a:r>
              <a:rPr lang="en-US" altLang="en-US" sz="4400" kern="0" dirty="0">
                <a:solidFill>
                  <a:srgbClr val="000000"/>
                </a:solidFill>
                <a:latin typeface="Times New Roman" panose="02020603050405020304" pitchFamily="18" charset="0"/>
              </a:rPr>
              <a:t> có </a:t>
            </a:r>
            <a:r>
              <a:rPr lang="en-US" altLang="en-US" sz="4400" kern="0" dirty="0" err="1">
                <a:solidFill>
                  <a:srgbClr val="000000"/>
                </a:solidFill>
                <a:latin typeface="Times New Roman" panose="02020603050405020304" pitchFamily="18" charset="0"/>
              </a:rPr>
              <a:t>mặt.Tư</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sân</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vào,qua</a:t>
            </a:r>
            <a:r>
              <a:rPr lang="en-US" altLang="en-US" sz="4400" kern="0" dirty="0">
                <a:solidFill>
                  <a:srgbClr val="000000"/>
                </a:solidFill>
                <a:latin typeface="Times New Roman" panose="02020603050405020304" pitchFamily="18" charset="0"/>
              </a:rPr>
              <a:t>….tam </a:t>
            </a:r>
            <a:r>
              <a:rPr lang="en-US" altLang="en-US" sz="4400" kern="0" dirty="0" err="1">
                <a:solidFill>
                  <a:srgbClr val="000000"/>
                </a:solidFill>
                <a:latin typeface="Times New Roman" panose="02020603050405020304" pitchFamily="18" charset="0"/>
              </a:rPr>
              <a:t>cấp</a:t>
            </a:r>
            <a:r>
              <a:rPr lang="en-US" altLang="en-US" sz="4400" kern="0" dirty="0">
                <a:solidFill>
                  <a:srgbClr val="000000"/>
                </a:solidFill>
                <a:latin typeface="Times New Roman" panose="02020603050405020304" pitchFamily="18" charset="0"/>
              </a:rPr>
              <a:t> là </a:t>
            </a:r>
            <a:r>
              <a:rPr lang="en-US" altLang="en-US" sz="4400" kern="0" dirty="0" err="1">
                <a:solidFill>
                  <a:srgbClr val="000000"/>
                </a:solidFill>
                <a:latin typeface="Times New Roman" panose="02020603050405020304" pitchFamily="18" charset="0"/>
              </a:rPr>
              <a:t>cái</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hiên</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rộng.Ngoại</a:t>
            </a:r>
            <a:r>
              <a:rPr lang="en-US" altLang="en-US" sz="4400" kern="0" dirty="0">
                <a:solidFill>
                  <a:srgbClr val="000000"/>
                </a:solidFill>
                <a:latin typeface="Times New Roman" panose="02020603050405020304" pitchFamily="18" charset="0"/>
              </a:rPr>
              <a:t> hay </a:t>
            </a:r>
            <a:r>
              <a:rPr lang="en-US" altLang="en-US" sz="4400" kern="0" dirty="0" err="1">
                <a:solidFill>
                  <a:srgbClr val="000000"/>
                </a:solidFill>
                <a:latin typeface="Times New Roman" panose="02020603050405020304" pitchFamily="18" charset="0"/>
              </a:rPr>
              <a:t>ngồi</a:t>
            </a:r>
            <a:r>
              <a:rPr lang="en-US" altLang="en-US" sz="4400" kern="0" dirty="0">
                <a:solidFill>
                  <a:srgbClr val="000000"/>
                </a:solidFill>
                <a:latin typeface="Times New Roman" panose="02020603050405020304" pitchFamily="18" charset="0"/>
              </a:rPr>
              <a:t> ở </a:t>
            </a:r>
            <a:r>
              <a:rPr lang="en-US" altLang="en-US" sz="4400" kern="0" dirty="0" err="1">
                <a:solidFill>
                  <a:srgbClr val="000000"/>
                </a:solidFill>
                <a:latin typeface="Times New Roman" panose="02020603050405020304" pitchFamily="18" charset="0"/>
              </a:rPr>
              <a:t>đo</a:t>
            </a:r>
            <a:r>
              <a:rPr lang="en-US" altLang="en-US" sz="4400" kern="0" dirty="0">
                <a:solidFill>
                  <a:srgbClr val="000000"/>
                </a:solidFill>
                <a:latin typeface="Times New Roman" panose="02020603050405020304" pitchFamily="18" charset="0"/>
              </a:rPr>
              <a:t>́,….</a:t>
            </a:r>
            <a:r>
              <a:rPr lang="en-US" altLang="en-US" sz="4400" kern="0" dirty="0" err="1">
                <a:solidFill>
                  <a:srgbClr val="000000"/>
                </a:solidFill>
                <a:latin typeface="Times New Roman" panose="02020603050405020304" pitchFamily="18" charset="0"/>
              </a:rPr>
              <a:t>từng</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trang</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báo.Cậu</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Xuân</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bao</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giơ</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cũng</a:t>
            </a:r>
            <a:r>
              <a:rPr lang="en-US" altLang="en-US" sz="4400" kern="0" dirty="0">
                <a:solidFill>
                  <a:srgbClr val="000000"/>
                </a:solidFill>
                <a:latin typeface="Times New Roman" panose="02020603050405020304" pitchFamily="18" charset="0"/>
              </a:rPr>
              <a:t> là </a:t>
            </a:r>
            <a:r>
              <a:rPr lang="en-US" altLang="en-US" sz="4400" kern="0" dirty="0" err="1">
                <a:solidFill>
                  <a:srgbClr val="000000"/>
                </a:solidFill>
                <a:latin typeface="Times New Roman" panose="02020603050405020304" pitchFamily="18" charset="0"/>
              </a:rPr>
              <a:t>người</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đầu</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tiên</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chạy</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xuống</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sân</a:t>
            </a:r>
            <a:r>
              <a:rPr lang="en-US" altLang="en-US" sz="4400" kern="0" dirty="0">
                <a:solidFill>
                  <a:srgbClr val="000000"/>
                </a:solidFill>
                <a:latin typeface="Times New Roman" panose="02020603050405020304" pitchFamily="18" charset="0"/>
              </a:rPr>
              <a:t>,….</a:t>
            </a:r>
            <a:r>
              <a:rPr lang="en-US" altLang="en-US" sz="4400" kern="0" dirty="0" err="1">
                <a:solidFill>
                  <a:srgbClr val="000000"/>
                </a:solidFill>
                <a:latin typeface="Times New Roman" panose="02020603050405020304" pitchFamily="18" charset="0"/>
              </a:rPr>
              <a:t>bổng</a:t>
            </a:r>
            <a:r>
              <a:rPr lang="en-US" altLang="en-US" sz="4400" kern="0" dirty="0">
                <a:solidFill>
                  <a:srgbClr val="000000"/>
                </a:solidFill>
                <a:latin typeface="Times New Roman" panose="02020603050405020304" pitchFamily="18" charset="0"/>
              </a:rPr>
              <a:t> </a:t>
            </a:r>
            <a:r>
              <a:rPr lang="en-US" altLang="en-US" sz="4400" kern="0" dirty="0" err="1">
                <a:solidFill>
                  <a:srgbClr val="000000"/>
                </a:solidFill>
                <a:latin typeface="Times New Roman" panose="02020603050405020304" pitchFamily="18" charset="0"/>
              </a:rPr>
              <a:t>tôi</a:t>
            </a:r>
            <a:r>
              <a:rPr lang="en-US" altLang="en-US" sz="4400" kern="0" dirty="0">
                <a:solidFill>
                  <a:srgbClr val="000000"/>
                </a:solidFill>
                <a:latin typeface="Times New Roman" panose="02020603050405020304" pitchFamily="18" charset="0"/>
              </a:rPr>
              <a:t> qua </a:t>
            </a:r>
            <a:r>
              <a:rPr lang="en-US" altLang="en-US" sz="4400" kern="0" dirty="0" err="1">
                <a:solidFill>
                  <a:srgbClr val="000000"/>
                </a:solidFill>
                <a:latin typeface="Times New Roman" panose="02020603050405020304" pitchFamily="18" charset="0"/>
              </a:rPr>
              <a:t>các</a:t>
            </a:r>
            <a:r>
              <a:rPr lang="en-US" altLang="en-US" sz="4400" kern="0" dirty="0">
                <a:solidFill>
                  <a:srgbClr val="000000"/>
                </a:solidFill>
                <a:latin typeface="Times New Roman" panose="02020603050405020304" pitchFamily="18" charset="0"/>
              </a:rPr>
              <a:t>….</a:t>
            </a:r>
            <a:r>
              <a:rPr lang="en-US" altLang="en-US" sz="4400" kern="0" dirty="0" err="1">
                <a:solidFill>
                  <a:srgbClr val="000000"/>
                </a:solidFill>
                <a:latin typeface="Times New Roman" panose="02020603050405020304" pitchFamily="18" charset="0"/>
              </a:rPr>
              <a:t>thềm</a:t>
            </a:r>
            <a:r>
              <a:rPr lang="en-US" altLang="en-US" sz="4400" kern="0" dirty="0">
                <a:solidFill>
                  <a:srgbClr val="000000"/>
                </a:solidFill>
                <a:latin typeface="Times New Roman" panose="02020603050405020304" pitchFamily="18" charset="0"/>
              </a:rPr>
              <a:t>.</a:t>
            </a:r>
          </a:p>
        </p:txBody>
      </p:sp>
      <p:pic>
        <p:nvPicPr>
          <p:cNvPr id="24581" name="Picture 10">
            <a:extLst>
              <a:ext uri="{FF2B5EF4-FFF2-40B4-BE49-F238E27FC236}">
                <a16:creationId xmlns:a16="http://schemas.microsoft.com/office/drawing/2014/main" xmlns="" id="{FA947085-A776-4004-855B-2BC3C8E55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668" y="6581133"/>
            <a:ext cx="4184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32586" y="0"/>
            <a:ext cx="4687910" cy="11719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Khởi động</a:t>
            </a:r>
            <a:endParaRPr lang="en-US" sz="2800"/>
          </a:p>
        </p:txBody>
      </p:sp>
      <p:sp>
        <p:nvSpPr>
          <p:cNvPr id="5" name="TextBox 4"/>
          <p:cNvSpPr txBox="1"/>
          <p:nvPr/>
        </p:nvSpPr>
        <p:spPr>
          <a:xfrm>
            <a:off x="759854" y="1171977"/>
            <a:ext cx="9955369" cy="954107"/>
          </a:xfrm>
          <a:prstGeom prst="rect">
            <a:avLst/>
          </a:prstGeom>
          <a:noFill/>
        </p:spPr>
        <p:txBody>
          <a:bodyPr wrap="square" rtlCol="0">
            <a:spAutoFit/>
          </a:bodyPr>
          <a:lstStyle/>
          <a:p>
            <a:r>
              <a:rPr lang="en-US" sz="2800" smtClean="0"/>
              <a:t>Điền vào chỗ trống: s hay x</a:t>
            </a:r>
          </a:p>
          <a:p>
            <a:r>
              <a:rPr lang="en-US" sz="2800" smtClean="0"/>
              <a:t>.... ẵn ....àng, chim .....ẻ, ...ôn ....ao, ... e đạp.</a:t>
            </a:r>
            <a:endParaRPr lang="en-US" sz="2800"/>
          </a:p>
        </p:txBody>
      </p:sp>
      <p:sp>
        <p:nvSpPr>
          <p:cNvPr id="7" name="TextBox 6"/>
          <p:cNvSpPr txBox="1"/>
          <p:nvPr/>
        </p:nvSpPr>
        <p:spPr>
          <a:xfrm>
            <a:off x="1010991" y="1596155"/>
            <a:ext cx="347730" cy="523220"/>
          </a:xfrm>
          <a:prstGeom prst="rect">
            <a:avLst/>
          </a:prstGeom>
          <a:noFill/>
        </p:spPr>
        <p:txBody>
          <a:bodyPr wrap="square" rtlCol="0">
            <a:spAutoFit/>
          </a:bodyPr>
          <a:lstStyle/>
          <a:p>
            <a:r>
              <a:rPr lang="en-US" sz="2800" smtClean="0">
                <a:solidFill>
                  <a:srgbClr val="FF0000"/>
                </a:solidFill>
              </a:rPr>
              <a:t>s</a:t>
            </a:r>
            <a:endParaRPr lang="en-US" sz="2800">
              <a:solidFill>
                <a:srgbClr val="FF0000"/>
              </a:solidFill>
            </a:endParaRPr>
          </a:p>
        </p:txBody>
      </p:sp>
      <p:sp>
        <p:nvSpPr>
          <p:cNvPr id="8" name="TextBox 7"/>
          <p:cNvSpPr txBox="1"/>
          <p:nvPr/>
        </p:nvSpPr>
        <p:spPr>
          <a:xfrm>
            <a:off x="4825283" y="1602864"/>
            <a:ext cx="347730" cy="523220"/>
          </a:xfrm>
          <a:prstGeom prst="rect">
            <a:avLst/>
          </a:prstGeom>
          <a:noFill/>
        </p:spPr>
        <p:txBody>
          <a:bodyPr wrap="square" rtlCol="0">
            <a:spAutoFit/>
          </a:bodyPr>
          <a:lstStyle/>
          <a:p>
            <a:r>
              <a:rPr lang="en-US" sz="2800" smtClean="0">
                <a:solidFill>
                  <a:srgbClr val="FF0000"/>
                </a:solidFill>
              </a:rPr>
              <a:t>x</a:t>
            </a:r>
            <a:endParaRPr lang="en-US" sz="2800">
              <a:solidFill>
                <a:srgbClr val="FF0000"/>
              </a:solidFill>
            </a:endParaRPr>
          </a:p>
        </p:txBody>
      </p:sp>
      <p:sp>
        <p:nvSpPr>
          <p:cNvPr id="9" name="TextBox 8"/>
          <p:cNvSpPr txBox="1"/>
          <p:nvPr/>
        </p:nvSpPr>
        <p:spPr>
          <a:xfrm>
            <a:off x="1987639" y="1585170"/>
            <a:ext cx="347730" cy="523220"/>
          </a:xfrm>
          <a:prstGeom prst="rect">
            <a:avLst/>
          </a:prstGeom>
          <a:noFill/>
        </p:spPr>
        <p:txBody>
          <a:bodyPr wrap="square" rtlCol="0">
            <a:spAutoFit/>
          </a:bodyPr>
          <a:lstStyle/>
          <a:p>
            <a:r>
              <a:rPr lang="en-US" sz="2800" smtClean="0">
                <a:solidFill>
                  <a:srgbClr val="FF0000"/>
                </a:solidFill>
              </a:rPr>
              <a:t>s</a:t>
            </a:r>
            <a:endParaRPr lang="en-US" sz="2800">
              <a:solidFill>
                <a:srgbClr val="FF0000"/>
              </a:solidFill>
            </a:endParaRPr>
          </a:p>
        </p:txBody>
      </p:sp>
      <p:sp>
        <p:nvSpPr>
          <p:cNvPr id="10" name="TextBox 9"/>
          <p:cNvSpPr txBox="1"/>
          <p:nvPr/>
        </p:nvSpPr>
        <p:spPr>
          <a:xfrm>
            <a:off x="4089041" y="1602864"/>
            <a:ext cx="347730" cy="523220"/>
          </a:xfrm>
          <a:prstGeom prst="rect">
            <a:avLst/>
          </a:prstGeom>
          <a:noFill/>
        </p:spPr>
        <p:txBody>
          <a:bodyPr wrap="square" rtlCol="0">
            <a:spAutoFit/>
          </a:bodyPr>
          <a:lstStyle/>
          <a:p>
            <a:r>
              <a:rPr lang="en-US" sz="2800" smtClean="0">
                <a:solidFill>
                  <a:srgbClr val="FF0000"/>
                </a:solidFill>
              </a:rPr>
              <a:t>s</a:t>
            </a:r>
            <a:endParaRPr lang="en-US" sz="2800">
              <a:solidFill>
                <a:srgbClr val="FF0000"/>
              </a:solidFill>
            </a:endParaRPr>
          </a:p>
        </p:txBody>
      </p:sp>
      <p:sp>
        <p:nvSpPr>
          <p:cNvPr id="11" name="TextBox 10"/>
          <p:cNvSpPr txBox="1"/>
          <p:nvPr/>
        </p:nvSpPr>
        <p:spPr>
          <a:xfrm>
            <a:off x="5679583" y="1609569"/>
            <a:ext cx="347730" cy="523220"/>
          </a:xfrm>
          <a:prstGeom prst="rect">
            <a:avLst/>
          </a:prstGeom>
          <a:noFill/>
        </p:spPr>
        <p:txBody>
          <a:bodyPr wrap="square" rtlCol="0">
            <a:spAutoFit/>
          </a:bodyPr>
          <a:lstStyle/>
          <a:p>
            <a:r>
              <a:rPr lang="en-US" sz="2800" smtClean="0">
                <a:solidFill>
                  <a:srgbClr val="FF0000"/>
                </a:solidFill>
              </a:rPr>
              <a:t>x</a:t>
            </a:r>
            <a:endParaRPr lang="en-US" sz="2800">
              <a:solidFill>
                <a:srgbClr val="FF0000"/>
              </a:solidFill>
            </a:endParaRPr>
          </a:p>
        </p:txBody>
      </p:sp>
      <p:sp>
        <p:nvSpPr>
          <p:cNvPr id="12" name="TextBox 11"/>
          <p:cNvSpPr txBox="1"/>
          <p:nvPr/>
        </p:nvSpPr>
        <p:spPr>
          <a:xfrm>
            <a:off x="6688426" y="1596155"/>
            <a:ext cx="347730" cy="523220"/>
          </a:xfrm>
          <a:prstGeom prst="rect">
            <a:avLst/>
          </a:prstGeom>
          <a:noFill/>
        </p:spPr>
        <p:txBody>
          <a:bodyPr wrap="square" rtlCol="0">
            <a:spAutoFit/>
          </a:bodyPr>
          <a:lstStyle/>
          <a:p>
            <a:r>
              <a:rPr lang="en-US" sz="2800" smtClean="0">
                <a:solidFill>
                  <a:srgbClr val="FF0000"/>
                </a:solidFill>
              </a:rPr>
              <a:t>x</a:t>
            </a:r>
            <a:endParaRPr lang="en-US" sz="2800">
              <a:solidFill>
                <a:srgbClr val="FF0000"/>
              </a:solidFill>
            </a:endParaRPr>
          </a:p>
        </p:txBody>
      </p:sp>
    </p:spTree>
    <p:extLst>
      <p:ext uri="{BB962C8B-B14F-4D97-AF65-F5344CB8AC3E}">
        <p14:creationId xmlns:p14="http://schemas.microsoft.com/office/powerpoint/2010/main" val="1146950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xmlns="" id="{223D134B-2D65-4747-A574-9E864A7592AB}"/>
              </a:ext>
            </a:extLst>
          </p:cNvPr>
          <p:cNvSpPr txBox="1">
            <a:spLocks noGrp="1" noChangeArrowheads="1"/>
          </p:cNvSpPr>
          <p:nvPr>
            <p:ph sz="quarter" idx="1"/>
          </p:nvPr>
        </p:nvSpPr>
        <p:spPr>
          <a:xfrm>
            <a:off x="469491" y="1102954"/>
            <a:ext cx="10515600" cy="4351338"/>
          </a:xfrm>
        </p:spPr>
        <p:txBody>
          <a:bodyPr/>
          <a:lstStyle/>
          <a:p>
            <a:pPr marL="457200" indent="-317500">
              <a:buClr>
                <a:srgbClr val="595959"/>
              </a:buClr>
              <a:buSzPts val="1400"/>
              <a:buFont typeface="Barlow" panose="020B0604020202020204" pitchFamily="2" charset="0"/>
              <a:buChar char="●"/>
            </a:pPr>
            <a:endParaRPr lang="en-US" altLang="en-US" sz="3600">
              <a:solidFill>
                <a:srgbClr val="595959"/>
              </a:solidFill>
              <a:latin typeface="Barlow" panose="020B0604020202020204" pitchFamily="2" charset="0"/>
              <a:ea typeface="Barlow" panose="020B0604020202020204" pitchFamily="2" charset="0"/>
              <a:cs typeface="Barlow" panose="020B0604020202020204" pitchFamily="2" charset="0"/>
              <a:sym typeface="Barlow" panose="020B0604020202020204" pitchFamily="2" charset="0"/>
            </a:endParaRPr>
          </a:p>
        </p:txBody>
      </p:sp>
      <p:sp>
        <p:nvSpPr>
          <p:cNvPr id="5" name="Rectangle 4">
            <a:extLst>
              <a:ext uri="{FF2B5EF4-FFF2-40B4-BE49-F238E27FC236}">
                <a16:creationId xmlns:a16="http://schemas.microsoft.com/office/drawing/2014/main" xmlns="" id="{049ED220-F8E7-493B-82CA-FD1390BC015E}"/>
              </a:ext>
            </a:extLst>
          </p:cNvPr>
          <p:cNvSpPr/>
          <p:nvPr/>
        </p:nvSpPr>
        <p:spPr>
          <a:xfrm>
            <a:off x="265471" y="575976"/>
            <a:ext cx="11297264" cy="514887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Clr>
                <a:srgbClr val="000000"/>
              </a:buClr>
              <a:defRPr/>
            </a:pPr>
            <a:endParaRPr lang="en-US" sz="3600" kern="0">
              <a:solidFill>
                <a:srgbClr val="000000"/>
              </a:solidFill>
              <a:sym typeface="Arial"/>
            </a:endParaRPr>
          </a:p>
        </p:txBody>
      </p:sp>
      <p:sp>
        <p:nvSpPr>
          <p:cNvPr id="6" name="Rectangle 3">
            <a:extLst>
              <a:ext uri="{FF2B5EF4-FFF2-40B4-BE49-F238E27FC236}">
                <a16:creationId xmlns:a16="http://schemas.microsoft.com/office/drawing/2014/main" xmlns="" id="{5D02117D-90B9-489B-85F5-5B5C3084D17E}"/>
              </a:ext>
            </a:extLst>
          </p:cNvPr>
          <p:cNvSpPr txBox="1">
            <a:spLocks noChangeArrowheads="1"/>
          </p:cNvSpPr>
          <p:nvPr/>
        </p:nvSpPr>
        <p:spPr>
          <a:xfrm>
            <a:off x="-103239" y="1133152"/>
            <a:ext cx="11825748" cy="3763963"/>
          </a:xfrm>
          <a:prstGeom prst="rect">
            <a:avLst/>
          </a:prstGeom>
          <a:noFill/>
          <a:ln>
            <a:noFill/>
          </a:ln>
        </p:spPr>
        <p:txBody>
          <a:bodyPr spcFirstLastPara="1" lIns="91425" tIns="91425" rIns="91425" bIns="91425"/>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eaLnBrk="1" fontAlgn="auto" hangingPunct="1">
              <a:lnSpc>
                <a:spcPct val="90000"/>
              </a:lnSpc>
              <a:buClr>
                <a:srgbClr val="595959"/>
              </a:buClr>
              <a:buFont typeface="Barlow"/>
              <a:buNone/>
              <a:defRPr/>
            </a:pPr>
            <a:r>
              <a:rPr lang="vi-VN"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Trời</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vẫn</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còn</a:t>
            </a:r>
            <a:r>
              <a:rPr lang="en-US" altLang="en-US" sz="3600" b="1" kern="0" dirty="0">
                <a:solidFill>
                  <a:srgbClr val="595959"/>
                </a:solidFill>
                <a:latin typeface="Times New Roman" panose="02020603050405020304" pitchFamily="18" charset="0"/>
              </a:rPr>
              <a:t> </a:t>
            </a:r>
            <a:r>
              <a:rPr lang="en-US" altLang="en-US" sz="3600" b="1" kern="0" dirty="0" err="1">
                <a:solidFill>
                  <a:srgbClr val="FF0066"/>
                </a:solidFill>
                <a:latin typeface="Times New Roman" panose="02020603050405020304" pitchFamily="18" charset="0"/>
              </a:rPr>
              <a:t>lất</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phất</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mưa</a:t>
            </a:r>
            <a:r>
              <a:rPr lang="en-US" altLang="en-US" sz="3600" b="1" kern="0" dirty="0">
                <a:solidFill>
                  <a:srgbClr val="595959"/>
                </a:solidFill>
                <a:latin typeface="Times New Roman" panose="02020603050405020304" pitchFamily="18" charset="0"/>
              </a:rPr>
              <a:t>.</a:t>
            </a:r>
            <a:r>
              <a:rPr lang="vi-VN"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Đường</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vào</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làng</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nhão</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nhoét</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đất</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dính</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vào</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đê</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dép</a:t>
            </a:r>
            <a:r>
              <a:rPr lang="en-US" altLang="en-US" sz="3600" b="1" kern="0" dirty="0">
                <a:solidFill>
                  <a:srgbClr val="595959"/>
                </a:solidFill>
                <a:latin typeface="Times New Roman" panose="02020603050405020304" pitchFamily="18" charset="0"/>
              </a:rPr>
              <a:t>,</a:t>
            </a:r>
            <a:r>
              <a:rPr lang="vi-VN" altLang="en-US" sz="3600" b="1" kern="0" dirty="0">
                <a:solidFill>
                  <a:srgbClr val="595959"/>
                </a:solidFill>
                <a:latin typeface="Times New Roman" panose="02020603050405020304" pitchFamily="18" charset="0"/>
              </a:rPr>
              <a:t> </a:t>
            </a:r>
            <a:r>
              <a:rPr lang="en-US" altLang="en-US" sz="3600" b="1" kern="0" dirty="0" err="1">
                <a:solidFill>
                  <a:srgbClr val="FF0066"/>
                </a:solidFill>
                <a:latin typeface="Times New Roman" panose="02020603050405020304" pitchFamily="18" charset="0"/>
              </a:rPr>
              <a:t>nhấc</a:t>
            </a:r>
            <a:r>
              <a:rPr lang="en-US" altLang="en-US" sz="3600" b="1" kern="0" dirty="0">
                <a:solidFill>
                  <a:srgbClr val="FF0066"/>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chân</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lên</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nặng</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chình</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chịch</a:t>
            </a:r>
            <a:r>
              <a:rPr lang="en-US" altLang="en-US" sz="3600" b="1" kern="0" dirty="0">
                <a:solidFill>
                  <a:srgbClr val="595959"/>
                </a:solidFill>
                <a:latin typeface="Times New Roman" panose="02020603050405020304" pitchFamily="18" charset="0"/>
              </a:rPr>
              <a:t>.</a:t>
            </a:r>
            <a:r>
              <a:rPr lang="vi-VN"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Tôi</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xuýt</a:t>
            </a:r>
            <a:r>
              <a:rPr lang="en-US" altLang="en-US" sz="3600" b="1" kern="0" dirty="0">
                <a:solidFill>
                  <a:srgbClr val="FF0066"/>
                </a:solidFill>
                <a:latin typeface="Times New Roman" panose="02020603050405020304" pitchFamily="18" charset="0"/>
              </a:rPr>
              <a:t> </a:t>
            </a:r>
            <a:r>
              <a:rPr lang="en-US" altLang="en-US" sz="3600" b="1" kern="0" dirty="0" err="1">
                <a:solidFill>
                  <a:srgbClr val="FF0066"/>
                </a:solidFill>
                <a:latin typeface="Times New Roman" panose="02020603050405020304" pitchFamily="18" charset="0"/>
              </a:rPr>
              <a:t>bật</a:t>
            </a:r>
            <a:r>
              <a:rPr lang="en-US" altLang="en-US" sz="3600" b="1" kern="0" dirty="0">
                <a:solidFill>
                  <a:srgbClr val="FF0066"/>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lên</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tiếng</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khóc</a:t>
            </a:r>
            <a:r>
              <a:rPr lang="en-US" altLang="en-US" sz="3600" b="1" kern="0" dirty="0">
                <a:solidFill>
                  <a:srgbClr val="595959"/>
                </a:solidFill>
                <a:latin typeface="Times New Roman" panose="02020603050405020304" pitchFamily="18" charset="0"/>
              </a:rPr>
              <a:t>,</a:t>
            </a:r>
            <a:r>
              <a:rPr lang="vi-VN"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nhưng</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nghi</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đến</a:t>
            </a:r>
            <a:r>
              <a:rPr lang="en-US" altLang="en-US" sz="3600" b="1" kern="0" dirty="0">
                <a:solidFill>
                  <a:srgbClr val="595959"/>
                </a:solidFill>
                <a:latin typeface="Times New Roman" panose="02020603050405020304" pitchFamily="18" charset="0"/>
              </a:rPr>
              <a:t> </a:t>
            </a:r>
            <a:r>
              <a:rPr lang="en-US" altLang="en-US" sz="3600" b="1" kern="0" dirty="0" err="1">
                <a:solidFill>
                  <a:srgbClr val="FF0066"/>
                </a:solidFill>
                <a:latin typeface="Times New Roman" panose="02020603050405020304" pitchFamily="18" charset="0"/>
              </a:rPr>
              <a:t>rất</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nhiều</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người</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đang</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chơ</a:t>
            </a:r>
            <a:r>
              <a:rPr lang="en-US" altLang="en-US" sz="3600" b="1" kern="0" dirty="0">
                <a:solidFill>
                  <a:srgbClr val="595959"/>
                </a:solidFill>
                <a:latin typeface="Times New Roman" panose="02020603050405020304" pitchFamily="18" charset="0"/>
              </a:rPr>
              <a:t>̀ mẹ con </a:t>
            </a:r>
            <a:r>
              <a:rPr lang="en-US" altLang="en-US" sz="3600" b="1" kern="0" dirty="0" err="1">
                <a:solidFill>
                  <a:srgbClr val="595959"/>
                </a:solidFill>
                <a:latin typeface="Times New Roman" panose="02020603050405020304" pitchFamily="18" charset="0"/>
              </a:rPr>
              <a:t>tôi</a:t>
            </a:r>
            <a:r>
              <a:rPr lang="en-US" altLang="en-US" sz="3600" b="1" kern="0" dirty="0">
                <a:solidFill>
                  <a:srgbClr val="595959"/>
                </a:solidFill>
                <a:latin typeface="Times New Roman" panose="02020603050405020304" pitchFamily="18" charset="0"/>
              </a:rPr>
              <a:t>,</a:t>
            </a:r>
            <a:r>
              <a:rPr lang="vi-VN"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tôi</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lại</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ráng</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đi</a:t>
            </a:r>
            <a:r>
              <a:rPr lang="en-US" altLang="en-US" sz="3600" b="1" kern="0" dirty="0">
                <a:solidFill>
                  <a:srgbClr val="595959"/>
                </a:solidFill>
                <a:latin typeface="Times New Roman" panose="02020603050405020304" pitchFamily="18" charset="0"/>
              </a:rPr>
              <a:t>.</a:t>
            </a:r>
            <a:r>
              <a:rPr lang="vi-VN"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Ngôi</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nha</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ấy</a:t>
            </a:r>
            <a:r>
              <a:rPr lang="en-US" altLang="en-US" sz="3600" b="1" kern="0" dirty="0">
                <a:solidFill>
                  <a:srgbClr val="595959"/>
                </a:solidFill>
                <a:latin typeface="Times New Roman" panose="02020603050405020304" pitchFamily="18" charset="0"/>
              </a:rPr>
              <a:t>,</a:t>
            </a:r>
            <a:r>
              <a:rPr lang="vi-VN"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vào</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những</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ngày</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tất</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niên</a:t>
            </a:r>
            <a:r>
              <a:rPr lang="en-US" altLang="en-US" sz="3600" b="1" kern="0" dirty="0">
                <a:solidFill>
                  <a:srgbClr val="595959"/>
                </a:solidFill>
                <a:latin typeface="Times New Roman" panose="02020603050405020304" pitchFamily="18" charset="0"/>
              </a:rPr>
              <a:t>,</a:t>
            </a:r>
            <a:r>
              <a:rPr lang="vi-VN" altLang="en-US" sz="3600" b="1" kern="0" dirty="0">
                <a:solidFill>
                  <a:srgbClr val="595959"/>
                </a:solidFill>
                <a:latin typeface="Times New Roman" panose="02020603050405020304" pitchFamily="18" charset="0"/>
              </a:rPr>
              <a:t> </a:t>
            </a:r>
            <a:r>
              <a:rPr lang="en-US" altLang="en-US" sz="3600" b="1" kern="0" dirty="0">
                <a:solidFill>
                  <a:srgbClr val="595959"/>
                </a:solidFill>
                <a:latin typeface="Times New Roman" panose="02020603050405020304" pitchFamily="18" charset="0"/>
              </a:rPr>
              <a:t>mẹ con </a:t>
            </a:r>
            <a:r>
              <a:rPr lang="en-US" altLang="en-US" sz="3600" b="1" kern="0" dirty="0" err="1">
                <a:solidFill>
                  <a:srgbClr val="595959"/>
                </a:solidFill>
                <a:latin typeface="Times New Roman" panose="02020603050405020304" pitchFamily="18" charset="0"/>
              </a:rPr>
              <a:t>tôi</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năm</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nào</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cũng</a:t>
            </a:r>
            <a:r>
              <a:rPr lang="en-US" altLang="en-US" sz="3600" b="1" kern="0" dirty="0">
                <a:solidFill>
                  <a:srgbClr val="595959"/>
                </a:solidFill>
                <a:latin typeface="Times New Roman" panose="02020603050405020304" pitchFamily="18" charset="0"/>
              </a:rPr>
              <a:t> có </a:t>
            </a:r>
            <a:r>
              <a:rPr lang="en-US" altLang="en-US" sz="3600" b="1" kern="0" dirty="0" err="1">
                <a:solidFill>
                  <a:srgbClr val="595959"/>
                </a:solidFill>
                <a:latin typeface="Times New Roman" panose="02020603050405020304" pitchFamily="18" charset="0"/>
              </a:rPr>
              <a:t>mặt</a:t>
            </a:r>
            <a:r>
              <a:rPr lang="en-US" altLang="en-US" sz="3600" b="1" kern="0" dirty="0">
                <a:solidFill>
                  <a:srgbClr val="595959"/>
                </a:solidFill>
                <a:latin typeface="Times New Roman" panose="02020603050405020304" pitchFamily="18" charset="0"/>
              </a:rPr>
              <a:t>.</a:t>
            </a:r>
            <a:r>
              <a:rPr lang="vi-VN"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Tư</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sân</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vào</a:t>
            </a:r>
            <a:r>
              <a:rPr lang="en-US" altLang="en-US" sz="3600" b="1" kern="0" dirty="0">
                <a:solidFill>
                  <a:srgbClr val="595959"/>
                </a:solidFill>
                <a:latin typeface="Times New Roman" panose="02020603050405020304" pitchFamily="18" charset="0"/>
              </a:rPr>
              <a:t>,</a:t>
            </a:r>
            <a:r>
              <a:rPr lang="vi-VN" altLang="en-US" sz="3600" b="1" kern="0" dirty="0">
                <a:solidFill>
                  <a:srgbClr val="595959"/>
                </a:solidFill>
                <a:latin typeface="Times New Roman" panose="02020603050405020304" pitchFamily="18" charset="0"/>
              </a:rPr>
              <a:t> </a:t>
            </a:r>
            <a:r>
              <a:rPr lang="en-US" altLang="en-US" sz="3600" b="1" kern="0" dirty="0">
                <a:solidFill>
                  <a:srgbClr val="595959"/>
                </a:solidFill>
                <a:latin typeface="Times New Roman" panose="02020603050405020304" pitchFamily="18" charset="0"/>
              </a:rPr>
              <a:t>qua </a:t>
            </a:r>
            <a:r>
              <a:rPr lang="en-US" altLang="en-US" sz="3600" b="1" kern="0" dirty="0" err="1">
                <a:solidFill>
                  <a:srgbClr val="FF0066"/>
                </a:solidFill>
                <a:latin typeface="Times New Roman" panose="02020603050405020304" pitchFamily="18" charset="0"/>
              </a:rPr>
              <a:t>bậc</a:t>
            </a:r>
            <a:r>
              <a:rPr lang="en-US" altLang="en-US" sz="3600" b="1" kern="0" dirty="0">
                <a:solidFill>
                  <a:srgbClr val="595959"/>
                </a:solidFill>
                <a:latin typeface="Times New Roman" panose="02020603050405020304" pitchFamily="18" charset="0"/>
              </a:rPr>
              <a:t> tam </a:t>
            </a:r>
            <a:r>
              <a:rPr lang="en-US" altLang="en-US" sz="3600" b="1" kern="0" dirty="0" err="1">
                <a:solidFill>
                  <a:srgbClr val="595959"/>
                </a:solidFill>
                <a:latin typeface="Times New Roman" panose="02020603050405020304" pitchFamily="18" charset="0"/>
              </a:rPr>
              <a:t>cấp</a:t>
            </a:r>
            <a:r>
              <a:rPr lang="en-US" altLang="en-US" sz="3600" b="1" kern="0" dirty="0">
                <a:solidFill>
                  <a:srgbClr val="595959"/>
                </a:solidFill>
                <a:latin typeface="Times New Roman" panose="02020603050405020304" pitchFamily="18" charset="0"/>
              </a:rPr>
              <a:t> là </a:t>
            </a:r>
            <a:r>
              <a:rPr lang="en-US" altLang="en-US" sz="3600" b="1" kern="0" dirty="0" err="1">
                <a:solidFill>
                  <a:srgbClr val="595959"/>
                </a:solidFill>
                <a:latin typeface="Times New Roman" panose="02020603050405020304" pitchFamily="18" charset="0"/>
              </a:rPr>
              <a:t>cái</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hiên</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rộng</a:t>
            </a:r>
            <a:r>
              <a:rPr lang="en-US" altLang="en-US" sz="3600" b="1" kern="0" dirty="0">
                <a:solidFill>
                  <a:srgbClr val="595959"/>
                </a:solidFill>
                <a:latin typeface="Times New Roman" panose="02020603050405020304" pitchFamily="18" charset="0"/>
              </a:rPr>
              <a:t>.</a:t>
            </a:r>
            <a:r>
              <a:rPr lang="vi-VN"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Ngoại</a:t>
            </a:r>
            <a:r>
              <a:rPr lang="en-US" altLang="en-US" sz="3600" b="1" kern="0" dirty="0">
                <a:solidFill>
                  <a:srgbClr val="595959"/>
                </a:solidFill>
                <a:latin typeface="Times New Roman" panose="02020603050405020304" pitchFamily="18" charset="0"/>
              </a:rPr>
              <a:t> hay </a:t>
            </a:r>
            <a:r>
              <a:rPr lang="en-US" altLang="en-US" sz="3600" b="1" kern="0" dirty="0" err="1">
                <a:solidFill>
                  <a:srgbClr val="595959"/>
                </a:solidFill>
                <a:latin typeface="Times New Roman" panose="02020603050405020304" pitchFamily="18" charset="0"/>
              </a:rPr>
              <a:t>ngồi</a:t>
            </a:r>
            <a:r>
              <a:rPr lang="en-US" altLang="en-US" sz="3600" b="1" kern="0" dirty="0">
                <a:solidFill>
                  <a:srgbClr val="595959"/>
                </a:solidFill>
                <a:latin typeface="Times New Roman" panose="02020603050405020304" pitchFamily="18" charset="0"/>
              </a:rPr>
              <a:t> ở </a:t>
            </a:r>
            <a:r>
              <a:rPr lang="en-US" altLang="en-US" sz="3600" b="1" kern="0" dirty="0" err="1">
                <a:solidFill>
                  <a:srgbClr val="595959"/>
                </a:solidFill>
                <a:latin typeface="Times New Roman" panose="02020603050405020304" pitchFamily="18" charset="0"/>
              </a:rPr>
              <a:t>đo</a:t>
            </a:r>
            <a:r>
              <a:rPr lang="en-US" altLang="en-US" sz="3600" b="1" kern="0" dirty="0">
                <a:solidFill>
                  <a:srgbClr val="595959"/>
                </a:solidFill>
                <a:latin typeface="Times New Roman" panose="02020603050405020304" pitchFamily="18" charset="0"/>
              </a:rPr>
              <a:t>́,</a:t>
            </a:r>
            <a:r>
              <a:rPr lang="vi-VN"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lật</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từng</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trang</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báo</a:t>
            </a:r>
            <a:r>
              <a:rPr lang="en-US" altLang="en-US" sz="3600" b="1" kern="0" dirty="0">
                <a:solidFill>
                  <a:srgbClr val="595959"/>
                </a:solidFill>
                <a:latin typeface="Times New Roman" panose="02020603050405020304" pitchFamily="18" charset="0"/>
              </a:rPr>
              <a:t>.</a:t>
            </a:r>
            <a:r>
              <a:rPr lang="vi-VN"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Cậu</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Xuân</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bao</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giơ</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cũng</a:t>
            </a:r>
            <a:r>
              <a:rPr lang="en-US" altLang="en-US" sz="3600" b="1" kern="0" dirty="0">
                <a:solidFill>
                  <a:srgbClr val="595959"/>
                </a:solidFill>
                <a:latin typeface="Times New Roman" panose="02020603050405020304" pitchFamily="18" charset="0"/>
              </a:rPr>
              <a:t> là </a:t>
            </a:r>
            <a:r>
              <a:rPr lang="en-US" altLang="en-US" sz="3600" b="1" kern="0" dirty="0" err="1">
                <a:solidFill>
                  <a:srgbClr val="595959"/>
                </a:solidFill>
                <a:latin typeface="Times New Roman" panose="02020603050405020304" pitchFamily="18" charset="0"/>
              </a:rPr>
              <a:t>người</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đầu</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tiên</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chạy</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xuống</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sân</a:t>
            </a:r>
            <a:r>
              <a:rPr lang="en-US" altLang="en-US" sz="3600" b="1" kern="0" dirty="0">
                <a:solidFill>
                  <a:srgbClr val="FF0066"/>
                </a:solidFill>
                <a:latin typeface="Times New Roman" panose="02020603050405020304" pitchFamily="18" charset="0"/>
              </a:rPr>
              <a:t>,</a:t>
            </a:r>
            <a:r>
              <a:rPr lang="vi-VN" altLang="en-US" sz="3600" b="1" kern="0" dirty="0">
                <a:solidFill>
                  <a:srgbClr val="FF0066"/>
                </a:solidFill>
                <a:latin typeface="Times New Roman" panose="02020603050405020304" pitchFamily="18" charset="0"/>
              </a:rPr>
              <a:t> </a:t>
            </a:r>
            <a:r>
              <a:rPr lang="en-US" altLang="en-US" sz="3600" b="1" kern="0" dirty="0" err="1">
                <a:solidFill>
                  <a:srgbClr val="FF0066"/>
                </a:solidFill>
                <a:latin typeface="Times New Roman" panose="02020603050405020304" pitchFamily="18" charset="0"/>
              </a:rPr>
              <a:t>nhấc</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bổng</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tôi</a:t>
            </a:r>
            <a:r>
              <a:rPr lang="en-US" altLang="en-US" sz="3600" b="1" kern="0" dirty="0">
                <a:solidFill>
                  <a:srgbClr val="595959"/>
                </a:solidFill>
                <a:latin typeface="Times New Roman" panose="02020603050405020304" pitchFamily="18" charset="0"/>
              </a:rPr>
              <a:t> qua </a:t>
            </a:r>
            <a:r>
              <a:rPr lang="en-US" altLang="en-US" sz="3600" b="1" kern="0" dirty="0" err="1">
                <a:solidFill>
                  <a:srgbClr val="595959"/>
                </a:solidFill>
                <a:latin typeface="Times New Roman" panose="02020603050405020304" pitchFamily="18" charset="0"/>
              </a:rPr>
              <a:t>các</a:t>
            </a:r>
            <a:r>
              <a:rPr lang="en-US" altLang="en-US" sz="3600" b="1" kern="0" dirty="0">
                <a:solidFill>
                  <a:srgbClr val="595959"/>
                </a:solidFill>
                <a:latin typeface="Times New Roman" panose="02020603050405020304" pitchFamily="18" charset="0"/>
              </a:rPr>
              <a:t> </a:t>
            </a:r>
            <a:r>
              <a:rPr lang="en-US" altLang="en-US" sz="3600" b="1" kern="0" dirty="0" err="1">
                <a:solidFill>
                  <a:srgbClr val="FF0066"/>
                </a:solidFill>
                <a:latin typeface="Times New Roman" panose="02020603050405020304" pitchFamily="18" charset="0"/>
              </a:rPr>
              <a:t>bậc</a:t>
            </a:r>
            <a:r>
              <a:rPr lang="en-US" altLang="en-US" sz="3600" b="1" kern="0" dirty="0">
                <a:solidFill>
                  <a:srgbClr val="595959"/>
                </a:solidFill>
                <a:latin typeface="Times New Roman" panose="02020603050405020304" pitchFamily="18" charset="0"/>
              </a:rPr>
              <a:t> </a:t>
            </a:r>
            <a:r>
              <a:rPr lang="en-US" altLang="en-US" sz="3600" b="1" kern="0" dirty="0" err="1">
                <a:solidFill>
                  <a:srgbClr val="595959"/>
                </a:solidFill>
                <a:latin typeface="Times New Roman" panose="02020603050405020304" pitchFamily="18" charset="0"/>
              </a:rPr>
              <a:t>thềm</a:t>
            </a:r>
            <a:r>
              <a:rPr lang="en-US" altLang="en-US" sz="3600" b="1" kern="0" dirty="0">
                <a:solidFill>
                  <a:srgbClr val="595959"/>
                </a:solidFill>
                <a:latin typeface="Times New Roman" panose="02020603050405020304" pitchFamily="18" charset="0"/>
              </a:rPr>
              <a:t>.</a:t>
            </a:r>
          </a:p>
          <a:p>
            <a:pPr eaLnBrk="1" fontAlgn="auto" hangingPunct="1">
              <a:lnSpc>
                <a:spcPct val="90000"/>
              </a:lnSpc>
              <a:buClr>
                <a:srgbClr val="595959"/>
              </a:buClr>
              <a:buFont typeface="Barlow"/>
              <a:buNone/>
              <a:defRPr/>
            </a:pPr>
            <a:endParaRPr lang="en-US" altLang="en-US" sz="3600" b="1" kern="0" dirty="0">
              <a:solidFill>
                <a:srgbClr val="595959"/>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AD970CA8-7E12-41D2-B110-CEF887FFC89C}"/>
              </a:ext>
            </a:extLst>
          </p:cNvPr>
          <p:cNvSpPr/>
          <p:nvPr/>
        </p:nvSpPr>
        <p:spPr>
          <a:xfrm>
            <a:off x="469491" y="124444"/>
            <a:ext cx="6343650" cy="623248"/>
          </a:xfrm>
          <a:prstGeom prst="rect">
            <a:avLst/>
          </a:prstGeom>
          <a:noFill/>
        </p:spPr>
        <p:txBody>
          <a:bodyPr lIns="68580" tIns="34290" rIns="68580" bIns="34290">
            <a:spAutoFit/>
          </a:bodyPr>
          <a:lstStyle/>
          <a:p>
            <a:pPr algn="just">
              <a:buClr>
                <a:srgbClr val="000000"/>
              </a:buClr>
              <a:defRPr/>
            </a:pPr>
            <a:r>
              <a:rPr lang="vi-VN" sz="3600" kern="0"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sym typeface="Arial"/>
              </a:rPr>
              <a:t>2b</a:t>
            </a:r>
            <a:r>
              <a:rPr lang="en-US" sz="3600" kern="0"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sym typeface="Arial"/>
              </a:rPr>
              <a:t>. </a:t>
            </a:r>
            <a:r>
              <a:rPr lang="en-US" altLang="en-US" sz="3600" kern="0" dirty="0" err="1">
                <a:solidFill>
                  <a:srgbClr val="0033CC"/>
                </a:solidFill>
                <a:latin typeface="Times New Roman" panose="02020603050405020304" pitchFamily="18" charset="0"/>
                <a:cs typeface="Arial"/>
                <a:sym typeface="Arial"/>
              </a:rPr>
              <a:t>Tiếng</a:t>
            </a:r>
            <a:r>
              <a:rPr lang="en-US" altLang="en-US" sz="3600" kern="0" dirty="0">
                <a:solidFill>
                  <a:srgbClr val="0033CC"/>
                </a:solidFill>
                <a:latin typeface="Times New Roman" panose="02020603050405020304" pitchFamily="18" charset="0"/>
                <a:cs typeface="Arial"/>
                <a:sym typeface="Arial"/>
              </a:rPr>
              <a:t> có </a:t>
            </a:r>
            <a:r>
              <a:rPr lang="en-US" altLang="en-US" sz="3600" kern="0" dirty="0" err="1">
                <a:solidFill>
                  <a:srgbClr val="0033CC"/>
                </a:solidFill>
                <a:latin typeface="Times New Roman" panose="02020603050405020304" pitchFamily="18" charset="0"/>
                <a:cs typeface="Arial"/>
                <a:sym typeface="Arial"/>
              </a:rPr>
              <a:t>vần</a:t>
            </a:r>
            <a:r>
              <a:rPr lang="en-US" altLang="en-US" sz="3600" kern="0" dirty="0">
                <a:solidFill>
                  <a:srgbClr val="0033CC"/>
                </a:solidFill>
                <a:latin typeface="Times New Roman" panose="02020603050405020304" pitchFamily="18" charset="0"/>
                <a:cs typeface="Arial"/>
                <a:sym typeface="Arial"/>
              </a:rPr>
              <a:t> </a:t>
            </a:r>
            <a:r>
              <a:rPr lang="en-US" altLang="en-US" sz="3600" kern="0" dirty="0" err="1">
                <a:solidFill>
                  <a:srgbClr val="FF0066"/>
                </a:solidFill>
                <a:latin typeface="Times New Roman" panose="02020603050405020304" pitchFamily="18" charset="0"/>
                <a:cs typeface="Arial"/>
                <a:sym typeface="Arial"/>
              </a:rPr>
              <a:t>âc</a:t>
            </a:r>
            <a:r>
              <a:rPr lang="en-US" altLang="en-US" sz="3600" kern="0" dirty="0">
                <a:solidFill>
                  <a:srgbClr val="0033CC"/>
                </a:solidFill>
                <a:latin typeface="Times New Roman" panose="02020603050405020304" pitchFamily="18" charset="0"/>
                <a:cs typeface="Arial"/>
                <a:sym typeface="Arial"/>
              </a:rPr>
              <a:t> </a:t>
            </a:r>
            <a:r>
              <a:rPr lang="en-US" altLang="en-US" sz="3600" kern="0" dirty="0" err="1">
                <a:solidFill>
                  <a:srgbClr val="0033CC"/>
                </a:solidFill>
                <a:latin typeface="Times New Roman" panose="02020603050405020304" pitchFamily="18" charset="0"/>
                <a:cs typeface="Arial"/>
                <a:sym typeface="Arial"/>
              </a:rPr>
              <a:t>hoặc</a:t>
            </a:r>
            <a:r>
              <a:rPr lang="en-US" altLang="en-US" sz="3600" kern="0" dirty="0">
                <a:solidFill>
                  <a:srgbClr val="000000"/>
                </a:solidFill>
                <a:latin typeface="Times New Roman" panose="02020603050405020304" pitchFamily="18" charset="0"/>
                <a:cs typeface="Arial"/>
                <a:sym typeface="Arial"/>
              </a:rPr>
              <a:t> </a:t>
            </a:r>
            <a:r>
              <a:rPr lang="vi-VN" altLang="en-US" sz="3600" kern="0" dirty="0">
                <a:solidFill>
                  <a:srgbClr val="FF0066"/>
                </a:solidFill>
                <a:latin typeface="Times New Roman" panose="02020603050405020304" pitchFamily="18" charset="0"/>
                <a:cs typeface="Arial"/>
                <a:sym typeface="Arial"/>
              </a:rPr>
              <a:t>ât</a:t>
            </a:r>
            <a:r>
              <a:rPr lang="en-US" sz="3600" kern="0" dirty="0">
                <a:ln w="1905"/>
                <a:gradFill>
                  <a:gsLst>
                    <a:gs pos="0">
                      <a:srgbClr val="F8F4EC">
                        <a:shade val="20000"/>
                        <a:satMod val="200000"/>
                      </a:srgbClr>
                    </a:gs>
                    <a:gs pos="78000">
                      <a:srgbClr val="F8F4EC">
                        <a:tint val="90000"/>
                        <a:shade val="89000"/>
                        <a:satMod val="220000"/>
                      </a:srgbClr>
                    </a:gs>
                    <a:gs pos="100000">
                      <a:srgbClr val="F8F4EC">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sym typeface="Arial"/>
              </a:rPr>
              <a:t>?</a:t>
            </a:r>
          </a:p>
        </p:txBody>
      </p:sp>
      <p:pic>
        <p:nvPicPr>
          <p:cNvPr id="25606" name="Picture 7">
            <a:extLst>
              <a:ext uri="{FF2B5EF4-FFF2-40B4-BE49-F238E27FC236}">
                <a16:creationId xmlns:a16="http://schemas.microsoft.com/office/drawing/2014/main" xmlns="" id="{B56EF3C9-B267-4E09-9081-EC429D7E4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667" y="4984392"/>
            <a:ext cx="41830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a:extLst>
              <a:ext uri="{FF2B5EF4-FFF2-40B4-BE49-F238E27FC236}">
                <a16:creationId xmlns:a16="http://schemas.microsoft.com/office/drawing/2014/main" xmlns="" id="{EF488521-199C-4930-8209-318EA6C39A6A}"/>
              </a:ext>
            </a:extLst>
          </p:cNvPr>
          <p:cNvSpPr txBox="1">
            <a:spLocks noChangeArrowheads="1"/>
          </p:cNvSpPr>
          <p:nvPr/>
        </p:nvSpPr>
        <p:spPr bwMode="auto">
          <a:xfrm>
            <a:off x="165203" y="53976"/>
            <a:ext cx="78136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3333FF"/>
                </a:solidFill>
                <a:latin typeface="Times New Roman" panose="02020603050405020304" pitchFamily="18" charset="0"/>
              </a:rPr>
              <a:t>Bài</a:t>
            </a:r>
            <a:r>
              <a:rPr lang="en-US" altLang="vi-VN" sz="4400" dirty="0">
                <a:solidFill>
                  <a:srgbClr val="3333FF"/>
                </a:solidFill>
                <a:latin typeface="Times New Roman" panose="02020603050405020304" pitchFamily="18" charset="0"/>
              </a:rPr>
              <a:t> 3: </a:t>
            </a:r>
            <a:r>
              <a:rPr lang="en-US" altLang="vi-VN" sz="4400" dirty="0" err="1">
                <a:solidFill>
                  <a:srgbClr val="3333FF"/>
                </a:solidFill>
                <a:latin typeface="Times New Roman" panose="02020603050405020304" pitchFamily="18" charset="0"/>
              </a:rPr>
              <a:t>Thi</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tìm</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các</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tính</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từ</a:t>
            </a:r>
            <a:r>
              <a:rPr lang="en-US" altLang="vi-VN" sz="4400" dirty="0">
                <a:solidFill>
                  <a:srgbClr val="3333FF"/>
                </a:solidFill>
                <a:latin typeface="Times New Roman" panose="02020603050405020304" pitchFamily="18" charset="0"/>
              </a:rPr>
              <a:t> :</a:t>
            </a:r>
          </a:p>
        </p:txBody>
      </p:sp>
      <p:sp>
        <p:nvSpPr>
          <p:cNvPr id="26627" name="Text Box 9">
            <a:extLst>
              <a:ext uri="{FF2B5EF4-FFF2-40B4-BE49-F238E27FC236}">
                <a16:creationId xmlns:a16="http://schemas.microsoft.com/office/drawing/2014/main" xmlns="" id="{7602E6DE-278B-42F6-B91F-5954973FEA2C}"/>
              </a:ext>
            </a:extLst>
          </p:cNvPr>
          <p:cNvSpPr txBox="1">
            <a:spLocks noChangeArrowheads="1"/>
          </p:cNvSpPr>
          <p:nvPr/>
        </p:nvSpPr>
        <p:spPr bwMode="auto">
          <a:xfrm>
            <a:off x="230238" y="924888"/>
            <a:ext cx="102853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a:solidFill>
                  <a:srgbClr val="3333FF"/>
                </a:solidFill>
                <a:latin typeface="Times New Roman" panose="02020603050405020304" pitchFamily="18" charset="0"/>
              </a:rPr>
              <a:t>a) </a:t>
            </a:r>
            <a:r>
              <a:rPr lang="en-US" altLang="vi-VN" sz="4400" dirty="0" err="1">
                <a:solidFill>
                  <a:srgbClr val="3333FF"/>
                </a:solidFill>
                <a:latin typeface="Times New Roman" panose="02020603050405020304" pitchFamily="18" charset="0"/>
              </a:rPr>
              <a:t>Chứa</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tiếng</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bắt</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bắt</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đầu</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bằng</a:t>
            </a:r>
            <a:r>
              <a:rPr lang="en-US" altLang="vi-VN" sz="4400" dirty="0">
                <a:solidFill>
                  <a:srgbClr val="3333FF"/>
                </a:solidFill>
                <a:latin typeface="Times New Roman" panose="02020603050405020304" pitchFamily="18" charset="0"/>
              </a:rPr>
              <a:t> </a:t>
            </a:r>
            <a:r>
              <a:rPr lang="en-US" altLang="vi-VN" sz="4400" dirty="0">
                <a:solidFill>
                  <a:srgbClr val="FF3300"/>
                </a:solidFill>
                <a:latin typeface="Times New Roman" panose="02020603050405020304" pitchFamily="18" charset="0"/>
              </a:rPr>
              <a:t>s</a:t>
            </a:r>
            <a:r>
              <a:rPr lang="en-US" altLang="vi-VN" sz="4400" dirty="0">
                <a:solidFill>
                  <a:srgbClr val="3333FF"/>
                </a:solidFill>
                <a:latin typeface="Times New Roman" panose="02020603050405020304" pitchFamily="18" charset="0"/>
              </a:rPr>
              <a:t> hay </a:t>
            </a:r>
            <a:r>
              <a:rPr lang="en-US" altLang="vi-VN" sz="4400" dirty="0">
                <a:solidFill>
                  <a:srgbClr val="FF3300"/>
                </a:solidFill>
                <a:latin typeface="Times New Roman" panose="02020603050405020304" pitchFamily="18" charset="0"/>
              </a:rPr>
              <a:t>x</a:t>
            </a:r>
            <a:r>
              <a:rPr lang="en-US" altLang="vi-VN" sz="4400" dirty="0">
                <a:solidFill>
                  <a:srgbClr val="3333FF"/>
                </a:solidFill>
                <a:latin typeface="Times New Roman" panose="02020603050405020304" pitchFamily="18" charset="0"/>
              </a:rPr>
              <a:t> ?</a:t>
            </a:r>
          </a:p>
        </p:txBody>
      </p:sp>
      <p:sp>
        <p:nvSpPr>
          <p:cNvPr id="20491" name="Text Box 11">
            <a:extLst>
              <a:ext uri="{FF2B5EF4-FFF2-40B4-BE49-F238E27FC236}">
                <a16:creationId xmlns:a16="http://schemas.microsoft.com/office/drawing/2014/main" xmlns="" id="{31D7AE53-18AA-499F-834A-0739A1E04CCF}"/>
              </a:ext>
            </a:extLst>
          </p:cNvPr>
          <p:cNvSpPr txBox="1">
            <a:spLocks noChangeArrowheads="1"/>
          </p:cNvSpPr>
          <p:nvPr/>
        </p:nvSpPr>
        <p:spPr bwMode="auto">
          <a:xfrm>
            <a:off x="700883" y="1600891"/>
            <a:ext cx="41616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a:latin typeface="Times New Roman" panose="02020603050405020304" pitchFamily="18" charset="0"/>
              </a:rPr>
              <a:t>M : sung </a:t>
            </a:r>
            <a:r>
              <a:rPr lang="en-US" altLang="vi-VN" sz="4400" dirty="0" err="1">
                <a:latin typeface="Times New Roman" panose="02020603050405020304" pitchFamily="18" charset="0"/>
              </a:rPr>
              <a:t>sướng</a:t>
            </a:r>
            <a:r>
              <a:rPr lang="en-US" altLang="vi-VN" sz="4400" dirty="0">
                <a:latin typeface="Times New Roman" panose="02020603050405020304" pitchFamily="18" charset="0"/>
              </a:rPr>
              <a:t>, </a:t>
            </a:r>
          </a:p>
        </p:txBody>
      </p:sp>
      <p:sp>
        <p:nvSpPr>
          <p:cNvPr id="2" name="TextBox 1">
            <a:extLst>
              <a:ext uri="{FF2B5EF4-FFF2-40B4-BE49-F238E27FC236}">
                <a16:creationId xmlns:a16="http://schemas.microsoft.com/office/drawing/2014/main" xmlns="" id="{2D7333D1-E749-40C7-9A81-565C70515767}"/>
              </a:ext>
            </a:extLst>
          </p:cNvPr>
          <p:cNvSpPr txBox="1">
            <a:spLocks noChangeArrowheads="1"/>
          </p:cNvSpPr>
          <p:nvPr/>
        </p:nvSpPr>
        <p:spPr bwMode="auto">
          <a:xfrm>
            <a:off x="4773612" y="1677845"/>
            <a:ext cx="2084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r>
              <a:rPr lang="en-US" altLang="vi-VN" sz="4400" dirty="0" err="1">
                <a:latin typeface="Times New Roman" panose="02020603050405020304" pitchFamily="18" charset="0"/>
              </a:rPr>
              <a:t>xấu</a:t>
            </a:r>
            <a:endParaRPr lang="en-US" altLang="vi-VN" sz="4400" dirty="0">
              <a:latin typeface="Times New Roman" panose="02020603050405020304" pitchFamily="18" charset="0"/>
            </a:endParaRPr>
          </a:p>
        </p:txBody>
      </p:sp>
      <p:sp>
        <p:nvSpPr>
          <p:cNvPr id="10" name="TextBox 9">
            <a:extLst>
              <a:ext uri="{FF2B5EF4-FFF2-40B4-BE49-F238E27FC236}">
                <a16:creationId xmlns:a16="http://schemas.microsoft.com/office/drawing/2014/main" xmlns="" id="{36EB0D09-80B9-4B79-B2A3-C146AA8E85C7}"/>
              </a:ext>
            </a:extLst>
          </p:cNvPr>
          <p:cNvSpPr txBox="1">
            <a:spLocks noChangeArrowheads="1"/>
          </p:cNvSpPr>
          <p:nvPr/>
        </p:nvSpPr>
        <p:spPr bwMode="auto">
          <a:xfrm>
            <a:off x="165203" y="2218290"/>
            <a:ext cx="19939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r>
              <a:rPr lang="en-US" altLang="vi-VN" sz="4400" dirty="0">
                <a:solidFill>
                  <a:srgbClr val="3333FF"/>
                </a:solidFill>
                <a:latin typeface="Times New Roman" panose="02020603050405020304" pitchFamily="18" charset="0"/>
              </a:rPr>
              <a:t> - </a:t>
            </a:r>
            <a:r>
              <a:rPr lang="en-US" altLang="vi-VN" sz="4400" dirty="0" err="1">
                <a:solidFill>
                  <a:srgbClr val="3333FF"/>
                </a:solidFill>
                <a:latin typeface="Times New Roman" panose="02020603050405020304" pitchFamily="18" charset="0"/>
              </a:rPr>
              <a:t>sâu</a:t>
            </a:r>
            <a:r>
              <a:rPr lang="en-US" altLang="vi-VN" sz="4400" dirty="0">
                <a:solidFill>
                  <a:srgbClr val="3333FF"/>
                </a:solidFill>
                <a:latin typeface="Times New Roman" panose="02020603050405020304" pitchFamily="18" charset="0"/>
              </a:rPr>
              <a:t>,</a:t>
            </a:r>
          </a:p>
        </p:txBody>
      </p:sp>
      <p:sp>
        <p:nvSpPr>
          <p:cNvPr id="11" name="Text Box 11">
            <a:extLst>
              <a:ext uri="{FF2B5EF4-FFF2-40B4-BE49-F238E27FC236}">
                <a16:creationId xmlns:a16="http://schemas.microsoft.com/office/drawing/2014/main" xmlns="" id="{27F3E84E-DEEF-4172-9BC0-3A3D95CE682F}"/>
              </a:ext>
            </a:extLst>
          </p:cNvPr>
          <p:cNvSpPr txBox="1">
            <a:spLocks noChangeArrowheads="1"/>
          </p:cNvSpPr>
          <p:nvPr/>
        </p:nvSpPr>
        <p:spPr bwMode="auto">
          <a:xfrm>
            <a:off x="1799303" y="2276475"/>
            <a:ext cx="30505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3333FF"/>
                </a:solidFill>
                <a:latin typeface="Times New Roman" panose="02020603050405020304" pitchFamily="18" charset="0"/>
              </a:rPr>
              <a:t>siêng</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năng</a:t>
            </a:r>
            <a:r>
              <a:rPr lang="en-US" altLang="vi-VN" sz="4400" dirty="0">
                <a:solidFill>
                  <a:srgbClr val="3333FF"/>
                </a:solidFill>
                <a:latin typeface="Times New Roman" panose="02020603050405020304" pitchFamily="18" charset="0"/>
              </a:rPr>
              <a:t>, </a:t>
            </a:r>
          </a:p>
        </p:txBody>
      </p:sp>
      <p:sp>
        <p:nvSpPr>
          <p:cNvPr id="12" name="Text Box 11">
            <a:extLst>
              <a:ext uri="{FF2B5EF4-FFF2-40B4-BE49-F238E27FC236}">
                <a16:creationId xmlns:a16="http://schemas.microsoft.com/office/drawing/2014/main" xmlns="" id="{2F44241D-AF0E-4BCA-8816-8C32E3D2A750}"/>
              </a:ext>
            </a:extLst>
          </p:cNvPr>
          <p:cNvSpPr txBox="1">
            <a:spLocks noChangeArrowheads="1"/>
          </p:cNvSpPr>
          <p:nvPr/>
        </p:nvSpPr>
        <p:spPr bwMode="auto">
          <a:xfrm>
            <a:off x="4776787" y="2271714"/>
            <a:ext cx="305025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3333FF"/>
                </a:solidFill>
                <a:latin typeface="Times New Roman" panose="02020603050405020304" pitchFamily="18" charset="0"/>
              </a:rPr>
              <a:t>sảng</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khoái</a:t>
            </a:r>
            <a:r>
              <a:rPr lang="en-US" altLang="vi-VN" sz="4400" dirty="0">
                <a:solidFill>
                  <a:srgbClr val="3333FF"/>
                </a:solidFill>
                <a:latin typeface="Times New Roman" panose="02020603050405020304" pitchFamily="18" charset="0"/>
              </a:rPr>
              <a:t>, </a:t>
            </a:r>
          </a:p>
        </p:txBody>
      </p:sp>
      <p:sp>
        <p:nvSpPr>
          <p:cNvPr id="13" name="Text Box 11">
            <a:extLst>
              <a:ext uri="{FF2B5EF4-FFF2-40B4-BE49-F238E27FC236}">
                <a16:creationId xmlns:a16="http://schemas.microsoft.com/office/drawing/2014/main" xmlns="" id="{B1A577BD-D418-4777-9E79-B36D25B3BAA4}"/>
              </a:ext>
            </a:extLst>
          </p:cNvPr>
          <p:cNvSpPr txBox="1">
            <a:spLocks noChangeArrowheads="1"/>
          </p:cNvSpPr>
          <p:nvPr/>
        </p:nvSpPr>
        <p:spPr bwMode="auto">
          <a:xfrm>
            <a:off x="7750172" y="2296492"/>
            <a:ext cx="27519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3333FF"/>
                </a:solidFill>
                <a:latin typeface="Times New Roman" panose="02020603050405020304" pitchFamily="18" charset="0"/>
              </a:rPr>
              <a:t>sáng</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láng</a:t>
            </a:r>
            <a:r>
              <a:rPr lang="en-US" altLang="vi-VN" sz="4400" dirty="0">
                <a:solidFill>
                  <a:srgbClr val="3333FF"/>
                </a:solidFill>
                <a:latin typeface="Times New Roman" panose="02020603050405020304" pitchFamily="18" charset="0"/>
              </a:rPr>
              <a:t>, </a:t>
            </a:r>
          </a:p>
        </p:txBody>
      </p:sp>
      <p:sp>
        <p:nvSpPr>
          <p:cNvPr id="14" name="Text Box 11">
            <a:extLst>
              <a:ext uri="{FF2B5EF4-FFF2-40B4-BE49-F238E27FC236}">
                <a16:creationId xmlns:a16="http://schemas.microsoft.com/office/drawing/2014/main" xmlns="" id="{887DD745-429B-4F80-8564-602786DDD6C9}"/>
              </a:ext>
            </a:extLst>
          </p:cNvPr>
          <p:cNvSpPr txBox="1">
            <a:spLocks noChangeArrowheads="1"/>
          </p:cNvSpPr>
          <p:nvPr/>
        </p:nvSpPr>
        <p:spPr bwMode="auto">
          <a:xfrm>
            <a:off x="53159" y="2900051"/>
            <a:ext cx="30113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3333FF"/>
                </a:solidFill>
                <a:latin typeface="Times New Roman" panose="02020603050405020304" pitchFamily="18" charset="0"/>
              </a:rPr>
              <a:t>sáng</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ngời</a:t>
            </a:r>
            <a:r>
              <a:rPr lang="en-US" altLang="vi-VN" sz="4400" dirty="0">
                <a:solidFill>
                  <a:srgbClr val="3333FF"/>
                </a:solidFill>
                <a:latin typeface="Times New Roman" panose="02020603050405020304" pitchFamily="18" charset="0"/>
              </a:rPr>
              <a:t>, </a:t>
            </a:r>
          </a:p>
        </p:txBody>
      </p:sp>
      <p:sp>
        <p:nvSpPr>
          <p:cNvPr id="15" name="Text Box 11">
            <a:extLst>
              <a:ext uri="{FF2B5EF4-FFF2-40B4-BE49-F238E27FC236}">
                <a16:creationId xmlns:a16="http://schemas.microsoft.com/office/drawing/2014/main" xmlns="" id="{A66E507E-9828-4FEF-88DF-06A356A59974}"/>
              </a:ext>
            </a:extLst>
          </p:cNvPr>
          <p:cNvSpPr txBox="1">
            <a:spLocks noChangeArrowheads="1"/>
          </p:cNvSpPr>
          <p:nvPr/>
        </p:nvSpPr>
        <p:spPr bwMode="auto">
          <a:xfrm>
            <a:off x="2694500" y="2890293"/>
            <a:ext cx="32006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3333FF"/>
                </a:solidFill>
                <a:latin typeface="Times New Roman" panose="02020603050405020304" pitchFamily="18" charset="0"/>
              </a:rPr>
              <a:t>sáng</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suốt</a:t>
            </a:r>
            <a:r>
              <a:rPr lang="en-US" altLang="vi-VN" sz="4400" dirty="0">
                <a:solidFill>
                  <a:srgbClr val="3333FF"/>
                </a:solidFill>
                <a:latin typeface="Times New Roman" panose="02020603050405020304" pitchFamily="18" charset="0"/>
              </a:rPr>
              <a:t>, </a:t>
            </a:r>
          </a:p>
        </p:txBody>
      </p:sp>
      <p:sp>
        <p:nvSpPr>
          <p:cNvPr id="16" name="Text Box 11">
            <a:extLst>
              <a:ext uri="{FF2B5EF4-FFF2-40B4-BE49-F238E27FC236}">
                <a16:creationId xmlns:a16="http://schemas.microsoft.com/office/drawing/2014/main" xmlns="" id="{E5090CBD-0252-4D39-B88D-D94F1FD6934B}"/>
              </a:ext>
            </a:extLst>
          </p:cNvPr>
          <p:cNvSpPr txBox="1">
            <a:spLocks noChangeArrowheads="1"/>
          </p:cNvSpPr>
          <p:nvPr/>
        </p:nvSpPr>
        <p:spPr bwMode="auto">
          <a:xfrm>
            <a:off x="5227382" y="2831114"/>
            <a:ext cx="27846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3333FF"/>
                </a:solidFill>
                <a:latin typeface="Times New Roman" panose="02020603050405020304" pitchFamily="18" charset="0"/>
              </a:rPr>
              <a:t>sáng</a:t>
            </a:r>
            <a:r>
              <a:rPr lang="en-US" altLang="vi-VN" sz="4400" dirty="0">
                <a:solidFill>
                  <a:srgbClr val="3333FF"/>
                </a:solidFill>
                <a:latin typeface="Times New Roman" panose="02020603050405020304" pitchFamily="18" charset="0"/>
              </a:rPr>
              <a:t> ý, </a:t>
            </a:r>
          </a:p>
        </p:txBody>
      </p:sp>
      <p:sp>
        <p:nvSpPr>
          <p:cNvPr id="17" name="Text Box 11">
            <a:extLst>
              <a:ext uri="{FF2B5EF4-FFF2-40B4-BE49-F238E27FC236}">
                <a16:creationId xmlns:a16="http://schemas.microsoft.com/office/drawing/2014/main" xmlns="" id="{4F816CBF-834C-4E10-9481-2E2B16ABB528}"/>
              </a:ext>
            </a:extLst>
          </p:cNvPr>
          <p:cNvSpPr txBox="1">
            <a:spLocks noChangeArrowheads="1"/>
          </p:cNvSpPr>
          <p:nvPr/>
        </p:nvSpPr>
        <p:spPr bwMode="auto">
          <a:xfrm>
            <a:off x="7040821" y="2838384"/>
            <a:ext cx="30357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3333FF"/>
                </a:solidFill>
                <a:latin typeface="Times New Roman" panose="02020603050405020304" pitchFamily="18" charset="0"/>
              </a:rPr>
              <a:t>sành</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sỏi</a:t>
            </a:r>
            <a:r>
              <a:rPr lang="en-US" altLang="vi-VN" sz="4400" dirty="0">
                <a:solidFill>
                  <a:srgbClr val="3333FF"/>
                </a:solidFill>
                <a:latin typeface="Times New Roman" panose="02020603050405020304" pitchFamily="18" charset="0"/>
              </a:rPr>
              <a:t>, </a:t>
            </a:r>
          </a:p>
        </p:txBody>
      </p:sp>
      <p:sp>
        <p:nvSpPr>
          <p:cNvPr id="18" name="Text Box 11">
            <a:extLst>
              <a:ext uri="{FF2B5EF4-FFF2-40B4-BE49-F238E27FC236}">
                <a16:creationId xmlns:a16="http://schemas.microsoft.com/office/drawing/2014/main" xmlns="" id="{804BB774-0BCA-431B-83CD-FEEBE1722BEC}"/>
              </a:ext>
            </a:extLst>
          </p:cNvPr>
          <p:cNvSpPr txBox="1">
            <a:spLocks noChangeArrowheads="1"/>
          </p:cNvSpPr>
          <p:nvPr/>
        </p:nvSpPr>
        <p:spPr bwMode="auto">
          <a:xfrm>
            <a:off x="9386934" y="2868902"/>
            <a:ext cx="27519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3333FF"/>
                </a:solidFill>
                <a:latin typeface="Times New Roman" panose="02020603050405020304" pitchFamily="18" charset="0"/>
              </a:rPr>
              <a:t>sát</a:t>
            </a:r>
            <a:r>
              <a:rPr lang="en-US" altLang="vi-VN" sz="4400" dirty="0">
                <a:solidFill>
                  <a:srgbClr val="3333FF"/>
                </a:solidFill>
                <a:latin typeface="Times New Roman" panose="02020603050405020304" pitchFamily="18" charset="0"/>
              </a:rPr>
              <a:t> </a:t>
            </a:r>
            <a:r>
              <a:rPr lang="en-US" altLang="vi-VN" sz="4400" dirty="0" err="1">
                <a:solidFill>
                  <a:srgbClr val="3333FF"/>
                </a:solidFill>
                <a:latin typeface="Times New Roman" panose="02020603050405020304" pitchFamily="18" charset="0"/>
              </a:rPr>
              <a:t>sao</a:t>
            </a:r>
            <a:r>
              <a:rPr lang="en-US" altLang="vi-VN" sz="4400" dirty="0">
                <a:solidFill>
                  <a:srgbClr val="3333FF"/>
                </a:solidFill>
                <a:latin typeface="Times New Roman" panose="02020603050405020304" pitchFamily="18" charset="0"/>
              </a:rPr>
              <a:t>, …</a:t>
            </a:r>
          </a:p>
        </p:txBody>
      </p:sp>
      <p:sp>
        <p:nvSpPr>
          <p:cNvPr id="19" name="Text Box 11">
            <a:extLst>
              <a:ext uri="{FF2B5EF4-FFF2-40B4-BE49-F238E27FC236}">
                <a16:creationId xmlns:a16="http://schemas.microsoft.com/office/drawing/2014/main" xmlns="" id="{C3A7516C-89C3-46C3-A230-2BADA10A9FD2}"/>
              </a:ext>
            </a:extLst>
          </p:cNvPr>
          <p:cNvSpPr txBox="1">
            <a:spLocks noChangeArrowheads="1"/>
          </p:cNvSpPr>
          <p:nvPr/>
        </p:nvSpPr>
        <p:spPr bwMode="auto">
          <a:xfrm>
            <a:off x="230238" y="3874183"/>
            <a:ext cx="22978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a:solidFill>
                  <a:srgbClr val="FF0000"/>
                </a:solidFill>
                <a:latin typeface="Times New Roman" panose="02020603050405020304" pitchFamily="18" charset="0"/>
              </a:rPr>
              <a:t> -  </a:t>
            </a:r>
            <a:r>
              <a:rPr lang="en-US" altLang="vi-VN" sz="4400" dirty="0" err="1">
                <a:solidFill>
                  <a:srgbClr val="FF0000"/>
                </a:solidFill>
                <a:latin typeface="Times New Roman" panose="02020603050405020304" pitchFamily="18" charset="0"/>
              </a:rPr>
              <a:t>xanh</a:t>
            </a:r>
            <a:r>
              <a:rPr lang="en-US" altLang="vi-VN" sz="4400" dirty="0">
                <a:solidFill>
                  <a:srgbClr val="FF0000"/>
                </a:solidFill>
                <a:latin typeface="Times New Roman" panose="02020603050405020304" pitchFamily="18" charset="0"/>
              </a:rPr>
              <a:t>, </a:t>
            </a:r>
          </a:p>
        </p:txBody>
      </p:sp>
      <p:sp>
        <p:nvSpPr>
          <p:cNvPr id="20" name="Text Box 11">
            <a:extLst>
              <a:ext uri="{FF2B5EF4-FFF2-40B4-BE49-F238E27FC236}">
                <a16:creationId xmlns:a16="http://schemas.microsoft.com/office/drawing/2014/main" xmlns="" id="{BC9D9BDB-CEAB-4991-9CC2-0FCB175EAA25}"/>
              </a:ext>
            </a:extLst>
          </p:cNvPr>
          <p:cNvSpPr txBox="1">
            <a:spLocks noChangeArrowheads="1"/>
          </p:cNvSpPr>
          <p:nvPr/>
        </p:nvSpPr>
        <p:spPr bwMode="auto">
          <a:xfrm>
            <a:off x="2369110" y="3864425"/>
            <a:ext cx="16499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FF0000"/>
                </a:solidFill>
                <a:latin typeface="Times New Roman" panose="02020603050405020304" pitchFamily="18" charset="0"/>
              </a:rPr>
              <a:t>xa</a:t>
            </a:r>
            <a:r>
              <a:rPr lang="en-US" altLang="vi-VN" sz="4400" dirty="0">
                <a:solidFill>
                  <a:srgbClr val="FF0000"/>
                </a:solidFill>
                <a:latin typeface="Times New Roman" panose="02020603050405020304" pitchFamily="18" charset="0"/>
              </a:rPr>
              <a:t>, </a:t>
            </a:r>
          </a:p>
        </p:txBody>
      </p:sp>
      <p:sp>
        <p:nvSpPr>
          <p:cNvPr id="21" name="Text Box 11">
            <a:extLst>
              <a:ext uri="{FF2B5EF4-FFF2-40B4-BE49-F238E27FC236}">
                <a16:creationId xmlns:a16="http://schemas.microsoft.com/office/drawing/2014/main" xmlns="" id="{94442E9E-B4E0-4216-9E8B-376062630BBB}"/>
              </a:ext>
            </a:extLst>
          </p:cNvPr>
          <p:cNvSpPr txBox="1">
            <a:spLocks noChangeArrowheads="1"/>
          </p:cNvSpPr>
          <p:nvPr/>
        </p:nvSpPr>
        <p:spPr bwMode="auto">
          <a:xfrm>
            <a:off x="3363771" y="3848101"/>
            <a:ext cx="28099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FF0000"/>
                </a:solidFill>
                <a:latin typeface="Times New Roman" panose="02020603050405020304" pitchFamily="18" charset="0"/>
              </a:rPr>
              <a:t>xanh</a:t>
            </a:r>
            <a:r>
              <a:rPr lang="en-US" altLang="vi-VN" sz="4400" dirty="0">
                <a:solidFill>
                  <a:srgbClr val="FF0000"/>
                </a:solidFill>
                <a:latin typeface="Times New Roman" panose="02020603050405020304" pitchFamily="18" charset="0"/>
              </a:rPr>
              <a:t> </a:t>
            </a:r>
            <a:r>
              <a:rPr lang="en-US" altLang="vi-VN" sz="4400" dirty="0" err="1">
                <a:solidFill>
                  <a:srgbClr val="FF0000"/>
                </a:solidFill>
                <a:latin typeface="Times New Roman" panose="02020603050405020304" pitchFamily="18" charset="0"/>
              </a:rPr>
              <a:t>biếc</a:t>
            </a:r>
            <a:r>
              <a:rPr lang="en-US" altLang="vi-VN" sz="4400" dirty="0">
                <a:solidFill>
                  <a:srgbClr val="FF0000"/>
                </a:solidFill>
                <a:latin typeface="Times New Roman" panose="02020603050405020304" pitchFamily="18" charset="0"/>
              </a:rPr>
              <a:t>, </a:t>
            </a:r>
          </a:p>
        </p:txBody>
      </p:sp>
      <p:sp>
        <p:nvSpPr>
          <p:cNvPr id="22" name="Text Box 11">
            <a:extLst>
              <a:ext uri="{FF2B5EF4-FFF2-40B4-BE49-F238E27FC236}">
                <a16:creationId xmlns:a16="http://schemas.microsoft.com/office/drawing/2014/main" xmlns="" id="{6EB0F653-B5FB-4649-9623-A0BA3BD8E1FD}"/>
              </a:ext>
            </a:extLst>
          </p:cNvPr>
          <p:cNvSpPr txBox="1">
            <a:spLocks noChangeArrowheads="1"/>
          </p:cNvSpPr>
          <p:nvPr/>
        </p:nvSpPr>
        <p:spPr bwMode="auto">
          <a:xfrm>
            <a:off x="5981207" y="3856263"/>
            <a:ext cx="28099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FF0000"/>
                </a:solidFill>
                <a:latin typeface="Times New Roman" panose="02020603050405020304" pitchFamily="18" charset="0"/>
              </a:rPr>
              <a:t>xanh</a:t>
            </a:r>
            <a:r>
              <a:rPr lang="en-US" altLang="vi-VN" sz="4400" dirty="0">
                <a:solidFill>
                  <a:srgbClr val="FF0000"/>
                </a:solidFill>
                <a:latin typeface="Times New Roman" panose="02020603050405020304" pitchFamily="18" charset="0"/>
              </a:rPr>
              <a:t> non, </a:t>
            </a:r>
          </a:p>
        </p:txBody>
      </p:sp>
      <p:sp>
        <p:nvSpPr>
          <p:cNvPr id="23" name="Text Box 11">
            <a:extLst>
              <a:ext uri="{FF2B5EF4-FFF2-40B4-BE49-F238E27FC236}">
                <a16:creationId xmlns:a16="http://schemas.microsoft.com/office/drawing/2014/main" xmlns="" id="{6F95EC3E-517D-4756-AE4B-97B5CAE5C7FA}"/>
              </a:ext>
            </a:extLst>
          </p:cNvPr>
          <p:cNvSpPr txBox="1">
            <a:spLocks noChangeArrowheads="1"/>
          </p:cNvSpPr>
          <p:nvPr/>
        </p:nvSpPr>
        <p:spPr bwMode="auto">
          <a:xfrm>
            <a:off x="8558699" y="3860722"/>
            <a:ext cx="32006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FF0000"/>
                </a:solidFill>
                <a:latin typeface="Times New Roman" panose="02020603050405020304" pitchFamily="18" charset="0"/>
              </a:rPr>
              <a:t>xanh</a:t>
            </a:r>
            <a:r>
              <a:rPr lang="en-US" altLang="vi-VN" sz="4400" dirty="0">
                <a:solidFill>
                  <a:srgbClr val="FF0000"/>
                </a:solidFill>
                <a:latin typeface="Times New Roman" panose="02020603050405020304" pitchFamily="18" charset="0"/>
              </a:rPr>
              <a:t> </a:t>
            </a:r>
            <a:r>
              <a:rPr lang="en-US" altLang="vi-VN" sz="4400" dirty="0" err="1">
                <a:solidFill>
                  <a:srgbClr val="FF0000"/>
                </a:solidFill>
                <a:latin typeface="Times New Roman" panose="02020603050405020304" pitchFamily="18" charset="0"/>
              </a:rPr>
              <a:t>mướt</a:t>
            </a:r>
            <a:r>
              <a:rPr lang="en-US" altLang="vi-VN" sz="4400" dirty="0">
                <a:solidFill>
                  <a:srgbClr val="FF0000"/>
                </a:solidFill>
                <a:latin typeface="Times New Roman" panose="02020603050405020304" pitchFamily="18" charset="0"/>
              </a:rPr>
              <a:t>, </a:t>
            </a:r>
          </a:p>
        </p:txBody>
      </p:sp>
      <p:sp>
        <p:nvSpPr>
          <p:cNvPr id="24" name="Text Box 11">
            <a:extLst>
              <a:ext uri="{FF2B5EF4-FFF2-40B4-BE49-F238E27FC236}">
                <a16:creationId xmlns:a16="http://schemas.microsoft.com/office/drawing/2014/main" xmlns="" id="{3DDB2C81-272C-4430-8A51-0A9FFCE34D05}"/>
              </a:ext>
            </a:extLst>
          </p:cNvPr>
          <p:cNvSpPr txBox="1">
            <a:spLocks noChangeArrowheads="1"/>
          </p:cNvSpPr>
          <p:nvPr/>
        </p:nvSpPr>
        <p:spPr bwMode="auto">
          <a:xfrm>
            <a:off x="165203" y="4592072"/>
            <a:ext cx="28043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FF0000"/>
                </a:solidFill>
                <a:latin typeface="Times New Roman" panose="02020603050405020304" pitchFamily="18" charset="0"/>
              </a:rPr>
              <a:t>xanh</a:t>
            </a:r>
            <a:r>
              <a:rPr lang="en-US" altLang="vi-VN" sz="4400" dirty="0">
                <a:solidFill>
                  <a:srgbClr val="FF0000"/>
                </a:solidFill>
                <a:latin typeface="Times New Roman" panose="02020603050405020304" pitchFamily="18" charset="0"/>
              </a:rPr>
              <a:t> </a:t>
            </a:r>
            <a:r>
              <a:rPr lang="en-US" altLang="vi-VN" sz="4400" dirty="0" err="1">
                <a:solidFill>
                  <a:srgbClr val="FF0000"/>
                </a:solidFill>
                <a:latin typeface="Times New Roman" panose="02020603050405020304" pitchFamily="18" charset="0"/>
              </a:rPr>
              <a:t>rờn</a:t>
            </a:r>
            <a:r>
              <a:rPr lang="en-US" altLang="vi-VN" sz="4400" dirty="0">
                <a:solidFill>
                  <a:srgbClr val="FF0000"/>
                </a:solidFill>
                <a:latin typeface="Times New Roman" panose="02020603050405020304" pitchFamily="18" charset="0"/>
              </a:rPr>
              <a:t>, </a:t>
            </a:r>
          </a:p>
        </p:txBody>
      </p:sp>
      <p:sp>
        <p:nvSpPr>
          <p:cNvPr id="25" name="Text Box 11">
            <a:extLst>
              <a:ext uri="{FF2B5EF4-FFF2-40B4-BE49-F238E27FC236}">
                <a16:creationId xmlns:a16="http://schemas.microsoft.com/office/drawing/2014/main" xmlns="" id="{6146F55C-3714-49CE-9F0B-504F982C1AAC}"/>
              </a:ext>
            </a:extLst>
          </p:cNvPr>
          <p:cNvSpPr txBox="1">
            <a:spLocks noChangeArrowheads="1"/>
          </p:cNvSpPr>
          <p:nvPr/>
        </p:nvSpPr>
        <p:spPr bwMode="auto">
          <a:xfrm>
            <a:off x="2790432" y="4613461"/>
            <a:ext cx="24489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FF0000"/>
                </a:solidFill>
                <a:latin typeface="Times New Roman" panose="02020603050405020304" pitchFamily="18" charset="0"/>
              </a:rPr>
              <a:t>xa</a:t>
            </a:r>
            <a:r>
              <a:rPr lang="en-US" altLang="vi-VN" sz="4400" dirty="0">
                <a:solidFill>
                  <a:srgbClr val="FF0000"/>
                </a:solidFill>
                <a:latin typeface="Times New Roman" panose="02020603050405020304" pitchFamily="18" charset="0"/>
              </a:rPr>
              <a:t> </a:t>
            </a:r>
            <a:r>
              <a:rPr lang="en-US" altLang="vi-VN" sz="4400" dirty="0" err="1">
                <a:solidFill>
                  <a:srgbClr val="FF0000"/>
                </a:solidFill>
                <a:latin typeface="Times New Roman" panose="02020603050405020304" pitchFamily="18" charset="0"/>
              </a:rPr>
              <a:t>vời</a:t>
            </a:r>
            <a:r>
              <a:rPr lang="en-US" altLang="vi-VN" sz="4400" dirty="0">
                <a:solidFill>
                  <a:srgbClr val="FF0000"/>
                </a:solidFill>
                <a:latin typeface="Times New Roman" panose="02020603050405020304" pitchFamily="18" charset="0"/>
              </a:rPr>
              <a:t>, </a:t>
            </a:r>
          </a:p>
        </p:txBody>
      </p:sp>
      <p:sp>
        <p:nvSpPr>
          <p:cNvPr id="26" name="Text Box 11">
            <a:extLst>
              <a:ext uri="{FF2B5EF4-FFF2-40B4-BE49-F238E27FC236}">
                <a16:creationId xmlns:a16="http://schemas.microsoft.com/office/drawing/2014/main" xmlns="" id="{EE519642-4E3E-4D57-8F1E-284461B4A685}"/>
              </a:ext>
            </a:extLst>
          </p:cNvPr>
          <p:cNvSpPr txBox="1">
            <a:spLocks noChangeArrowheads="1"/>
          </p:cNvSpPr>
          <p:nvPr/>
        </p:nvSpPr>
        <p:spPr bwMode="auto">
          <a:xfrm>
            <a:off x="4849814" y="4643624"/>
            <a:ext cx="22544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FF0000"/>
                </a:solidFill>
                <a:latin typeface="Times New Roman" panose="02020603050405020304" pitchFamily="18" charset="0"/>
              </a:rPr>
              <a:t>xấu</a:t>
            </a:r>
            <a:r>
              <a:rPr lang="en-US" altLang="vi-VN" sz="4400" dirty="0">
                <a:solidFill>
                  <a:srgbClr val="FF0000"/>
                </a:solidFill>
                <a:latin typeface="Times New Roman" panose="02020603050405020304" pitchFamily="18" charset="0"/>
              </a:rPr>
              <a:t> </a:t>
            </a:r>
            <a:r>
              <a:rPr lang="en-US" altLang="vi-VN" sz="4400" dirty="0" err="1">
                <a:solidFill>
                  <a:srgbClr val="FF0000"/>
                </a:solidFill>
                <a:latin typeface="Times New Roman" panose="02020603050405020304" pitchFamily="18" charset="0"/>
              </a:rPr>
              <a:t>xí</a:t>
            </a:r>
            <a:r>
              <a:rPr lang="en-US" altLang="vi-VN" sz="4400" dirty="0">
                <a:solidFill>
                  <a:srgbClr val="FF0000"/>
                </a:solidFill>
                <a:latin typeface="Times New Roman" panose="02020603050405020304" pitchFamily="18" charset="0"/>
              </a:rPr>
              <a:t>, </a:t>
            </a:r>
          </a:p>
        </p:txBody>
      </p:sp>
      <p:sp>
        <p:nvSpPr>
          <p:cNvPr id="27" name="Text Box 11">
            <a:extLst>
              <a:ext uri="{FF2B5EF4-FFF2-40B4-BE49-F238E27FC236}">
                <a16:creationId xmlns:a16="http://schemas.microsoft.com/office/drawing/2014/main" xmlns="" id="{6FAB333E-F723-450F-B223-73E61DA04620}"/>
              </a:ext>
            </a:extLst>
          </p:cNvPr>
          <p:cNvSpPr txBox="1">
            <a:spLocks noChangeArrowheads="1"/>
          </p:cNvSpPr>
          <p:nvPr/>
        </p:nvSpPr>
        <p:spPr bwMode="auto">
          <a:xfrm>
            <a:off x="6857999" y="4616096"/>
            <a:ext cx="32006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vi-VN" sz="4400" dirty="0" err="1">
                <a:solidFill>
                  <a:srgbClr val="FF0000"/>
                </a:solidFill>
                <a:latin typeface="Times New Roman" panose="02020603050405020304" pitchFamily="18" charset="0"/>
              </a:rPr>
              <a:t>xum</a:t>
            </a:r>
            <a:r>
              <a:rPr lang="en-US" altLang="vi-VN" sz="4400" dirty="0">
                <a:solidFill>
                  <a:srgbClr val="FF0000"/>
                </a:solidFill>
                <a:latin typeface="Times New Roman" panose="02020603050405020304" pitchFamily="18" charset="0"/>
              </a:rPr>
              <a:t> </a:t>
            </a:r>
            <a:r>
              <a:rPr lang="en-US" altLang="vi-VN" sz="4400" dirty="0" err="1">
                <a:solidFill>
                  <a:srgbClr val="FF0000"/>
                </a:solidFill>
                <a:latin typeface="Times New Roman" panose="02020603050405020304" pitchFamily="18" charset="0"/>
              </a:rPr>
              <a:t>xuê</a:t>
            </a:r>
            <a:r>
              <a:rPr lang="en-US" altLang="vi-VN" sz="4400" dirty="0">
                <a:solidFill>
                  <a:srgbClr val="FF0000"/>
                </a:solidFill>
                <a:latin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 calcmode="lin" valueType="num">
                                      <p:cBhvr>
                                        <p:cTn id="7" dur="1000" fill="hold"/>
                                        <p:tgtEl>
                                          <p:spTgt spid="20491"/>
                                        </p:tgtEl>
                                        <p:attrNameLst>
                                          <p:attrName>ppt_x</p:attrName>
                                        </p:attrNameLst>
                                      </p:cBhvr>
                                      <p:tavLst>
                                        <p:tav tm="0">
                                          <p:val>
                                            <p:strVal val="#ppt_x-.2"/>
                                          </p:val>
                                        </p:tav>
                                        <p:tav tm="100000">
                                          <p:val>
                                            <p:strVal val="#ppt_x"/>
                                          </p:val>
                                        </p:tav>
                                      </p:tavLst>
                                    </p:anim>
                                    <p:anim calcmode="lin" valueType="num">
                                      <p:cBhvr>
                                        <p:cTn id="8" dur="1000" fill="hold"/>
                                        <p:tgtEl>
                                          <p:spTgt spid="204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ppt_x</p:attrName>
                                        </p:attrNameLst>
                                      </p:cBhvr>
                                      <p:tavLst>
                                        <p:tav tm="0">
                                          <p:val>
                                            <p:strVal val="#ppt_x-.2"/>
                                          </p:val>
                                        </p:tav>
                                        <p:tav tm="100000">
                                          <p:val>
                                            <p:strVal val="#ppt_x"/>
                                          </p:val>
                                        </p:tav>
                                      </p:tavLst>
                                    </p:anim>
                                    <p:anim calcmode="lin" valueType="num">
                                      <p:cBhvr>
                                        <p:cTn id="2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ppt_x</p:attrName>
                                        </p:attrNameLst>
                                      </p:cBhvr>
                                      <p:tavLst>
                                        <p:tav tm="0">
                                          <p:val>
                                            <p:strVal val="#ppt_x-.2"/>
                                          </p:val>
                                        </p:tav>
                                        <p:tav tm="100000">
                                          <p:val>
                                            <p:strVal val="#ppt_x"/>
                                          </p:val>
                                        </p:tav>
                                      </p:tavLst>
                                    </p:anim>
                                    <p:anim calcmode="lin" valueType="num">
                                      <p:cBhvr>
                                        <p:cTn id="3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ppt_x</p:attrName>
                                        </p:attrNameLst>
                                      </p:cBhvr>
                                      <p:tavLst>
                                        <p:tav tm="0">
                                          <p:val>
                                            <p:strVal val="#ppt_x-.2"/>
                                          </p:val>
                                        </p:tav>
                                        <p:tav tm="100000">
                                          <p:val>
                                            <p:strVal val="#ppt_x"/>
                                          </p:val>
                                        </p:tav>
                                      </p:tavLst>
                                    </p:anim>
                                    <p:anim calcmode="lin" valueType="num">
                                      <p:cBhvr>
                                        <p:cTn id="4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ppt_x</p:attrName>
                                        </p:attrNameLst>
                                      </p:cBhvr>
                                      <p:tavLst>
                                        <p:tav tm="0">
                                          <p:val>
                                            <p:strVal val="#ppt_x-.2"/>
                                          </p:val>
                                        </p:tav>
                                        <p:tav tm="100000">
                                          <p:val>
                                            <p:strVal val="#ppt_x"/>
                                          </p:val>
                                        </p:tav>
                                      </p:tavLst>
                                    </p:anim>
                                    <p:anim calcmode="lin" valueType="num">
                                      <p:cBhvr>
                                        <p:cTn id="4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ppt_x</p:attrName>
                                        </p:attrNameLst>
                                      </p:cBhvr>
                                      <p:tavLst>
                                        <p:tav tm="0">
                                          <p:val>
                                            <p:strVal val="#ppt_x-.2"/>
                                          </p:val>
                                        </p:tav>
                                        <p:tav tm="100000">
                                          <p:val>
                                            <p:strVal val="#ppt_x"/>
                                          </p:val>
                                        </p:tav>
                                      </p:tavLst>
                                    </p:anim>
                                    <p:anim calcmode="lin" valueType="num">
                                      <p:cBhvr>
                                        <p:cTn id="5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ppt_x</p:attrName>
                                        </p:attrNameLst>
                                      </p:cBhvr>
                                      <p:tavLst>
                                        <p:tav tm="0">
                                          <p:val>
                                            <p:strVal val="#ppt_x-.2"/>
                                          </p:val>
                                        </p:tav>
                                        <p:tav tm="100000">
                                          <p:val>
                                            <p:strVal val="#ppt_x"/>
                                          </p:val>
                                        </p:tav>
                                      </p:tavLst>
                                    </p:anim>
                                    <p:anim calcmode="lin" valueType="num">
                                      <p:cBhvr>
                                        <p:cTn id="6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ppt_x</p:attrName>
                                        </p:attrNameLst>
                                      </p:cBhvr>
                                      <p:tavLst>
                                        <p:tav tm="0">
                                          <p:val>
                                            <p:strVal val="#ppt_x-.2"/>
                                          </p:val>
                                        </p:tav>
                                        <p:tav tm="100000">
                                          <p:val>
                                            <p:strVal val="#ppt_x"/>
                                          </p:val>
                                        </p:tav>
                                      </p:tavLst>
                                    </p:anim>
                                    <p:anim calcmode="lin" valueType="num">
                                      <p:cBhvr>
                                        <p:cTn id="6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1000" fill="hold"/>
                                        <p:tgtEl>
                                          <p:spTgt spid="18"/>
                                        </p:tgtEl>
                                        <p:attrNameLst>
                                          <p:attrName>ppt_x</p:attrName>
                                        </p:attrNameLst>
                                      </p:cBhvr>
                                      <p:tavLst>
                                        <p:tav tm="0">
                                          <p:val>
                                            <p:strVal val="#ppt_x-.2"/>
                                          </p:val>
                                        </p:tav>
                                        <p:tav tm="100000">
                                          <p:val>
                                            <p:strVal val="#ppt_x"/>
                                          </p:val>
                                        </p:tav>
                                      </p:tavLst>
                                    </p:anim>
                                    <p:anim calcmode="lin" valueType="num">
                                      <p:cBhvr>
                                        <p:cTn id="7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1000" fill="hold"/>
                                        <p:tgtEl>
                                          <p:spTgt spid="19"/>
                                        </p:tgtEl>
                                        <p:attrNameLst>
                                          <p:attrName>ppt_x</p:attrName>
                                        </p:attrNameLst>
                                      </p:cBhvr>
                                      <p:tavLst>
                                        <p:tav tm="0">
                                          <p:val>
                                            <p:strVal val="#ppt_x-.2"/>
                                          </p:val>
                                        </p:tav>
                                        <p:tav tm="100000">
                                          <p:val>
                                            <p:strVal val="#ppt_x"/>
                                          </p:val>
                                        </p:tav>
                                      </p:tavLst>
                                    </p:anim>
                                    <p:anim calcmode="lin" valueType="num">
                                      <p:cBhvr>
                                        <p:cTn id="8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1000" fill="hold"/>
                                        <p:tgtEl>
                                          <p:spTgt spid="20"/>
                                        </p:tgtEl>
                                        <p:attrNameLst>
                                          <p:attrName>ppt_x</p:attrName>
                                        </p:attrNameLst>
                                      </p:cBhvr>
                                      <p:tavLst>
                                        <p:tav tm="0">
                                          <p:val>
                                            <p:strVal val="#ppt_x-.2"/>
                                          </p:val>
                                        </p:tav>
                                        <p:tav tm="100000">
                                          <p:val>
                                            <p:strVal val="#ppt_x"/>
                                          </p:val>
                                        </p:tav>
                                      </p:tavLst>
                                    </p:anim>
                                    <p:anim calcmode="lin" valueType="num">
                                      <p:cBhvr>
                                        <p:cTn id="9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1" dur="1000"/>
                                        <p:tgtEl>
                                          <p:spTgt spid="20"/>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9" presetClass="entr" presetSubtype="0"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1000" fill="hold"/>
                                        <p:tgtEl>
                                          <p:spTgt spid="21"/>
                                        </p:tgtEl>
                                        <p:attrNameLst>
                                          <p:attrName>ppt_x</p:attrName>
                                        </p:attrNameLst>
                                      </p:cBhvr>
                                      <p:tavLst>
                                        <p:tav tm="0">
                                          <p:val>
                                            <p:strVal val="#ppt_x-.2"/>
                                          </p:val>
                                        </p:tav>
                                        <p:tav tm="100000">
                                          <p:val>
                                            <p:strVal val="#ppt_x"/>
                                          </p:val>
                                        </p:tav>
                                      </p:tavLst>
                                    </p:anim>
                                    <p:anim calcmode="lin" valueType="num">
                                      <p:cBhvr>
                                        <p:cTn id="9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8" dur="1000"/>
                                        <p:tgtEl>
                                          <p:spTgt spid="2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9"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1000" fill="hold"/>
                                        <p:tgtEl>
                                          <p:spTgt spid="22"/>
                                        </p:tgtEl>
                                        <p:attrNameLst>
                                          <p:attrName>ppt_x</p:attrName>
                                        </p:attrNameLst>
                                      </p:cBhvr>
                                      <p:tavLst>
                                        <p:tav tm="0">
                                          <p:val>
                                            <p:strVal val="#ppt_x-.2"/>
                                          </p:val>
                                        </p:tav>
                                        <p:tav tm="100000">
                                          <p:val>
                                            <p:strVal val="#ppt_x"/>
                                          </p:val>
                                        </p:tav>
                                      </p:tavLst>
                                    </p:anim>
                                    <p:anim calcmode="lin" valueType="num">
                                      <p:cBhvr>
                                        <p:cTn id="104"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05" dur="1000"/>
                                        <p:tgtEl>
                                          <p:spTgt spid="2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9" presetClass="entr" presetSubtype="0"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anim calcmode="lin" valueType="num">
                                      <p:cBhvr>
                                        <p:cTn id="110" dur="1000" fill="hold"/>
                                        <p:tgtEl>
                                          <p:spTgt spid="23"/>
                                        </p:tgtEl>
                                        <p:attrNameLst>
                                          <p:attrName>ppt_x</p:attrName>
                                        </p:attrNameLst>
                                      </p:cBhvr>
                                      <p:tavLst>
                                        <p:tav tm="0">
                                          <p:val>
                                            <p:strVal val="#ppt_x-.2"/>
                                          </p:val>
                                        </p:tav>
                                        <p:tav tm="100000">
                                          <p:val>
                                            <p:strVal val="#ppt_x"/>
                                          </p:val>
                                        </p:tav>
                                      </p:tavLst>
                                    </p:anim>
                                    <p:anim calcmode="lin" valueType="num">
                                      <p:cBhvr>
                                        <p:cTn id="111"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2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9" presetClass="entr" presetSubtype="0" fill="hold" grpId="0" nodeType="click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p:cTn id="117" dur="1000" fill="hold"/>
                                        <p:tgtEl>
                                          <p:spTgt spid="24"/>
                                        </p:tgtEl>
                                        <p:attrNameLst>
                                          <p:attrName>ppt_x</p:attrName>
                                        </p:attrNameLst>
                                      </p:cBhvr>
                                      <p:tavLst>
                                        <p:tav tm="0">
                                          <p:val>
                                            <p:strVal val="#ppt_x-.2"/>
                                          </p:val>
                                        </p:tav>
                                        <p:tav tm="100000">
                                          <p:val>
                                            <p:strVal val="#ppt_x"/>
                                          </p:val>
                                        </p:tav>
                                      </p:tavLst>
                                    </p:anim>
                                    <p:anim calcmode="lin" valueType="num">
                                      <p:cBhvr>
                                        <p:cTn id="118"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19" dur="1000"/>
                                        <p:tgtEl>
                                          <p:spTgt spid="24"/>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9" presetClass="entr" presetSubtype="0"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1000" fill="hold"/>
                                        <p:tgtEl>
                                          <p:spTgt spid="25"/>
                                        </p:tgtEl>
                                        <p:attrNameLst>
                                          <p:attrName>ppt_x</p:attrName>
                                        </p:attrNameLst>
                                      </p:cBhvr>
                                      <p:tavLst>
                                        <p:tav tm="0">
                                          <p:val>
                                            <p:strVal val="#ppt_x-.2"/>
                                          </p:val>
                                        </p:tav>
                                        <p:tav tm="100000">
                                          <p:val>
                                            <p:strVal val="#ppt_x"/>
                                          </p:val>
                                        </p:tav>
                                      </p:tavLst>
                                    </p:anim>
                                    <p:anim calcmode="lin" valueType="num">
                                      <p:cBhvr>
                                        <p:cTn id="125"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26" dur="1000"/>
                                        <p:tgtEl>
                                          <p:spTgt spid="25"/>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9" presetClass="entr" presetSubtype="0"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ppt_x</p:attrName>
                                        </p:attrNameLst>
                                      </p:cBhvr>
                                      <p:tavLst>
                                        <p:tav tm="0">
                                          <p:val>
                                            <p:strVal val="#ppt_x-.2"/>
                                          </p:val>
                                        </p:tav>
                                        <p:tav tm="100000">
                                          <p:val>
                                            <p:strVal val="#ppt_x"/>
                                          </p:val>
                                        </p:tav>
                                      </p:tavLst>
                                    </p:anim>
                                    <p:anim calcmode="lin" valueType="num">
                                      <p:cBhvr>
                                        <p:cTn id="132"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26"/>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9" presetClass="entr" presetSubtype="0" fill="hold" grpId="0" nodeType="click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1000" fill="hold"/>
                                        <p:tgtEl>
                                          <p:spTgt spid="27"/>
                                        </p:tgtEl>
                                        <p:attrNameLst>
                                          <p:attrName>ppt_x</p:attrName>
                                        </p:attrNameLst>
                                      </p:cBhvr>
                                      <p:tavLst>
                                        <p:tav tm="0">
                                          <p:val>
                                            <p:strVal val="#ppt_x-.2"/>
                                          </p:val>
                                        </p:tav>
                                        <p:tav tm="100000">
                                          <p:val>
                                            <p:strVal val="#ppt_x"/>
                                          </p:val>
                                        </p:tav>
                                      </p:tavLst>
                                    </p:anim>
                                    <p:anim calcmode="lin" valueType="num">
                                      <p:cBhvr>
                                        <p:cTn id="139"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2"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eca04cb798b">
            <a:extLst>
              <a:ext uri="{FF2B5EF4-FFF2-40B4-BE49-F238E27FC236}">
                <a16:creationId xmlns:a16="http://schemas.microsoft.com/office/drawing/2014/main" xmlns="" id="{55A8A08C-2C1E-4C8F-A011-4A4ECC3A5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a:extLst>
              <a:ext uri="{FF2B5EF4-FFF2-40B4-BE49-F238E27FC236}">
                <a16:creationId xmlns:a16="http://schemas.microsoft.com/office/drawing/2014/main" xmlns="" id="{E6614B75-8D82-4A78-83D0-0B8CD456EB9B}"/>
              </a:ext>
            </a:extLst>
          </p:cNvPr>
          <p:cNvSpPr>
            <a:spLocks noChangeArrowheads="1"/>
          </p:cNvSpPr>
          <p:nvPr/>
        </p:nvSpPr>
        <p:spPr bwMode="auto">
          <a:xfrm>
            <a:off x="2895600" y="1528764"/>
            <a:ext cx="7162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Time" pitchFamily="34" charset="0"/>
              </a:defRPr>
            </a:lvl1pPr>
            <a:lvl2pPr marL="742950" indent="-285750">
              <a:defRPr sz="2800" b="1">
                <a:solidFill>
                  <a:schemeClr val="tx1"/>
                </a:solidFill>
                <a:latin typeface=".VnTime" pitchFamily="34" charset="0"/>
              </a:defRPr>
            </a:lvl2pPr>
            <a:lvl3pPr marL="1143000" indent="-228600">
              <a:defRPr sz="2800" b="1">
                <a:solidFill>
                  <a:schemeClr val="tx1"/>
                </a:solidFill>
                <a:latin typeface=".VnTime" pitchFamily="34" charset="0"/>
              </a:defRPr>
            </a:lvl3pPr>
            <a:lvl4pPr marL="1600200" indent="-228600">
              <a:defRPr sz="2800" b="1">
                <a:solidFill>
                  <a:schemeClr val="tx1"/>
                </a:solidFill>
                <a:latin typeface=".VnTime" pitchFamily="34" charset="0"/>
              </a:defRPr>
            </a:lvl4pPr>
            <a:lvl5pPr marL="2057400" indent="-22860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a:r>
              <a:rPr lang="en-US" altLang="en-US" sz="5400">
                <a:solidFill>
                  <a:srgbClr val="FF0000"/>
                </a:solidFill>
                <a:latin typeface="Times New Roman" panose="02020603050405020304" pitchFamily="18" charset="0"/>
                <a:cs typeface="Times New Roman" panose="02020603050405020304" pitchFamily="18" charset="0"/>
              </a:rPr>
              <a:t>Về nhà học bài và chuẩn bị bài tiếp theo.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16">
            <a:extLst>
              <a:ext uri="{FF2B5EF4-FFF2-40B4-BE49-F238E27FC236}">
                <a16:creationId xmlns:a16="http://schemas.microsoft.com/office/drawing/2014/main" xmlns="" id="{D40192AE-B620-4AC8-A7B9-8DB272DBB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Dove-02-june">
            <a:hlinkClick r:id="rId5" action="ppaction://hlinksldjump"/>
            <a:extLst>
              <a:ext uri="{FF2B5EF4-FFF2-40B4-BE49-F238E27FC236}">
                <a16:creationId xmlns:a16="http://schemas.microsoft.com/office/drawing/2014/main" xmlns="" id="{8178269D-549A-4A2D-A96D-C0EAF9AB444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8216429" flipV="1">
            <a:off x="6096001" y="1981200"/>
            <a:ext cx="166687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WordArt 5">
            <a:extLst>
              <a:ext uri="{FF2B5EF4-FFF2-40B4-BE49-F238E27FC236}">
                <a16:creationId xmlns:a16="http://schemas.microsoft.com/office/drawing/2014/main" xmlns="" id="{2A5B8552-8E06-4A15-AA97-83DDA6C4C73B}"/>
              </a:ext>
            </a:extLst>
          </p:cNvPr>
          <p:cNvSpPr>
            <a:spLocks noChangeArrowheads="1" noChangeShapeType="1" noTextEdit="1"/>
          </p:cNvSpPr>
          <p:nvPr/>
        </p:nvSpPr>
        <p:spPr bwMode="auto">
          <a:xfrm>
            <a:off x="2209800" y="1219200"/>
            <a:ext cx="7543800" cy="1905000"/>
          </a:xfrm>
          <a:prstGeom prst="rect">
            <a:avLst/>
          </a:prstGeom>
        </p:spPr>
        <p:txBody>
          <a:bodyPr wrap="none" fromWordArt="1">
            <a:prstTxWarp prst="textCanUp">
              <a:avLst>
                <a:gd name="adj" fmla="val 71838"/>
              </a:avLst>
            </a:prstTxWarp>
          </a:bodyPr>
          <a:lstStyle/>
          <a:p>
            <a:pPr algn="ctr"/>
            <a:r>
              <a:rPr lang="en-US" sz="3600" kern="10" spc="-360">
                <a:ln w="28575">
                  <a:solidFill>
                    <a:schemeClr val="tx1"/>
                  </a:solidFill>
                  <a:round/>
                  <a:headEnd/>
                  <a:tailEnd/>
                </a:ln>
                <a:solidFill>
                  <a:srgbClr val="3333FF"/>
                </a:solidFill>
                <a:effectLst>
                  <a:outerShdw dist="107763" dir="18900000" algn="ctr" rotWithShape="0">
                    <a:srgbClr val="00FFCC">
                      <a:alpha val="50000"/>
                    </a:srgbClr>
                  </a:outerShdw>
                </a:effectLst>
                <a:latin typeface="Times New Roman" panose="02020603050405020304" pitchFamily="18" charset="0"/>
                <a:cs typeface="Times New Roman" panose="02020603050405020304" pitchFamily="18" charset="0"/>
              </a:rPr>
              <a:t>Chúc các em chăm ngoan học giỏi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wedge">
                                      <p:cBhvr>
                                        <p:cTn id="7" dur="5000"/>
                                        <p:tgtEl>
                                          <p:spTgt spid="23557"/>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8" presetID="0" presetClass="path" presetSubtype="0" accel="50000" decel="50000" fill="hold" nodeType="withEffect">
                                  <p:stCondLst>
                                    <p:cond delay="0"/>
                                  </p:stCondLst>
                                  <p:childTnLst>
                                    <p:animMotion origin="layout" path="M 4.16667E-6 3.7037E-6 L -0.70782 0.29398 " pathEditMode="relative" rAng="0" ptsTypes="AA">
                                      <p:cBhvr>
                                        <p:cTn id="9" dur="25000" fill="hold"/>
                                        <p:tgtEl>
                                          <p:spTgt spid="23556"/>
                                        </p:tgtEl>
                                        <p:attrNameLst>
                                          <p:attrName>ppt_x</p:attrName>
                                          <p:attrName>ppt_y</p:attrName>
                                        </p:attrNameLst>
                                      </p:cBhvr>
                                      <p:rCtr x="-35399" y="14699"/>
                                    </p:animMotion>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任意多边形 39"/>
          <p:cNvSpPr/>
          <p:nvPr/>
        </p:nvSpPr>
        <p:spPr>
          <a:xfrm>
            <a:off x="1517650" y="923925"/>
            <a:ext cx="1238250" cy="618490"/>
          </a:xfrm>
          <a:custGeom>
            <a:avLst/>
            <a:gdLst>
              <a:gd name="connsiteX0" fmla="*/ 791913 w 1791140"/>
              <a:gd name="connsiteY0" fmla="*/ 0 h 894110"/>
              <a:gd name="connsiteX1" fmla="*/ 1163623 w 1791140"/>
              <a:gd name="connsiteY1" fmla="*/ 163152 h 894110"/>
              <a:gd name="connsiteX2" fmla="*/ 1184689 w 1791140"/>
              <a:gd name="connsiteY2" fmla="*/ 208090 h 894110"/>
              <a:gd name="connsiteX3" fmla="*/ 1230702 w 1791140"/>
              <a:gd name="connsiteY3" fmla="*/ 191552 h 894110"/>
              <a:gd name="connsiteX4" fmla="*/ 1387728 w 1791140"/>
              <a:gd name="connsiteY4" fmla="*/ 170560 h 894110"/>
              <a:gd name="connsiteX5" fmla="*/ 1791140 w 1791140"/>
              <a:gd name="connsiteY5" fmla="*/ 437692 h 894110"/>
              <a:gd name="connsiteX6" fmla="*/ 1544754 w 1791140"/>
              <a:gd name="connsiteY6" fmla="*/ 683832 h 894110"/>
              <a:gd name="connsiteX7" fmla="*/ 1500919 w 1791140"/>
              <a:gd name="connsiteY7" fmla="*/ 692842 h 894110"/>
              <a:gd name="connsiteX8" fmla="*/ 1470602 w 1791140"/>
              <a:gd name="connsiteY8" fmla="*/ 729828 h 894110"/>
              <a:gd name="connsiteX9" fmla="*/ 1136086 w 1791140"/>
              <a:gd name="connsiteY9" fmla="*/ 847604 h 894110"/>
              <a:gd name="connsiteX10" fmla="*/ 979060 w 1791140"/>
              <a:gd name="connsiteY10" fmla="*/ 826612 h 894110"/>
              <a:gd name="connsiteX11" fmla="*/ 936653 w 1791140"/>
              <a:gd name="connsiteY11" fmla="*/ 811370 h 894110"/>
              <a:gd name="connsiteX12" fmla="*/ 931047 w 1791140"/>
              <a:gd name="connsiteY12" fmla="*/ 815869 h 894110"/>
              <a:gd name="connsiteX13" fmla="*/ 645792 w 1791140"/>
              <a:gd name="connsiteY13" fmla="*/ 894110 h 894110"/>
              <a:gd name="connsiteX14" fmla="*/ 360537 w 1791140"/>
              <a:gd name="connsiteY14" fmla="*/ 815869 h 894110"/>
              <a:gd name="connsiteX15" fmla="*/ 305080 w 1791140"/>
              <a:gd name="connsiteY15" fmla="*/ 761402 h 894110"/>
              <a:gd name="connsiteX16" fmla="*/ 246386 w 1791140"/>
              <a:gd name="connsiteY16" fmla="*/ 749338 h 894110"/>
              <a:gd name="connsiteX17" fmla="*/ 0 w 1791140"/>
              <a:gd name="connsiteY17" fmla="*/ 503198 h 894110"/>
              <a:gd name="connsiteX18" fmla="*/ 322111 w 1791140"/>
              <a:gd name="connsiteY18" fmla="*/ 241493 h 894110"/>
              <a:gd name="connsiteX19" fmla="*/ 393126 w 1791140"/>
              <a:gd name="connsiteY19" fmla="*/ 236753 h 894110"/>
              <a:gd name="connsiteX20" fmla="*/ 396697 w 1791140"/>
              <a:gd name="connsiteY20" fmla="*/ 213296 h 894110"/>
              <a:gd name="connsiteX21" fmla="*/ 791913 w 1791140"/>
              <a:gd name="connsiteY21" fmla="*/ 0 h 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1140" h="894110">
                <a:moveTo>
                  <a:pt x="791913" y="0"/>
                </a:moveTo>
                <a:cubicBezTo>
                  <a:pt x="959012" y="0"/>
                  <a:pt x="1102382" y="67274"/>
                  <a:pt x="1163623" y="163152"/>
                </a:cubicBezTo>
                <a:lnTo>
                  <a:pt x="1184689" y="208090"/>
                </a:lnTo>
                <a:lnTo>
                  <a:pt x="1230702" y="191552"/>
                </a:lnTo>
                <a:cubicBezTo>
                  <a:pt x="1278966" y="178035"/>
                  <a:pt x="1332029" y="170560"/>
                  <a:pt x="1387728" y="170560"/>
                </a:cubicBezTo>
                <a:cubicBezTo>
                  <a:pt x="1610526" y="170560"/>
                  <a:pt x="1791140" y="290159"/>
                  <a:pt x="1791140" y="437692"/>
                </a:cubicBezTo>
                <a:cubicBezTo>
                  <a:pt x="1791140" y="548342"/>
                  <a:pt x="1689545" y="643279"/>
                  <a:pt x="1544754" y="683832"/>
                </a:cubicBezTo>
                <a:lnTo>
                  <a:pt x="1500919" y="692842"/>
                </a:lnTo>
                <a:lnTo>
                  <a:pt x="1470602" y="729828"/>
                </a:lnTo>
                <a:cubicBezTo>
                  <a:pt x="1398105" y="800886"/>
                  <a:pt x="1275335" y="847604"/>
                  <a:pt x="1136086" y="847604"/>
                </a:cubicBezTo>
                <a:cubicBezTo>
                  <a:pt x="1080387" y="847604"/>
                  <a:pt x="1027324" y="840129"/>
                  <a:pt x="979060" y="826612"/>
                </a:cubicBezTo>
                <a:lnTo>
                  <a:pt x="936653" y="811370"/>
                </a:lnTo>
                <a:lnTo>
                  <a:pt x="931047" y="815869"/>
                </a:lnTo>
                <a:cubicBezTo>
                  <a:pt x="858044" y="864210"/>
                  <a:pt x="757191" y="894110"/>
                  <a:pt x="645792" y="894110"/>
                </a:cubicBezTo>
                <a:cubicBezTo>
                  <a:pt x="534393" y="894110"/>
                  <a:pt x="433540" y="864210"/>
                  <a:pt x="360537" y="815869"/>
                </a:cubicBezTo>
                <a:lnTo>
                  <a:pt x="305080" y="761402"/>
                </a:lnTo>
                <a:lnTo>
                  <a:pt x="246386" y="749338"/>
                </a:lnTo>
                <a:cubicBezTo>
                  <a:pt x="101595" y="708785"/>
                  <a:pt x="0" y="613848"/>
                  <a:pt x="0" y="503198"/>
                </a:cubicBezTo>
                <a:cubicBezTo>
                  <a:pt x="0" y="374107"/>
                  <a:pt x="138283" y="266402"/>
                  <a:pt x="322111" y="241493"/>
                </a:cubicBezTo>
                <a:lnTo>
                  <a:pt x="393126" y="236753"/>
                </a:lnTo>
                <a:lnTo>
                  <a:pt x="396697" y="213296"/>
                </a:lnTo>
                <a:cubicBezTo>
                  <a:pt x="434314" y="91568"/>
                  <a:pt x="596965" y="0"/>
                  <a:pt x="791913" y="0"/>
                </a:cubicBezTo>
                <a:close/>
              </a:path>
            </a:pathLst>
          </a:custGeom>
          <a:noFill/>
          <a:ln w="25400">
            <a:solidFill>
              <a:srgbClr val="A5C5D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icrosoft YaHei Light" panose="020B0502040204020203" pitchFamily="34" charset="-122"/>
              <a:ea typeface="Microsoft YaHei Light" panose="020B0502040204020203" pitchFamily="34" charset="-122"/>
            </a:endParaRPr>
          </a:p>
        </p:txBody>
      </p:sp>
      <p:sp>
        <p:nvSpPr>
          <p:cNvPr id="27" name="任意多边形 39"/>
          <p:cNvSpPr/>
          <p:nvPr/>
        </p:nvSpPr>
        <p:spPr>
          <a:xfrm>
            <a:off x="10630456" y="886941"/>
            <a:ext cx="961174" cy="479804"/>
          </a:xfrm>
          <a:custGeom>
            <a:avLst/>
            <a:gdLst>
              <a:gd name="connsiteX0" fmla="*/ 791913 w 1791140"/>
              <a:gd name="connsiteY0" fmla="*/ 0 h 894110"/>
              <a:gd name="connsiteX1" fmla="*/ 1163623 w 1791140"/>
              <a:gd name="connsiteY1" fmla="*/ 163152 h 894110"/>
              <a:gd name="connsiteX2" fmla="*/ 1184689 w 1791140"/>
              <a:gd name="connsiteY2" fmla="*/ 208090 h 894110"/>
              <a:gd name="connsiteX3" fmla="*/ 1230702 w 1791140"/>
              <a:gd name="connsiteY3" fmla="*/ 191552 h 894110"/>
              <a:gd name="connsiteX4" fmla="*/ 1387728 w 1791140"/>
              <a:gd name="connsiteY4" fmla="*/ 170560 h 894110"/>
              <a:gd name="connsiteX5" fmla="*/ 1791140 w 1791140"/>
              <a:gd name="connsiteY5" fmla="*/ 437692 h 894110"/>
              <a:gd name="connsiteX6" fmla="*/ 1544754 w 1791140"/>
              <a:gd name="connsiteY6" fmla="*/ 683832 h 894110"/>
              <a:gd name="connsiteX7" fmla="*/ 1500919 w 1791140"/>
              <a:gd name="connsiteY7" fmla="*/ 692842 h 894110"/>
              <a:gd name="connsiteX8" fmla="*/ 1470602 w 1791140"/>
              <a:gd name="connsiteY8" fmla="*/ 729828 h 894110"/>
              <a:gd name="connsiteX9" fmla="*/ 1136086 w 1791140"/>
              <a:gd name="connsiteY9" fmla="*/ 847604 h 894110"/>
              <a:gd name="connsiteX10" fmla="*/ 979060 w 1791140"/>
              <a:gd name="connsiteY10" fmla="*/ 826612 h 894110"/>
              <a:gd name="connsiteX11" fmla="*/ 936653 w 1791140"/>
              <a:gd name="connsiteY11" fmla="*/ 811370 h 894110"/>
              <a:gd name="connsiteX12" fmla="*/ 931047 w 1791140"/>
              <a:gd name="connsiteY12" fmla="*/ 815869 h 894110"/>
              <a:gd name="connsiteX13" fmla="*/ 645792 w 1791140"/>
              <a:gd name="connsiteY13" fmla="*/ 894110 h 894110"/>
              <a:gd name="connsiteX14" fmla="*/ 360537 w 1791140"/>
              <a:gd name="connsiteY14" fmla="*/ 815869 h 894110"/>
              <a:gd name="connsiteX15" fmla="*/ 305080 w 1791140"/>
              <a:gd name="connsiteY15" fmla="*/ 761402 h 894110"/>
              <a:gd name="connsiteX16" fmla="*/ 246386 w 1791140"/>
              <a:gd name="connsiteY16" fmla="*/ 749338 h 894110"/>
              <a:gd name="connsiteX17" fmla="*/ 0 w 1791140"/>
              <a:gd name="connsiteY17" fmla="*/ 503198 h 894110"/>
              <a:gd name="connsiteX18" fmla="*/ 322111 w 1791140"/>
              <a:gd name="connsiteY18" fmla="*/ 241493 h 894110"/>
              <a:gd name="connsiteX19" fmla="*/ 393126 w 1791140"/>
              <a:gd name="connsiteY19" fmla="*/ 236753 h 894110"/>
              <a:gd name="connsiteX20" fmla="*/ 396697 w 1791140"/>
              <a:gd name="connsiteY20" fmla="*/ 213296 h 894110"/>
              <a:gd name="connsiteX21" fmla="*/ 791913 w 1791140"/>
              <a:gd name="connsiteY21" fmla="*/ 0 h 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1140" h="894110">
                <a:moveTo>
                  <a:pt x="791913" y="0"/>
                </a:moveTo>
                <a:cubicBezTo>
                  <a:pt x="959012" y="0"/>
                  <a:pt x="1102382" y="67274"/>
                  <a:pt x="1163623" y="163152"/>
                </a:cubicBezTo>
                <a:lnTo>
                  <a:pt x="1184689" y="208090"/>
                </a:lnTo>
                <a:lnTo>
                  <a:pt x="1230702" y="191552"/>
                </a:lnTo>
                <a:cubicBezTo>
                  <a:pt x="1278966" y="178035"/>
                  <a:pt x="1332029" y="170560"/>
                  <a:pt x="1387728" y="170560"/>
                </a:cubicBezTo>
                <a:cubicBezTo>
                  <a:pt x="1610526" y="170560"/>
                  <a:pt x="1791140" y="290159"/>
                  <a:pt x="1791140" y="437692"/>
                </a:cubicBezTo>
                <a:cubicBezTo>
                  <a:pt x="1791140" y="548342"/>
                  <a:pt x="1689545" y="643279"/>
                  <a:pt x="1544754" y="683832"/>
                </a:cubicBezTo>
                <a:lnTo>
                  <a:pt x="1500919" y="692842"/>
                </a:lnTo>
                <a:lnTo>
                  <a:pt x="1470602" y="729828"/>
                </a:lnTo>
                <a:cubicBezTo>
                  <a:pt x="1398105" y="800886"/>
                  <a:pt x="1275335" y="847604"/>
                  <a:pt x="1136086" y="847604"/>
                </a:cubicBezTo>
                <a:cubicBezTo>
                  <a:pt x="1080387" y="847604"/>
                  <a:pt x="1027324" y="840129"/>
                  <a:pt x="979060" y="826612"/>
                </a:cubicBezTo>
                <a:lnTo>
                  <a:pt x="936653" y="811370"/>
                </a:lnTo>
                <a:lnTo>
                  <a:pt x="931047" y="815869"/>
                </a:lnTo>
                <a:cubicBezTo>
                  <a:pt x="858044" y="864210"/>
                  <a:pt x="757191" y="894110"/>
                  <a:pt x="645792" y="894110"/>
                </a:cubicBezTo>
                <a:cubicBezTo>
                  <a:pt x="534393" y="894110"/>
                  <a:pt x="433540" y="864210"/>
                  <a:pt x="360537" y="815869"/>
                </a:cubicBezTo>
                <a:lnTo>
                  <a:pt x="305080" y="761402"/>
                </a:lnTo>
                <a:lnTo>
                  <a:pt x="246386" y="749338"/>
                </a:lnTo>
                <a:cubicBezTo>
                  <a:pt x="101595" y="708785"/>
                  <a:pt x="0" y="613848"/>
                  <a:pt x="0" y="503198"/>
                </a:cubicBezTo>
                <a:cubicBezTo>
                  <a:pt x="0" y="374107"/>
                  <a:pt x="138283" y="266402"/>
                  <a:pt x="322111" y="241493"/>
                </a:cubicBezTo>
                <a:lnTo>
                  <a:pt x="393126" y="236753"/>
                </a:lnTo>
                <a:lnTo>
                  <a:pt x="396697" y="213296"/>
                </a:lnTo>
                <a:cubicBezTo>
                  <a:pt x="434314" y="91568"/>
                  <a:pt x="596965" y="0"/>
                  <a:pt x="791913" y="0"/>
                </a:cubicBezTo>
                <a:close/>
              </a:path>
            </a:pathLst>
          </a:custGeom>
          <a:noFill/>
          <a:ln w="25400">
            <a:solidFill>
              <a:srgbClr val="A5C5D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Microsoft YaHei Light" panose="020B0502040204020203" pitchFamily="34" charset="-122"/>
              <a:ea typeface="Microsoft YaHei Light" panose="020B0502040204020203" pitchFamily="34" charset="-122"/>
            </a:endParaRPr>
          </a:p>
        </p:txBody>
      </p:sp>
      <p:pic>
        <p:nvPicPr>
          <p:cNvPr id="2" name="图片 1" descr="7"/>
          <p:cNvPicPr>
            <a:picLocks noChangeAspect="1"/>
          </p:cNvPicPr>
          <p:nvPr/>
        </p:nvPicPr>
        <p:blipFill>
          <a:blip r:embed="rId3"/>
          <a:stretch>
            <a:fillRect/>
          </a:stretch>
        </p:blipFill>
        <p:spPr>
          <a:xfrm>
            <a:off x="6891655" y="1517650"/>
            <a:ext cx="5087620" cy="4312285"/>
          </a:xfrm>
          <a:prstGeom prst="rect">
            <a:avLst/>
          </a:prstGeom>
        </p:spPr>
      </p:pic>
      <p:pic>
        <p:nvPicPr>
          <p:cNvPr id="29" name="图片 11268" descr="24"/>
          <p:cNvPicPr>
            <a:picLocks noChangeAspect="1"/>
          </p:cNvPicPr>
          <p:nvPr/>
        </p:nvPicPr>
        <p:blipFill>
          <a:blip r:embed="rId4"/>
          <a:stretch>
            <a:fillRect/>
          </a:stretch>
        </p:blipFill>
        <p:spPr>
          <a:xfrm>
            <a:off x="8112" y="243840"/>
            <a:ext cx="6524625" cy="6488113"/>
          </a:xfrm>
          <a:prstGeom prst="rect">
            <a:avLst/>
          </a:prstGeom>
          <a:noFill/>
          <a:ln w="9525">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200" y="3008002"/>
            <a:ext cx="5073855" cy="323881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xmlns="" id="{2F04963F-BA13-499E-93E1-3C1D85C3FB49}"/>
              </a:ext>
            </a:extLst>
          </p:cNvPr>
          <p:cNvSpPr txBox="1">
            <a:spLocks noChangeArrowheads="1"/>
          </p:cNvSpPr>
          <p:nvPr/>
        </p:nvSpPr>
        <p:spPr bwMode="auto">
          <a:xfrm>
            <a:off x="123290" y="1052542"/>
            <a:ext cx="12068711" cy="554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ClrTx/>
              <a:buSzTx/>
              <a:buFontTx/>
              <a:buNone/>
            </a:pPr>
            <a:r>
              <a:rPr lang="en-US" altLang="en-US" sz="3467" dirty="0">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Từ</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nhỏ</a:t>
            </a:r>
            <a:r>
              <a:rPr lang="en-US" altLang="en-US" sz="3733" b="1" dirty="0">
                <a:solidFill>
                  <a:srgbClr val="0000FF"/>
                </a:solidFill>
                <a:latin typeface="HP001 4 hàng" panose="020B0603050302020204" pitchFamily="34" charset="0"/>
                <a:cs typeface="Times New Roman" panose="02020603050405020304" pitchFamily="18" charset="0"/>
              </a:rPr>
              <a:t>, Xi-</a:t>
            </a:r>
            <a:r>
              <a:rPr lang="en-US" altLang="en-US" sz="3733" b="1" dirty="0" err="1">
                <a:solidFill>
                  <a:srgbClr val="0000FF"/>
                </a:solidFill>
                <a:latin typeface="HP001 4 hàng" panose="020B0603050302020204" pitchFamily="34" charset="0"/>
                <a:cs typeface="Times New Roman" panose="02020603050405020304" pitchFamily="18" charset="0"/>
              </a:rPr>
              <a:t>ôn</a:t>
            </a:r>
            <a:r>
              <a:rPr lang="en-US" altLang="en-US" sz="3733" b="1" dirty="0">
                <a:solidFill>
                  <a:srgbClr val="0000FF"/>
                </a:solidFill>
                <a:latin typeface="HP001 4 hàng" panose="020B0603050302020204" pitchFamily="34" charset="0"/>
                <a:cs typeface="Times New Roman" panose="02020603050405020304" pitchFamily="18" charset="0"/>
              </a:rPr>
              <a:t>-</a:t>
            </a:r>
            <a:r>
              <a:rPr lang="en-US" altLang="en-US" sz="3733" b="1" dirty="0" err="1">
                <a:solidFill>
                  <a:srgbClr val="0000FF"/>
                </a:solidFill>
                <a:latin typeface="HP001 4 hàng" panose="020B0603050302020204" pitchFamily="34" charset="0"/>
                <a:cs typeface="Times New Roman" panose="02020603050405020304" pitchFamily="18" charset="0"/>
              </a:rPr>
              <a:t>cốp-xki</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đã</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mơ</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ước</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được</a:t>
            </a:r>
            <a:r>
              <a:rPr lang="en-US" altLang="en-US" sz="3733" b="1" dirty="0">
                <a:solidFill>
                  <a:srgbClr val="0000FF"/>
                </a:solidFill>
                <a:latin typeface="HP001 4 hàng" panose="020B0603050302020204" pitchFamily="34" charset="0"/>
                <a:cs typeface="Times New Roman" panose="02020603050405020304" pitchFamily="18" charset="0"/>
              </a:rPr>
              <a:t> bay </a:t>
            </a:r>
            <a:r>
              <a:rPr lang="en-US" altLang="en-US" sz="3733" b="1" dirty="0" err="1">
                <a:solidFill>
                  <a:srgbClr val="0000FF"/>
                </a:solidFill>
                <a:latin typeface="HP001 4 hàng" panose="020B0603050302020204" pitchFamily="34" charset="0"/>
                <a:cs typeface="Times New Roman" panose="02020603050405020304" pitchFamily="18" charset="0"/>
              </a:rPr>
              <a:t>lên</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bầu</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trời</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Có</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lần</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ông</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dại</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dột</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nhảy</a:t>
            </a:r>
            <a:r>
              <a:rPr lang="en-US" altLang="en-US" sz="3733" b="1" dirty="0">
                <a:solidFill>
                  <a:srgbClr val="0000FF"/>
                </a:solidFill>
                <a:latin typeface="HP001 4 hàng" panose="020B0603050302020204" pitchFamily="34" charset="0"/>
                <a:cs typeface="Times New Roman" panose="02020603050405020304" pitchFamily="18" charset="0"/>
              </a:rPr>
              <a:t> qua </a:t>
            </a:r>
            <a:r>
              <a:rPr lang="en-US" altLang="en-US" sz="3733" b="1" dirty="0" err="1">
                <a:solidFill>
                  <a:srgbClr val="0000FF"/>
                </a:solidFill>
                <a:latin typeface="HP001 4 hàng" panose="020B0603050302020204" pitchFamily="34" charset="0"/>
                <a:cs typeface="Times New Roman" panose="02020603050405020304" pitchFamily="18" charset="0"/>
              </a:rPr>
              <a:t>cửa</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sổ</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để</a:t>
            </a:r>
            <a:r>
              <a:rPr lang="en-US" altLang="en-US" sz="3733" b="1" dirty="0">
                <a:solidFill>
                  <a:srgbClr val="0000FF"/>
                </a:solidFill>
                <a:latin typeface="HP001 4 hàng" panose="020B0603050302020204" pitchFamily="34" charset="0"/>
                <a:cs typeface="Times New Roman" panose="02020603050405020304" pitchFamily="18" charset="0"/>
              </a:rPr>
              <a:t> bay </a:t>
            </a:r>
            <a:r>
              <a:rPr lang="en-US" altLang="en-US" sz="3733" b="1" dirty="0" err="1">
                <a:solidFill>
                  <a:srgbClr val="0000FF"/>
                </a:solidFill>
                <a:latin typeface="HP001 4 hàng" panose="020B0603050302020204" pitchFamily="34" charset="0"/>
                <a:cs typeface="Times New Roman" panose="02020603050405020304" pitchFamily="18" charset="0"/>
              </a:rPr>
              <a:t>theo</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những</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cánh</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chim</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Kết</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quả</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ông</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bị</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gãy</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chân</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Nhưng</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rủi</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ro</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lại</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làm</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nảy</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ra</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trong</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đầu</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óc</a:t>
            </a:r>
            <a:r>
              <a:rPr lang="en-US" altLang="en-US" sz="3733" b="1" dirty="0">
                <a:solidFill>
                  <a:srgbClr val="0000FF"/>
                </a:solidFill>
                <a:latin typeface="HP001 4 hàng" panose="020B0603050302020204" pitchFamily="34" charset="0"/>
                <a:cs typeface="Times New Roman" panose="02020603050405020304" pitchFamily="18" charset="0"/>
              </a:rPr>
              <a:t> non </a:t>
            </a:r>
            <a:r>
              <a:rPr lang="en-US" altLang="en-US" sz="3733" b="1" dirty="0" err="1">
                <a:solidFill>
                  <a:srgbClr val="0000FF"/>
                </a:solidFill>
                <a:latin typeface="HP001 4 hàng" panose="020B0603050302020204" pitchFamily="34" charset="0"/>
                <a:cs typeface="Times New Roman" panose="02020603050405020304" pitchFamily="18" charset="0"/>
              </a:rPr>
              <a:t>nớt</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của</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ông</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lúc</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bấy</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giờ</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một</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câu</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hỏi</a:t>
            </a:r>
            <a:r>
              <a:rPr lang="en-US" altLang="en-US" sz="3733" b="1" dirty="0">
                <a:solidFill>
                  <a:srgbClr val="0000FF"/>
                </a:solidFill>
                <a:latin typeface="HP001 4 hàng" panose="020B0603050302020204" pitchFamily="34" charset="0"/>
                <a:cs typeface="Times New Roman" panose="02020603050405020304" pitchFamily="18" charset="0"/>
              </a:rPr>
              <a:t>: “ </a:t>
            </a:r>
            <a:r>
              <a:rPr lang="en-US" altLang="en-US" sz="3733" b="1" dirty="0" err="1">
                <a:solidFill>
                  <a:srgbClr val="0000FF"/>
                </a:solidFill>
                <a:latin typeface="HP001 4 hàng" panose="020B0603050302020204" pitchFamily="34" charset="0"/>
                <a:cs typeface="Times New Roman" panose="02020603050405020304" pitchFamily="18" charset="0"/>
              </a:rPr>
              <a:t>Vì</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sao</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quả</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bóng</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không</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có</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cánh</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mà</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vẫn</a:t>
            </a:r>
            <a:r>
              <a:rPr lang="en-US" altLang="en-US" sz="3733" b="1" dirty="0">
                <a:solidFill>
                  <a:srgbClr val="0000FF"/>
                </a:solidFill>
                <a:latin typeface="HP001 4 hàng" panose="020B0603050302020204" pitchFamily="34" charset="0"/>
                <a:cs typeface="Times New Roman" panose="02020603050405020304" pitchFamily="18" charset="0"/>
              </a:rPr>
              <a:t> bay </a:t>
            </a:r>
            <a:r>
              <a:rPr lang="en-US" altLang="en-US" sz="3733" b="1" dirty="0" err="1">
                <a:solidFill>
                  <a:srgbClr val="0000FF"/>
                </a:solidFill>
                <a:latin typeface="HP001 4 hàng" panose="020B0603050302020204" pitchFamily="34" charset="0"/>
                <a:cs typeface="Times New Roman" panose="02020603050405020304" pitchFamily="18" charset="0"/>
              </a:rPr>
              <a:t>được</a:t>
            </a:r>
            <a:r>
              <a:rPr lang="en-US" altLang="en-US" sz="3733" b="1" dirty="0">
                <a:solidFill>
                  <a:srgbClr val="0000FF"/>
                </a:solidFill>
                <a:latin typeface="HP001 4 hàng" panose="020B0603050302020204" pitchFamily="34" charset="0"/>
                <a:cs typeface="Times New Roman" panose="02020603050405020304" pitchFamily="18" charset="0"/>
              </a:rPr>
              <a:t>?”</a:t>
            </a:r>
          </a:p>
          <a:p>
            <a:pPr algn="just" eaLnBrk="1" hangingPunct="1">
              <a:spcBef>
                <a:spcPct val="50000"/>
              </a:spcBef>
              <a:buClrTx/>
              <a:buSzTx/>
              <a:buFontTx/>
              <a:buNone/>
            </a:pP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Để</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đi</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tìm</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điều</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bí</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mật</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đó</a:t>
            </a:r>
            <a:r>
              <a:rPr lang="en-US" altLang="en-US" sz="3733" b="1" dirty="0">
                <a:solidFill>
                  <a:srgbClr val="0000FF"/>
                </a:solidFill>
                <a:latin typeface="HP001 4 hàng" panose="020B0603050302020204" pitchFamily="34" charset="0"/>
                <a:cs typeface="Times New Roman" panose="02020603050405020304" pitchFamily="18" charset="0"/>
              </a:rPr>
              <a:t>, Xi-</a:t>
            </a:r>
            <a:r>
              <a:rPr lang="en-US" altLang="en-US" sz="3733" b="1" dirty="0" err="1">
                <a:solidFill>
                  <a:srgbClr val="0000FF"/>
                </a:solidFill>
                <a:latin typeface="HP001 4 hàng" panose="020B0603050302020204" pitchFamily="34" charset="0"/>
                <a:cs typeface="Times New Roman" panose="02020603050405020304" pitchFamily="18" charset="0"/>
              </a:rPr>
              <a:t>ôn</a:t>
            </a:r>
            <a:r>
              <a:rPr lang="en-US" altLang="en-US" sz="3733" b="1" dirty="0">
                <a:solidFill>
                  <a:srgbClr val="0000FF"/>
                </a:solidFill>
                <a:latin typeface="HP001 4 hàng" panose="020B0603050302020204" pitchFamily="34" charset="0"/>
                <a:cs typeface="Times New Roman" panose="02020603050405020304" pitchFamily="18" charset="0"/>
              </a:rPr>
              <a:t>-</a:t>
            </a:r>
            <a:r>
              <a:rPr lang="en-US" altLang="en-US" sz="3733" b="1" dirty="0" err="1">
                <a:solidFill>
                  <a:srgbClr val="0000FF"/>
                </a:solidFill>
                <a:latin typeface="HP001 4 hàng" panose="020B0603050302020204" pitchFamily="34" charset="0"/>
                <a:cs typeface="Times New Roman" panose="02020603050405020304" pitchFamily="18" charset="0"/>
              </a:rPr>
              <a:t>cốp-xki</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đọc</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không</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biết</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bao</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nhiêu</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là</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sách</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Nghĩ</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ra</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điều</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gì</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ông</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lại</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hì</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hục</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làm</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thí</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nghiệm</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có</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khi</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đến</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hàng</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trăm</a:t>
            </a:r>
            <a:r>
              <a:rPr lang="en-US" altLang="en-US" sz="3733" b="1" dirty="0">
                <a:solidFill>
                  <a:srgbClr val="0000FF"/>
                </a:solidFill>
                <a:latin typeface="HP001 4 hàng" panose="020B0603050302020204" pitchFamily="34" charset="0"/>
                <a:cs typeface="Times New Roman" panose="02020603050405020304" pitchFamily="18" charset="0"/>
              </a:rPr>
              <a:t> </a:t>
            </a:r>
            <a:r>
              <a:rPr lang="en-US" altLang="en-US" sz="3733" b="1" dirty="0" err="1">
                <a:solidFill>
                  <a:srgbClr val="0000FF"/>
                </a:solidFill>
                <a:latin typeface="HP001 4 hàng" panose="020B0603050302020204" pitchFamily="34" charset="0"/>
                <a:cs typeface="Times New Roman" panose="02020603050405020304" pitchFamily="18" charset="0"/>
              </a:rPr>
              <a:t>lần</a:t>
            </a:r>
            <a:r>
              <a:rPr lang="en-US" altLang="en-US" sz="3733" b="1" dirty="0">
                <a:solidFill>
                  <a:srgbClr val="0000FF"/>
                </a:solidFill>
                <a:latin typeface="HP001 4 hàng" panose="020B060305030202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xmlns="" id="{C996ACC4-774C-4ABF-A6F2-8BDCED1E3DD0}"/>
              </a:ext>
            </a:extLst>
          </p:cNvPr>
          <p:cNvSpPr txBox="1"/>
          <p:nvPr/>
        </p:nvSpPr>
        <p:spPr>
          <a:xfrm>
            <a:off x="684945" y="191785"/>
            <a:ext cx="11616647" cy="748988"/>
          </a:xfrm>
          <a:prstGeom prst="rect">
            <a:avLst/>
          </a:prstGeom>
          <a:noFill/>
        </p:spPr>
        <p:txBody>
          <a:bodyPr wrap="square">
            <a:spAutoFit/>
          </a:bodyPr>
          <a:lstStyle/>
          <a:p>
            <a:pPr>
              <a:spcBef>
                <a:spcPct val="50000"/>
              </a:spcBef>
              <a:buClrTx/>
              <a:buSzTx/>
              <a:buFontTx/>
              <a:buNone/>
            </a:pPr>
            <a:r>
              <a:rPr lang="en-US" altLang="en-US" sz="4267" b="1" u="sng" dirty="0" err="1">
                <a:solidFill>
                  <a:srgbClr val="C00000"/>
                </a:solidFill>
                <a:latin typeface="HP001 4 hàng" panose="020B0603050302020204" pitchFamily="34" charset="0"/>
              </a:rPr>
              <a:t>Nghe</a:t>
            </a:r>
            <a:r>
              <a:rPr lang="en-US" altLang="en-US" sz="4267" b="1" u="sng" dirty="0">
                <a:solidFill>
                  <a:srgbClr val="C00000"/>
                </a:solidFill>
                <a:latin typeface="HP001 4 hàng" panose="020B0603050302020204" pitchFamily="34" charset="0"/>
              </a:rPr>
              <a:t> – </a:t>
            </a:r>
            <a:r>
              <a:rPr lang="en-US" altLang="en-US" sz="4267" b="1" u="sng" dirty="0" err="1">
                <a:solidFill>
                  <a:srgbClr val="C00000"/>
                </a:solidFill>
                <a:latin typeface="HP001 4 hàng" panose="020B0603050302020204" pitchFamily="34" charset="0"/>
              </a:rPr>
              <a:t>viết</a:t>
            </a:r>
            <a:r>
              <a:rPr lang="en-US" altLang="en-US" sz="4267" b="1" u="sng" dirty="0">
                <a:solidFill>
                  <a:srgbClr val="FF33CC"/>
                </a:solidFill>
                <a:latin typeface="HP001 4 hàng" panose="020B0603050302020204" pitchFamily="34" charset="0"/>
              </a:rPr>
              <a:t>:</a:t>
            </a:r>
            <a:r>
              <a:rPr lang="en-US" altLang="en-US" sz="4267" b="1" dirty="0">
                <a:solidFill>
                  <a:srgbClr val="FF33CC"/>
                </a:solidFill>
                <a:latin typeface="HP001 4 hàng" panose="020B0603050302020204" pitchFamily="34" charset="0"/>
              </a:rPr>
              <a:t> </a:t>
            </a:r>
            <a:r>
              <a:rPr lang="en-US" altLang="en-US" sz="4267" b="1" dirty="0" err="1">
                <a:solidFill>
                  <a:srgbClr val="FF0000"/>
                </a:solidFill>
                <a:latin typeface="HP001 4 hàng" panose="020B0603050302020204" pitchFamily="34" charset="0"/>
              </a:rPr>
              <a:t>Người</a:t>
            </a:r>
            <a:r>
              <a:rPr lang="en-US" altLang="en-US" sz="4267" b="1" dirty="0">
                <a:solidFill>
                  <a:srgbClr val="FF0000"/>
                </a:solidFill>
                <a:latin typeface="HP001 4 hàng" panose="020B0603050302020204" pitchFamily="34" charset="0"/>
              </a:rPr>
              <a:t> </a:t>
            </a:r>
            <a:r>
              <a:rPr lang="en-US" altLang="en-US" sz="4267" b="1" dirty="0" err="1">
                <a:solidFill>
                  <a:srgbClr val="FF0000"/>
                </a:solidFill>
                <a:latin typeface="HP001 4 hàng" panose="020B0603050302020204" pitchFamily="34" charset="0"/>
              </a:rPr>
              <a:t>tìm</a:t>
            </a:r>
            <a:r>
              <a:rPr lang="en-US" altLang="en-US" sz="4267" b="1" dirty="0">
                <a:solidFill>
                  <a:srgbClr val="FF0000"/>
                </a:solidFill>
                <a:latin typeface="HP001 4 hàng" panose="020B0603050302020204" pitchFamily="34" charset="0"/>
              </a:rPr>
              <a:t> </a:t>
            </a:r>
            <a:r>
              <a:rPr lang="en-US" altLang="en-US" sz="4267" b="1" dirty="0" err="1">
                <a:solidFill>
                  <a:srgbClr val="FF0000"/>
                </a:solidFill>
                <a:latin typeface="HP001 4 hàng" panose="020B0603050302020204" pitchFamily="34" charset="0"/>
              </a:rPr>
              <a:t>đường</a:t>
            </a:r>
            <a:r>
              <a:rPr lang="en-US" altLang="en-US" sz="4267" b="1" dirty="0">
                <a:solidFill>
                  <a:srgbClr val="FF0000"/>
                </a:solidFill>
                <a:latin typeface="HP001 4 hàng" panose="020B0603050302020204" pitchFamily="34" charset="0"/>
              </a:rPr>
              <a:t> </a:t>
            </a:r>
            <a:r>
              <a:rPr lang="en-US" altLang="en-US" sz="4267" b="1" dirty="0" err="1">
                <a:solidFill>
                  <a:srgbClr val="FF0000"/>
                </a:solidFill>
                <a:latin typeface="HP001 4 hàng" panose="020B0603050302020204" pitchFamily="34" charset="0"/>
              </a:rPr>
              <a:t>lên</a:t>
            </a:r>
            <a:r>
              <a:rPr lang="en-US" altLang="en-US" sz="4267" b="1" dirty="0">
                <a:solidFill>
                  <a:srgbClr val="FF0000"/>
                </a:solidFill>
                <a:latin typeface="HP001 4 hàng" panose="020B0603050302020204" pitchFamily="34" charset="0"/>
              </a:rPr>
              <a:t> </a:t>
            </a:r>
            <a:r>
              <a:rPr lang="en-US" altLang="en-US" sz="4267" b="1" dirty="0" err="1">
                <a:solidFill>
                  <a:srgbClr val="FF0000"/>
                </a:solidFill>
                <a:latin typeface="HP001 4 hàng" panose="020B0603050302020204" pitchFamily="34" charset="0"/>
              </a:rPr>
              <a:t>các</a:t>
            </a:r>
            <a:r>
              <a:rPr lang="en-US" altLang="en-US" sz="4267" b="1" dirty="0">
                <a:solidFill>
                  <a:srgbClr val="FF0000"/>
                </a:solidFill>
                <a:latin typeface="HP001 4 hàng" panose="020B0603050302020204" pitchFamily="34" charset="0"/>
              </a:rPr>
              <a:t> </a:t>
            </a:r>
            <a:r>
              <a:rPr lang="en-US" altLang="en-US" sz="4267" b="1" dirty="0" err="1">
                <a:solidFill>
                  <a:srgbClr val="FF0000"/>
                </a:solidFill>
                <a:latin typeface="HP001 4 hàng" panose="020B0603050302020204" pitchFamily="34" charset="0"/>
              </a:rPr>
              <a:t>vì</a:t>
            </a:r>
            <a:r>
              <a:rPr lang="en-US" altLang="en-US" sz="4267" b="1" dirty="0">
                <a:solidFill>
                  <a:srgbClr val="FF0000"/>
                </a:solidFill>
                <a:latin typeface="HP001 4 hàng" panose="020B0603050302020204" pitchFamily="34" charset="0"/>
              </a:rPr>
              <a:t> </a:t>
            </a:r>
            <a:r>
              <a:rPr lang="en-US" altLang="en-US" sz="4267" b="1" dirty="0" err="1">
                <a:solidFill>
                  <a:srgbClr val="FF0000"/>
                </a:solidFill>
                <a:latin typeface="HP001 4 hàng" panose="020B0603050302020204" pitchFamily="34" charset="0"/>
              </a:rPr>
              <a:t>sao</a:t>
            </a:r>
            <a:endParaRPr lang="en-US" altLang="en-US" sz="4267"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424947141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9397" y="34604"/>
            <a:ext cx="7508384" cy="523220"/>
          </a:xfrm>
          <a:prstGeom prst="rect">
            <a:avLst/>
          </a:prstGeom>
          <a:noFill/>
        </p:spPr>
        <p:txBody>
          <a:bodyPr wrap="square" rtlCol="0">
            <a:spAutoFit/>
          </a:bodyPr>
          <a:lstStyle/>
          <a:p>
            <a:r>
              <a:rPr lang="en-US" sz="2800" smtClean="0">
                <a:solidFill>
                  <a:srgbClr val="FF0000"/>
                </a:solidFill>
              </a:rPr>
              <a:t>Đoạn viết kể về điều gì?</a:t>
            </a:r>
            <a:endParaRPr lang="en-US" sz="280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3" y="557824"/>
            <a:ext cx="6527719" cy="74610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620" y="557824"/>
            <a:ext cx="5443470" cy="6042061"/>
          </a:xfrm>
          <a:prstGeom prst="rect">
            <a:avLst/>
          </a:prstGeom>
        </p:spPr>
      </p:pic>
    </p:spTree>
    <p:extLst>
      <p:ext uri="{BB962C8B-B14F-4D97-AF65-F5344CB8AC3E}">
        <p14:creationId xmlns:p14="http://schemas.microsoft.com/office/powerpoint/2010/main" val="1522489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301503" y="353000"/>
            <a:ext cx="4359132" cy="8068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000108"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427" y="0"/>
            <a:ext cx="6178573" cy="6858000"/>
          </a:xfrm>
          <a:prstGeom prst="rect">
            <a:avLst/>
          </a:prstGeom>
        </p:spPr>
      </p:pic>
    </p:spTree>
    <p:extLst>
      <p:ext uri="{BB962C8B-B14F-4D97-AF65-F5344CB8AC3E}">
        <p14:creationId xmlns:p14="http://schemas.microsoft.com/office/powerpoint/2010/main" val="142574306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168812"/>
            <a:chOff x="0" y="0"/>
            <a:chExt cx="12192000" cy="168812"/>
          </a:xfrm>
        </p:grpSpPr>
        <p:sp>
          <p:nvSpPr>
            <p:cNvPr id="5" name="矩形 4"/>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rot="10800000">
            <a:off x="0" y="6689188"/>
            <a:ext cx="12192000" cy="168812"/>
            <a:chOff x="0" y="0"/>
            <a:chExt cx="12192000" cy="168812"/>
          </a:xfrm>
        </p:grpSpPr>
        <p:sp>
          <p:nvSpPr>
            <p:cNvPr id="14" name="矩形 13"/>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Group 1"/>
          <p:cNvGrpSpPr/>
          <p:nvPr/>
        </p:nvGrpSpPr>
        <p:grpSpPr>
          <a:xfrm>
            <a:off x="-277067" y="371928"/>
            <a:ext cx="4954751" cy="6317259"/>
            <a:chOff x="-1597" y="1761"/>
            <a:chExt cx="9371" cy="8912"/>
          </a:xfrm>
        </p:grpSpPr>
        <p:sp>
          <p:nvSpPr>
            <p:cNvPr id="27" name="Bong bóng Ý nghĩ: Hình đám mây 26"/>
            <p:cNvSpPr/>
            <p:nvPr/>
          </p:nvSpPr>
          <p:spPr>
            <a:xfrm>
              <a:off x="-1369" y="1761"/>
              <a:ext cx="9143" cy="3920"/>
            </a:xfrm>
            <a:prstGeom prst="cloudCallout">
              <a:avLst>
                <a:gd name="adj1" fmla="val -31698"/>
                <a:gd name="adj2" fmla="val 63498"/>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4400" i="1" dirty="0"/>
                <a:t>Từ khó viết trong bài</a:t>
              </a:r>
              <a:endParaRPr lang="vi-VN" sz="4400" b="1" dirty="0">
                <a:ln w="9525">
                  <a:solidFill>
                    <a:schemeClr val="tx1"/>
                  </a:solidFill>
                  <a:prstDash val="solid"/>
                </a:ln>
                <a:solidFill>
                  <a:srgbClr val="FF0066"/>
                </a:solidFill>
                <a:effectLst>
                  <a:outerShdw blurRad="12700" dist="38100" dir="2700000" algn="tl" rotWithShape="0">
                    <a:schemeClr val="accent5">
                      <a:lumMod val="60000"/>
                      <a:lumOff val="40000"/>
                    </a:schemeClr>
                  </a:outerShdw>
                </a:effectLst>
              </a:endParaRPr>
            </a:p>
          </p:txBody>
        </p:sp>
        <p:pic>
          <p:nvPicPr>
            <p:cNvPr id="28" name="Picture 4" descr="Những icon đẹp cute, đáng yêu, dí dỏm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 y="6304"/>
              <a:ext cx="5049" cy="4369"/>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ounded Rectangle 7"/>
          <p:cNvSpPr/>
          <p:nvPr/>
        </p:nvSpPr>
        <p:spPr>
          <a:xfrm>
            <a:off x="4781885" y="797191"/>
            <a:ext cx="3183948" cy="831294"/>
          </a:xfrm>
          <a:prstGeom prst="roundRect">
            <a:avLst/>
          </a:prstGeom>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3600" i="1" dirty="0"/>
              <a:t>Xi-ôn-cốp-xki</a:t>
            </a:r>
            <a:endParaRPr lang="vi-VN" sz="3600" b="1" dirty="0">
              <a:ln w="9525">
                <a:solidFill>
                  <a:schemeClr val="tx1"/>
                </a:solidFill>
                <a:prstDash val="solid"/>
              </a:ln>
              <a:solidFill>
                <a:srgbClr val="FF0066"/>
              </a:solidFill>
              <a:effectLst>
                <a:outerShdw blurRad="12700" dist="38100" dir="2700000" algn="tl" rotWithShape="0">
                  <a:schemeClr val="accent5">
                    <a:lumMod val="60000"/>
                    <a:lumOff val="40000"/>
                  </a:schemeClr>
                </a:outerShdw>
              </a:effectLst>
            </a:endParaRPr>
          </a:p>
        </p:txBody>
      </p:sp>
      <p:sp>
        <p:nvSpPr>
          <p:cNvPr id="36" name="Rounded Rectangle 7"/>
          <p:cNvSpPr/>
          <p:nvPr/>
        </p:nvSpPr>
        <p:spPr>
          <a:xfrm>
            <a:off x="8493265" y="861251"/>
            <a:ext cx="3059510" cy="831294"/>
          </a:xfrm>
          <a:prstGeom prst="roundRect">
            <a:avLst/>
          </a:prstGeom>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3600" i="1" dirty="0"/>
              <a:t>rủi ro</a:t>
            </a:r>
            <a:endParaRPr lang="vi-VN" sz="3600" b="1" dirty="0">
              <a:ln w="9525">
                <a:solidFill>
                  <a:schemeClr val="tx1"/>
                </a:solidFill>
                <a:prstDash val="solid"/>
              </a:ln>
              <a:solidFill>
                <a:srgbClr val="FF0066"/>
              </a:solidFill>
              <a:effectLst>
                <a:outerShdw blurRad="12700" dist="38100" dir="2700000" algn="tl" rotWithShape="0">
                  <a:schemeClr val="accent5">
                    <a:lumMod val="60000"/>
                    <a:lumOff val="40000"/>
                  </a:schemeClr>
                </a:outerShdw>
              </a:effectLst>
            </a:endParaRPr>
          </a:p>
        </p:txBody>
      </p:sp>
      <p:sp>
        <p:nvSpPr>
          <p:cNvPr id="26" name="Rounded Rectangle 7"/>
          <p:cNvSpPr/>
          <p:nvPr/>
        </p:nvSpPr>
        <p:spPr>
          <a:xfrm>
            <a:off x="4768556" y="2395030"/>
            <a:ext cx="3183948" cy="831294"/>
          </a:xfrm>
          <a:prstGeom prst="roundRect">
            <a:avLst/>
          </a:prstGeom>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3600" i="1" dirty="0"/>
              <a:t>nhảy</a:t>
            </a:r>
            <a:endParaRPr lang="vi-VN" sz="3600" b="1" dirty="0">
              <a:ln w="9525">
                <a:solidFill>
                  <a:schemeClr val="tx1"/>
                </a:solidFill>
                <a:prstDash val="solid"/>
              </a:ln>
              <a:solidFill>
                <a:srgbClr val="FF0066"/>
              </a:solidFill>
              <a:effectLst>
                <a:outerShdw blurRad="12700" dist="38100" dir="2700000" algn="tl" rotWithShape="0">
                  <a:schemeClr val="accent5">
                    <a:lumMod val="60000"/>
                    <a:lumOff val="40000"/>
                  </a:schemeClr>
                </a:outerShdw>
              </a:effectLst>
            </a:endParaRPr>
          </a:p>
        </p:txBody>
      </p:sp>
      <p:sp>
        <p:nvSpPr>
          <p:cNvPr id="30" name="Rounded Rectangle 7"/>
          <p:cNvSpPr/>
          <p:nvPr/>
        </p:nvSpPr>
        <p:spPr>
          <a:xfrm>
            <a:off x="8493265" y="2336872"/>
            <a:ext cx="3059510" cy="831294"/>
          </a:xfrm>
          <a:prstGeom prst="roundRect">
            <a:avLst/>
          </a:prstGeom>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3600" i="1" dirty="0"/>
              <a:t>non nớt</a:t>
            </a:r>
            <a:endParaRPr lang="vi-VN" sz="3600" b="1" dirty="0">
              <a:ln w="9525">
                <a:solidFill>
                  <a:schemeClr val="tx1"/>
                </a:solidFill>
                <a:prstDash val="solid"/>
              </a:ln>
              <a:solidFill>
                <a:srgbClr val="FF0066"/>
              </a:solidFill>
              <a:effectLst>
                <a:outerShdw blurRad="12700" dist="38100" dir="2700000" algn="tl" rotWithShape="0">
                  <a:schemeClr val="accent5">
                    <a:lumMod val="60000"/>
                    <a:lumOff val="40000"/>
                  </a:schemeClr>
                </a:outerShdw>
              </a:effectLst>
            </a:endParaRPr>
          </a:p>
        </p:txBody>
      </p:sp>
      <p:pic>
        <p:nvPicPr>
          <p:cNvPr id="33" name="图片 1"/>
          <p:cNvPicPr>
            <a:picLocks noChangeAspect="1"/>
          </p:cNvPicPr>
          <p:nvPr/>
        </p:nvPicPr>
        <p:blipFill>
          <a:blip r:embed="rId4"/>
          <a:stretch>
            <a:fillRect/>
          </a:stretch>
        </p:blipFill>
        <p:spPr>
          <a:xfrm>
            <a:off x="10996524" y="3031940"/>
            <a:ext cx="744855" cy="902335"/>
          </a:xfrm>
          <a:prstGeom prst="rect">
            <a:avLst/>
          </a:prstGeom>
        </p:spPr>
      </p:pic>
      <p:grpSp>
        <p:nvGrpSpPr>
          <p:cNvPr id="34" name="组合 31"/>
          <p:cNvGrpSpPr/>
          <p:nvPr/>
        </p:nvGrpSpPr>
        <p:grpSpPr>
          <a:xfrm>
            <a:off x="7723651" y="1276898"/>
            <a:ext cx="1512570" cy="1823085"/>
            <a:chOff x="4378324" y="1762126"/>
            <a:chExt cx="1023937" cy="1233488"/>
          </a:xfrm>
        </p:grpSpPr>
        <p:sp>
          <p:nvSpPr>
            <p:cNvPr id="37" name="Freeform 722"/>
            <p:cNvSpPr/>
            <p:nvPr/>
          </p:nvSpPr>
          <p:spPr bwMode="auto">
            <a:xfrm>
              <a:off x="4854574" y="2789239"/>
              <a:ext cx="87312" cy="141288"/>
            </a:xfrm>
            <a:custGeom>
              <a:avLst/>
              <a:gdLst>
                <a:gd name="T0" fmla="*/ 5 w 32"/>
                <a:gd name="T1" fmla="*/ 18 h 52"/>
                <a:gd name="T2" fmla="*/ 1 w 32"/>
                <a:gd name="T3" fmla="*/ 9 h 52"/>
                <a:gd name="T4" fmla="*/ 1 w 32"/>
                <a:gd name="T5" fmla="*/ 3 h 52"/>
                <a:gd name="T6" fmla="*/ 6 w 32"/>
                <a:gd name="T7" fmla="*/ 0 h 52"/>
                <a:gd name="T8" fmla="*/ 17 w 32"/>
                <a:gd name="T9" fmla="*/ 3 h 52"/>
                <a:gd name="T10" fmla="*/ 13 w 32"/>
                <a:gd name="T11" fmla="*/ 12 h 52"/>
                <a:gd name="T12" fmla="*/ 3 w 32"/>
                <a:gd name="T13" fmla="*/ 37 h 52"/>
                <a:gd name="T14" fmla="*/ 9 w 32"/>
                <a:gd name="T15" fmla="*/ 47 h 52"/>
                <a:gd name="T16" fmla="*/ 18 w 32"/>
                <a:gd name="T17" fmla="*/ 52 h 52"/>
                <a:gd name="T18" fmla="*/ 29 w 32"/>
                <a:gd name="T19" fmla="*/ 46 h 52"/>
                <a:gd name="T20" fmla="*/ 32 w 32"/>
                <a:gd name="T21" fmla="*/ 40 h 52"/>
                <a:gd name="T22" fmla="*/ 30 w 32"/>
                <a:gd name="T23" fmla="*/ 33 h 52"/>
                <a:gd name="T24" fmla="*/ 22 w 32"/>
                <a:gd name="T25" fmla="*/ 22 h 52"/>
                <a:gd name="T26" fmla="*/ 17 w 32"/>
                <a:gd name="T27" fmla="*/ 16 h 52"/>
                <a:gd name="T28" fmla="*/ 12 w 32"/>
                <a:gd name="T29" fmla="*/ 14 h 52"/>
                <a:gd name="T30" fmla="*/ 12 w 32"/>
                <a:gd name="T31"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52">
                  <a:moveTo>
                    <a:pt x="5" y="18"/>
                  </a:moveTo>
                  <a:cubicBezTo>
                    <a:pt x="3" y="16"/>
                    <a:pt x="1" y="12"/>
                    <a:pt x="1" y="9"/>
                  </a:cubicBezTo>
                  <a:cubicBezTo>
                    <a:pt x="0" y="8"/>
                    <a:pt x="0" y="5"/>
                    <a:pt x="1" y="3"/>
                  </a:cubicBezTo>
                  <a:cubicBezTo>
                    <a:pt x="2" y="1"/>
                    <a:pt x="4" y="1"/>
                    <a:pt x="6" y="0"/>
                  </a:cubicBezTo>
                  <a:cubicBezTo>
                    <a:pt x="9" y="0"/>
                    <a:pt x="15" y="0"/>
                    <a:pt x="17" y="3"/>
                  </a:cubicBezTo>
                  <a:cubicBezTo>
                    <a:pt x="18" y="7"/>
                    <a:pt x="15" y="10"/>
                    <a:pt x="13" y="12"/>
                  </a:cubicBezTo>
                  <a:cubicBezTo>
                    <a:pt x="6" y="19"/>
                    <a:pt x="1" y="28"/>
                    <a:pt x="3" y="37"/>
                  </a:cubicBezTo>
                  <a:cubicBezTo>
                    <a:pt x="4" y="41"/>
                    <a:pt x="6" y="44"/>
                    <a:pt x="9" y="47"/>
                  </a:cubicBezTo>
                  <a:cubicBezTo>
                    <a:pt x="11" y="50"/>
                    <a:pt x="14" y="51"/>
                    <a:pt x="18" y="52"/>
                  </a:cubicBezTo>
                  <a:cubicBezTo>
                    <a:pt x="21" y="52"/>
                    <a:pt x="27" y="49"/>
                    <a:pt x="29" y="46"/>
                  </a:cubicBezTo>
                  <a:cubicBezTo>
                    <a:pt x="30" y="44"/>
                    <a:pt x="32" y="42"/>
                    <a:pt x="32" y="40"/>
                  </a:cubicBezTo>
                  <a:cubicBezTo>
                    <a:pt x="32" y="37"/>
                    <a:pt x="31" y="35"/>
                    <a:pt x="30" y="33"/>
                  </a:cubicBezTo>
                  <a:cubicBezTo>
                    <a:pt x="28" y="29"/>
                    <a:pt x="26" y="25"/>
                    <a:pt x="22" y="22"/>
                  </a:cubicBezTo>
                  <a:cubicBezTo>
                    <a:pt x="21" y="20"/>
                    <a:pt x="19" y="18"/>
                    <a:pt x="17" y="16"/>
                  </a:cubicBezTo>
                  <a:cubicBezTo>
                    <a:pt x="15" y="15"/>
                    <a:pt x="13" y="15"/>
                    <a:pt x="12" y="14"/>
                  </a:cubicBezTo>
                  <a:cubicBezTo>
                    <a:pt x="12" y="14"/>
                    <a:pt x="12" y="14"/>
                    <a:pt x="12" y="14"/>
                  </a:cubicBezTo>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23"/>
            <p:cNvSpPr/>
            <p:nvPr/>
          </p:nvSpPr>
          <p:spPr bwMode="auto">
            <a:xfrm>
              <a:off x="4532311" y="2735264"/>
              <a:ext cx="128587" cy="149225"/>
            </a:xfrm>
            <a:custGeom>
              <a:avLst/>
              <a:gdLst>
                <a:gd name="T0" fmla="*/ 33 w 47"/>
                <a:gd name="T1" fmla="*/ 22 h 55"/>
                <a:gd name="T2" fmla="*/ 23 w 47"/>
                <a:gd name="T3" fmla="*/ 23 h 55"/>
                <a:gd name="T4" fmla="*/ 7 w 47"/>
                <a:gd name="T5" fmla="*/ 32 h 55"/>
                <a:gd name="T6" fmla="*/ 1 w 47"/>
                <a:gd name="T7" fmla="*/ 42 h 55"/>
                <a:gd name="T8" fmla="*/ 2 w 47"/>
                <a:gd name="T9" fmla="*/ 50 h 55"/>
                <a:gd name="T10" fmla="*/ 20 w 47"/>
                <a:gd name="T11" fmla="*/ 49 h 55"/>
                <a:gd name="T12" fmla="*/ 33 w 47"/>
                <a:gd name="T13" fmla="*/ 34 h 55"/>
                <a:gd name="T14" fmla="*/ 35 w 47"/>
                <a:gd name="T15" fmla="*/ 26 h 55"/>
                <a:gd name="T16" fmla="*/ 39 w 47"/>
                <a:gd name="T17" fmla="*/ 16 h 55"/>
                <a:gd name="T18" fmla="*/ 42 w 47"/>
                <a:gd name="T19" fmla="*/ 3 h 55"/>
                <a:gd name="T20" fmla="*/ 29 w 47"/>
                <a:gd name="T21" fmla="*/ 6 h 55"/>
                <a:gd name="T22" fmla="*/ 32 w 47"/>
                <a:gd name="T23" fmla="*/ 18 h 55"/>
                <a:gd name="T24" fmla="*/ 33 w 47"/>
                <a:gd name="T25"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5">
                  <a:moveTo>
                    <a:pt x="33" y="22"/>
                  </a:moveTo>
                  <a:cubicBezTo>
                    <a:pt x="33" y="19"/>
                    <a:pt x="24" y="23"/>
                    <a:pt x="23" y="23"/>
                  </a:cubicBezTo>
                  <a:cubicBezTo>
                    <a:pt x="17" y="25"/>
                    <a:pt x="11" y="28"/>
                    <a:pt x="7" y="32"/>
                  </a:cubicBezTo>
                  <a:cubicBezTo>
                    <a:pt x="5" y="34"/>
                    <a:pt x="2" y="38"/>
                    <a:pt x="1" y="42"/>
                  </a:cubicBezTo>
                  <a:cubicBezTo>
                    <a:pt x="0" y="44"/>
                    <a:pt x="1" y="48"/>
                    <a:pt x="2" y="50"/>
                  </a:cubicBezTo>
                  <a:cubicBezTo>
                    <a:pt x="6" y="55"/>
                    <a:pt x="15" y="52"/>
                    <a:pt x="20" y="49"/>
                  </a:cubicBezTo>
                  <a:cubicBezTo>
                    <a:pt x="25" y="46"/>
                    <a:pt x="30" y="40"/>
                    <a:pt x="33" y="34"/>
                  </a:cubicBezTo>
                  <a:cubicBezTo>
                    <a:pt x="35" y="31"/>
                    <a:pt x="35" y="29"/>
                    <a:pt x="35" y="26"/>
                  </a:cubicBezTo>
                  <a:cubicBezTo>
                    <a:pt x="36" y="22"/>
                    <a:pt x="38" y="19"/>
                    <a:pt x="39" y="16"/>
                  </a:cubicBezTo>
                  <a:cubicBezTo>
                    <a:pt x="41" y="12"/>
                    <a:pt x="47" y="7"/>
                    <a:pt x="42" y="3"/>
                  </a:cubicBezTo>
                  <a:cubicBezTo>
                    <a:pt x="38" y="0"/>
                    <a:pt x="29" y="0"/>
                    <a:pt x="29" y="6"/>
                  </a:cubicBezTo>
                  <a:cubicBezTo>
                    <a:pt x="28" y="11"/>
                    <a:pt x="30" y="15"/>
                    <a:pt x="32" y="18"/>
                  </a:cubicBezTo>
                  <a:cubicBezTo>
                    <a:pt x="32" y="20"/>
                    <a:pt x="33" y="21"/>
                    <a:pt x="33" y="22"/>
                  </a:cubicBezTo>
                </a:path>
              </a:pathLst>
            </a:custGeom>
            <a:solidFill>
              <a:srgbClr val="C7B2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24"/>
            <p:cNvSpPr/>
            <p:nvPr/>
          </p:nvSpPr>
          <p:spPr bwMode="auto">
            <a:xfrm>
              <a:off x="4603749" y="2762251"/>
              <a:ext cx="303212" cy="233363"/>
            </a:xfrm>
            <a:custGeom>
              <a:avLst/>
              <a:gdLst>
                <a:gd name="T0" fmla="*/ 85 w 112"/>
                <a:gd name="T1" fmla="*/ 24 h 86"/>
                <a:gd name="T2" fmla="*/ 64 w 112"/>
                <a:gd name="T3" fmla="*/ 13 h 86"/>
                <a:gd name="T4" fmla="*/ 32 w 112"/>
                <a:gd name="T5" fmla="*/ 1 h 86"/>
                <a:gd name="T6" fmla="*/ 5 w 112"/>
                <a:gd name="T7" fmla="*/ 15 h 86"/>
                <a:gd name="T8" fmla="*/ 4 w 112"/>
                <a:gd name="T9" fmla="*/ 53 h 86"/>
                <a:gd name="T10" fmla="*/ 32 w 112"/>
                <a:gd name="T11" fmla="*/ 78 h 86"/>
                <a:gd name="T12" fmla="*/ 98 w 112"/>
                <a:gd name="T13" fmla="*/ 64 h 86"/>
                <a:gd name="T14" fmla="*/ 78 w 112"/>
                <a:gd name="T15" fmla="*/ 18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86">
                  <a:moveTo>
                    <a:pt x="85" y="24"/>
                  </a:moveTo>
                  <a:cubicBezTo>
                    <a:pt x="79" y="20"/>
                    <a:pt x="72" y="16"/>
                    <a:pt x="64" y="13"/>
                  </a:cubicBezTo>
                  <a:cubicBezTo>
                    <a:pt x="54" y="9"/>
                    <a:pt x="43" y="1"/>
                    <a:pt x="32" y="1"/>
                  </a:cubicBezTo>
                  <a:cubicBezTo>
                    <a:pt x="20" y="0"/>
                    <a:pt x="10" y="3"/>
                    <a:pt x="5" y="15"/>
                  </a:cubicBezTo>
                  <a:cubicBezTo>
                    <a:pt x="0" y="26"/>
                    <a:pt x="1" y="41"/>
                    <a:pt x="4" y="53"/>
                  </a:cubicBezTo>
                  <a:cubicBezTo>
                    <a:pt x="7" y="67"/>
                    <a:pt x="19" y="73"/>
                    <a:pt x="32" y="78"/>
                  </a:cubicBezTo>
                  <a:cubicBezTo>
                    <a:pt x="52" y="86"/>
                    <a:pt x="85" y="84"/>
                    <a:pt x="98" y="64"/>
                  </a:cubicBezTo>
                  <a:cubicBezTo>
                    <a:pt x="112" y="41"/>
                    <a:pt x="97" y="30"/>
                    <a:pt x="78" y="18"/>
                  </a:cubicBezTo>
                </a:path>
              </a:pathLst>
            </a:custGeom>
            <a:solidFill>
              <a:srgbClr val="C69C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25"/>
            <p:cNvSpPr>
              <a:spLocks noEditPoints="1"/>
            </p:cNvSpPr>
            <p:nvPr/>
          </p:nvSpPr>
          <p:spPr bwMode="auto">
            <a:xfrm>
              <a:off x="4611686" y="2770189"/>
              <a:ext cx="273050" cy="214313"/>
            </a:xfrm>
            <a:custGeom>
              <a:avLst/>
              <a:gdLst>
                <a:gd name="T0" fmla="*/ 51 w 101"/>
                <a:gd name="T1" fmla="*/ 79 h 79"/>
                <a:gd name="T2" fmla="*/ 32 w 101"/>
                <a:gd name="T3" fmla="*/ 76 h 79"/>
                <a:gd name="T4" fmla="*/ 1 w 101"/>
                <a:gd name="T5" fmla="*/ 37 h 79"/>
                <a:gd name="T6" fmla="*/ 2 w 101"/>
                <a:gd name="T7" fmla="*/ 26 h 79"/>
                <a:gd name="T8" fmla="*/ 7 w 101"/>
                <a:gd name="T9" fmla="*/ 7 h 79"/>
                <a:gd name="T10" fmla="*/ 8 w 101"/>
                <a:gd name="T11" fmla="*/ 6 h 79"/>
                <a:gd name="T12" fmla="*/ 8 w 101"/>
                <a:gd name="T13" fmla="*/ 4 h 79"/>
                <a:gd name="T14" fmla="*/ 11 w 101"/>
                <a:gd name="T15" fmla="*/ 0 h 79"/>
                <a:gd name="T16" fmla="*/ 12 w 101"/>
                <a:gd name="T17" fmla="*/ 0 h 79"/>
                <a:gd name="T18" fmla="*/ 74 w 101"/>
                <a:gd name="T19" fmla="*/ 12 h 79"/>
                <a:gd name="T20" fmla="*/ 101 w 101"/>
                <a:gd name="T21" fmla="*/ 37 h 79"/>
                <a:gd name="T22" fmla="*/ 89 w 101"/>
                <a:gd name="T23" fmla="*/ 63 h 79"/>
                <a:gd name="T24" fmla="*/ 51 w 101"/>
                <a:gd name="T25" fmla="*/ 79 h 79"/>
                <a:gd name="T26" fmla="*/ 14 w 101"/>
                <a:gd name="T27" fmla="*/ 10 h 79"/>
                <a:gd name="T28" fmla="*/ 9 w 101"/>
                <a:gd name="T29" fmla="*/ 27 h 79"/>
                <a:gd name="T30" fmla="*/ 8 w 101"/>
                <a:gd name="T31" fmla="*/ 37 h 79"/>
                <a:gd name="T32" fmla="*/ 34 w 101"/>
                <a:gd name="T33" fmla="*/ 69 h 79"/>
                <a:gd name="T34" fmla="*/ 51 w 101"/>
                <a:gd name="T35" fmla="*/ 71 h 79"/>
                <a:gd name="T36" fmla="*/ 83 w 101"/>
                <a:gd name="T37" fmla="*/ 58 h 79"/>
                <a:gd name="T38" fmla="*/ 93 w 101"/>
                <a:gd name="T39" fmla="*/ 37 h 79"/>
                <a:gd name="T40" fmla="*/ 72 w 101"/>
                <a:gd name="T41" fmla="*/ 19 h 79"/>
                <a:gd name="T42" fmla="*/ 15 w 101"/>
                <a:gd name="T43" fmla="*/ 8 h 79"/>
                <a:gd name="T44" fmla="*/ 14 w 101"/>
                <a:gd name="T45"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79">
                  <a:moveTo>
                    <a:pt x="51" y="79"/>
                  </a:moveTo>
                  <a:cubicBezTo>
                    <a:pt x="44" y="79"/>
                    <a:pt x="38" y="78"/>
                    <a:pt x="32" y="76"/>
                  </a:cubicBezTo>
                  <a:cubicBezTo>
                    <a:pt x="11" y="71"/>
                    <a:pt x="0" y="56"/>
                    <a:pt x="1" y="37"/>
                  </a:cubicBezTo>
                  <a:cubicBezTo>
                    <a:pt x="1" y="33"/>
                    <a:pt x="1" y="30"/>
                    <a:pt x="2" y="26"/>
                  </a:cubicBezTo>
                  <a:cubicBezTo>
                    <a:pt x="3" y="20"/>
                    <a:pt x="5" y="13"/>
                    <a:pt x="7" y="7"/>
                  </a:cubicBezTo>
                  <a:cubicBezTo>
                    <a:pt x="8" y="7"/>
                    <a:pt x="8" y="6"/>
                    <a:pt x="8" y="6"/>
                  </a:cubicBezTo>
                  <a:cubicBezTo>
                    <a:pt x="8" y="6"/>
                    <a:pt x="8" y="5"/>
                    <a:pt x="8" y="4"/>
                  </a:cubicBezTo>
                  <a:cubicBezTo>
                    <a:pt x="7" y="2"/>
                    <a:pt x="9" y="0"/>
                    <a:pt x="11" y="0"/>
                  </a:cubicBezTo>
                  <a:cubicBezTo>
                    <a:pt x="11" y="0"/>
                    <a:pt x="12" y="0"/>
                    <a:pt x="12" y="0"/>
                  </a:cubicBezTo>
                  <a:cubicBezTo>
                    <a:pt x="33" y="0"/>
                    <a:pt x="55" y="7"/>
                    <a:pt x="74" y="12"/>
                  </a:cubicBezTo>
                  <a:cubicBezTo>
                    <a:pt x="90" y="16"/>
                    <a:pt x="101" y="24"/>
                    <a:pt x="101" y="37"/>
                  </a:cubicBezTo>
                  <a:cubicBezTo>
                    <a:pt x="101" y="45"/>
                    <a:pt x="97" y="54"/>
                    <a:pt x="89" y="63"/>
                  </a:cubicBezTo>
                  <a:cubicBezTo>
                    <a:pt x="80" y="74"/>
                    <a:pt x="65" y="79"/>
                    <a:pt x="51" y="79"/>
                  </a:cubicBezTo>
                  <a:close/>
                  <a:moveTo>
                    <a:pt x="14" y="10"/>
                  </a:moveTo>
                  <a:cubicBezTo>
                    <a:pt x="12" y="15"/>
                    <a:pt x="10" y="21"/>
                    <a:pt x="9" y="27"/>
                  </a:cubicBezTo>
                  <a:cubicBezTo>
                    <a:pt x="9" y="30"/>
                    <a:pt x="8" y="34"/>
                    <a:pt x="8" y="37"/>
                  </a:cubicBezTo>
                  <a:cubicBezTo>
                    <a:pt x="9" y="54"/>
                    <a:pt x="15" y="64"/>
                    <a:pt x="34" y="69"/>
                  </a:cubicBezTo>
                  <a:cubicBezTo>
                    <a:pt x="39" y="70"/>
                    <a:pt x="45" y="71"/>
                    <a:pt x="51" y="71"/>
                  </a:cubicBezTo>
                  <a:cubicBezTo>
                    <a:pt x="63" y="71"/>
                    <a:pt x="76" y="67"/>
                    <a:pt x="83" y="58"/>
                  </a:cubicBezTo>
                  <a:cubicBezTo>
                    <a:pt x="90" y="49"/>
                    <a:pt x="93" y="42"/>
                    <a:pt x="93" y="37"/>
                  </a:cubicBezTo>
                  <a:cubicBezTo>
                    <a:pt x="93" y="29"/>
                    <a:pt x="87" y="23"/>
                    <a:pt x="72" y="19"/>
                  </a:cubicBezTo>
                  <a:cubicBezTo>
                    <a:pt x="54" y="15"/>
                    <a:pt x="33" y="9"/>
                    <a:pt x="15" y="8"/>
                  </a:cubicBezTo>
                  <a:cubicBezTo>
                    <a:pt x="15" y="9"/>
                    <a:pt x="15" y="10"/>
                    <a:pt x="14" y="1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26"/>
            <p:cNvSpPr>
              <a:spLocks noEditPoints="1"/>
            </p:cNvSpPr>
            <p:nvPr/>
          </p:nvSpPr>
          <p:spPr bwMode="auto">
            <a:xfrm>
              <a:off x="4846636" y="2781301"/>
              <a:ext cx="71437" cy="68263"/>
            </a:xfrm>
            <a:custGeom>
              <a:avLst/>
              <a:gdLst>
                <a:gd name="T0" fmla="*/ 4 w 26"/>
                <a:gd name="T1" fmla="*/ 23 h 25"/>
                <a:gd name="T2" fmla="*/ 0 w 26"/>
                <a:gd name="T3" fmla="*/ 10 h 25"/>
                <a:gd name="T4" fmla="*/ 3 w 26"/>
                <a:gd name="T5" fmla="*/ 2 h 25"/>
                <a:gd name="T6" fmla="*/ 10 w 26"/>
                <a:gd name="T7" fmla="*/ 0 h 25"/>
                <a:gd name="T8" fmla="*/ 25 w 26"/>
                <a:gd name="T9" fmla="*/ 5 h 25"/>
                <a:gd name="T10" fmla="*/ 26 w 26"/>
                <a:gd name="T11" fmla="*/ 9 h 25"/>
                <a:gd name="T12" fmla="*/ 11 w 26"/>
                <a:gd name="T13" fmla="*/ 23 h 25"/>
                <a:gd name="T14" fmla="*/ 9 w 26"/>
                <a:gd name="T15" fmla="*/ 24 h 25"/>
                <a:gd name="T16" fmla="*/ 7 w 26"/>
                <a:gd name="T17" fmla="*/ 25 h 25"/>
                <a:gd name="T18" fmla="*/ 4 w 26"/>
                <a:gd name="T19" fmla="*/ 23 h 25"/>
                <a:gd name="T20" fmla="*/ 9 w 26"/>
                <a:gd name="T21" fmla="*/ 16 h 25"/>
                <a:gd name="T22" fmla="*/ 9 w 26"/>
                <a:gd name="T23" fmla="*/ 16 h 25"/>
                <a:gd name="T24" fmla="*/ 8 w 26"/>
                <a:gd name="T25" fmla="*/ 8 h 25"/>
                <a:gd name="T26" fmla="*/ 8 w 26"/>
                <a:gd name="T27" fmla="*/ 10 h 25"/>
                <a:gd name="T28" fmla="*/ 9 w 26"/>
                <a:gd name="T29" fmla="*/ 16 h 25"/>
                <a:gd name="T30" fmla="*/ 10 w 26"/>
                <a:gd name="T31" fmla="*/ 16 h 25"/>
                <a:gd name="T32" fmla="*/ 14 w 26"/>
                <a:gd name="T33" fmla="*/ 13 h 25"/>
                <a:gd name="T34" fmla="*/ 17 w 26"/>
                <a:gd name="T35" fmla="*/ 10 h 25"/>
                <a:gd name="T36" fmla="*/ 10 w 26"/>
                <a:gd name="T37" fmla="*/ 8 h 25"/>
                <a:gd name="T38" fmla="*/ 9 w 26"/>
                <a:gd name="T39" fmla="*/ 8 h 25"/>
                <a:gd name="T40" fmla="*/ 8 w 26"/>
                <a:gd name="T4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5">
                  <a:moveTo>
                    <a:pt x="4" y="23"/>
                  </a:moveTo>
                  <a:cubicBezTo>
                    <a:pt x="2" y="20"/>
                    <a:pt x="0" y="15"/>
                    <a:pt x="0" y="10"/>
                  </a:cubicBezTo>
                  <a:cubicBezTo>
                    <a:pt x="0" y="7"/>
                    <a:pt x="1" y="4"/>
                    <a:pt x="3" y="2"/>
                  </a:cubicBezTo>
                  <a:cubicBezTo>
                    <a:pt x="5" y="1"/>
                    <a:pt x="8" y="0"/>
                    <a:pt x="10" y="0"/>
                  </a:cubicBezTo>
                  <a:cubicBezTo>
                    <a:pt x="15" y="1"/>
                    <a:pt x="21" y="2"/>
                    <a:pt x="25" y="5"/>
                  </a:cubicBezTo>
                  <a:cubicBezTo>
                    <a:pt x="26" y="6"/>
                    <a:pt x="26" y="8"/>
                    <a:pt x="26" y="9"/>
                  </a:cubicBezTo>
                  <a:cubicBezTo>
                    <a:pt x="24" y="16"/>
                    <a:pt x="17" y="21"/>
                    <a:pt x="11" y="23"/>
                  </a:cubicBezTo>
                  <a:cubicBezTo>
                    <a:pt x="11" y="24"/>
                    <a:pt x="10" y="24"/>
                    <a:pt x="9" y="24"/>
                  </a:cubicBezTo>
                  <a:cubicBezTo>
                    <a:pt x="9" y="24"/>
                    <a:pt x="8" y="25"/>
                    <a:pt x="7" y="25"/>
                  </a:cubicBezTo>
                  <a:cubicBezTo>
                    <a:pt x="6" y="25"/>
                    <a:pt x="5" y="24"/>
                    <a:pt x="4" y="23"/>
                  </a:cubicBezTo>
                  <a:close/>
                  <a:moveTo>
                    <a:pt x="9" y="16"/>
                  </a:moveTo>
                  <a:cubicBezTo>
                    <a:pt x="9" y="16"/>
                    <a:pt x="9" y="16"/>
                    <a:pt x="9" y="16"/>
                  </a:cubicBezTo>
                  <a:close/>
                  <a:moveTo>
                    <a:pt x="8" y="8"/>
                  </a:moveTo>
                  <a:cubicBezTo>
                    <a:pt x="8" y="8"/>
                    <a:pt x="8" y="9"/>
                    <a:pt x="8" y="10"/>
                  </a:cubicBezTo>
                  <a:cubicBezTo>
                    <a:pt x="8" y="12"/>
                    <a:pt x="8" y="14"/>
                    <a:pt x="9" y="16"/>
                  </a:cubicBezTo>
                  <a:cubicBezTo>
                    <a:pt x="10" y="16"/>
                    <a:pt x="10" y="16"/>
                    <a:pt x="10" y="16"/>
                  </a:cubicBezTo>
                  <a:cubicBezTo>
                    <a:pt x="11" y="15"/>
                    <a:pt x="13" y="14"/>
                    <a:pt x="14" y="13"/>
                  </a:cubicBezTo>
                  <a:cubicBezTo>
                    <a:pt x="15" y="12"/>
                    <a:pt x="16" y="11"/>
                    <a:pt x="17" y="10"/>
                  </a:cubicBezTo>
                  <a:cubicBezTo>
                    <a:pt x="15" y="9"/>
                    <a:pt x="12" y="8"/>
                    <a:pt x="10" y="8"/>
                  </a:cubicBezTo>
                  <a:cubicBezTo>
                    <a:pt x="9" y="8"/>
                    <a:pt x="9" y="8"/>
                    <a:pt x="9" y="8"/>
                  </a:cubicBezTo>
                  <a:cubicBezTo>
                    <a:pt x="8" y="8"/>
                    <a:pt x="8" y="8"/>
                    <a:pt x="8" y="8"/>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27"/>
            <p:cNvSpPr>
              <a:spLocks noEditPoints="1"/>
            </p:cNvSpPr>
            <p:nvPr/>
          </p:nvSpPr>
          <p:spPr bwMode="auto">
            <a:xfrm>
              <a:off x="4860924" y="2819401"/>
              <a:ext cx="88900" cy="115888"/>
            </a:xfrm>
            <a:custGeom>
              <a:avLst/>
              <a:gdLst>
                <a:gd name="T0" fmla="*/ 16 w 33"/>
                <a:gd name="T1" fmla="*/ 43 h 43"/>
                <a:gd name="T2" fmla="*/ 0 w 33"/>
                <a:gd name="T3" fmla="*/ 20 h 43"/>
                <a:gd name="T4" fmla="*/ 1 w 33"/>
                <a:gd name="T5" fmla="*/ 5 h 43"/>
                <a:gd name="T6" fmla="*/ 1 w 33"/>
                <a:gd name="T7" fmla="*/ 3 h 43"/>
                <a:gd name="T8" fmla="*/ 5 w 33"/>
                <a:gd name="T9" fmla="*/ 1 h 43"/>
                <a:gd name="T10" fmla="*/ 7 w 33"/>
                <a:gd name="T11" fmla="*/ 1 h 43"/>
                <a:gd name="T12" fmla="*/ 30 w 33"/>
                <a:gd name="T13" fmla="*/ 18 h 43"/>
                <a:gd name="T14" fmla="*/ 32 w 33"/>
                <a:gd name="T15" fmla="*/ 28 h 43"/>
                <a:gd name="T16" fmla="*/ 19 w 33"/>
                <a:gd name="T17" fmla="*/ 42 h 43"/>
                <a:gd name="T18" fmla="*/ 16 w 33"/>
                <a:gd name="T19" fmla="*/ 43 h 43"/>
                <a:gd name="T20" fmla="*/ 8 w 33"/>
                <a:gd name="T21" fmla="*/ 20 h 43"/>
                <a:gd name="T22" fmla="*/ 16 w 33"/>
                <a:gd name="T23" fmla="*/ 35 h 43"/>
                <a:gd name="T24" fmla="*/ 18 w 33"/>
                <a:gd name="T25" fmla="*/ 35 h 43"/>
                <a:gd name="T26" fmla="*/ 24 w 33"/>
                <a:gd name="T27" fmla="*/ 28 h 43"/>
                <a:gd name="T28" fmla="*/ 23 w 33"/>
                <a:gd name="T29" fmla="*/ 22 h 43"/>
                <a:gd name="T30" fmla="*/ 8 w 33"/>
                <a:gd name="T31" fmla="*/ 10 h 43"/>
                <a:gd name="T32" fmla="*/ 8 w 33"/>
                <a:gd name="T33"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43">
                  <a:moveTo>
                    <a:pt x="16" y="43"/>
                  </a:moveTo>
                  <a:cubicBezTo>
                    <a:pt x="2" y="42"/>
                    <a:pt x="0" y="29"/>
                    <a:pt x="0" y="20"/>
                  </a:cubicBezTo>
                  <a:cubicBezTo>
                    <a:pt x="0" y="14"/>
                    <a:pt x="1" y="8"/>
                    <a:pt x="1" y="5"/>
                  </a:cubicBezTo>
                  <a:cubicBezTo>
                    <a:pt x="1" y="5"/>
                    <a:pt x="0" y="5"/>
                    <a:pt x="1" y="3"/>
                  </a:cubicBezTo>
                  <a:cubicBezTo>
                    <a:pt x="2" y="1"/>
                    <a:pt x="4" y="0"/>
                    <a:pt x="5" y="1"/>
                  </a:cubicBezTo>
                  <a:cubicBezTo>
                    <a:pt x="6" y="1"/>
                    <a:pt x="7" y="1"/>
                    <a:pt x="7" y="1"/>
                  </a:cubicBezTo>
                  <a:cubicBezTo>
                    <a:pt x="16" y="4"/>
                    <a:pt x="25" y="9"/>
                    <a:pt x="30" y="18"/>
                  </a:cubicBezTo>
                  <a:cubicBezTo>
                    <a:pt x="31" y="21"/>
                    <a:pt x="32" y="24"/>
                    <a:pt x="32" y="28"/>
                  </a:cubicBezTo>
                  <a:cubicBezTo>
                    <a:pt x="33" y="34"/>
                    <a:pt x="28" y="41"/>
                    <a:pt x="19" y="42"/>
                  </a:cubicBezTo>
                  <a:cubicBezTo>
                    <a:pt x="18" y="43"/>
                    <a:pt x="17" y="43"/>
                    <a:pt x="16" y="43"/>
                  </a:cubicBezTo>
                  <a:close/>
                  <a:moveTo>
                    <a:pt x="8" y="20"/>
                  </a:moveTo>
                  <a:cubicBezTo>
                    <a:pt x="8" y="29"/>
                    <a:pt x="9" y="35"/>
                    <a:pt x="16" y="35"/>
                  </a:cubicBezTo>
                  <a:cubicBezTo>
                    <a:pt x="16" y="35"/>
                    <a:pt x="17" y="35"/>
                    <a:pt x="18" y="35"/>
                  </a:cubicBezTo>
                  <a:cubicBezTo>
                    <a:pt x="23" y="34"/>
                    <a:pt x="24" y="31"/>
                    <a:pt x="24" y="28"/>
                  </a:cubicBezTo>
                  <a:cubicBezTo>
                    <a:pt x="24" y="26"/>
                    <a:pt x="24" y="24"/>
                    <a:pt x="23" y="22"/>
                  </a:cubicBezTo>
                  <a:cubicBezTo>
                    <a:pt x="20" y="16"/>
                    <a:pt x="14" y="12"/>
                    <a:pt x="8" y="10"/>
                  </a:cubicBezTo>
                  <a:cubicBezTo>
                    <a:pt x="8" y="13"/>
                    <a:pt x="8" y="16"/>
                    <a:pt x="8" y="2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28"/>
            <p:cNvSpPr>
              <a:spLocks noEditPoints="1"/>
            </p:cNvSpPr>
            <p:nvPr/>
          </p:nvSpPr>
          <p:spPr bwMode="auto">
            <a:xfrm>
              <a:off x="4527549" y="2727326"/>
              <a:ext cx="138112" cy="168275"/>
            </a:xfrm>
            <a:custGeom>
              <a:avLst/>
              <a:gdLst>
                <a:gd name="T0" fmla="*/ 3 w 51"/>
                <a:gd name="T1" fmla="*/ 57 h 62"/>
                <a:gd name="T2" fmla="*/ 0 w 51"/>
                <a:gd name="T3" fmla="*/ 48 h 62"/>
                <a:gd name="T4" fmla="*/ 29 w 51"/>
                <a:gd name="T5" fmla="*/ 19 h 62"/>
                <a:gd name="T6" fmla="*/ 25 w 51"/>
                <a:gd name="T7" fmla="*/ 10 h 62"/>
                <a:gd name="T8" fmla="*/ 27 w 51"/>
                <a:gd name="T9" fmla="*/ 5 h 62"/>
                <a:gd name="T10" fmla="*/ 36 w 51"/>
                <a:gd name="T11" fmla="*/ 0 h 62"/>
                <a:gd name="T12" fmla="*/ 51 w 51"/>
                <a:gd name="T13" fmla="*/ 8 h 62"/>
                <a:gd name="T14" fmla="*/ 51 w 51"/>
                <a:gd name="T15" fmla="*/ 11 h 62"/>
                <a:gd name="T16" fmla="*/ 44 w 51"/>
                <a:gd name="T17" fmla="*/ 24 h 62"/>
                <a:gd name="T18" fmla="*/ 44 w 51"/>
                <a:gd name="T19" fmla="*/ 24 h 62"/>
                <a:gd name="T20" fmla="*/ 41 w 51"/>
                <a:gd name="T21" fmla="*/ 25 h 62"/>
                <a:gd name="T22" fmla="*/ 41 w 51"/>
                <a:gd name="T23" fmla="*/ 26 h 62"/>
                <a:gd name="T24" fmla="*/ 32 w 51"/>
                <a:gd name="T25" fmla="*/ 52 h 62"/>
                <a:gd name="T26" fmla="*/ 14 w 51"/>
                <a:gd name="T27" fmla="*/ 62 h 62"/>
                <a:gd name="T28" fmla="*/ 14 w 51"/>
                <a:gd name="T29" fmla="*/ 62 h 62"/>
                <a:gd name="T30" fmla="*/ 3 w 51"/>
                <a:gd name="T31" fmla="*/ 57 h 62"/>
                <a:gd name="T32" fmla="*/ 17 w 51"/>
                <a:gd name="T33" fmla="*/ 34 h 62"/>
                <a:gd name="T34" fmla="*/ 8 w 51"/>
                <a:gd name="T35" fmla="*/ 48 h 62"/>
                <a:gd name="T36" fmla="*/ 9 w 51"/>
                <a:gd name="T37" fmla="*/ 52 h 62"/>
                <a:gd name="T38" fmla="*/ 14 w 51"/>
                <a:gd name="T39" fmla="*/ 54 h 62"/>
                <a:gd name="T40" fmla="*/ 26 w 51"/>
                <a:gd name="T41" fmla="*/ 47 h 62"/>
                <a:gd name="T42" fmla="*/ 33 w 51"/>
                <a:gd name="T43" fmla="*/ 26 h 62"/>
                <a:gd name="T44" fmla="*/ 32 w 51"/>
                <a:gd name="T45" fmla="*/ 26 h 62"/>
                <a:gd name="T46" fmla="*/ 32 w 51"/>
                <a:gd name="T47" fmla="*/ 26 h 62"/>
                <a:gd name="T48" fmla="*/ 17 w 51"/>
                <a:gd name="T49" fmla="*/ 34 h 62"/>
                <a:gd name="T50" fmla="*/ 36 w 51"/>
                <a:gd name="T51" fmla="*/ 8 h 62"/>
                <a:gd name="T52" fmla="*/ 33 w 51"/>
                <a:gd name="T53" fmla="*/ 9 h 62"/>
                <a:gd name="T54" fmla="*/ 33 w 51"/>
                <a:gd name="T55" fmla="*/ 10 h 62"/>
                <a:gd name="T56" fmla="*/ 38 w 51"/>
                <a:gd name="T57" fmla="*/ 18 h 62"/>
                <a:gd name="T58" fmla="*/ 43 w 51"/>
                <a:gd name="T59" fmla="*/ 11 h 62"/>
                <a:gd name="T60" fmla="*/ 36 w 51"/>
                <a:gd name="T61"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62">
                  <a:moveTo>
                    <a:pt x="3" y="57"/>
                  </a:moveTo>
                  <a:cubicBezTo>
                    <a:pt x="1" y="54"/>
                    <a:pt x="0" y="51"/>
                    <a:pt x="0" y="48"/>
                  </a:cubicBezTo>
                  <a:cubicBezTo>
                    <a:pt x="1" y="34"/>
                    <a:pt x="16" y="22"/>
                    <a:pt x="29" y="19"/>
                  </a:cubicBezTo>
                  <a:cubicBezTo>
                    <a:pt x="27" y="16"/>
                    <a:pt x="25" y="13"/>
                    <a:pt x="25" y="10"/>
                  </a:cubicBezTo>
                  <a:cubicBezTo>
                    <a:pt x="25" y="8"/>
                    <a:pt x="26" y="6"/>
                    <a:pt x="27" y="5"/>
                  </a:cubicBezTo>
                  <a:cubicBezTo>
                    <a:pt x="29" y="1"/>
                    <a:pt x="33" y="0"/>
                    <a:pt x="36" y="0"/>
                  </a:cubicBezTo>
                  <a:cubicBezTo>
                    <a:pt x="42" y="0"/>
                    <a:pt x="48" y="3"/>
                    <a:pt x="51" y="8"/>
                  </a:cubicBezTo>
                  <a:cubicBezTo>
                    <a:pt x="51" y="11"/>
                    <a:pt x="51" y="11"/>
                    <a:pt x="51" y="11"/>
                  </a:cubicBezTo>
                  <a:cubicBezTo>
                    <a:pt x="49" y="17"/>
                    <a:pt x="46" y="20"/>
                    <a:pt x="44" y="24"/>
                  </a:cubicBezTo>
                  <a:cubicBezTo>
                    <a:pt x="44" y="24"/>
                    <a:pt x="44" y="24"/>
                    <a:pt x="44" y="24"/>
                  </a:cubicBezTo>
                  <a:cubicBezTo>
                    <a:pt x="43" y="24"/>
                    <a:pt x="42" y="25"/>
                    <a:pt x="41" y="25"/>
                  </a:cubicBezTo>
                  <a:cubicBezTo>
                    <a:pt x="41" y="26"/>
                    <a:pt x="41" y="26"/>
                    <a:pt x="41" y="26"/>
                  </a:cubicBezTo>
                  <a:cubicBezTo>
                    <a:pt x="38" y="33"/>
                    <a:pt x="40" y="42"/>
                    <a:pt x="32" y="52"/>
                  </a:cubicBezTo>
                  <a:cubicBezTo>
                    <a:pt x="28" y="56"/>
                    <a:pt x="22" y="62"/>
                    <a:pt x="14" y="62"/>
                  </a:cubicBezTo>
                  <a:cubicBezTo>
                    <a:pt x="14" y="62"/>
                    <a:pt x="14" y="62"/>
                    <a:pt x="14" y="62"/>
                  </a:cubicBezTo>
                  <a:cubicBezTo>
                    <a:pt x="10" y="62"/>
                    <a:pt x="6" y="60"/>
                    <a:pt x="3" y="57"/>
                  </a:cubicBezTo>
                  <a:close/>
                  <a:moveTo>
                    <a:pt x="17" y="34"/>
                  </a:moveTo>
                  <a:cubicBezTo>
                    <a:pt x="11" y="38"/>
                    <a:pt x="8" y="44"/>
                    <a:pt x="8" y="48"/>
                  </a:cubicBezTo>
                  <a:cubicBezTo>
                    <a:pt x="8" y="49"/>
                    <a:pt x="8" y="50"/>
                    <a:pt x="9" y="52"/>
                  </a:cubicBezTo>
                  <a:cubicBezTo>
                    <a:pt x="11" y="54"/>
                    <a:pt x="12" y="54"/>
                    <a:pt x="14" y="54"/>
                  </a:cubicBezTo>
                  <a:cubicBezTo>
                    <a:pt x="17" y="54"/>
                    <a:pt x="23" y="50"/>
                    <a:pt x="26" y="47"/>
                  </a:cubicBezTo>
                  <a:cubicBezTo>
                    <a:pt x="32" y="41"/>
                    <a:pt x="30" y="35"/>
                    <a:pt x="33" y="26"/>
                  </a:cubicBezTo>
                  <a:cubicBezTo>
                    <a:pt x="32" y="26"/>
                    <a:pt x="32" y="26"/>
                    <a:pt x="32" y="26"/>
                  </a:cubicBezTo>
                  <a:cubicBezTo>
                    <a:pt x="32" y="26"/>
                    <a:pt x="32" y="26"/>
                    <a:pt x="32" y="26"/>
                  </a:cubicBezTo>
                  <a:cubicBezTo>
                    <a:pt x="29" y="26"/>
                    <a:pt x="22" y="29"/>
                    <a:pt x="17" y="34"/>
                  </a:cubicBezTo>
                  <a:close/>
                  <a:moveTo>
                    <a:pt x="36" y="8"/>
                  </a:moveTo>
                  <a:cubicBezTo>
                    <a:pt x="34" y="8"/>
                    <a:pt x="34" y="8"/>
                    <a:pt x="33" y="9"/>
                  </a:cubicBezTo>
                  <a:cubicBezTo>
                    <a:pt x="33" y="9"/>
                    <a:pt x="33" y="9"/>
                    <a:pt x="33" y="10"/>
                  </a:cubicBezTo>
                  <a:cubicBezTo>
                    <a:pt x="33" y="11"/>
                    <a:pt x="35" y="15"/>
                    <a:pt x="38" y="18"/>
                  </a:cubicBezTo>
                  <a:cubicBezTo>
                    <a:pt x="40" y="15"/>
                    <a:pt x="42" y="13"/>
                    <a:pt x="43" y="11"/>
                  </a:cubicBezTo>
                  <a:cubicBezTo>
                    <a:pt x="41" y="9"/>
                    <a:pt x="38" y="8"/>
                    <a:pt x="36" y="8"/>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29"/>
            <p:cNvSpPr/>
            <p:nvPr/>
          </p:nvSpPr>
          <p:spPr bwMode="auto">
            <a:xfrm>
              <a:off x="4646611" y="2611439"/>
              <a:ext cx="60325" cy="165100"/>
            </a:xfrm>
            <a:custGeom>
              <a:avLst/>
              <a:gdLst>
                <a:gd name="T0" fmla="*/ 3 w 22"/>
                <a:gd name="T1" fmla="*/ 61 h 61"/>
                <a:gd name="T2" fmla="*/ 0 w 22"/>
                <a:gd name="T3" fmla="*/ 57 h 61"/>
                <a:gd name="T4" fmla="*/ 14 w 22"/>
                <a:gd name="T5" fmla="*/ 2 h 61"/>
                <a:gd name="T6" fmla="*/ 14 w 22"/>
                <a:gd name="T7" fmla="*/ 2 h 61"/>
                <a:gd name="T8" fmla="*/ 19 w 22"/>
                <a:gd name="T9" fmla="*/ 1 h 61"/>
                <a:gd name="T10" fmla="*/ 21 w 22"/>
                <a:gd name="T11" fmla="*/ 6 h 61"/>
                <a:gd name="T12" fmla="*/ 8 w 22"/>
                <a:gd name="T13" fmla="*/ 58 h 61"/>
                <a:gd name="T14" fmla="*/ 4 w 22"/>
                <a:gd name="T15" fmla="*/ 61 h 61"/>
                <a:gd name="T16" fmla="*/ 3 w 2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1">
                  <a:moveTo>
                    <a:pt x="3" y="61"/>
                  </a:moveTo>
                  <a:cubicBezTo>
                    <a:pt x="1" y="61"/>
                    <a:pt x="0" y="59"/>
                    <a:pt x="0" y="57"/>
                  </a:cubicBezTo>
                  <a:cubicBezTo>
                    <a:pt x="2" y="41"/>
                    <a:pt x="5" y="18"/>
                    <a:pt x="14" y="2"/>
                  </a:cubicBezTo>
                  <a:cubicBezTo>
                    <a:pt x="14" y="2"/>
                    <a:pt x="14" y="2"/>
                    <a:pt x="14" y="2"/>
                  </a:cubicBezTo>
                  <a:cubicBezTo>
                    <a:pt x="15" y="0"/>
                    <a:pt x="17" y="0"/>
                    <a:pt x="19" y="1"/>
                  </a:cubicBezTo>
                  <a:cubicBezTo>
                    <a:pt x="21" y="2"/>
                    <a:pt x="22" y="4"/>
                    <a:pt x="21" y="6"/>
                  </a:cubicBezTo>
                  <a:cubicBezTo>
                    <a:pt x="13" y="19"/>
                    <a:pt x="10" y="42"/>
                    <a:pt x="8" y="58"/>
                  </a:cubicBezTo>
                  <a:cubicBezTo>
                    <a:pt x="8" y="60"/>
                    <a:pt x="6" y="61"/>
                    <a:pt x="4" y="61"/>
                  </a:cubicBezTo>
                  <a:lnTo>
                    <a:pt x="3" y="61"/>
                  </a:ln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30"/>
            <p:cNvSpPr/>
            <p:nvPr/>
          </p:nvSpPr>
          <p:spPr bwMode="auto">
            <a:xfrm>
              <a:off x="4868861" y="2657476"/>
              <a:ext cx="46037" cy="131763"/>
            </a:xfrm>
            <a:custGeom>
              <a:avLst/>
              <a:gdLst>
                <a:gd name="T0" fmla="*/ 4 w 17"/>
                <a:gd name="T1" fmla="*/ 49 h 49"/>
                <a:gd name="T2" fmla="*/ 0 w 17"/>
                <a:gd name="T3" fmla="*/ 45 h 49"/>
                <a:gd name="T4" fmla="*/ 5 w 17"/>
                <a:gd name="T5" fmla="*/ 24 h 49"/>
                <a:gd name="T6" fmla="*/ 9 w 17"/>
                <a:gd name="T7" fmla="*/ 6 h 49"/>
                <a:gd name="T8" fmla="*/ 9 w 17"/>
                <a:gd name="T9" fmla="*/ 6 h 49"/>
                <a:gd name="T10" fmla="*/ 11 w 17"/>
                <a:gd name="T11" fmla="*/ 0 h 49"/>
                <a:gd name="T12" fmla="*/ 16 w 17"/>
                <a:gd name="T13" fmla="*/ 3 h 49"/>
                <a:gd name="T14" fmla="*/ 17 w 17"/>
                <a:gd name="T15" fmla="*/ 6 h 49"/>
                <a:gd name="T16" fmla="*/ 12 w 17"/>
                <a:gd name="T17" fmla="*/ 26 h 49"/>
                <a:gd name="T18" fmla="*/ 8 w 17"/>
                <a:gd name="T19" fmla="*/ 46 h 49"/>
                <a:gd name="T20" fmla="*/ 4 w 1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49">
                  <a:moveTo>
                    <a:pt x="4" y="49"/>
                  </a:moveTo>
                  <a:cubicBezTo>
                    <a:pt x="2" y="49"/>
                    <a:pt x="0" y="47"/>
                    <a:pt x="0" y="45"/>
                  </a:cubicBezTo>
                  <a:cubicBezTo>
                    <a:pt x="1" y="39"/>
                    <a:pt x="4" y="30"/>
                    <a:pt x="5" y="24"/>
                  </a:cubicBezTo>
                  <a:cubicBezTo>
                    <a:pt x="6" y="20"/>
                    <a:pt x="9" y="9"/>
                    <a:pt x="9" y="6"/>
                  </a:cubicBezTo>
                  <a:cubicBezTo>
                    <a:pt x="9" y="6"/>
                    <a:pt x="9" y="6"/>
                    <a:pt x="9" y="6"/>
                  </a:cubicBezTo>
                  <a:cubicBezTo>
                    <a:pt x="8" y="4"/>
                    <a:pt x="9" y="1"/>
                    <a:pt x="11" y="0"/>
                  </a:cubicBezTo>
                  <a:cubicBezTo>
                    <a:pt x="13" y="0"/>
                    <a:pt x="15" y="1"/>
                    <a:pt x="16" y="3"/>
                  </a:cubicBezTo>
                  <a:cubicBezTo>
                    <a:pt x="17" y="4"/>
                    <a:pt x="17" y="5"/>
                    <a:pt x="17" y="6"/>
                  </a:cubicBezTo>
                  <a:cubicBezTo>
                    <a:pt x="16" y="12"/>
                    <a:pt x="13" y="22"/>
                    <a:pt x="12" y="26"/>
                  </a:cubicBezTo>
                  <a:cubicBezTo>
                    <a:pt x="11" y="33"/>
                    <a:pt x="8" y="42"/>
                    <a:pt x="8" y="46"/>
                  </a:cubicBezTo>
                  <a:cubicBezTo>
                    <a:pt x="8" y="48"/>
                    <a:pt x="6" y="49"/>
                    <a:pt x="4" y="49"/>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31"/>
            <p:cNvSpPr/>
            <p:nvPr/>
          </p:nvSpPr>
          <p:spPr bwMode="auto">
            <a:xfrm>
              <a:off x="4651374" y="2814639"/>
              <a:ext cx="41275" cy="31750"/>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32"/>
            <p:cNvSpPr/>
            <p:nvPr/>
          </p:nvSpPr>
          <p:spPr bwMode="auto">
            <a:xfrm>
              <a:off x="4700586" y="2825751"/>
              <a:ext cx="41275" cy="34925"/>
            </a:xfrm>
            <a:custGeom>
              <a:avLst/>
              <a:gdLst>
                <a:gd name="T0" fmla="*/ 4 w 15"/>
                <a:gd name="T1" fmla="*/ 0 h 13"/>
                <a:gd name="T2" fmla="*/ 14 w 15"/>
                <a:gd name="T3" fmla="*/ 2 h 13"/>
                <a:gd name="T4" fmla="*/ 4 w 15"/>
                <a:gd name="T5" fmla="*/ 0 h 13"/>
              </a:gdLst>
              <a:ahLst/>
              <a:cxnLst>
                <a:cxn ang="0">
                  <a:pos x="T0" y="T1"/>
                </a:cxn>
                <a:cxn ang="0">
                  <a:pos x="T2" y="T3"/>
                </a:cxn>
                <a:cxn ang="0">
                  <a:pos x="T4" y="T5"/>
                </a:cxn>
              </a:cxnLst>
              <a:rect l="0" t="0" r="r" b="b"/>
              <a:pathLst>
                <a:path w="15" h="13">
                  <a:moveTo>
                    <a:pt x="4" y="0"/>
                  </a:moveTo>
                  <a:cubicBezTo>
                    <a:pt x="0" y="9"/>
                    <a:pt x="15" y="13"/>
                    <a:pt x="14" y="2"/>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33"/>
            <p:cNvSpPr/>
            <p:nvPr/>
          </p:nvSpPr>
          <p:spPr bwMode="auto">
            <a:xfrm>
              <a:off x="4749799" y="2835276"/>
              <a:ext cx="39687"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9"/>
                    <a:pt x="15" y="13"/>
                    <a:pt x="14"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34"/>
            <p:cNvSpPr/>
            <p:nvPr/>
          </p:nvSpPr>
          <p:spPr bwMode="auto">
            <a:xfrm>
              <a:off x="4800599" y="2846389"/>
              <a:ext cx="41275" cy="33338"/>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1" y="3"/>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35"/>
            <p:cNvSpPr/>
            <p:nvPr/>
          </p:nvSpPr>
          <p:spPr bwMode="auto">
            <a:xfrm>
              <a:off x="4673599" y="2852739"/>
              <a:ext cx="41275" cy="31750"/>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36"/>
            <p:cNvSpPr/>
            <p:nvPr/>
          </p:nvSpPr>
          <p:spPr bwMode="auto">
            <a:xfrm>
              <a:off x="4633911" y="2841626"/>
              <a:ext cx="34925" cy="28575"/>
            </a:xfrm>
            <a:custGeom>
              <a:avLst/>
              <a:gdLst>
                <a:gd name="T0" fmla="*/ 3 w 13"/>
                <a:gd name="T1" fmla="*/ 0 h 11"/>
                <a:gd name="T2" fmla="*/ 12 w 13"/>
                <a:gd name="T3" fmla="*/ 2 h 11"/>
                <a:gd name="T4" fmla="*/ 3 w 13"/>
                <a:gd name="T5" fmla="*/ 0 h 11"/>
              </a:gdLst>
              <a:ahLst/>
              <a:cxnLst>
                <a:cxn ang="0">
                  <a:pos x="T0" y="T1"/>
                </a:cxn>
                <a:cxn ang="0">
                  <a:pos x="T2" y="T3"/>
                </a:cxn>
                <a:cxn ang="0">
                  <a:pos x="T4" y="T5"/>
                </a:cxn>
              </a:cxnLst>
              <a:rect l="0" t="0" r="r" b="b"/>
              <a:pathLst>
                <a:path w="13" h="11">
                  <a:moveTo>
                    <a:pt x="3" y="0"/>
                  </a:moveTo>
                  <a:cubicBezTo>
                    <a:pt x="0" y="8"/>
                    <a:pt x="13" y="11"/>
                    <a:pt x="12" y="2"/>
                  </a:cubicBezTo>
                  <a:cubicBezTo>
                    <a:pt x="10" y="3"/>
                    <a:pt x="5" y="2"/>
                    <a:pt x="3"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37"/>
            <p:cNvSpPr/>
            <p:nvPr/>
          </p:nvSpPr>
          <p:spPr bwMode="auto">
            <a:xfrm>
              <a:off x="4719636" y="2862264"/>
              <a:ext cx="41275" cy="36513"/>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2" y="4"/>
                    <a:pt x="6" y="3"/>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38"/>
            <p:cNvSpPr/>
            <p:nvPr/>
          </p:nvSpPr>
          <p:spPr bwMode="auto">
            <a:xfrm>
              <a:off x="4770436" y="2870201"/>
              <a:ext cx="41275" cy="36513"/>
            </a:xfrm>
            <a:custGeom>
              <a:avLst/>
              <a:gdLst>
                <a:gd name="T0" fmla="*/ 3 w 15"/>
                <a:gd name="T1" fmla="*/ 0 h 13"/>
                <a:gd name="T2" fmla="*/ 14 w 15"/>
                <a:gd name="T3" fmla="*/ 3 h 13"/>
                <a:gd name="T4" fmla="*/ 3 w 15"/>
                <a:gd name="T5" fmla="*/ 0 h 13"/>
              </a:gdLst>
              <a:ahLst/>
              <a:cxnLst>
                <a:cxn ang="0">
                  <a:pos x="T0" y="T1"/>
                </a:cxn>
                <a:cxn ang="0">
                  <a:pos x="T2" y="T3"/>
                </a:cxn>
                <a:cxn ang="0">
                  <a:pos x="T4" y="T5"/>
                </a:cxn>
              </a:cxnLst>
              <a:rect l="0" t="0" r="r" b="b"/>
              <a:pathLst>
                <a:path w="15" h="13">
                  <a:moveTo>
                    <a:pt x="3" y="0"/>
                  </a:moveTo>
                  <a:cubicBezTo>
                    <a:pt x="0" y="9"/>
                    <a:pt x="15" y="13"/>
                    <a:pt x="14" y="3"/>
                  </a:cubicBezTo>
                  <a:cubicBezTo>
                    <a:pt x="11" y="4"/>
                    <a:pt x="6" y="2"/>
                    <a:pt x="3"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39"/>
            <p:cNvSpPr/>
            <p:nvPr/>
          </p:nvSpPr>
          <p:spPr bwMode="auto">
            <a:xfrm>
              <a:off x="4814886" y="2876551"/>
              <a:ext cx="39687" cy="34925"/>
            </a:xfrm>
            <a:custGeom>
              <a:avLst/>
              <a:gdLst>
                <a:gd name="T0" fmla="*/ 4 w 15"/>
                <a:gd name="T1" fmla="*/ 0 h 13"/>
                <a:gd name="T2" fmla="*/ 15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5"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40"/>
            <p:cNvSpPr/>
            <p:nvPr/>
          </p:nvSpPr>
          <p:spPr bwMode="auto">
            <a:xfrm>
              <a:off x="4643436" y="2884489"/>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9"/>
                    <a:pt x="15" y="13"/>
                    <a:pt x="14" y="3"/>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41"/>
            <p:cNvSpPr/>
            <p:nvPr/>
          </p:nvSpPr>
          <p:spPr bwMode="auto">
            <a:xfrm>
              <a:off x="4692649" y="2895601"/>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42"/>
            <p:cNvSpPr/>
            <p:nvPr/>
          </p:nvSpPr>
          <p:spPr bwMode="auto">
            <a:xfrm>
              <a:off x="4741861" y="2906714"/>
              <a:ext cx="39687" cy="34925"/>
            </a:xfrm>
            <a:custGeom>
              <a:avLst/>
              <a:gdLst>
                <a:gd name="T0" fmla="*/ 4 w 15"/>
                <a:gd name="T1" fmla="*/ 0 h 13"/>
                <a:gd name="T2" fmla="*/ 15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5" y="3"/>
                  </a:cubicBezTo>
                  <a:cubicBezTo>
                    <a:pt x="12" y="4"/>
                    <a:pt x="6" y="3"/>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43"/>
            <p:cNvSpPr/>
            <p:nvPr/>
          </p:nvSpPr>
          <p:spPr bwMode="auto">
            <a:xfrm>
              <a:off x="4789486" y="2916239"/>
              <a:ext cx="44450" cy="33338"/>
            </a:xfrm>
            <a:custGeom>
              <a:avLst/>
              <a:gdLst>
                <a:gd name="T0" fmla="*/ 4 w 16"/>
                <a:gd name="T1" fmla="*/ 0 h 12"/>
                <a:gd name="T2" fmla="*/ 15 w 16"/>
                <a:gd name="T3" fmla="*/ 2 h 12"/>
                <a:gd name="T4" fmla="*/ 4 w 16"/>
                <a:gd name="T5" fmla="*/ 0 h 12"/>
              </a:gdLst>
              <a:ahLst/>
              <a:cxnLst>
                <a:cxn ang="0">
                  <a:pos x="T0" y="T1"/>
                </a:cxn>
                <a:cxn ang="0">
                  <a:pos x="T2" y="T3"/>
                </a:cxn>
                <a:cxn ang="0">
                  <a:pos x="T4" y="T5"/>
                </a:cxn>
              </a:cxnLst>
              <a:rect l="0" t="0" r="r" b="b"/>
              <a:pathLst>
                <a:path w="16" h="12">
                  <a:moveTo>
                    <a:pt x="4" y="0"/>
                  </a:moveTo>
                  <a:cubicBezTo>
                    <a:pt x="0" y="9"/>
                    <a:pt x="16" y="12"/>
                    <a:pt x="15" y="2"/>
                  </a:cubicBezTo>
                  <a:cubicBezTo>
                    <a:pt x="12" y="3"/>
                    <a:pt x="7"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44"/>
            <p:cNvSpPr/>
            <p:nvPr/>
          </p:nvSpPr>
          <p:spPr bwMode="auto">
            <a:xfrm>
              <a:off x="4665661" y="2922589"/>
              <a:ext cx="41275" cy="34925"/>
            </a:xfrm>
            <a:custGeom>
              <a:avLst/>
              <a:gdLst>
                <a:gd name="T0" fmla="*/ 4 w 15"/>
                <a:gd name="T1" fmla="*/ 0 h 13"/>
                <a:gd name="T2" fmla="*/ 14 w 15"/>
                <a:gd name="T3" fmla="*/ 3 h 13"/>
                <a:gd name="T4" fmla="*/ 4 w 15"/>
                <a:gd name="T5" fmla="*/ 0 h 13"/>
              </a:gdLst>
              <a:ahLst/>
              <a:cxnLst>
                <a:cxn ang="0">
                  <a:pos x="T0" y="T1"/>
                </a:cxn>
                <a:cxn ang="0">
                  <a:pos x="T2" y="T3"/>
                </a:cxn>
                <a:cxn ang="0">
                  <a:pos x="T4" y="T5"/>
                </a:cxn>
              </a:cxnLst>
              <a:rect l="0" t="0" r="r" b="b"/>
              <a:pathLst>
                <a:path w="15" h="13">
                  <a:moveTo>
                    <a:pt x="4" y="0"/>
                  </a:moveTo>
                  <a:cubicBezTo>
                    <a:pt x="0" y="10"/>
                    <a:pt x="15" y="13"/>
                    <a:pt x="14" y="3"/>
                  </a:cubicBezTo>
                  <a:cubicBezTo>
                    <a:pt x="11"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45"/>
            <p:cNvSpPr/>
            <p:nvPr/>
          </p:nvSpPr>
          <p:spPr bwMode="auto">
            <a:xfrm>
              <a:off x="4711699" y="2935289"/>
              <a:ext cx="41275" cy="33338"/>
            </a:xfrm>
            <a:custGeom>
              <a:avLst/>
              <a:gdLst>
                <a:gd name="T0" fmla="*/ 4 w 15"/>
                <a:gd name="T1" fmla="*/ 0 h 12"/>
                <a:gd name="T2" fmla="*/ 14 w 15"/>
                <a:gd name="T3" fmla="*/ 2 h 12"/>
                <a:gd name="T4" fmla="*/ 4 w 15"/>
                <a:gd name="T5" fmla="*/ 0 h 12"/>
              </a:gdLst>
              <a:ahLst/>
              <a:cxnLst>
                <a:cxn ang="0">
                  <a:pos x="T0" y="T1"/>
                </a:cxn>
                <a:cxn ang="0">
                  <a:pos x="T2" y="T3"/>
                </a:cxn>
                <a:cxn ang="0">
                  <a:pos x="T4" y="T5"/>
                </a:cxn>
              </a:cxnLst>
              <a:rect l="0" t="0" r="r" b="b"/>
              <a:pathLst>
                <a:path w="15" h="12">
                  <a:moveTo>
                    <a:pt x="4" y="0"/>
                  </a:moveTo>
                  <a:cubicBezTo>
                    <a:pt x="0" y="9"/>
                    <a:pt x="15" y="12"/>
                    <a:pt x="14" y="2"/>
                  </a:cubicBezTo>
                  <a:cubicBezTo>
                    <a:pt x="12" y="4"/>
                    <a:pt x="6" y="2"/>
                    <a:pt x="4" y="0"/>
                  </a:cubicBezTo>
                </a:path>
              </a:pathLst>
            </a:custGeom>
            <a:solidFill>
              <a:srgbClr val="A67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46"/>
            <p:cNvSpPr/>
            <p:nvPr/>
          </p:nvSpPr>
          <p:spPr bwMode="auto">
            <a:xfrm>
              <a:off x="4378324" y="1771651"/>
              <a:ext cx="1023937" cy="920750"/>
            </a:xfrm>
            <a:custGeom>
              <a:avLst/>
              <a:gdLst>
                <a:gd name="T0" fmla="*/ 188 w 378"/>
                <a:gd name="T1" fmla="*/ 0 h 340"/>
                <a:gd name="T2" fmla="*/ 55 w 378"/>
                <a:gd name="T3" fmla="*/ 54 h 340"/>
                <a:gd name="T4" fmla="*/ 11 w 378"/>
                <a:gd name="T5" fmla="*/ 113 h 340"/>
                <a:gd name="T6" fmla="*/ 6 w 378"/>
                <a:gd name="T7" fmla="*/ 179 h 340"/>
                <a:gd name="T8" fmla="*/ 23 w 378"/>
                <a:gd name="T9" fmla="*/ 233 h 340"/>
                <a:gd name="T10" fmla="*/ 51 w 378"/>
                <a:gd name="T11" fmla="*/ 278 h 340"/>
                <a:gd name="T12" fmla="*/ 155 w 378"/>
                <a:gd name="T13" fmla="*/ 338 h 340"/>
                <a:gd name="T14" fmla="*/ 199 w 378"/>
                <a:gd name="T15" fmla="*/ 337 h 340"/>
                <a:gd name="T16" fmla="*/ 211 w 378"/>
                <a:gd name="T17" fmla="*/ 337 h 340"/>
                <a:gd name="T18" fmla="*/ 225 w 378"/>
                <a:gd name="T19" fmla="*/ 337 h 340"/>
                <a:gd name="T20" fmla="*/ 282 w 378"/>
                <a:gd name="T21" fmla="*/ 307 h 340"/>
                <a:gd name="T22" fmla="*/ 365 w 378"/>
                <a:gd name="T23" fmla="*/ 207 h 340"/>
                <a:gd name="T24" fmla="*/ 351 w 378"/>
                <a:gd name="T25" fmla="*/ 84 h 340"/>
                <a:gd name="T26" fmla="*/ 265 w 378"/>
                <a:gd name="T27" fmla="*/ 15 h 340"/>
                <a:gd name="T28" fmla="*/ 220 w 378"/>
                <a:gd name="T29" fmla="*/ 2 h 340"/>
                <a:gd name="T30" fmla="*/ 197 w 378"/>
                <a:gd name="T31" fmla="*/ 1 h 340"/>
                <a:gd name="T32" fmla="*/ 184 w 378"/>
                <a:gd name="T33" fmla="*/ 1 h 340"/>
                <a:gd name="T34" fmla="*/ 185 w 378"/>
                <a:gd name="T35" fmla="*/ 3 h 340"/>
                <a:gd name="T36" fmla="*/ 188 w 378"/>
                <a:gd name="T3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8" h="340">
                  <a:moveTo>
                    <a:pt x="188" y="0"/>
                  </a:moveTo>
                  <a:cubicBezTo>
                    <a:pt x="137" y="0"/>
                    <a:pt x="91" y="19"/>
                    <a:pt x="55" y="54"/>
                  </a:cubicBezTo>
                  <a:cubicBezTo>
                    <a:pt x="36" y="72"/>
                    <a:pt x="23" y="90"/>
                    <a:pt x="11" y="113"/>
                  </a:cubicBezTo>
                  <a:cubicBezTo>
                    <a:pt x="0" y="133"/>
                    <a:pt x="2" y="158"/>
                    <a:pt x="6" y="179"/>
                  </a:cubicBezTo>
                  <a:cubicBezTo>
                    <a:pt x="9" y="198"/>
                    <a:pt x="14" y="216"/>
                    <a:pt x="23" y="233"/>
                  </a:cubicBezTo>
                  <a:cubicBezTo>
                    <a:pt x="31" y="248"/>
                    <a:pt x="41" y="264"/>
                    <a:pt x="51" y="278"/>
                  </a:cubicBezTo>
                  <a:cubicBezTo>
                    <a:pt x="73" y="312"/>
                    <a:pt x="116" y="333"/>
                    <a:pt x="155" y="338"/>
                  </a:cubicBezTo>
                  <a:cubicBezTo>
                    <a:pt x="168" y="340"/>
                    <a:pt x="185" y="338"/>
                    <a:pt x="199" y="337"/>
                  </a:cubicBezTo>
                  <a:cubicBezTo>
                    <a:pt x="203" y="336"/>
                    <a:pt x="207" y="337"/>
                    <a:pt x="211" y="337"/>
                  </a:cubicBezTo>
                  <a:cubicBezTo>
                    <a:pt x="215" y="337"/>
                    <a:pt x="220" y="337"/>
                    <a:pt x="225" y="337"/>
                  </a:cubicBezTo>
                  <a:cubicBezTo>
                    <a:pt x="247" y="334"/>
                    <a:pt x="262" y="318"/>
                    <a:pt x="282" y="307"/>
                  </a:cubicBezTo>
                  <a:cubicBezTo>
                    <a:pt x="319" y="286"/>
                    <a:pt x="352" y="248"/>
                    <a:pt x="365" y="207"/>
                  </a:cubicBezTo>
                  <a:cubicBezTo>
                    <a:pt x="378" y="167"/>
                    <a:pt x="375" y="118"/>
                    <a:pt x="351" y="84"/>
                  </a:cubicBezTo>
                  <a:cubicBezTo>
                    <a:pt x="330" y="54"/>
                    <a:pt x="297" y="29"/>
                    <a:pt x="265" y="15"/>
                  </a:cubicBezTo>
                  <a:cubicBezTo>
                    <a:pt x="250" y="9"/>
                    <a:pt x="234" y="5"/>
                    <a:pt x="220" y="2"/>
                  </a:cubicBezTo>
                  <a:cubicBezTo>
                    <a:pt x="212" y="1"/>
                    <a:pt x="205" y="1"/>
                    <a:pt x="197" y="1"/>
                  </a:cubicBezTo>
                  <a:cubicBezTo>
                    <a:pt x="193" y="1"/>
                    <a:pt x="188" y="1"/>
                    <a:pt x="184" y="1"/>
                  </a:cubicBezTo>
                  <a:cubicBezTo>
                    <a:pt x="184" y="2"/>
                    <a:pt x="184" y="3"/>
                    <a:pt x="185" y="3"/>
                  </a:cubicBezTo>
                  <a:cubicBezTo>
                    <a:pt x="188" y="0"/>
                    <a:pt x="188" y="0"/>
                    <a:pt x="18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47"/>
            <p:cNvSpPr/>
            <p:nvPr/>
          </p:nvSpPr>
          <p:spPr bwMode="auto">
            <a:xfrm>
              <a:off x="4397374" y="1790701"/>
              <a:ext cx="979487" cy="877888"/>
            </a:xfrm>
            <a:custGeom>
              <a:avLst/>
              <a:gdLst>
                <a:gd name="T0" fmla="*/ 182 w 362"/>
                <a:gd name="T1" fmla="*/ 0 h 324"/>
                <a:gd name="T2" fmla="*/ 53 w 362"/>
                <a:gd name="T3" fmla="*/ 53 h 324"/>
                <a:gd name="T4" fmla="*/ 10 w 362"/>
                <a:gd name="T5" fmla="*/ 110 h 324"/>
                <a:gd name="T6" fmla="*/ 5 w 362"/>
                <a:gd name="T7" fmla="*/ 174 h 324"/>
                <a:gd name="T8" fmla="*/ 21 w 362"/>
                <a:gd name="T9" fmla="*/ 227 h 324"/>
                <a:gd name="T10" fmla="*/ 47 w 362"/>
                <a:gd name="T11" fmla="*/ 270 h 324"/>
                <a:gd name="T12" fmla="*/ 143 w 362"/>
                <a:gd name="T13" fmla="*/ 322 h 324"/>
                <a:gd name="T14" fmla="*/ 180 w 362"/>
                <a:gd name="T15" fmla="*/ 319 h 324"/>
                <a:gd name="T16" fmla="*/ 208 w 362"/>
                <a:gd name="T17" fmla="*/ 317 h 324"/>
                <a:gd name="T18" fmla="*/ 268 w 362"/>
                <a:gd name="T19" fmla="*/ 296 h 324"/>
                <a:gd name="T20" fmla="*/ 350 w 362"/>
                <a:gd name="T21" fmla="*/ 198 h 324"/>
                <a:gd name="T22" fmla="*/ 337 w 362"/>
                <a:gd name="T23" fmla="*/ 79 h 324"/>
                <a:gd name="T24" fmla="*/ 255 w 362"/>
                <a:gd name="T25" fmla="*/ 13 h 324"/>
                <a:gd name="T26" fmla="*/ 212 w 362"/>
                <a:gd name="T27" fmla="*/ 1 h 324"/>
                <a:gd name="T28" fmla="*/ 190 w 362"/>
                <a:gd name="T29" fmla="*/ 0 h 324"/>
                <a:gd name="T30" fmla="*/ 177 w 362"/>
                <a:gd name="T31" fmla="*/ 0 h 324"/>
                <a:gd name="T32" fmla="*/ 178 w 362"/>
                <a:gd name="T33" fmla="*/ 2 h 324"/>
                <a:gd name="T34" fmla="*/ 182 w 362"/>
                <a:gd name="T3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 h="324">
                  <a:moveTo>
                    <a:pt x="182" y="0"/>
                  </a:moveTo>
                  <a:cubicBezTo>
                    <a:pt x="133" y="0"/>
                    <a:pt x="88" y="18"/>
                    <a:pt x="53" y="53"/>
                  </a:cubicBezTo>
                  <a:cubicBezTo>
                    <a:pt x="35" y="71"/>
                    <a:pt x="22" y="88"/>
                    <a:pt x="10" y="110"/>
                  </a:cubicBezTo>
                  <a:cubicBezTo>
                    <a:pt x="0" y="130"/>
                    <a:pt x="1" y="154"/>
                    <a:pt x="5" y="174"/>
                  </a:cubicBezTo>
                  <a:cubicBezTo>
                    <a:pt x="8" y="192"/>
                    <a:pt x="12" y="210"/>
                    <a:pt x="21" y="227"/>
                  </a:cubicBezTo>
                  <a:cubicBezTo>
                    <a:pt x="28" y="241"/>
                    <a:pt x="38" y="256"/>
                    <a:pt x="47" y="270"/>
                  </a:cubicBezTo>
                  <a:cubicBezTo>
                    <a:pt x="68" y="302"/>
                    <a:pt x="106" y="317"/>
                    <a:pt x="143" y="322"/>
                  </a:cubicBezTo>
                  <a:cubicBezTo>
                    <a:pt x="156" y="324"/>
                    <a:pt x="168" y="320"/>
                    <a:pt x="180" y="319"/>
                  </a:cubicBezTo>
                  <a:cubicBezTo>
                    <a:pt x="190" y="318"/>
                    <a:pt x="199" y="318"/>
                    <a:pt x="208" y="317"/>
                  </a:cubicBezTo>
                  <a:cubicBezTo>
                    <a:pt x="230" y="314"/>
                    <a:pt x="250" y="307"/>
                    <a:pt x="268" y="296"/>
                  </a:cubicBezTo>
                  <a:cubicBezTo>
                    <a:pt x="304" y="275"/>
                    <a:pt x="337" y="238"/>
                    <a:pt x="350" y="198"/>
                  </a:cubicBezTo>
                  <a:cubicBezTo>
                    <a:pt x="362" y="159"/>
                    <a:pt x="360" y="112"/>
                    <a:pt x="337" y="79"/>
                  </a:cubicBezTo>
                  <a:cubicBezTo>
                    <a:pt x="317" y="50"/>
                    <a:pt x="286" y="26"/>
                    <a:pt x="255" y="13"/>
                  </a:cubicBezTo>
                  <a:cubicBezTo>
                    <a:pt x="241" y="8"/>
                    <a:pt x="226" y="4"/>
                    <a:pt x="212" y="1"/>
                  </a:cubicBezTo>
                  <a:cubicBezTo>
                    <a:pt x="204" y="0"/>
                    <a:pt x="197" y="0"/>
                    <a:pt x="190" y="0"/>
                  </a:cubicBezTo>
                  <a:cubicBezTo>
                    <a:pt x="186" y="0"/>
                    <a:pt x="182" y="1"/>
                    <a:pt x="177" y="0"/>
                  </a:cubicBezTo>
                  <a:cubicBezTo>
                    <a:pt x="178" y="1"/>
                    <a:pt x="178" y="2"/>
                    <a:pt x="178" y="2"/>
                  </a:cubicBezTo>
                  <a:cubicBezTo>
                    <a:pt x="182" y="0"/>
                    <a:pt x="182" y="0"/>
                    <a:pt x="182" y="0"/>
                  </a:cubicBezTo>
                </a:path>
              </a:pathLst>
            </a:custGeom>
            <a:solidFill>
              <a:srgbClr val="FCE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48"/>
            <p:cNvSpPr/>
            <p:nvPr/>
          </p:nvSpPr>
          <p:spPr bwMode="auto">
            <a:xfrm>
              <a:off x="4538661" y="1763714"/>
              <a:ext cx="452437" cy="901700"/>
            </a:xfrm>
            <a:custGeom>
              <a:avLst/>
              <a:gdLst>
                <a:gd name="T0" fmla="*/ 112 w 167"/>
                <a:gd name="T1" fmla="*/ 4 h 333"/>
                <a:gd name="T2" fmla="*/ 80 w 167"/>
                <a:gd name="T3" fmla="*/ 42 h 333"/>
                <a:gd name="T4" fmla="*/ 43 w 167"/>
                <a:gd name="T5" fmla="*/ 89 h 333"/>
                <a:gd name="T6" fmla="*/ 16 w 167"/>
                <a:gd name="T7" fmla="*/ 143 h 333"/>
                <a:gd name="T8" fmla="*/ 8 w 167"/>
                <a:gd name="T9" fmla="*/ 226 h 333"/>
                <a:gd name="T10" fmla="*/ 21 w 167"/>
                <a:gd name="T11" fmla="*/ 264 h 333"/>
                <a:gd name="T12" fmla="*/ 31 w 167"/>
                <a:gd name="T13" fmla="*/ 300 h 333"/>
                <a:gd name="T14" fmla="*/ 54 w 167"/>
                <a:gd name="T15" fmla="*/ 326 h 333"/>
                <a:gd name="T16" fmla="*/ 82 w 167"/>
                <a:gd name="T17" fmla="*/ 320 h 333"/>
                <a:gd name="T18" fmla="*/ 86 w 167"/>
                <a:gd name="T19" fmla="*/ 284 h 333"/>
                <a:gd name="T20" fmla="*/ 93 w 167"/>
                <a:gd name="T21" fmla="*/ 241 h 333"/>
                <a:gd name="T22" fmla="*/ 108 w 167"/>
                <a:gd name="T23" fmla="*/ 169 h 333"/>
                <a:gd name="T24" fmla="*/ 121 w 167"/>
                <a:gd name="T25" fmla="*/ 133 h 333"/>
                <a:gd name="T26" fmla="*/ 132 w 167"/>
                <a:gd name="T27" fmla="*/ 99 h 333"/>
                <a:gd name="T28" fmla="*/ 142 w 167"/>
                <a:gd name="T29" fmla="*/ 57 h 333"/>
                <a:gd name="T30" fmla="*/ 162 w 167"/>
                <a:gd name="T31" fmla="*/ 11 h 333"/>
                <a:gd name="T32" fmla="*/ 160 w 167"/>
                <a:gd name="T33" fmla="*/ 5 h 333"/>
                <a:gd name="T34" fmla="*/ 141 w 167"/>
                <a:gd name="T35" fmla="*/ 1 h 333"/>
                <a:gd name="T36" fmla="*/ 104 w 167"/>
                <a:gd name="T37" fmla="*/ 9 h 333"/>
                <a:gd name="T38" fmla="*/ 112 w 167"/>
                <a:gd name="T39" fmla="*/ 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7" h="333">
                  <a:moveTo>
                    <a:pt x="112" y="4"/>
                  </a:moveTo>
                  <a:cubicBezTo>
                    <a:pt x="99" y="13"/>
                    <a:pt x="90" y="30"/>
                    <a:pt x="80" y="42"/>
                  </a:cubicBezTo>
                  <a:cubicBezTo>
                    <a:pt x="67" y="57"/>
                    <a:pt x="55" y="73"/>
                    <a:pt x="43" y="89"/>
                  </a:cubicBezTo>
                  <a:cubicBezTo>
                    <a:pt x="32" y="106"/>
                    <a:pt x="23" y="124"/>
                    <a:pt x="16" y="143"/>
                  </a:cubicBezTo>
                  <a:cubicBezTo>
                    <a:pt x="5" y="172"/>
                    <a:pt x="0" y="197"/>
                    <a:pt x="8" y="226"/>
                  </a:cubicBezTo>
                  <a:cubicBezTo>
                    <a:pt x="12" y="239"/>
                    <a:pt x="16" y="252"/>
                    <a:pt x="21" y="264"/>
                  </a:cubicBezTo>
                  <a:cubicBezTo>
                    <a:pt x="25" y="276"/>
                    <a:pt x="27" y="289"/>
                    <a:pt x="31" y="300"/>
                  </a:cubicBezTo>
                  <a:cubicBezTo>
                    <a:pt x="36" y="311"/>
                    <a:pt x="43" y="321"/>
                    <a:pt x="54" y="326"/>
                  </a:cubicBezTo>
                  <a:cubicBezTo>
                    <a:pt x="63" y="330"/>
                    <a:pt x="80" y="333"/>
                    <a:pt x="82" y="320"/>
                  </a:cubicBezTo>
                  <a:cubicBezTo>
                    <a:pt x="84" y="308"/>
                    <a:pt x="84" y="296"/>
                    <a:pt x="86" y="284"/>
                  </a:cubicBezTo>
                  <a:cubicBezTo>
                    <a:pt x="89" y="270"/>
                    <a:pt x="89" y="255"/>
                    <a:pt x="93" y="241"/>
                  </a:cubicBezTo>
                  <a:cubicBezTo>
                    <a:pt x="99" y="217"/>
                    <a:pt x="101" y="193"/>
                    <a:pt x="108" y="169"/>
                  </a:cubicBezTo>
                  <a:cubicBezTo>
                    <a:pt x="111" y="156"/>
                    <a:pt x="116" y="145"/>
                    <a:pt x="121" y="133"/>
                  </a:cubicBezTo>
                  <a:cubicBezTo>
                    <a:pt x="126" y="122"/>
                    <a:pt x="129" y="110"/>
                    <a:pt x="132" y="99"/>
                  </a:cubicBezTo>
                  <a:cubicBezTo>
                    <a:pt x="136" y="83"/>
                    <a:pt x="137" y="72"/>
                    <a:pt x="142" y="57"/>
                  </a:cubicBezTo>
                  <a:cubicBezTo>
                    <a:pt x="147" y="45"/>
                    <a:pt x="159" y="23"/>
                    <a:pt x="162" y="11"/>
                  </a:cubicBezTo>
                  <a:cubicBezTo>
                    <a:pt x="164" y="4"/>
                    <a:pt x="167" y="8"/>
                    <a:pt x="160" y="5"/>
                  </a:cubicBezTo>
                  <a:cubicBezTo>
                    <a:pt x="155" y="3"/>
                    <a:pt x="147" y="1"/>
                    <a:pt x="141" y="1"/>
                  </a:cubicBezTo>
                  <a:cubicBezTo>
                    <a:pt x="134" y="0"/>
                    <a:pt x="107" y="3"/>
                    <a:pt x="104" y="9"/>
                  </a:cubicBezTo>
                  <a:cubicBezTo>
                    <a:pt x="112" y="4"/>
                    <a:pt x="112" y="4"/>
                    <a:pt x="112" y="4"/>
                  </a:cubicBezTo>
                </a:path>
              </a:pathLst>
            </a:custGeom>
            <a:solidFill>
              <a:srgbClr val="FB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49"/>
            <p:cNvSpPr/>
            <p:nvPr/>
          </p:nvSpPr>
          <p:spPr bwMode="auto">
            <a:xfrm>
              <a:off x="4830761" y="1863726"/>
              <a:ext cx="538162" cy="836613"/>
            </a:xfrm>
            <a:custGeom>
              <a:avLst/>
              <a:gdLst>
                <a:gd name="T0" fmla="*/ 5 w 199"/>
                <a:gd name="T1" fmla="*/ 304 h 309"/>
                <a:gd name="T2" fmla="*/ 23 w 199"/>
                <a:gd name="T3" fmla="*/ 287 h 309"/>
                <a:gd name="T4" fmla="*/ 45 w 199"/>
                <a:gd name="T5" fmla="*/ 270 h 309"/>
                <a:gd name="T6" fmla="*/ 82 w 199"/>
                <a:gd name="T7" fmla="*/ 242 h 309"/>
                <a:gd name="T8" fmla="*/ 130 w 199"/>
                <a:gd name="T9" fmla="*/ 176 h 309"/>
                <a:gd name="T10" fmla="*/ 143 w 199"/>
                <a:gd name="T11" fmla="*/ 110 h 309"/>
                <a:gd name="T12" fmla="*/ 131 w 199"/>
                <a:gd name="T13" fmla="*/ 46 h 309"/>
                <a:gd name="T14" fmla="*/ 116 w 199"/>
                <a:gd name="T15" fmla="*/ 4 h 309"/>
                <a:gd name="T16" fmla="*/ 144 w 199"/>
                <a:gd name="T17" fmla="*/ 22 h 309"/>
                <a:gd name="T18" fmla="*/ 169 w 199"/>
                <a:gd name="T19" fmla="*/ 60 h 309"/>
                <a:gd name="T20" fmla="*/ 191 w 199"/>
                <a:gd name="T21" fmla="*/ 101 h 309"/>
                <a:gd name="T22" fmla="*/ 198 w 199"/>
                <a:gd name="T23" fmla="*/ 149 h 309"/>
                <a:gd name="T24" fmla="*/ 156 w 199"/>
                <a:gd name="T25" fmla="*/ 236 h 309"/>
                <a:gd name="T26" fmla="*/ 98 w 199"/>
                <a:gd name="T27" fmla="*/ 284 h 309"/>
                <a:gd name="T28" fmla="*/ 46 w 199"/>
                <a:gd name="T29" fmla="*/ 303 h 309"/>
                <a:gd name="T30" fmla="*/ 23 w 199"/>
                <a:gd name="T31" fmla="*/ 308 h 309"/>
                <a:gd name="T32" fmla="*/ 7 w 199"/>
                <a:gd name="T33" fmla="*/ 299 h 309"/>
                <a:gd name="T34" fmla="*/ 5 w 199"/>
                <a:gd name="T35" fmla="*/ 30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309">
                  <a:moveTo>
                    <a:pt x="5" y="304"/>
                  </a:moveTo>
                  <a:cubicBezTo>
                    <a:pt x="6" y="299"/>
                    <a:pt x="18" y="291"/>
                    <a:pt x="23" y="287"/>
                  </a:cubicBezTo>
                  <a:cubicBezTo>
                    <a:pt x="30" y="280"/>
                    <a:pt x="38" y="276"/>
                    <a:pt x="45" y="270"/>
                  </a:cubicBezTo>
                  <a:cubicBezTo>
                    <a:pt x="57" y="261"/>
                    <a:pt x="72" y="252"/>
                    <a:pt x="82" y="242"/>
                  </a:cubicBezTo>
                  <a:cubicBezTo>
                    <a:pt x="101" y="221"/>
                    <a:pt x="119" y="202"/>
                    <a:pt x="130" y="176"/>
                  </a:cubicBezTo>
                  <a:cubicBezTo>
                    <a:pt x="139" y="157"/>
                    <a:pt x="142" y="131"/>
                    <a:pt x="143" y="110"/>
                  </a:cubicBezTo>
                  <a:cubicBezTo>
                    <a:pt x="145" y="89"/>
                    <a:pt x="134" y="66"/>
                    <a:pt x="131" y="46"/>
                  </a:cubicBezTo>
                  <a:cubicBezTo>
                    <a:pt x="128" y="31"/>
                    <a:pt x="118" y="18"/>
                    <a:pt x="116" y="4"/>
                  </a:cubicBezTo>
                  <a:cubicBezTo>
                    <a:pt x="124" y="0"/>
                    <a:pt x="137" y="18"/>
                    <a:pt x="144" y="22"/>
                  </a:cubicBezTo>
                  <a:cubicBezTo>
                    <a:pt x="155" y="31"/>
                    <a:pt x="162" y="47"/>
                    <a:pt x="169" y="60"/>
                  </a:cubicBezTo>
                  <a:cubicBezTo>
                    <a:pt x="177" y="73"/>
                    <a:pt x="183" y="87"/>
                    <a:pt x="191" y="101"/>
                  </a:cubicBezTo>
                  <a:cubicBezTo>
                    <a:pt x="199" y="114"/>
                    <a:pt x="199" y="134"/>
                    <a:pt x="198" y="149"/>
                  </a:cubicBezTo>
                  <a:cubicBezTo>
                    <a:pt x="195" y="180"/>
                    <a:pt x="176" y="212"/>
                    <a:pt x="156" y="236"/>
                  </a:cubicBezTo>
                  <a:cubicBezTo>
                    <a:pt x="140" y="256"/>
                    <a:pt x="120" y="272"/>
                    <a:pt x="98" y="284"/>
                  </a:cubicBezTo>
                  <a:cubicBezTo>
                    <a:pt x="80" y="293"/>
                    <a:pt x="65" y="300"/>
                    <a:pt x="46" y="303"/>
                  </a:cubicBezTo>
                  <a:cubicBezTo>
                    <a:pt x="38" y="304"/>
                    <a:pt x="31" y="307"/>
                    <a:pt x="23" y="308"/>
                  </a:cubicBezTo>
                  <a:cubicBezTo>
                    <a:pt x="19" y="309"/>
                    <a:pt x="0" y="306"/>
                    <a:pt x="7" y="299"/>
                  </a:cubicBezTo>
                  <a:cubicBezTo>
                    <a:pt x="5" y="304"/>
                    <a:pt x="5" y="304"/>
                    <a:pt x="5" y="304"/>
                  </a:cubicBezTo>
                </a:path>
              </a:pathLst>
            </a:custGeom>
            <a:solidFill>
              <a:srgbClr val="FB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50"/>
            <p:cNvSpPr/>
            <p:nvPr/>
          </p:nvSpPr>
          <p:spPr bwMode="auto">
            <a:xfrm>
              <a:off x="4979986" y="1790701"/>
              <a:ext cx="296862" cy="173038"/>
            </a:xfrm>
            <a:custGeom>
              <a:avLst/>
              <a:gdLst>
                <a:gd name="T0" fmla="*/ 5 w 110"/>
                <a:gd name="T1" fmla="*/ 0 h 64"/>
                <a:gd name="T2" fmla="*/ 0 w 110"/>
                <a:gd name="T3" fmla="*/ 2 h 64"/>
                <a:gd name="T4" fmla="*/ 40 w 110"/>
                <a:gd name="T5" fmla="*/ 13 h 64"/>
                <a:gd name="T6" fmla="*/ 110 w 110"/>
                <a:gd name="T7" fmla="*/ 64 h 64"/>
                <a:gd name="T8" fmla="*/ 100 w 110"/>
                <a:gd name="T9" fmla="*/ 52 h 64"/>
                <a:gd name="T10" fmla="*/ 33 w 110"/>
                <a:gd name="T11" fmla="*/ 9 h 64"/>
                <a:gd name="T12" fmla="*/ 5 w 11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10" h="64">
                  <a:moveTo>
                    <a:pt x="5" y="0"/>
                  </a:moveTo>
                  <a:cubicBezTo>
                    <a:pt x="3" y="0"/>
                    <a:pt x="1" y="1"/>
                    <a:pt x="0" y="2"/>
                  </a:cubicBezTo>
                  <a:cubicBezTo>
                    <a:pt x="13" y="4"/>
                    <a:pt x="27" y="8"/>
                    <a:pt x="40" y="13"/>
                  </a:cubicBezTo>
                  <a:cubicBezTo>
                    <a:pt x="65" y="24"/>
                    <a:pt x="91" y="42"/>
                    <a:pt x="110" y="64"/>
                  </a:cubicBezTo>
                  <a:cubicBezTo>
                    <a:pt x="106" y="59"/>
                    <a:pt x="103" y="54"/>
                    <a:pt x="100" y="52"/>
                  </a:cubicBezTo>
                  <a:cubicBezTo>
                    <a:pt x="81" y="31"/>
                    <a:pt x="58" y="18"/>
                    <a:pt x="33" y="9"/>
                  </a:cubicBezTo>
                  <a:cubicBezTo>
                    <a:pt x="27" y="7"/>
                    <a:pt x="14"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51"/>
            <p:cNvSpPr/>
            <p:nvPr/>
          </p:nvSpPr>
          <p:spPr bwMode="auto">
            <a:xfrm>
              <a:off x="4973636" y="1797051"/>
              <a:ext cx="344487" cy="257175"/>
            </a:xfrm>
            <a:custGeom>
              <a:avLst/>
              <a:gdLst>
                <a:gd name="T0" fmla="*/ 2 w 127"/>
                <a:gd name="T1" fmla="*/ 0 h 95"/>
                <a:gd name="T2" fmla="*/ 1 w 127"/>
                <a:gd name="T3" fmla="*/ 0 h 95"/>
                <a:gd name="T4" fmla="*/ 0 w 127"/>
                <a:gd name="T5" fmla="*/ 3 h 95"/>
                <a:gd name="T6" fmla="*/ 10 w 127"/>
                <a:gd name="T7" fmla="*/ 4 h 95"/>
                <a:gd name="T8" fmla="*/ 8 w 127"/>
                <a:gd name="T9" fmla="*/ 25 h 95"/>
                <a:gd name="T10" fmla="*/ 36 w 127"/>
                <a:gd name="T11" fmla="*/ 60 h 95"/>
                <a:gd name="T12" fmla="*/ 83 w 127"/>
                <a:gd name="T13" fmla="*/ 93 h 95"/>
                <a:gd name="T14" fmla="*/ 78 w 127"/>
                <a:gd name="T15" fmla="*/ 71 h 95"/>
                <a:gd name="T16" fmla="*/ 63 w 127"/>
                <a:gd name="T17" fmla="*/ 29 h 95"/>
                <a:gd name="T18" fmla="*/ 65 w 127"/>
                <a:gd name="T19" fmla="*/ 28 h 95"/>
                <a:gd name="T20" fmla="*/ 91 w 127"/>
                <a:gd name="T21" fmla="*/ 47 h 95"/>
                <a:gd name="T22" fmla="*/ 116 w 127"/>
                <a:gd name="T23" fmla="*/ 85 h 95"/>
                <a:gd name="T24" fmla="*/ 122 w 127"/>
                <a:gd name="T25" fmla="*/ 95 h 95"/>
                <a:gd name="T26" fmla="*/ 112 w 127"/>
                <a:gd name="T27" fmla="*/ 62 h 95"/>
                <a:gd name="T28" fmla="*/ 42 w 127"/>
                <a:gd name="T29" fmla="*/ 11 h 95"/>
                <a:gd name="T30" fmla="*/ 2 w 127"/>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95">
                  <a:moveTo>
                    <a:pt x="2" y="0"/>
                  </a:moveTo>
                  <a:cubicBezTo>
                    <a:pt x="2" y="0"/>
                    <a:pt x="1" y="0"/>
                    <a:pt x="1" y="0"/>
                  </a:cubicBezTo>
                  <a:cubicBezTo>
                    <a:pt x="1" y="1"/>
                    <a:pt x="0" y="2"/>
                    <a:pt x="0" y="3"/>
                  </a:cubicBezTo>
                  <a:cubicBezTo>
                    <a:pt x="10" y="4"/>
                    <a:pt x="10" y="4"/>
                    <a:pt x="10" y="4"/>
                  </a:cubicBezTo>
                  <a:cubicBezTo>
                    <a:pt x="5" y="5"/>
                    <a:pt x="6" y="20"/>
                    <a:pt x="8" y="25"/>
                  </a:cubicBezTo>
                  <a:cubicBezTo>
                    <a:pt x="13" y="37"/>
                    <a:pt x="27" y="51"/>
                    <a:pt x="36" y="60"/>
                  </a:cubicBezTo>
                  <a:cubicBezTo>
                    <a:pt x="46" y="68"/>
                    <a:pt x="65" y="84"/>
                    <a:pt x="83" y="93"/>
                  </a:cubicBezTo>
                  <a:cubicBezTo>
                    <a:pt x="81" y="86"/>
                    <a:pt x="79" y="78"/>
                    <a:pt x="78" y="71"/>
                  </a:cubicBezTo>
                  <a:cubicBezTo>
                    <a:pt x="75" y="56"/>
                    <a:pt x="65" y="43"/>
                    <a:pt x="63" y="29"/>
                  </a:cubicBezTo>
                  <a:cubicBezTo>
                    <a:pt x="64" y="28"/>
                    <a:pt x="64" y="28"/>
                    <a:pt x="65" y="28"/>
                  </a:cubicBezTo>
                  <a:cubicBezTo>
                    <a:pt x="73" y="28"/>
                    <a:pt x="85" y="43"/>
                    <a:pt x="91" y="47"/>
                  </a:cubicBezTo>
                  <a:cubicBezTo>
                    <a:pt x="102" y="56"/>
                    <a:pt x="109" y="72"/>
                    <a:pt x="116" y="85"/>
                  </a:cubicBezTo>
                  <a:cubicBezTo>
                    <a:pt x="118" y="88"/>
                    <a:pt x="120" y="91"/>
                    <a:pt x="122" y="95"/>
                  </a:cubicBezTo>
                  <a:cubicBezTo>
                    <a:pt x="127" y="87"/>
                    <a:pt x="120" y="73"/>
                    <a:pt x="112" y="62"/>
                  </a:cubicBezTo>
                  <a:cubicBezTo>
                    <a:pt x="93" y="40"/>
                    <a:pt x="67" y="22"/>
                    <a:pt x="42" y="11"/>
                  </a:cubicBezTo>
                  <a:cubicBezTo>
                    <a:pt x="29" y="6"/>
                    <a:pt x="15" y="2"/>
                    <a:pt x="2" y="0"/>
                  </a:cubicBezTo>
                </a:path>
              </a:pathLst>
            </a:custGeom>
            <a:solidFill>
              <a:srgbClr val="FEF7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52"/>
            <p:cNvSpPr/>
            <p:nvPr/>
          </p:nvSpPr>
          <p:spPr bwMode="auto">
            <a:xfrm>
              <a:off x="4972049" y="1797051"/>
              <a:ext cx="4762" cy="7938"/>
            </a:xfrm>
            <a:custGeom>
              <a:avLst/>
              <a:gdLst>
                <a:gd name="T0" fmla="*/ 2 w 2"/>
                <a:gd name="T1" fmla="*/ 0 h 3"/>
                <a:gd name="T2" fmla="*/ 0 w 2"/>
                <a:gd name="T3" fmla="*/ 3 h 3"/>
                <a:gd name="T4" fmla="*/ 1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2"/>
                    <a:pt x="0" y="3"/>
                  </a:cubicBezTo>
                  <a:cubicBezTo>
                    <a:pt x="1" y="3"/>
                    <a:pt x="1" y="3"/>
                    <a:pt x="1" y="3"/>
                  </a:cubicBezTo>
                  <a:cubicBezTo>
                    <a:pt x="1" y="2"/>
                    <a:pt x="2" y="1"/>
                    <a:pt x="2" y="0"/>
                  </a:cubicBezTo>
                </a:path>
              </a:pathLst>
            </a:custGeom>
            <a:solidFill>
              <a:srgbClr val="FDE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53"/>
            <p:cNvSpPr/>
            <p:nvPr/>
          </p:nvSpPr>
          <p:spPr bwMode="auto">
            <a:xfrm>
              <a:off x="5145086" y="1871664"/>
              <a:ext cx="158750" cy="198438"/>
            </a:xfrm>
            <a:custGeom>
              <a:avLst/>
              <a:gdLst>
                <a:gd name="T0" fmla="*/ 2 w 59"/>
                <a:gd name="T1" fmla="*/ 0 h 73"/>
                <a:gd name="T2" fmla="*/ 0 w 59"/>
                <a:gd name="T3" fmla="*/ 1 h 73"/>
                <a:gd name="T4" fmla="*/ 15 w 59"/>
                <a:gd name="T5" fmla="*/ 43 h 73"/>
                <a:gd name="T6" fmla="*/ 20 w 59"/>
                <a:gd name="T7" fmla="*/ 65 h 73"/>
                <a:gd name="T8" fmla="*/ 45 w 59"/>
                <a:gd name="T9" fmla="*/ 73 h 73"/>
                <a:gd name="T10" fmla="*/ 50 w 59"/>
                <a:gd name="T11" fmla="*/ 72 h 73"/>
                <a:gd name="T12" fmla="*/ 59 w 59"/>
                <a:gd name="T13" fmla="*/ 67 h 73"/>
                <a:gd name="T14" fmla="*/ 53 w 59"/>
                <a:gd name="T15" fmla="*/ 57 h 73"/>
                <a:gd name="T16" fmla="*/ 28 w 59"/>
                <a:gd name="T17" fmla="*/ 19 h 73"/>
                <a:gd name="T18" fmla="*/ 2 w 59"/>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73">
                  <a:moveTo>
                    <a:pt x="2" y="0"/>
                  </a:moveTo>
                  <a:cubicBezTo>
                    <a:pt x="1" y="0"/>
                    <a:pt x="1" y="0"/>
                    <a:pt x="0" y="1"/>
                  </a:cubicBezTo>
                  <a:cubicBezTo>
                    <a:pt x="2" y="15"/>
                    <a:pt x="12" y="28"/>
                    <a:pt x="15" y="43"/>
                  </a:cubicBezTo>
                  <a:cubicBezTo>
                    <a:pt x="16" y="50"/>
                    <a:pt x="18" y="58"/>
                    <a:pt x="20" y="65"/>
                  </a:cubicBezTo>
                  <a:cubicBezTo>
                    <a:pt x="29" y="70"/>
                    <a:pt x="37" y="73"/>
                    <a:pt x="45" y="73"/>
                  </a:cubicBezTo>
                  <a:cubicBezTo>
                    <a:pt x="47" y="73"/>
                    <a:pt x="49" y="72"/>
                    <a:pt x="50" y="72"/>
                  </a:cubicBezTo>
                  <a:cubicBezTo>
                    <a:pt x="54" y="71"/>
                    <a:pt x="57" y="69"/>
                    <a:pt x="59" y="67"/>
                  </a:cubicBezTo>
                  <a:cubicBezTo>
                    <a:pt x="57" y="63"/>
                    <a:pt x="55" y="60"/>
                    <a:pt x="53" y="57"/>
                  </a:cubicBezTo>
                  <a:cubicBezTo>
                    <a:pt x="46" y="44"/>
                    <a:pt x="39" y="28"/>
                    <a:pt x="28" y="19"/>
                  </a:cubicBezTo>
                  <a:cubicBezTo>
                    <a:pt x="22" y="15"/>
                    <a:pt x="10" y="0"/>
                    <a:pt x="2" y="0"/>
                  </a:cubicBezTo>
                </a:path>
              </a:pathLst>
            </a:custGeom>
            <a:solidFill>
              <a:srgbClr val="FDE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54"/>
            <p:cNvSpPr>
              <a:spLocks noEditPoints="1"/>
            </p:cNvSpPr>
            <p:nvPr/>
          </p:nvSpPr>
          <p:spPr bwMode="auto">
            <a:xfrm>
              <a:off x="4408487" y="1762126"/>
              <a:ext cx="958850" cy="944563"/>
            </a:xfrm>
            <a:custGeom>
              <a:avLst/>
              <a:gdLst>
                <a:gd name="T0" fmla="*/ 91 w 354"/>
                <a:gd name="T1" fmla="*/ 328 h 349"/>
                <a:gd name="T2" fmla="*/ 0 w 354"/>
                <a:gd name="T3" fmla="*/ 173 h 349"/>
                <a:gd name="T4" fmla="*/ 25 w 354"/>
                <a:gd name="T5" fmla="*/ 82 h 349"/>
                <a:gd name="T6" fmla="*/ 175 w 354"/>
                <a:gd name="T7" fmla="*/ 0 h 349"/>
                <a:gd name="T8" fmla="*/ 264 w 354"/>
                <a:gd name="T9" fmla="*/ 24 h 349"/>
                <a:gd name="T10" fmla="*/ 354 w 354"/>
                <a:gd name="T11" fmla="*/ 171 h 349"/>
                <a:gd name="T12" fmla="*/ 330 w 354"/>
                <a:gd name="T13" fmla="*/ 252 h 349"/>
                <a:gd name="T14" fmla="*/ 172 w 354"/>
                <a:gd name="T15" fmla="*/ 349 h 349"/>
                <a:gd name="T16" fmla="*/ 91 w 354"/>
                <a:gd name="T17" fmla="*/ 328 h 349"/>
                <a:gd name="T18" fmla="*/ 32 w 354"/>
                <a:gd name="T19" fmla="*/ 86 h 349"/>
                <a:gd name="T20" fmla="*/ 8 w 354"/>
                <a:gd name="T21" fmla="*/ 173 h 349"/>
                <a:gd name="T22" fmla="*/ 95 w 354"/>
                <a:gd name="T23" fmla="*/ 321 h 349"/>
                <a:gd name="T24" fmla="*/ 172 w 354"/>
                <a:gd name="T25" fmla="*/ 342 h 349"/>
                <a:gd name="T26" fmla="*/ 324 w 354"/>
                <a:gd name="T27" fmla="*/ 248 h 349"/>
                <a:gd name="T28" fmla="*/ 346 w 354"/>
                <a:gd name="T29" fmla="*/ 171 h 349"/>
                <a:gd name="T30" fmla="*/ 260 w 354"/>
                <a:gd name="T31" fmla="*/ 30 h 349"/>
                <a:gd name="T32" fmla="*/ 175 w 354"/>
                <a:gd name="T33" fmla="*/ 8 h 349"/>
                <a:gd name="T34" fmla="*/ 32 w 354"/>
                <a:gd name="T35" fmla="*/ 8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49">
                  <a:moveTo>
                    <a:pt x="91" y="328"/>
                  </a:moveTo>
                  <a:cubicBezTo>
                    <a:pt x="30" y="292"/>
                    <a:pt x="0" y="232"/>
                    <a:pt x="0" y="173"/>
                  </a:cubicBezTo>
                  <a:cubicBezTo>
                    <a:pt x="0" y="141"/>
                    <a:pt x="8" y="109"/>
                    <a:pt x="25" y="82"/>
                  </a:cubicBezTo>
                  <a:cubicBezTo>
                    <a:pt x="58" y="29"/>
                    <a:pt x="116" y="0"/>
                    <a:pt x="175" y="0"/>
                  </a:cubicBezTo>
                  <a:cubicBezTo>
                    <a:pt x="206" y="0"/>
                    <a:pt x="236" y="8"/>
                    <a:pt x="264" y="24"/>
                  </a:cubicBezTo>
                  <a:cubicBezTo>
                    <a:pt x="321" y="56"/>
                    <a:pt x="354" y="113"/>
                    <a:pt x="354" y="171"/>
                  </a:cubicBezTo>
                  <a:cubicBezTo>
                    <a:pt x="354" y="199"/>
                    <a:pt x="346" y="227"/>
                    <a:pt x="330" y="252"/>
                  </a:cubicBezTo>
                  <a:cubicBezTo>
                    <a:pt x="290" y="316"/>
                    <a:pt x="231" y="349"/>
                    <a:pt x="172" y="349"/>
                  </a:cubicBezTo>
                  <a:cubicBezTo>
                    <a:pt x="144" y="349"/>
                    <a:pt x="117" y="342"/>
                    <a:pt x="91" y="328"/>
                  </a:cubicBezTo>
                  <a:close/>
                  <a:moveTo>
                    <a:pt x="32" y="86"/>
                  </a:moveTo>
                  <a:cubicBezTo>
                    <a:pt x="16" y="112"/>
                    <a:pt x="8" y="142"/>
                    <a:pt x="8" y="173"/>
                  </a:cubicBezTo>
                  <a:cubicBezTo>
                    <a:pt x="8" y="230"/>
                    <a:pt x="36" y="287"/>
                    <a:pt x="95" y="321"/>
                  </a:cubicBezTo>
                  <a:cubicBezTo>
                    <a:pt x="120" y="335"/>
                    <a:pt x="146" y="342"/>
                    <a:pt x="172" y="342"/>
                  </a:cubicBezTo>
                  <a:cubicBezTo>
                    <a:pt x="228" y="342"/>
                    <a:pt x="285" y="310"/>
                    <a:pt x="324" y="248"/>
                  </a:cubicBezTo>
                  <a:cubicBezTo>
                    <a:pt x="339" y="224"/>
                    <a:pt x="346" y="197"/>
                    <a:pt x="346" y="171"/>
                  </a:cubicBezTo>
                  <a:cubicBezTo>
                    <a:pt x="346" y="116"/>
                    <a:pt x="315" y="62"/>
                    <a:pt x="260" y="30"/>
                  </a:cubicBezTo>
                  <a:cubicBezTo>
                    <a:pt x="234" y="15"/>
                    <a:pt x="204" y="8"/>
                    <a:pt x="175" y="8"/>
                  </a:cubicBezTo>
                  <a:cubicBezTo>
                    <a:pt x="118" y="8"/>
                    <a:pt x="63" y="36"/>
                    <a:pt x="32" y="86"/>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55"/>
            <p:cNvSpPr>
              <a:spLocks noEditPoints="1"/>
            </p:cNvSpPr>
            <p:nvPr/>
          </p:nvSpPr>
          <p:spPr bwMode="auto">
            <a:xfrm>
              <a:off x="4559299" y="1778001"/>
              <a:ext cx="282575" cy="860425"/>
            </a:xfrm>
            <a:custGeom>
              <a:avLst/>
              <a:gdLst>
                <a:gd name="T0" fmla="*/ 34 w 104"/>
                <a:gd name="T1" fmla="*/ 310 h 318"/>
                <a:gd name="T2" fmla="*/ 42 w 104"/>
                <a:gd name="T3" fmla="*/ 314 h 318"/>
                <a:gd name="T4" fmla="*/ 38 w 104"/>
                <a:gd name="T5" fmla="*/ 317 h 318"/>
                <a:gd name="T6" fmla="*/ 27 w 104"/>
                <a:gd name="T7" fmla="*/ 293 h 318"/>
                <a:gd name="T8" fmla="*/ 33 w 104"/>
                <a:gd name="T9" fmla="*/ 304 h 318"/>
                <a:gd name="T10" fmla="*/ 23 w 104"/>
                <a:gd name="T11" fmla="*/ 290 h 318"/>
                <a:gd name="T12" fmla="*/ 23 w 104"/>
                <a:gd name="T13" fmla="*/ 281 h 318"/>
                <a:gd name="T14" fmla="*/ 25 w 104"/>
                <a:gd name="T15" fmla="*/ 291 h 318"/>
                <a:gd name="T16" fmla="*/ 13 w 104"/>
                <a:gd name="T17" fmla="*/ 268 h 318"/>
                <a:gd name="T18" fmla="*/ 17 w 104"/>
                <a:gd name="T19" fmla="*/ 266 h 318"/>
                <a:gd name="T20" fmla="*/ 18 w 104"/>
                <a:gd name="T21" fmla="*/ 277 h 318"/>
                <a:gd name="T22" fmla="*/ 8 w 104"/>
                <a:gd name="T23" fmla="*/ 253 h 318"/>
                <a:gd name="T24" fmla="*/ 15 w 104"/>
                <a:gd name="T25" fmla="*/ 259 h 318"/>
                <a:gd name="T26" fmla="*/ 10 w 104"/>
                <a:gd name="T27" fmla="*/ 260 h 318"/>
                <a:gd name="T28" fmla="*/ 4 w 104"/>
                <a:gd name="T29" fmla="*/ 238 h 318"/>
                <a:gd name="T30" fmla="*/ 11 w 104"/>
                <a:gd name="T31" fmla="*/ 244 h 318"/>
                <a:gd name="T32" fmla="*/ 6 w 104"/>
                <a:gd name="T33" fmla="*/ 245 h 318"/>
                <a:gd name="T34" fmla="*/ 4 w 104"/>
                <a:gd name="T35" fmla="*/ 219 h 318"/>
                <a:gd name="T36" fmla="*/ 5 w 104"/>
                <a:gd name="T37" fmla="*/ 232 h 318"/>
                <a:gd name="T38" fmla="*/ 1 w 104"/>
                <a:gd name="T39" fmla="*/ 214 h 318"/>
                <a:gd name="T40" fmla="*/ 5 w 104"/>
                <a:gd name="T41" fmla="*/ 206 h 318"/>
                <a:gd name="T42" fmla="*/ 3 w 104"/>
                <a:gd name="T43" fmla="*/ 216 h 318"/>
                <a:gd name="T44" fmla="*/ 0 w 104"/>
                <a:gd name="T45" fmla="*/ 196 h 318"/>
                <a:gd name="T46" fmla="*/ 5 w 104"/>
                <a:gd name="T47" fmla="*/ 191 h 318"/>
                <a:gd name="T48" fmla="*/ 2 w 104"/>
                <a:gd name="T49" fmla="*/ 201 h 318"/>
                <a:gd name="T50" fmla="*/ 0 w 104"/>
                <a:gd name="T51" fmla="*/ 183 h 318"/>
                <a:gd name="T52" fmla="*/ 6 w 104"/>
                <a:gd name="T53" fmla="*/ 175 h 318"/>
                <a:gd name="T54" fmla="*/ 2 w 104"/>
                <a:gd name="T55" fmla="*/ 185 h 318"/>
                <a:gd name="T56" fmla="*/ 3 w 104"/>
                <a:gd name="T57" fmla="*/ 159 h 318"/>
                <a:gd name="T58" fmla="*/ 7 w 104"/>
                <a:gd name="T59" fmla="*/ 168 h 318"/>
                <a:gd name="T60" fmla="*/ 5 w 104"/>
                <a:gd name="T61" fmla="*/ 152 h 318"/>
                <a:gd name="T62" fmla="*/ 11 w 104"/>
                <a:gd name="T63" fmla="*/ 145 h 318"/>
                <a:gd name="T64" fmla="*/ 10 w 104"/>
                <a:gd name="T65" fmla="*/ 139 h 318"/>
                <a:gd name="T66" fmla="*/ 14 w 104"/>
                <a:gd name="T67" fmla="*/ 127 h 318"/>
                <a:gd name="T68" fmla="*/ 11 w 104"/>
                <a:gd name="T69" fmla="*/ 139 h 318"/>
                <a:gd name="T70" fmla="*/ 14 w 104"/>
                <a:gd name="T71" fmla="*/ 121 h 318"/>
                <a:gd name="T72" fmla="*/ 21 w 104"/>
                <a:gd name="T73" fmla="*/ 116 h 318"/>
                <a:gd name="T74" fmla="*/ 15 w 104"/>
                <a:gd name="T75" fmla="*/ 124 h 318"/>
                <a:gd name="T76" fmla="*/ 23 w 104"/>
                <a:gd name="T77" fmla="*/ 100 h 318"/>
                <a:gd name="T78" fmla="*/ 27 w 104"/>
                <a:gd name="T79" fmla="*/ 102 h 318"/>
                <a:gd name="T80" fmla="*/ 21 w 104"/>
                <a:gd name="T81" fmla="*/ 110 h 318"/>
                <a:gd name="T82" fmla="*/ 30 w 104"/>
                <a:gd name="T83" fmla="*/ 86 h 318"/>
                <a:gd name="T84" fmla="*/ 31 w 104"/>
                <a:gd name="T85" fmla="*/ 95 h 318"/>
                <a:gd name="T86" fmla="*/ 35 w 104"/>
                <a:gd name="T87" fmla="*/ 82 h 318"/>
                <a:gd name="T88" fmla="*/ 42 w 104"/>
                <a:gd name="T89" fmla="*/ 71 h 318"/>
                <a:gd name="T90" fmla="*/ 36 w 104"/>
                <a:gd name="T91" fmla="*/ 82 h 318"/>
                <a:gd name="T92" fmla="*/ 43 w 104"/>
                <a:gd name="T93" fmla="*/ 65 h 318"/>
                <a:gd name="T94" fmla="*/ 51 w 104"/>
                <a:gd name="T95" fmla="*/ 62 h 318"/>
                <a:gd name="T96" fmla="*/ 43 w 104"/>
                <a:gd name="T97" fmla="*/ 69 h 318"/>
                <a:gd name="T98" fmla="*/ 56 w 104"/>
                <a:gd name="T99" fmla="*/ 46 h 318"/>
                <a:gd name="T100" fmla="*/ 55 w 104"/>
                <a:gd name="T101" fmla="*/ 55 h 318"/>
                <a:gd name="T102" fmla="*/ 62 w 104"/>
                <a:gd name="T103" fmla="*/ 43 h 318"/>
                <a:gd name="T104" fmla="*/ 70 w 104"/>
                <a:gd name="T105" fmla="*/ 34 h 318"/>
                <a:gd name="T106" fmla="*/ 63 w 104"/>
                <a:gd name="T107" fmla="*/ 44 h 318"/>
                <a:gd name="T108" fmla="*/ 72 w 104"/>
                <a:gd name="T109" fmla="*/ 28 h 318"/>
                <a:gd name="T110" fmla="*/ 80 w 104"/>
                <a:gd name="T111" fmla="*/ 26 h 318"/>
                <a:gd name="T112" fmla="*/ 72 w 104"/>
                <a:gd name="T113" fmla="*/ 32 h 318"/>
                <a:gd name="T114" fmla="*/ 88 w 104"/>
                <a:gd name="T115" fmla="*/ 11 h 318"/>
                <a:gd name="T116" fmla="*/ 86 w 104"/>
                <a:gd name="T117" fmla="*/ 20 h 318"/>
                <a:gd name="T118" fmla="*/ 94 w 104"/>
                <a:gd name="T119" fmla="*/ 9 h 318"/>
                <a:gd name="T120" fmla="*/ 100 w 104"/>
                <a:gd name="T121" fmla="*/ 1 h 318"/>
                <a:gd name="T122" fmla="*/ 97 w 104"/>
                <a:gd name="T123"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318">
                  <a:moveTo>
                    <a:pt x="38" y="317"/>
                  </a:moveTo>
                  <a:cubicBezTo>
                    <a:pt x="37" y="315"/>
                    <a:pt x="35" y="312"/>
                    <a:pt x="34" y="310"/>
                  </a:cubicBezTo>
                  <a:cubicBezTo>
                    <a:pt x="34" y="310"/>
                    <a:pt x="34" y="310"/>
                    <a:pt x="34" y="310"/>
                  </a:cubicBezTo>
                  <a:cubicBezTo>
                    <a:pt x="33" y="309"/>
                    <a:pt x="34" y="308"/>
                    <a:pt x="35" y="307"/>
                  </a:cubicBezTo>
                  <a:cubicBezTo>
                    <a:pt x="36" y="306"/>
                    <a:pt x="37" y="307"/>
                    <a:pt x="38" y="308"/>
                  </a:cubicBezTo>
                  <a:cubicBezTo>
                    <a:pt x="39" y="310"/>
                    <a:pt x="41" y="312"/>
                    <a:pt x="42" y="314"/>
                  </a:cubicBezTo>
                  <a:cubicBezTo>
                    <a:pt x="43" y="315"/>
                    <a:pt x="42" y="317"/>
                    <a:pt x="41" y="318"/>
                  </a:cubicBezTo>
                  <a:cubicBezTo>
                    <a:pt x="41" y="318"/>
                    <a:pt x="40" y="318"/>
                    <a:pt x="40" y="318"/>
                  </a:cubicBezTo>
                  <a:cubicBezTo>
                    <a:pt x="39" y="318"/>
                    <a:pt x="39" y="318"/>
                    <a:pt x="38" y="317"/>
                  </a:cubicBezTo>
                  <a:close/>
                  <a:moveTo>
                    <a:pt x="30" y="303"/>
                  </a:moveTo>
                  <a:cubicBezTo>
                    <a:pt x="29" y="301"/>
                    <a:pt x="27" y="299"/>
                    <a:pt x="26" y="297"/>
                  </a:cubicBezTo>
                  <a:cubicBezTo>
                    <a:pt x="25" y="295"/>
                    <a:pt x="26" y="294"/>
                    <a:pt x="27" y="293"/>
                  </a:cubicBezTo>
                  <a:cubicBezTo>
                    <a:pt x="28" y="293"/>
                    <a:pt x="30" y="293"/>
                    <a:pt x="30" y="294"/>
                  </a:cubicBezTo>
                  <a:cubicBezTo>
                    <a:pt x="31" y="297"/>
                    <a:pt x="33" y="299"/>
                    <a:pt x="34" y="301"/>
                  </a:cubicBezTo>
                  <a:cubicBezTo>
                    <a:pt x="35" y="302"/>
                    <a:pt x="34" y="304"/>
                    <a:pt x="33" y="304"/>
                  </a:cubicBezTo>
                  <a:cubicBezTo>
                    <a:pt x="33" y="305"/>
                    <a:pt x="32" y="305"/>
                    <a:pt x="32" y="305"/>
                  </a:cubicBezTo>
                  <a:cubicBezTo>
                    <a:pt x="31" y="305"/>
                    <a:pt x="30" y="304"/>
                    <a:pt x="30" y="303"/>
                  </a:cubicBezTo>
                  <a:close/>
                  <a:moveTo>
                    <a:pt x="23" y="290"/>
                  </a:moveTo>
                  <a:cubicBezTo>
                    <a:pt x="21" y="287"/>
                    <a:pt x="20" y="285"/>
                    <a:pt x="19" y="282"/>
                  </a:cubicBezTo>
                  <a:cubicBezTo>
                    <a:pt x="19" y="281"/>
                    <a:pt x="19" y="280"/>
                    <a:pt x="20" y="279"/>
                  </a:cubicBezTo>
                  <a:cubicBezTo>
                    <a:pt x="21" y="279"/>
                    <a:pt x="23" y="279"/>
                    <a:pt x="23" y="281"/>
                  </a:cubicBezTo>
                  <a:cubicBezTo>
                    <a:pt x="24" y="283"/>
                    <a:pt x="26" y="285"/>
                    <a:pt x="27" y="287"/>
                  </a:cubicBezTo>
                  <a:cubicBezTo>
                    <a:pt x="27" y="289"/>
                    <a:pt x="27" y="290"/>
                    <a:pt x="26" y="291"/>
                  </a:cubicBezTo>
                  <a:cubicBezTo>
                    <a:pt x="25" y="291"/>
                    <a:pt x="25" y="291"/>
                    <a:pt x="25" y="291"/>
                  </a:cubicBezTo>
                  <a:cubicBezTo>
                    <a:pt x="24" y="291"/>
                    <a:pt x="23" y="290"/>
                    <a:pt x="23" y="290"/>
                  </a:cubicBezTo>
                  <a:close/>
                  <a:moveTo>
                    <a:pt x="16" y="275"/>
                  </a:moveTo>
                  <a:cubicBezTo>
                    <a:pt x="15" y="273"/>
                    <a:pt x="14" y="270"/>
                    <a:pt x="13" y="268"/>
                  </a:cubicBezTo>
                  <a:cubicBezTo>
                    <a:pt x="13" y="268"/>
                    <a:pt x="13" y="268"/>
                    <a:pt x="13" y="268"/>
                  </a:cubicBezTo>
                  <a:cubicBezTo>
                    <a:pt x="13" y="267"/>
                    <a:pt x="13" y="265"/>
                    <a:pt x="14" y="265"/>
                  </a:cubicBezTo>
                  <a:cubicBezTo>
                    <a:pt x="16" y="264"/>
                    <a:pt x="17" y="265"/>
                    <a:pt x="17" y="266"/>
                  </a:cubicBezTo>
                  <a:cubicBezTo>
                    <a:pt x="18" y="269"/>
                    <a:pt x="19" y="271"/>
                    <a:pt x="20" y="273"/>
                  </a:cubicBezTo>
                  <a:cubicBezTo>
                    <a:pt x="21" y="275"/>
                    <a:pt x="20" y="276"/>
                    <a:pt x="19" y="276"/>
                  </a:cubicBezTo>
                  <a:cubicBezTo>
                    <a:pt x="18" y="277"/>
                    <a:pt x="18" y="277"/>
                    <a:pt x="18" y="277"/>
                  </a:cubicBezTo>
                  <a:cubicBezTo>
                    <a:pt x="17" y="277"/>
                    <a:pt x="16" y="276"/>
                    <a:pt x="16" y="275"/>
                  </a:cubicBezTo>
                  <a:close/>
                  <a:moveTo>
                    <a:pt x="10" y="260"/>
                  </a:moveTo>
                  <a:cubicBezTo>
                    <a:pt x="10" y="258"/>
                    <a:pt x="9" y="255"/>
                    <a:pt x="8" y="253"/>
                  </a:cubicBezTo>
                  <a:cubicBezTo>
                    <a:pt x="8" y="252"/>
                    <a:pt x="8" y="250"/>
                    <a:pt x="10" y="250"/>
                  </a:cubicBezTo>
                  <a:cubicBezTo>
                    <a:pt x="11" y="250"/>
                    <a:pt x="12" y="250"/>
                    <a:pt x="13" y="252"/>
                  </a:cubicBezTo>
                  <a:cubicBezTo>
                    <a:pt x="13" y="254"/>
                    <a:pt x="14" y="256"/>
                    <a:pt x="15" y="259"/>
                  </a:cubicBezTo>
                  <a:cubicBezTo>
                    <a:pt x="15" y="260"/>
                    <a:pt x="15" y="262"/>
                    <a:pt x="13" y="262"/>
                  </a:cubicBezTo>
                  <a:cubicBezTo>
                    <a:pt x="13" y="262"/>
                    <a:pt x="13" y="262"/>
                    <a:pt x="13" y="262"/>
                  </a:cubicBezTo>
                  <a:cubicBezTo>
                    <a:pt x="12" y="262"/>
                    <a:pt x="11" y="261"/>
                    <a:pt x="10" y="260"/>
                  </a:cubicBezTo>
                  <a:close/>
                  <a:moveTo>
                    <a:pt x="6" y="245"/>
                  </a:moveTo>
                  <a:cubicBezTo>
                    <a:pt x="5" y="243"/>
                    <a:pt x="5" y="240"/>
                    <a:pt x="4" y="238"/>
                  </a:cubicBezTo>
                  <a:cubicBezTo>
                    <a:pt x="4" y="238"/>
                    <a:pt x="4" y="238"/>
                    <a:pt x="4" y="238"/>
                  </a:cubicBezTo>
                  <a:cubicBezTo>
                    <a:pt x="4" y="236"/>
                    <a:pt x="5" y="235"/>
                    <a:pt x="6" y="235"/>
                  </a:cubicBezTo>
                  <a:cubicBezTo>
                    <a:pt x="7" y="235"/>
                    <a:pt x="9" y="235"/>
                    <a:pt x="9" y="237"/>
                  </a:cubicBezTo>
                  <a:cubicBezTo>
                    <a:pt x="9" y="239"/>
                    <a:pt x="10" y="242"/>
                    <a:pt x="11" y="244"/>
                  </a:cubicBezTo>
                  <a:cubicBezTo>
                    <a:pt x="11" y="245"/>
                    <a:pt x="10" y="247"/>
                    <a:pt x="9" y="247"/>
                  </a:cubicBezTo>
                  <a:cubicBezTo>
                    <a:pt x="8" y="247"/>
                    <a:pt x="8" y="247"/>
                    <a:pt x="8" y="247"/>
                  </a:cubicBezTo>
                  <a:cubicBezTo>
                    <a:pt x="7" y="247"/>
                    <a:pt x="6" y="246"/>
                    <a:pt x="6" y="245"/>
                  </a:cubicBezTo>
                  <a:close/>
                  <a:moveTo>
                    <a:pt x="3" y="230"/>
                  </a:moveTo>
                  <a:cubicBezTo>
                    <a:pt x="2" y="227"/>
                    <a:pt x="2" y="225"/>
                    <a:pt x="2" y="222"/>
                  </a:cubicBezTo>
                  <a:cubicBezTo>
                    <a:pt x="1" y="221"/>
                    <a:pt x="2" y="220"/>
                    <a:pt x="4" y="219"/>
                  </a:cubicBezTo>
                  <a:cubicBezTo>
                    <a:pt x="5" y="219"/>
                    <a:pt x="6" y="220"/>
                    <a:pt x="6" y="221"/>
                  </a:cubicBezTo>
                  <a:cubicBezTo>
                    <a:pt x="6" y="224"/>
                    <a:pt x="7" y="227"/>
                    <a:pt x="7" y="229"/>
                  </a:cubicBezTo>
                  <a:cubicBezTo>
                    <a:pt x="8" y="230"/>
                    <a:pt x="7" y="232"/>
                    <a:pt x="5" y="232"/>
                  </a:cubicBezTo>
                  <a:cubicBezTo>
                    <a:pt x="5" y="232"/>
                    <a:pt x="5" y="232"/>
                    <a:pt x="5" y="232"/>
                  </a:cubicBezTo>
                  <a:cubicBezTo>
                    <a:pt x="4" y="232"/>
                    <a:pt x="3" y="231"/>
                    <a:pt x="3" y="230"/>
                  </a:cubicBezTo>
                  <a:close/>
                  <a:moveTo>
                    <a:pt x="1" y="214"/>
                  </a:moveTo>
                  <a:cubicBezTo>
                    <a:pt x="0" y="212"/>
                    <a:pt x="0" y="209"/>
                    <a:pt x="0" y="206"/>
                  </a:cubicBezTo>
                  <a:cubicBezTo>
                    <a:pt x="0" y="205"/>
                    <a:pt x="1" y="204"/>
                    <a:pt x="2" y="204"/>
                  </a:cubicBezTo>
                  <a:cubicBezTo>
                    <a:pt x="4" y="204"/>
                    <a:pt x="5" y="205"/>
                    <a:pt x="5" y="206"/>
                  </a:cubicBezTo>
                  <a:cubicBezTo>
                    <a:pt x="5" y="209"/>
                    <a:pt x="5" y="211"/>
                    <a:pt x="5" y="214"/>
                  </a:cubicBezTo>
                  <a:cubicBezTo>
                    <a:pt x="5" y="215"/>
                    <a:pt x="5" y="216"/>
                    <a:pt x="3" y="216"/>
                  </a:cubicBezTo>
                  <a:cubicBezTo>
                    <a:pt x="3" y="216"/>
                    <a:pt x="3" y="216"/>
                    <a:pt x="3" y="216"/>
                  </a:cubicBezTo>
                  <a:cubicBezTo>
                    <a:pt x="2" y="216"/>
                    <a:pt x="1" y="215"/>
                    <a:pt x="1" y="214"/>
                  </a:cubicBezTo>
                  <a:close/>
                  <a:moveTo>
                    <a:pt x="0" y="198"/>
                  </a:moveTo>
                  <a:cubicBezTo>
                    <a:pt x="0" y="198"/>
                    <a:pt x="0" y="197"/>
                    <a:pt x="0" y="196"/>
                  </a:cubicBezTo>
                  <a:cubicBezTo>
                    <a:pt x="0" y="194"/>
                    <a:pt x="0" y="192"/>
                    <a:pt x="0" y="191"/>
                  </a:cubicBezTo>
                  <a:cubicBezTo>
                    <a:pt x="0" y="189"/>
                    <a:pt x="1" y="188"/>
                    <a:pt x="2" y="188"/>
                  </a:cubicBezTo>
                  <a:cubicBezTo>
                    <a:pt x="4" y="188"/>
                    <a:pt x="5" y="189"/>
                    <a:pt x="5" y="191"/>
                  </a:cubicBezTo>
                  <a:cubicBezTo>
                    <a:pt x="5" y="193"/>
                    <a:pt x="5" y="194"/>
                    <a:pt x="5" y="196"/>
                  </a:cubicBezTo>
                  <a:cubicBezTo>
                    <a:pt x="5" y="197"/>
                    <a:pt x="5" y="198"/>
                    <a:pt x="5" y="198"/>
                  </a:cubicBezTo>
                  <a:cubicBezTo>
                    <a:pt x="5" y="200"/>
                    <a:pt x="3" y="201"/>
                    <a:pt x="2" y="201"/>
                  </a:cubicBezTo>
                  <a:cubicBezTo>
                    <a:pt x="1" y="201"/>
                    <a:pt x="0" y="200"/>
                    <a:pt x="0" y="198"/>
                  </a:cubicBezTo>
                  <a:close/>
                  <a:moveTo>
                    <a:pt x="2" y="185"/>
                  </a:moveTo>
                  <a:cubicBezTo>
                    <a:pt x="1" y="185"/>
                    <a:pt x="0" y="184"/>
                    <a:pt x="0" y="183"/>
                  </a:cubicBezTo>
                  <a:cubicBezTo>
                    <a:pt x="0" y="180"/>
                    <a:pt x="1" y="177"/>
                    <a:pt x="1" y="175"/>
                  </a:cubicBezTo>
                  <a:cubicBezTo>
                    <a:pt x="1" y="174"/>
                    <a:pt x="2" y="173"/>
                    <a:pt x="4" y="173"/>
                  </a:cubicBezTo>
                  <a:cubicBezTo>
                    <a:pt x="5" y="173"/>
                    <a:pt x="6" y="174"/>
                    <a:pt x="6" y="175"/>
                  </a:cubicBezTo>
                  <a:cubicBezTo>
                    <a:pt x="5" y="178"/>
                    <a:pt x="5" y="180"/>
                    <a:pt x="5" y="183"/>
                  </a:cubicBezTo>
                  <a:cubicBezTo>
                    <a:pt x="5" y="184"/>
                    <a:pt x="4" y="185"/>
                    <a:pt x="3" y="185"/>
                  </a:cubicBezTo>
                  <a:lnTo>
                    <a:pt x="2" y="185"/>
                  </a:lnTo>
                  <a:close/>
                  <a:moveTo>
                    <a:pt x="4" y="170"/>
                  </a:moveTo>
                  <a:cubicBezTo>
                    <a:pt x="3" y="169"/>
                    <a:pt x="2" y="168"/>
                    <a:pt x="2" y="167"/>
                  </a:cubicBezTo>
                  <a:cubicBezTo>
                    <a:pt x="2" y="164"/>
                    <a:pt x="3" y="162"/>
                    <a:pt x="3" y="159"/>
                  </a:cubicBezTo>
                  <a:cubicBezTo>
                    <a:pt x="3" y="158"/>
                    <a:pt x="5" y="157"/>
                    <a:pt x="6" y="157"/>
                  </a:cubicBezTo>
                  <a:cubicBezTo>
                    <a:pt x="7" y="158"/>
                    <a:pt x="8" y="159"/>
                    <a:pt x="8" y="160"/>
                  </a:cubicBezTo>
                  <a:cubicBezTo>
                    <a:pt x="7" y="163"/>
                    <a:pt x="7" y="165"/>
                    <a:pt x="7" y="168"/>
                  </a:cubicBezTo>
                  <a:cubicBezTo>
                    <a:pt x="6" y="169"/>
                    <a:pt x="5" y="170"/>
                    <a:pt x="4" y="170"/>
                  </a:cubicBezTo>
                  <a:close/>
                  <a:moveTo>
                    <a:pt x="7" y="154"/>
                  </a:moveTo>
                  <a:cubicBezTo>
                    <a:pt x="5" y="154"/>
                    <a:pt x="5" y="153"/>
                    <a:pt x="5" y="152"/>
                  </a:cubicBezTo>
                  <a:cubicBezTo>
                    <a:pt x="5" y="149"/>
                    <a:pt x="6" y="146"/>
                    <a:pt x="7" y="144"/>
                  </a:cubicBezTo>
                  <a:cubicBezTo>
                    <a:pt x="7" y="143"/>
                    <a:pt x="8" y="142"/>
                    <a:pt x="10" y="142"/>
                  </a:cubicBezTo>
                  <a:cubicBezTo>
                    <a:pt x="11" y="142"/>
                    <a:pt x="12" y="144"/>
                    <a:pt x="11" y="145"/>
                  </a:cubicBezTo>
                  <a:cubicBezTo>
                    <a:pt x="11" y="147"/>
                    <a:pt x="10" y="150"/>
                    <a:pt x="9" y="153"/>
                  </a:cubicBezTo>
                  <a:cubicBezTo>
                    <a:pt x="9" y="154"/>
                    <a:pt x="8" y="154"/>
                    <a:pt x="7" y="154"/>
                  </a:cubicBezTo>
                  <a:close/>
                  <a:moveTo>
                    <a:pt x="10" y="139"/>
                  </a:moveTo>
                  <a:cubicBezTo>
                    <a:pt x="9" y="139"/>
                    <a:pt x="8" y="137"/>
                    <a:pt x="9" y="136"/>
                  </a:cubicBezTo>
                  <a:cubicBezTo>
                    <a:pt x="10" y="134"/>
                    <a:pt x="10" y="131"/>
                    <a:pt x="11" y="129"/>
                  </a:cubicBezTo>
                  <a:cubicBezTo>
                    <a:pt x="12" y="128"/>
                    <a:pt x="13" y="127"/>
                    <a:pt x="14" y="127"/>
                  </a:cubicBezTo>
                  <a:cubicBezTo>
                    <a:pt x="15" y="128"/>
                    <a:pt x="16" y="129"/>
                    <a:pt x="16" y="130"/>
                  </a:cubicBezTo>
                  <a:cubicBezTo>
                    <a:pt x="15" y="133"/>
                    <a:pt x="14" y="135"/>
                    <a:pt x="13" y="138"/>
                  </a:cubicBezTo>
                  <a:cubicBezTo>
                    <a:pt x="13" y="139"/>
                    <a:pt x="12" y="139"/>
                    <a:pt x="11" y="139"/>
                  </a:cubicBezTo>
                  <a:lnTo>
                    <a:pt x="10" y="139"/>
                  </a:lnTo>
                  <a:close/>
                  <a:moveTo>
                    <a:pt x="15" y="124"/>
                  </a:moveTo>
                  <a:cubicBezTo>
                    <a:pt x="14" y="124"/>
                    <a:pt x="13" y="123"/>
                    <a:pt x="14" y="121"/>
                  </a:cubicBezTo>
                  <a:cubicBezTo>
                    <a:pt x="15" y="119"/>
                    <a:pt x="16" y="116"/>
                    <a:pt x="17" y="114"/>
                  </a:cubicBezTo>
                  <a:cubicBezTo>
                    <a:pt x="17" y="113"/>
                    <a:pt x="19" y="112"/>
                    <a:pt x="20" y="113"/>
                  </a:cubicBezTo>
                  <a:cubicBezTo>
                    <a:pt x="21" y="113"/>
                    <a:pt x="21" y="115"/>
                    <a:pt x="21" y="116"/>
                  </a:cubicBezTo>
                  <a:cubicBezTo>
                    <a:pt x="20" y="118"/>
                    <a:pt x="19" y="121"/>
                    <a:pt x="18" y="123"/>
                  </a:cubicBezTo>
                  <a:cubicBezTo>
                    <a:pt x="18" y="124"/>
                    <a:pt x="17" y="124"/>
                    <a:pt x="16" y="124"/>
                  </a:cubicBezTo>
                  <a:lnTo>
                    <a:pt x="15" y="124"/>
                  </a:lnTo>
                  <a:close/>
                  <a:moveTo>
                    <a:pt x="21" y="110"/>
                  </a:moveTo>
                  <a:cubicBezTo>
                    <a:pt x="20" y="109"/>
                    <a:pt x="19" y="108"/>
                    <a:pt x="20" y="107"/>
                  </a:cubicBezTo>
                  <a:cubicBezTo>
                    <a:pt x="21" y="104"/>
                    <a:pt x="22" y="102"/>
                    <a:pt x="23" y="100"/>
                  </a:cubicBezTo>
                  <a:cubicBezTo>
                    <a:pt x="23" y="100"/>
                    <a:pt x="23" y="100"/>
                    <a:pt x="23" y="100"/>
                  </a:cubicBezTo>
                  <a:cubicBezTo>
                    <a:pt x="24" y="98"/>
                    <a:pt x="25" y="98"/>
                    <a:pt x="26" y="99"/>
                  </a:cubicBezTo>
                  <a:cubicBezTo>
                    <a:pt x="27" y="99"/>
                    <a:pt x="28" y="100"/>
                    <a:pt x="27" y="102"/>
                  </a:cubicBezTo>
                  <a:cubicBezTo>
                    <a:pt x="26" y="104"/>
                    <a:pt x="25" y="106"/>
                    <a:pt x="24" y="109"/>
                  </a:cubicBezTo>
                  <a:cubicBezTo>
                    <a:pt x="24" y="110"/>
                    <a:pt x="23" y="110"/>
                    <a:pt x="22" y="110"/>
                  </a:cubicBezTo>
                  <a:lnTo>
                    <a:pt x="21" y="110"/>
                  </a:lnTo>
                  <a:close/>
                  <a:moveTo>
                    <a:pt x="28" y="96"/>
                  </a:moveTo>
                  <a:cubicBezTo>
                    <a:pt x="26" y="95"/>
                    <a:pt x="26" y="94"/>
                    <a:pt x="27" y="93"/>
                  </a:cubicBezTo>
                  <a:cubicBezTo>
                    <a:pt x="28" y="90"/>
                    <a:pt x="29" y="88"/>
                    <a:pt x="30" y="86"/>
                  </a:cubicBezTo>
                  <a:cubicBezTo>
                    <a:pt x="31" y="85"/>
                    <a:pt x="32" y="84"/>
                    <a:pt x="34" y="85"/>
                  </a:cubicBezTo>
                  <a:cubicBezTo>
                    <a:pt x="35" y="85"/>
                    <a:pt x="35" y="87"/>
                    <a:pt x="34" y="88"/>
                  </a:cubicBezTo>
                  <a:cubicBezTo>
                    <a:pt x="33" y="90"/>
                    <a:pt x="32" y="92"/>
                    <a:pt x="31" y="95"/>
                  </a:cubicBezTo>
                  <a:cubicBezTo>
                    <a:pt x="30" y="96"/>
                    <a:pt x="30" y="96"/>
                    <a:pt x="29" y="96"/>
                  </a:cubicBezTo>
                  <a:lnTo>
                    <a:pt x="28" y="96"/>
                  </a:lnTo>
                  <a:close/>
                  <a:moveTo>
                    <a:pt x="35" y="82"/>
                  </a:moveTo>
                  <a:cubicBezTo>
                    <a:pt x="34" y="81"/>
                    <a:pt x="34" y="80"/>
                    <a:pt x="34" y="79"/>
                  </a:cubicBezTo>
                  <a:cubicBezTo>
                    <a:pt x="36" y="77"/>
                    <a:pt x="37" y="74"/>
                    <a:pt x="38" y="72"/>
                  </a:cubicBezTo>
                  <a:cubicBezTo>
                    <a:pt x="39" y="71"/>
                    <a:pt x="40" y="71"/>
                    <a:pt x="42" y="71"/>
                  </a:cubicBezTo>
                  <a:cubicBezTo>
                    <a:pt x="43" y="72"/>
                    <a:pt x="43" y="73"/>
                    <a:pt x="42" y="75"/>
                  </a:cubicBezTo>
                  <a:cubicBezTo>
                    <a:pt x="41" y="77"/>
                    <a:pt x="40" y="79"/>
                    <a:pt x="38" y="81"/>
                  </a:cubicBezTo>
                  <a:cubicBezTo>
                    <a:pt x="38" y="82"/>
                    <a:pt x="37" y="82"/>
                    <a:pt x="36" y="82"/>
                  </a:cubicBezTo>
                  <a:cubicBezTo>
                    <a:pt x="36" y="82"/>
                    <a:pt x="35" y="82"/>
                    <a:pt x="35" y="82"/>
                  </a:cubicBezTo>
                  <a:close/>
                  <a:moveTo>
                    <a:pt x="43" y="69"/>
                  </a:moveTo>
                  <a:cubicBezTo>
                    <a:pt x="42" y="68"/>
                    <a:pt x="42" y="67"/>
                    <a:pt x="43" y="65"/>
                  </a:cubicBezTo>
                  <a:cubicBezTo>
                    <a:pt x="44" y="63"/>
                    <a:pt x="46" y="61"/>
                    <a:pt x="47" y="59"/>
                  </a:cubicBezTo>
                  <a:cubicBezTo>
                    <a:pt x="48" y="58"/>
                    <a:pt x="49" y="58"/>
                    <a:pt x="50" y="58"/>
                  </a:cubicBezTo>
                  <a:cubicBezTo>
                    <a:pt x="51" y="59"/>
                    <a:pt x="52" y="61"/>
                    <a:pt x="51" y="62"/>
                  </a:cubicBezTo>
                  <a:cubicBezTo>
                    <a:pt x="49" y="64"/>
                    <a:pt x="48" y="66"/>
                    <a:pt x="47" y="68"/>
                  </a:cubicBezTo>
                  <a:cubicBezTo>
                    <a:pt x="46" y="69"/>
                    <a:pt x="45" y="69"/>
                    <a:pt x="45" y="69"/>
                  </a:cubicBezTo>
                  <a:cubicBezTo>
                    <a:pt x="44" y="69"/>
                    <a:pt x="44" y="69"/>
                    <a:pt x="43" y="69"/>
                  </a:cubicBezTo>
                  <a:close/>
                  <a:moveTo>
                    <a:pt x="52" y="56"/>
                  </a:moveTo>
                  <a:cubicBezTo>
                    <a:pt x="51" y="55"/>
                    <a:pt x="51" y="54"/>
                    <a:pt x="52" y="53"/>
                  </a:cubicBezTo>
                  <a:cubicBezTo>
                    <a:pt x="53" y="50"/>
                    <a:pt x="55" y="48"/>
                    <a:pt x="56" y="46"/>
                  </a:cubicBezTo>
                  <a:cubicBezTo>
                    <a:pt x="57" y="45"/>
                    <a:pt x="59" y="45"/>
                    <a:pt x="60" y="46"/>
                  </a:cubicBezTo>
                  <a:cubicBezTo>
                    <a:pt x="61" y="47"/>
                    <a:pt x="61" y="48"/>
                    <a:pt x="60" y="49"/>
                  </a:cubicBezTo>
                  <a:cubicBezTo>
                    <a:pt x="59" y="51"/>
                    <a:pt x="57" y="53"/>
                    <a:pt x="55" y="55"/>
                  </a:cubicBezTo>
                  <a:cubicBezTo>
                    <a:pt x="55" y="56"/>
                    <a:pt x="54" y="56"/>
                    <a:pt x="54" y="56"/>
                  </a:cubicBezTo>
                  <a:cubicBezTo>
                    <a:pt x="53" y="56"/>
                    <a:pt x="53" y="56"/>
                    <a:pt x="52" y="56"/>
                  </a:cubicBezTo>
                  <a:close/>
                  <a:moveTo>
                    <a:pt x="62" y="43"/>
                  </a:moveTo>
                  <a:cubicBezTo>
                    <a:pt x="61" y="43"/>
                    <a:pt x="60" y="41"/>
                    <a:pt x="61" y="40"/>
                  </a:cubicBezTo>
                  <a:cubicBezTo>
                    <a:pt x="63" y="38"/>
                    <a:pt x="65" y="36"/>
                    <a:pt x="66" y="34"/>
                  </a:cubicBezTo>
                  <a:cubicBezTo>
                    <a:pt x="67" y="33"/>
                    <a:pt x="69" y="33"/>
                    <a:pt x="70" y="34"/>
                  </a:cubicBezTo>
                  <a:cubicBezTo>
                    <a:pt x="71" y="35"/>
                    <a:pt x="71" y="36"/>
                    <a:pt x="70" y="37"/>
                  </a:cubicBezTo>
                  <a:cubicBezTo>
                    <a:pt x="68" y="39"/>
                    <a:pt x="67" y="41"/>
                    <a:pt x="65" y="43"/>
                  </a:cubicBezTo>
                  <a:cubicBezTo>
                    <a:pt x="64" y="44"/>
                    <a:pt x="64" y="44"/>
                    <a:pt x="63" y="44"/>
                  </a:cubicBezTo>
                  <a:cubicBezTo>
                    <a:pt x="63" y="44"/>
                    <a:pt x="62" y="44"/>
                    <a:pt x="62" y="43"/>
                  </a:cubicBezTo>
                  <a:close/>
                  <a:moveTo>
                    <a:pt x="72" y="32"/>
                  </a:moveTo>
                  <a:cubicBezTo>
                    <a:pt x="71" y="31"/>
                    <a:pt x="71" y="29"/>
                    <a:pt x="72" y="28"/>
                  </a:cubicBezTo>
                  <a:cubicBezTo>
                    <a:pt x="73" y="26"/>
                    <a:pt x="75" y="24"/>
                    <a:pt x="77" y="22"/>
                  </a:cubicBezTo>
                  <a:cubicBezTo>
                    <a:pt x="78" y="22"/>
                    <a:pt x="79" y="21"/>
                    <a:pt x="80" y="22"/>
                  </a:cubicBezTo>
                  <a:cubicBezTo>
                    <a:pt x="81" y="23"/>
                    <a:pt x="81" y="25"/>
                    <a:pt x="80" y="26"/>
                  </a:cubicBezTo>
                  <a:cubicBezTo>
                    <a:pt x="79" y="27"/>
                    <a:pt x="77" y="29"/>
                    <a:pt x="75" y="31"/>
                  </a:cubicBezTo>
                  <a:cubicBezTo>
                    <a:pt x="75" y="32"/>
                    <a:pt x="74" y="32"/>
                    <a:pt x="73" y="32"/>
                  </a:cubicBezTo>
                  <a:cubicBezTo>
                    <a:pt x="73" y="32"/>
                    <a:pt x="72" y="32"/>
                    <a:pt x="72" y="32"/>
                  </a:cubicBezTo>
                  <a:close/>
                  <a:moveTo>
                    <a:pt x="82" y="20"/>
                  </a:moveTo>
                  <a:cubicBezTo>
                    <a:pt x="81" y="19"/>
                    <a:pt x="81" y="18"/>
                    <a:pt x="82" y="17"/>
                  </a:cubicBezTo>
                  <a:cubicBezTo>
                    <a:pt x="84" y="15"/>
                    <a:pt x="86" y="13"/>
                    <a:pt x="88" y="11"/>
                  </a:cubicBezTo>
                  <a:cubicBezTo>
                    <a:pt x="89" y="10"/>
                    <a:pt x="90" y="10"/>
                    <a:pt x="91" y="11"/>
                  </a:cubicBezTo>
                  <a:cubicBezTo>
                    <a:pt x="92" y="12"/>
                    <a:pt x="92" y="14"/>
                    <a:pt x="91" y="15"/>
                  </a:cubicBezTo>
                  <a:cubicBezTo>
                    <a:pt x="89" y="16"/>
                    <a:pt x="88" y="18"/>
                    <a:pt x="86" y="20"/>
                  </a:cubicBezTo>
                  <a:cubicBezTo>
                    <a:pt x="85" y="20"/>
                    <a:pt x="85" y="21"/>
                    <a:pt x="84" y="21"/>
                  </a:cubicBezTo>
                  <a:cubicBezTo>
                    <a:pt x="83" y="21"/>
                    <a:pt x="83" y="20"/>
                    <a:pt x="82" y="20"/>
                  </a:cubicBezTo>
                  <a:close/>
                  <a:moveTo>
                    <a:pt x="94" y="9"/>
                  </a:moveTo>
                  <a:cubicBezTo>
                    <a:pt x="93" y="8"/>
                    <a:pt x="93" y="7"/>
                    <a:pt x="94" y="6"/>
                  </a:cubicBezTo>
                  <a:cubicBezTo>
                    <a:pt x="97" y="2"/>
                    <a:pt x="100" y="1"/>
                    <a:pt x="100" y="1"/>
                  </a:cubicBezTo>
                  <a:cubicBezTo>
                    <a:pt x="100" y="1"/>
                    <a:pt x="100" y="1"/>
                    <a:pt x="100" y="1"/>
                  </a:cubicBezTo>
                  <a:cubicBezTo>
                    <a:pt x="101" y="0"/>
                    <a:pt x="102" y="0"/>
                    <a:pt x="103" y="1"/>
                  </a:cubicBezTo>
                  <a:cubicBezTo>
                    <a:pt x="104" y="2"/>
                    <a:pt x="104" y="3"/>
                    <a:pt x="103" y="4"/>
                  </a:cubicBezTo>
                  <a:cubicBezTo>
                    <a:pt x="103" y="4"/>
                    <a:pt x="101" y="6"/>
                    <a:pt x="97" y="9"/>
                  </a:cubicBezTo>
                  <a:cubicBezTo>
                    <a:pt x="96" y="10"/>
                    <a:pt x="96" y="10"/>
                    <a:pt x="95" y="10"/>
                  </a:cubicBezTo>
                  <a:cubicBezTo>
                    <a:pt x="95" y="10"/>
                    <a:pt x="94" y="10"/>
                    <a:pt x="94" y="9"/>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56"/>
            <p:cNvSpPr>
              <a:spLocks noEditPoints="1"/>
            </p:cNvSpPr>
            <p:nvPr/>
          </p:nvSpPr>
          <p:spPr bwMode="auto">
            <a:xfrm>
              <a:off x="4819649" y="1854201"/>
              <a:ext cx="387350" cy="841375"/>
            </a:xfrm>
            <a:custGeom>
              <a:avLst/>
              <a:gdLst>
                <a:gd name="T0" fmla="*/ 12 w 143"/>
                <a:gd name="T1" fmla="*/ 304 h 311"/>
                <a:gd name="T2" fmla="*/ 1 w 143"/>
                <a:gd name="T3" fmla="*/ 310 h 311"/>
                <a:gd name="T4" fmla="*/ 26 w 143"/>
                <a:gd name="T5" fmla="*/ 297 h 311"/>
                <a:gd name="T6" fmla="*/ 15 w 143"/>
                <a:gd name="T7" fmla="*/ 303 h 311"/>
                <a:gd name="T8" fmla="*/ 39 w 143"/>
                <a:gd name="T9" fmla="*/ 289 h 311"/>
                <a:gd name="T10" fmla="*/ 29 w 143"/>
                <a:gd name="T11" fmla="*/ 295 h 311"/>
                <a:gd name="T12" fmla="*/ 52 w 143"/>
                <a:gd name="T13" fmla="*/ 280 h 311"/>
                <a:gd name="T14" fmla="*/ 42 w 143"/>
                <a:gd name="T15" fmla="*/ 287 h 311"/>
                <a:gd name="T16" fmla="*/ 61 w 143"/>
                <a:gd name="T17" fmla="*/ 270 h 311"/>
                <a:gd name="T18" fmla="*/ 57 w 143"/>
                <a:gd name="T19" fmla="*/ 279 h 311"/>
                <a:gd name="T20" fmla="*/ 73 w 143"/>
                <a:gd name="T21" fmla="*/ 260 h 311"/>
                <a:gd name="T22" fmla="*/ 69 w 143"/>
                <a:gd name="T23" fmla="*/ 269 h 311"/>
                <a:gd name="T24" fmla="*/ 84 w 143"/>
                <a:gd name="T25" fmla="*/ 249 h 311"/>
                <a:gd name="T26" fmla="*/ 80 w 143"/>
                <a:gd name="T27" fmla="*/ 259 h 311"/>
                <a:gd name="T28" fmla="*/ 84 w 143"/>
                <a:gd name="T29" fmla="*/ 249 h 311"/>
                <a:gd name="T30" fmla="*/ 94 w 143"/>
                <a:gd name="T31" fmla="*/ 238 h 311"/>
                <a:gd name="T32" fmla="*/ 91 w 143"/>
                <a:gd name="T33" fmla="*/ 247 h 311"/>
                <a:gd name="T34" fmla="*/ 103 w 143"/>
                <a:gd name="T35" fmla="*/ 225 h 311"/>
                <a:gd name="T36" fmla="*/ 101 w 143"/>
                <a:gd name="T37" fmla="*/ 235 h 311"/>
                <a:gd name="T38" fmla="*/ 112 w 143"/>
                <a:gd name="T39" fmla="*/ 212 h 311"/>
                <a:gd name="T40" fmla="*/ 110 w 143"/>
                <a:gd name="T41" fmla="*/ 223 h 311"/>
                <a:gd name="T42" fmla="*/ 119 w 143"/>
                <a:gd name="T43" fmla="*/ 199 h 311"/>
                <a:gd name="T44" fmla="*/ 117 w 143"/>
                <a:gd name="T45" fmla="*/ 209 h 311"/>
                <a:gd name="T46" fmla="*/ 125 w 143"/>
                <a:gd name="T47" fmla="*/ 185 h 311"/>
                <a:gd name="T48" fmla="*/ 124 w 143"/>
                <a:gd name="T49" fmla="*/ 195 h 311"/>
                <a:gd name="T50" fmla="*/ 130 w 143"/>
                <a:gd name="T51" fmla="*/ 170 h 311"/>
                <a:gd name="T52" fmla="*/ 130 w 143"/>
                <a:gd name="T53" fmla="*/ 180 h 311"/>
                <a:gd name="T54" fmla="*/ 134 w 143"/>
                <a:gd name="T55" fmla="*/ 155 h 311"/>
                <a:gd name="T56" fmla="*/ 136 w 143"/>
                <a:gd name="T57" fmla="*/ 164 h 311"/>
                <a:gd name="T58" fmla="*/ 136 w 143"/>
                <a:gd name="T59" fmla="*/ 140 h 311"/>
                <a:gd name="T60" fmla="*/ 137 w 143"/>
                <a:gd name="T61" fmla="*/ 150 h 311"/>
                <a:gd name="T62" fmla="*/ 138 w 143"/>
                <a:gd name="T63" fmla="*/ 125 h 311"/>
                <a:gd name="T64" fmla="*/ 140 w 143"/>
                <a:gd name="T65" fmla="*/ 135 h 311"/>
                <a:gd name="T66" fmla="*/ 139 w 143"/>
                <a:gd name="T67" fmla="*/ 109 h 311"/>
                <a:gd name="T68" fmla="*/ 141 w 143"/>
                <a:gd name="T69" fmla="*/ 119 h 311"/>
                <a:gd name="T70" fmla="*/ 141 w 143"/>
                <a:gd name="T71" fmla="*/ 91 h 311"/>
                <a:gd name="T72" fmla="*/ 141 w 143"/>
                <a:gd name="T73" fmla="*/ 104 h 311"/>
                <a:gd name="T74" fmla="*/ 139 w 143"/>
                <a:gd name="T75" fmla="*/ 76 h 311"/>
                <a:gd name="T76" fmla="*/ 140 w 143"/>
                <a:gd name="T77" fmla="*/ 88 h 311"/>
                <a:gd name="T78" fmla="*/ 135 w 143"/>
                <a:gd name="T79" fmla="*/ 63 h 311"/>
                <a:gd name="T80" fmla="*/ 139 w 143"/>
                <a:gd name="T81" fmla="*/ 72 h 311"/>
                <a:gd name="T82" fmla="*/ 132 w 143"/>
                <a:gd name="T83" fmla="*/ 48 h 311"/>
                <a:gd name="T84" fmla="*/ 138 w 143"/>
                <a:gd name="T85" fmla="*/ 54 h 311"/>
                <a:gd name="T86" fmla="*/ 131 w 143"/>
                <a:gd name="T87" fmla="*/ 40 h 311"/>
                <a:gd name="T88" fmla="*/ 133 w 143"/>
                <a:gd name="T89" fmla="*/ 31 h 311"/>
                <a:gd name="T90" fmla="*/ 131 w 143"/>
                <a:gd name="T91" fmla="*/ 40 h 311"/>
                <a:gd name="T92" fmla="*/ 129 w 143"/>
                <a:gd name="T93" fmla="*/ 16 h 311"/>
                <a:gd name="T94" fmla="*/ 126 w 143"/>
                <a:gd name="T95" fmla="*/ 25 h 311"/>
                <a:gd name="T96" fmla="*/ 120 w 143"/>
                <a:gd name="T97" fmla="*/ 0 h 311"/>
                <a:gd name="T98" fmla="*/ 124 w 143"/>
                <a:gd name="T99" fmla="*/ 1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311">
                  <a:moveTo>
                    <a:pt x="1" y="310"/>
                  </a:moveTo>
                  <a:cubicBezTo>
                    <a:pt x="0" y="308"/>
                    <a:pt x="1" y="307"/>
                    <a:pt x="2" y="306"/>
                  </a:cubicBezTo>
                  <a:cubicBezTo>
                    <a:pt x="5" y="305"/>
                    <a:pt x="7" y="304"/>
                    <a:pt x="9" y="303"/>
                  </a:cubicBezTo>
                  <a:cubicBezTo>
                    <a:pt x="10" y="302"/>
                    <a:pt x="12" y="303"/>
                    <a:pt x="12" y="304"/>
                  </a:cubicBezTo>
                  <a:cubicBezTo>
                    <a:pt x="13" y="305"/>
                    <a:pt x="12" y="307"/>
                    <a:pt x="11" y="307"/>
                  </a:cubicBezTo>
                  <a:cubicBezTo>
                    <a:pt x="9" y="308"/>
                    <a:pt x="7" y="310"/>
                    <a:pt x="4" y="311"/>
                  </a:cubicBezTo>
                  <a:cubicBezTo>
                    <a:pt x="3" y="311"/>
                    <a:pt x="3" y="311"/>
                    <a:pt x="3" y="311"/>
                  </a:cubicBezTo>
                  <a:cubicBezTo>
                    <a:pt x="2" y="311"/>
                    <a:pt x="1" y="310"/>
                    <a:pt x="1" y="310"/>
                  </a:cubicBezTo>
                  <a:close/>
                  <a:moveTo>
                    <a:pt x="15" y="303"/>
                  </a:moveTo>
                  <a:cubicBezTo>
                    <a:pt x="14" y="302"/>
                    <a:pt x="15" y="300"/>
                    <a:pt x="16" y="300"/>
                  </a:cubicBezTo>
                  <a:cubicBezTo>
                    <a:pt x="18" y="298"/>
                    <a:pt x="21" y="297"/>
                    <a:pt x="23" y="296"/>
                  </a:cubicBezTo>
                  <a:cubicBezTo>
                    <a:pt x="24" y="295"/>
                    <a:pt x="25" y="296"/>
                    <a:pt x="26" y="297"/>
                  </a:cubicBezTo>
                  <a:cubicBezTo>
                    <a:pt x="27" y="298"/>
                    <a:pt x="26" y="299"/>
                    <a:pt x="25" y="300"/>
                  </a:cubicBezTo>
                  <a:cubicBezTo>
                    <a:pt x="23" y="301"/>
                    <a:pt x="21" y="302"/>
                    <a:pt x="18" y="304"/>
                  </a:cubicBezTo>
                  <a:cubicBezTo>
                    <a:pt x="18" y="304"/>
                    <a:pt x="17" y="304"/>
                    <a:pt x="17" y="304"/>
                  </a:cubicBezTo>
                  <a:cubicBezTo>
                    <a:pt x="16" y="304"/>
                    <a:pt x="15" y="304"/>
                    <a:pt x="15" y="303"/>
                  </a:cubicBezTo>
                  <a:close/>
                  <a:moveTo>
                    <a:pt x="29" y="295"/>
                  </a:moveTo>
                  <a:cubicBezTo>
                    <a:pt x="28" y="294"/>
                    <a:pt x="28" y="293"/>
                    <a:pt x="30" y="292"/>
                  </a:cubicBezTo>
                  <a:cubicBezTo>
                    <a:pt x="32" y="291"/>
                    <a:pt x="34" y="289"/>
                    <a:pt x="36" y="288"/>
                  </a:cubicBezTo>
                  <a:cubicBezTo>
                    <a:pt x="37" y="287"/>
                    <a:pt x="39" y="288"/>
                    <a:pt x="39" y="289"/>
                  </a:cubicBezTo>
                  <a:cubicBezTo>
                    <a:pt x="40" y="290"/>
                    <a:pt x="40" y="291"/>
                    <a:pt x="39" y="292"/>
                  </a:cubicBezTo>
                  <a:cubicBezTo>
                    <a:pt x="36" y="293"/>
                    <a:pt x="34" y="295"/>
                    <a:pt x="32" y="296"/>
                  </a:cubicBezTo>
                  <a:cubicBezTo>
                    <a:pt x="32" y="296"/>
                    <a:pt x="31" y="296"/>
                    <a:pt x="31" y="296"/>
                  </a:cubicBezTo>
                  <a:cubicBezTo>
                    <a:pt x="30" y="296"/>
                    <a:pt x="29" y="296"/>
                    <a:pt x="29" y="295"/>
                  </a:cubicBezTo>
                  <a:close/>
                  <a:moveTo>
                    <a:pt x="42" y="287"/>
                  </a:moveTo>
                  <a:cubicBezTo>
                    <a:pt x="41" y="286"/>
                    <a:pt x="42" y="285"/>
                    <a:pt x="43" y="284"/>
                  </a:cubicBezTo>
                  <a:cubicBezTo>
                    <a:pt x="45" y="282"/>
                    <a:pt x="47" y="281"/>
                    <a:pt x="49" y="280"/>
                  </a:cubicBezTo>
                  <a:cubicBezTo>
                    <a:pt x="50" y="279"/>
                    <a:pt x="52" y="279"/>
                    <a:pt x="52" y="280"/>
                  </a:cubicBezTo>
                  <a:cubicBezTo>
                    <a:pt x="53" y="281"/>
                    <a:pt x="53" y="283"/>
                    <a:pt x="52" y="283"/>
                  </a:cubicBezTo>
                  <a:cubicBezTo>
                    <a:pt x="50" y="285"/>
                    <a:pt x="47" y="286"/>
                    <a:pt x="45" y="288"/>
                  </a:cubicBezTo>
                  <a:cubicBezTo>
                    <a:pt x="45" y="288"/>
                    <a:pt x="44" y="288"/>
                    <a:pt x="44" y="288"/>
                  </a:cubicBezTo>
                  <a:cubicBezTo>
                    <a:pt x="43" y="288"/>
                    <a:pt x="42" y="288"/>
                    <a:pt x="42" y="287"/>
                  </a:cubicBezTo>
                  <a:close/>
                  <a:moveTo>
                    <a:pt x="55" y="278"/>
                  </a:moveTo>
                  <a:cubicBezTo>
                    <a:pt x="54" y="277"/>
                    <a:pt x="54" y="276"/>
                    <a:pt x="55" y="275"/>
                  </a:cubicBezTo>
                  <a:cubicBezTo>
                    <a:pt x="57" y="273"/>
                    <a:pt x="59" y="272"/>
                    <a:pt x="61" y="270"/>
                  </a:cubicBezTo>
                  <a:cubicBezTo>
                    <a:pt x="61" y="270"/>
                    <a:pt x="61" y="270"/>
                    <a:pt x="61" y="270"/>
                  </a:cubicBezTo>
                  <a:cubicBezTo>
                    <a:pt x="62" y="269"/>
                    <a:pt x="64" y="270"/>
                    <a:pt x="65" y="271"/>
                  </a:cubicBezTo>
                  <a:cubicBezTo>
                    <a:pt x="65" y="272"/>
                    <a:pt x="65" y="273"/>
                    <a:pt x="64" y="274"/>
                  </a:cubicBezTo>
                  <a:cubicBezTo>
                    <a:pt x="62" y="276"/>
                    <a:pt x="60" y="277"/>
                    <a:pt x="58" y="279"/>
                  </a:cubicBezTo>
                  <a:cubicBezTo>
                    <a:pt x="58" y="279"/>
                    <a:pt x="57" y="279"/>
                    <a:pt x="57" y="279"/>
                  </a:cubicBezTo>
                  <a:cubicBezTo>
                    <a:pt x="56" y="279"/>
                    <a:pt x="55" y="279"/>
                    <a:pt x="55" y="278"/>
                  </a:cubicBezTo>
                  <a:close/>
                  <a:moveTo>
                    <a:pt x="67" y="269"/>
                  </a:moveTo>
                  <a:cubicBezTo>
                    <a:pt x="66" y="268"/>
                    <a:pt x="66" y="266"/>
                    <a:pt x="67" y="265"/>
                  </a:cubicBezTo>
                  <a:cubicBezTo>
                    <a:pt x="69" y="264"/>
                    <a:pt x="71" y="262"/>
                    <a:pt x="73" y="260"/>
                  </a:cubicBezTo>
                  <a:cubicBezTo>
                    <a:pt x="74" y="259"/>
                    <a:pt x="76" y="259"/>
                    <a:pt x="76" y="260"/>
                  </a:cubicBezTo>
                  <a:cubicBezTo>
                    <a:pt x="77" y="261"/>
                    <a:pt x="77" y="263"/>
                    <a:pt x="76" y="264"/>
                  </a:cubicBezTo>
                  <a:cubicBezTo>
                    <a:pt x="74" y="265"/>
                    <a:pt x="72" y="267"/>
                    <a:pt x="70" y="269"/>
                  </a:cubicBezTo>
                  <a:cubicBezTo>
                    <a:pt x="70" y="269"/>
                    <a:pt x="69" y="269"/>
                    <a:pt x="69" y="269"/>
                  </a:cubicBezTo>
                  <a:cubicBezTo>
                    <a:pt x="68" y="269"/>
                    <a:pt x="68" y="269"/>
                    <a:pt x="67" y="269"/>
                  </a:cubicBezTo>
                  <a:close/>
                  <a:moveTo>
                    <a:pt x="79" y="258"/>
                  </a:moveTo>
                  <a:cubicBezTo>
                    <a:pt x="78" y="257"/>
                    <a:pt x="78" y="256"/>
                    <a:pt x="79" y="255"/>
                  </a:cubicBezTo>
                  <a:cubicBezTo>
                    <a:pt x="81" y="253"/>
                    <a:pt x="82" y="251"/>
                    <a:pt x="84" y="249"/>
                  </a:cubicBezTo>
                  <a:cubicBezTo>
                    <a:pt x="85" y="248"/>
                    <a:pt x="86" y="248"/>
                    <a:pt x="87" y="249"/>
                  </a:cubicBezTo>
                  <a:cubicBezTo>
                    <a:pt x="88" y="250"/>
                    <a:pt x="88" y="252"/>
                    <a:pt x="87" y="253"/>
                  </a:cubicBezTo>
                  <a:cubicBezTo>
                    <a:pt x="86" y="254"/>
                    <a:pt x="84" y="256"/>
                    <a:pt x="82" y="258"/>
                  </a:cubicBezTo>
                  <a:cubicBezTo>
                    <a:pt x="82" y="259"/>
                    <a:pt x="81" y="259"/>
                    <a:pt x="80" y="259"/>
                  </a:cubicBezTo>
                  <a:cubicBezTo>
                    <a:pt x="80" y="259"/>
                    <a:pt x="79" y="259"/>
                    <a:pt x="79" y="258"/>
                  </a:cubicBezTo>
                  <a:close/>
                  <a:moveTo>
                    <a:pt x="84" y="249"/>
                  </a:moveTo>
                  <a:cubicBezTo>
                    <a:pt x="84" y="249"/>
                    <a:pt x="84" y="249"/>
                    <a:pt x="84" y="249"/>
                  </a:cubicBezTo>
                  <a:cubicBezTo>
                    <a:pt x="84" y="249"/>
                    <a:pt x="84" y="249"/>
                    <a:pt x="84" y="249"/>
                  </a:cubicBezTo>
                  <a:close/>
                  <a:moveTo>
                    <a:pt x="89" y="247"/>
                  </a:moveTo>
                  <a:cubicBezTo>
                    <a:pt x="88" y="246"/>
                    <a:pt x="88" y="245"/>
                    <a:pt x="89" y="244"/>
                  </a:cubicBezTo>
                  <a:cubicBezTo>
                    <a:pt x="91" y="242"/>
                    <a:pt x="93" y="240"/>
                    <a:pt x="94" y="238"/>
                  </a:cubicBezTo>
                  <a:cubicBezTo>
                    <a:pt x="94" y="238"/>
                    <a:pt x="94" y="238"/>
                    <a:pt x="94" y="238"/>
                  </a:cubicBezTo>
                  <a:cubicBezTo>
                    <a:pt x="95" y="237"/>
                    <a:pt x="97" y="237"/>
                    <a:pt x="98" y="237"/>
                  </a:cubicBezTo>
                  <a:cubicBezTo>
                    <a:pt x="98" y="238"/>
                    <a:pt x="99" y="240"/>
                    <a:pt x="98" y="241"/>
                  </a:cubicBezTo>
                  <a:cubicBezTo>
                    <a:pt x="96" y="243"/>
                    <a:pt x="95" y="245"/>
                    <a:pt x="93" y="247"/>
                  </a:cubicBezTo>
                  <a:cubicBezTo>
                    <a:pt x="92" y="247"/>
                    <a:pt x="92" y="247"/>
                    <a:pt x="91" y="247"/>
                  </a:cubicBezTo>
                  <a:cubicBezTo>
                    <a:pt x="90" y="247"/>
                    <a:pt x="90" y="247"/>
                    <a:pt x="89" y="247"/>
                  </a:cubicBezTo>
                  <a:close/>
                  <a:moveTo>
                    <a:pt x="99" y="235"/>
                  </a:moveTo>
                  <a:cubicBezTo>
                    <a:pt x="98" y="234"/>
                    <a:pt x="98" y="233"/>
                    <a:pt x="99" y="232"/>
                  </a:cubicBezTo>
                  <a:cubicBezTo>
                    <a:pt x="101" y="230"/>
                    <a:pt x="102" y="227"/>
                    <a:pt x="103" y="225"/>
                  </a:cubicBezTo>
                  <a:cubicBezTo>
                    <a:pt x="104" y="224"/>
                    <a:pt x="106" y="224"/>
                    <a:pt x="107" y="225"/>
                  </a:cubicBezTo>
                  <a:cubicBezTo>
                    <a:pt x="108" y="226"/>
                    <a:pt x="108" y="227"/>
                    <a:pt x="107" y="228"/>
                  </a:cubicBezTo>
                  <a:cubicBezTo>
                    <a:pt x="106" y="230"/>
                    <a:pt x="104" y="232"/>
                    <a:pt x="103" y="234"/>
                  </a:cubicBezTo>
                  <a:cubicBezTo>
                    <a:pt x="102" y="235"/>
                    <a:pt x="102" y="235"/>
                    <a:pt x="101" y="235"/>
                  </a:cubicBezTo>
                  <a:cubicBezTo>
                    <a:pt x="100" y="235"/>
                    <a:pt x="100" y="235"/>
                    <a:pt x="99" y="235"/>
                  </a:cubicBezTo>
                  <a:close/>
                  <a:moveTo>
                    <a:pt x="108" y="222"/>
                  </a:moveTo>
                  <a:cubicBezTo>
                    <a:pt x="107" y="221"/>
                    <a:pt x="107" y="220"/>
                    <a:pt x="108" y="219"/>
                  </a:cubicBezTo>
                  <a:cubicBezTo>
                    <a:pt x="109" y="217"/>
                    <a:pt x="110" y="215"/>
                    <a:pt x="112" y="212"/>
                  </a:cubicBezTo>
                  <a:cubicBezTo>
                    <a:pt x="112" y="211"/>
                    <a:pt x="114" y="211"/>
                    <a:pt x="115" y="212"/>
                  </a:cubicBezTo>
                  <a:cubicBezTo>
                    <a:pt x="116" y="212"/>
                    <a:pt x="116" y="214"/>
                    <a:pt x="116" y="215"/>
                  </a:cubicBezTo>
                  <a:cubicBezTo>
                    <a:pt x="114" y="217"/>
                    <a:pt x="113" y="219"/>
                    <a:pt x="112" y="221"/>
                  </a:cubicBezTo>
                  <a:cubicBezTo>
                    <a:pt x="111" y="222"/>
                    <a:pt x="110" y="223"/>
                    <a:pt x="110" y="223"/>
                  </a:cubicBezTo>
                  <a:cubicBezTo>
                    <a:pt x="109" y="223"/>
                    <a:pt x="109" y="222"/>
                    <a:pt x="108" y="222"/>
                  </a:cubicBezTo>
                  <a:close/>
                  <a:moveTo>
                    <a:pt x="116" y="209"/>
                  </a:moveTo>
                  <a:cubicBezTo>
                    <a:pt x="115" y="208"/>
                    <a:pt x="115" y="207"/>
                    <a:pt x="115" y="206"/>
                  </a:cubicBezTo>
                  <a:cubicBezTo>
                    <a:pt x="117" y="203"/>
                    <a:pt x="118" y="201"/>
                    <a:pt x="119" y="199"/>
                  </a:cubicBezTo>
                  <a:cubicBezTo>
                    <a:pt x="119" y="198"/>
                    <a:pt x="121" y="197"/>
                    <a:pt x="122" y="198"/>
                  </a:cubicBezTo>
                  <a:cubicBezTo>
                    <a:pt x="123" y="198"/>
                    <a:pt x="124" y="200"/>
                    <a:pt x="123" y="201"/>
                  </a:cubicBezTo>
                  <a:cubicBezTo>
                    <a:pt x="122" y="203"/>
                    <a:pt x="121" y="205"/>
                    <a:pt x="120" y="208"/>
                  </a:cubicBezTo>
                  <a:cubicBezTo>
                    <a:pt x="119" y="209"/>
                    <a:pt x="118" y="209"/>
                    <a:pt x="117" y="209"/>
                  </a:cubicBezTo>
                  <a:lnTo>
                    <a:pt x="116" y="209"/>
                  </a:lnTo>
                  <a:close/>
                  <a:moveTo>
                    <a:pt x="123" y="195"/>
                  </a:moveTo>
                  <a:cubicBezTo>
                    <a:pt x="122" y="194"/>
                    <a:pt x="122" y="193"/>
                    <a:pt x="122" y="192"/>
                  </a:cubicBezTo>
                  <a:cubicBezTo>
                    <a:pt x="123" y="189"/>
                    <a:pt x="124" y="187"/>
                    <a:pt x="125" y="185"/>
                  </a:cubicBezTo>
                  <a:cubicBezTo>
                    <a:pt x="125" y="183"/>
                    <a:pt x="127" y="183"/>
                    <a:pt x="128" y="183"/>
                  </a:cubicBezTo>
                  <a:cubicBezTo>
                    <a:pt x="129" y="184"/>
                    <a:pt x="130" y="185"/>
                    <a:pt x="129" y="186"/>
                  </a:cubicBezTo>
                  <a:cubicBezTo>
                    <a:pt x="128" y="189"/>
                    <a:pt x="127" y="191"/>
                    <a:pt x="126" y="194"/>
                  </a:cubicBezTo>
                  <a:cubicBezTo>
                    <a:pt x="126" y="194"/>
                    <a:pt x="125" y="195"/>
                    <a:pt x="124" y="195"/>
                  </a:cubicBezTo>
                  <a:lnTo>
                    <a:pt x="123" y="195"/>
                  </a:lnTo>
                  <a:close/>
                  <a:moveTo>
                    <a:pt x="129" y="180"/>
                  </a:moveTo>
                  <a:cubicBezTo>
                    <a:pt x="128" y="180"/>
                    <a:pt x="127" y="179"/>
                    <a:pt x="128" y="177"/>
                  </a:cubicBezTo>
                  <a:cubicBezTo>
                    <a:pt x="128" y="175"/>
                    <a:pt x="129" y="172"/>
                    <a:pt x="130" y="170"/>
                  </a:cubicBezTo>
                  <a:cubicBezTo>
                    <a:pt x="130" y="169"/>
                    <a:pt x="132" y="168"/>
                    <a:pt x="133" y="168"/>
                  </a:cubicBezTo>
                  <a:cubicBezTo>
                    <a:pt x="134" y="169"/>
                    <a:pt x="135" y="170"/>
                    <a:pt x="134" y="171"/>
                  </a:cubicBezTo>
                  <a:cubicBezTo>
                    <a:pt x="134" y="174"/>
                    <a:pt x="133" y="176"/>
                    <a:pt x="132" y="179"/>
                  </a:cubicBezTo>
                  <a:cubicBezTo>
                    <a:pt x="132" y="180"/>
                    <a:pt x="131" y="180"/>
                    <a:pt x="130" y="180"/>
                  </a:cubicBezTo>
                  <a:lnTo>
                    <a:pt x="129" y="180"/>
                  </a:lnTo>
                  <a:close/>
                  <a:moveTo>
                    <a:pt x="134" y="165"/>
                  </a:moveTo>
                  <a:cubicBezTo>
                    <a:pt x="132" y="165"/>
                    <a:pt x="132" y="164"/>
                    <a:pt x="132" y="163"/>
                  </a:cubicBezTo>
                  <a:cubicBezTo>
                    <a:pt x="133" y="160"/>
                    <a:pt x="133" y="158"/>
                    <a:pt x="134" y="155"/>
                  </a:cubicBezTo>
                  <a:cubicBezTo>
                    <a:pt x="134" y="155"/>
                    <a:pt x="134" y="155"/>
                    <a:pt x="134" y="155"/>
                  </a:cubicBezTo>
                  <a:cubicBezTo>
                    <a:pt x="134" y="154"/>
                    <a:pt x="135" y="153"/>
                    <a:pt x="136" y="153"/>
                  </a:cubicBezTo>
                  <a:cubicBezTo>
                    <a:pt x="138" y="154"/>
                    <a:pt x="139" y="155"/>
                    <a:pt x="138" y="156"/>
                  </a:cubicBezTo>
                  <a:cubicBezTo>
                    <a:pt x="138" y="159"/>
                    <a:pt x="137" y="161"/>
                    <a:pt x="136" y="164"/>
                  </a:cubicBezTo>
                  <a:cubicBezTo>
                    <a:pt x="136" y="165"/>
                    <a:pt x="135" y="165"/>
                    <a:pt x="134" y="165"/>
                  </a:cubicBezTo>
                  <a:close/>
                  <a:moveTo>
                    <a:pt x="137" y="150"/>
                  </a:moveTo>
                  <a:cubicBezTo>
                    <a:pt x="136" y="150"/>
                    <a:pt x="135" y="149"/>
                    <a:pt x="135" y="147"/>
                  </a:cubicBezTo>
                  <a:cubicBezTo>
                    <a:pt x="136" y="145"/>
                    <a:pt x="136" y="142"/>
                    <a:pt x="136" y="140"/>
                  </a:cubicBezTo>
                  <a:cubicBezTo>
                    <a:pt x="137" y="139"/>
                    <a:pt x="138" y="138"/>
                    <a:pt x="139" y="138"/>
                  </a:cubicBezTo>
                  <a:cubicBezTo>
                    <a:pt x="140" y="138"/>
                    <a:pt x="141" y="139"/>
                    <a:pt x="141" y="140"/>
                  </a:cubicBezTo>
                  <a:cubicBezTo>
                    <a:pt x="141" y="143"/>
                    <a:pt x="140" y="146"/>
                    <a:pt x="140" y="148"/>
                  </a:cubicBezTo>
                  <a:cubicBezTo>
                    <a:pt x="140" y="149"/>
                    <a:pt x="139" y="150"/>
                    <a:pt x="137" y="150"/>
                  </a:cubicBezTo>
                  <a:close/>
                  <a:moveTo>
                    <a:pt x="139" y="135"/>
                  </a:moveTo>
                  <a:cubicBezTo>
                    <a:pt x="138" y="135"/>
                    <a:pt x="137" y="133"/>
                    <a:pt x="137" y="132"/>
                  </a:cubicBezTo>
                  <a:cubicBezTo>
                    <a:pt x="138" y="130"/>
                    <a:pt x="138" y="127"/>
                    <a:pt x="138" y="124"/>
                  </a:cubicBezTo>
                  <a:cubicBezTo>
                    <a:pt x="138" y="125"/>
                    <a:pt x="138" y="125"/>
                    <a:pt x="138" y="125"/>
                  </a:cubicBezTo>
                  <a:cubicBezTo>
                    <a:pt x="138" y="123"/>
                    <a:pt x="139" y="122"/>
                    <a:pt x="141" y="122"/>
                  </a:cubicBezTo>
                  <a:cubicBezTo>
                    <a:pt x="142" y="122"/>
                    <a:pt x="143" y="124"/>
                    <a:pt x="143" y="125"/>
                  </a:cubicBezTo>
                  <a:cubicBezTo>
                    <a:pt x="143" y="127"/>
                    <a:pt x="142" y="130"/>
                    <a:pt x="142" y="133"/>
                  </a:cubicBezTo>
                  <a:cubicBezTo>
                    <a:pt x="142" y="134"/>
                    <a:pt x="141" y="135"/>
                    <a:pt x="140" y="135"/>
                  </a:cubicBezTo>
                  <a:lnTo>
                    <a:pt x="139" y="135"/>
                  </a:lnTo>
                  <a:close/>
                  <a:moveTo>
                    <a:pt x="141" y="119"/>
                  </a:moveTo>
                  <a:cubicBezTo>
                    <a:pt x="139" y="119"/>
                    <a:pt x="138" y="118"/>
                    <a:pt x="138" y="117"/>
                  </a:cubicBezTo>
                  <a:cubicBezTo>
                    <a:pt x="139" y="114"/>
                    <a:pt x="139" y="112"/>
                    <a:pt x="139" y="109"/>
                  </a:cubicBezTo>
                  <a:cubicBezTo>
                    <a:pt x="139" y="108"/>
                    <a:pt x="140" y="107"/>
                    <a:pt x="141" y="107"/>
                  </a:cubicBezTo>
                  <a:cubicBezTo>
                    <a:pt x="142" y="107"/>
                    <a:pt x="143" y="108"/>
                    <a:pt x="143" y="109"/>
                  </a:cubicBezTo>
                  <a:cubicBezTo>
                    <a:pt x="143" y="112"/>
                    <a:pt x="143" y="114"/>
                    <a:pt x="143" y="117"/>
                  </a:cubicBezTo>
                  <a:cubicBezTo>
                    <a:pt x="143" y="118"/>
                    <a:pt x="142" y="119"/>
                    <a:pt x="141" y="119"/>
                  </a:cubicBezTo>
                  <a:close/>
                  <a:moveTo>
                    <a:pt x="139" y="101"/>
                  </a:moveTo>
                  <a:cubicBezTo>
                    <a:pt x="139" y="99"/>
                    <a:pt x="138" y="96"/>
                    <a:pt x="138" y="94"/>
                  </a:cubicBezTo>
                  <a:cubicBezTo>
                    <a:pt x="138" y="94"/>
                    <a:pt x="138" y="94"/>
                    <a:pt x="138" y="94"/>
                  </a:cubicBezTo>
                  <a:cubicBezTo>
                    <a:pt x="138" y="92"/>
                    <a:pt x="139" y="91"/>
                    <a:pt x="141" y="91"/>
                  </a:cubicBezTo>
                  <a:cubicBezTo>
                    <a:pt x="142" y="91"/>
                    <a:pt x="143" y="92"/>
                    <a:pt x="143" y="93"/>
                  </a:cubicBezTo>
                  <a:cubicBezTo>
                    <a:pt x="143" y="96"/>
                    <a:pt x="143" y="99"/>
                    <a:pt x="143" y="101"/>
                  </a:cubicBezTo>
                  <a:cubicBezTo>
                    <a:pt x="143" y="102"/>
                    <a:pt x="142" y="104"/>
                    <a:pt x="141" y="104"/>
                  </a:cubicBezTo>
                  <a:cubicBezTo>
                    <a:pt x="141" y="104"/>
                    <a:pt x="141" y="104"/>
                    <a:pt x="141" y="104"/>
                  </a:cubicBezTo>
                  <a:cubicBezTo>
                    <a:pt x="140" y="104"/>
                    <a:pt x="139" y="103"/>
                    <a:pt x="139" y="101"/>
                  </a:cubicBezTo>
                  <a:close/>
                  <a:moveTo>
                    <a:pt x="138" y="86"/>
                  </a:moveTo>
                  <a:cubicBezTo>
                    <a:pt x="138" y="83"/>
                    <a:pt x="137" y="81"/>
                    <a:pt x="137" y="78"/>
                  </a:cubicBezTo>
                  <a:cubicBezTo>
                    <a:pt x="137" y="77"/>
                    <a:pt x="138" y="76"/>
                    <a:pt x="139" y="76"/>
                  </a:cubicBezTo>
                  <a:cubicBezTo>
                    <a:pt x="141" y="75"/>
                    <a:pt x="142" y="76"/>
                    <a:pt x="142" y="78"/>
                  </a:cubicBezTo>
                  <a:cubicBezTo>
                    <a:pt x="142" y="80"/>
                    <a:pt x="142" y="83"/>
                    <a:pt x="143" y="86"/>
                  </a:cubicBezTo>
                  <a:cubicBezTo>
                    <a:pt x="143" y="87"/>
                    <a:pt x="142" y="88"/>
                    <a:pt x="140" y="88"/>
                  </a:cubicBezTo>
                  <a:cubicBezTo>
                    <a:pt x="140" y="88"/>
                    <a:pt x="140" y="88"/>
                    <a:pt x="140" y="88"/>
                  </a:cubicBezTo>
                  <a:cubicBezTo>
                    <a:pt x="139" y="88"/>
                    <a:pt x="138" y="87"/>
                    <a:pt x="138" y="86"/>
                  </a:cubicBezTo>
                  <a:close/>
                  <a:moveTo>
                    <a:pt x="136" y="71"/>
                  </a:moveTo>
                  <a:cubicBezTo>
                    <a:pt x="136" y="68"/>
                    <a:pt x="135" y="65"/>
                    <a:pt x="135" y="63"/>
                  </a:cubicBezTo>
                  <a:cubicBezTo>
                    <a:pt x="135" y="63"/>
                    <a:pt x="135" y="63"/>
                    <a:pt x="135" y="63"/>
                  </a:cubicBezTo>
                  <a:cubicBezTo>
                    <a:pt x="135" y="62"/>
                    <a:pt x="136" y="60"/>
                    <a:pt x="137" y="60"/>
                  </a:cubicBezTo>
                  <a:cubicBezTo>
                    <a:pt x="138" y="60"/>
                    <a:pt x="140" y="61"/>
                    <a:pt x="140" y="62"/>
                  </a:cubicBezTo>
                  <a:cubicBezTo>
                    <a:pt x="140" y="65"/>
                    <a:pt x="141" y="67"/>
                    <a:pt x="141" y="70"/>
                  </a:cubicBezTo>
                  <a:cubicBezTo>
                    <a:pt x="141" y="71"/>
                    <a:pt x="140" y="72"/>
                    <a:pt x="139" y="72"/>
                  </a:cubicBezTo>
                  <a:cubicBezTo>
                    <a:pt x="139" y="73"/>
                    <a:pt x="139" y="73"/>
                    <a:pt x="139" y="73"/>
                  </a:cubicBezTo>
                  <a:cubicBezTo>
                    <a:pt x="137" y="73"/>
                    <a:pt x="136" y="72"/>
                    <a:pt x="136" y="71"/>
                  </a:cubicBezTo>
                  <a:close/>
                  <a:moveTo>
                    <a:pt x="134" y="55"/>
                  </a:moveTo>
                  <a:cubicBezTo>
                    <a:pt x="133" y="53"/>
                    <a:pt x="133" y="50"/>
                    <a:pt x="132" y="48"/>
                  </a:cubicBezTo>
                  <a:cubicBezTo>
                    <a:pt x="132" y="48"/>
                    <a:pt x="132" y="48"/>
                    <a:pt x="132" y="48"/>
                  </a:cubicBezTo>
                  <a:cubicBezTo>
                    <a:pt x="132" y="46"/>
                    <a:pt x="133" y="45"/>
                    <a:pt x="134" y="45"/>
                  </a:cubicBezTo>
                  <a:cubicBezTo>
                    <a:pt x="135" y="45"/>
                    <a:pt x="137" y="45"/>
                    <a:pt x="137" y="47"/>
                  </a:cubicBezTo>
                  <a:cubicBezTo>
                    <a:pt x="137" y="49"/>
                    <a:pt x="138" y="52"/>
                    <a:pt x="138" y="54"/>
                  </a:cubicBezTo>
                  <a:cubicBezTo>
                    <a:pt x="139" y="56"/>
                    <a:pt x="138" y="57"/>
                    <a:pt x="136" y="57"/>
                  </a:cubicBezTo>
                  <a:cubicBezTo>
                    <a:pt x="136" y="57"/>
                    <a:pt x="136" y="57"/>
                    <a:pt x="136" y="57"/>
                  </a:cubicBezTo>
                  <a:cubicBezTo>
                    <a:pt x="135" y="57"/>
                    <a:pt x="134" y="56"/>
                    <a:pt x="134" y="55"/>
                  </a:cubicBezTo>
                  <a:close/>
                  <a:moveTo>
                    <a:pt x="131" y="40"/>
                  </a:moveTo>
                  <a:cubicBezTo>
                    <a:pt x="130" y="37"/>
                    <a:pt x="129" y="35"/>
                    <a:pt x="129" y="33"/>
                  </a:cubicBezTo>
                  <a:cubicBezTo>
                    <a:pt x="129" y="33"/>
                    <a:pt x="129" y="33"/>
                    <a:pt x="129" y="33"/>
                  </a:cubicBezTo>
                  <a:cubicBezTo>
                    <a:pt x="128" y="31"/>
                    <a:pt x="129" y="30"/>
                    <a:pt x="130" y="30"/>
                  </a:cubicBezTo>
                  <a:cubicBezTo>
                    <a:pt x="131" y="29"/>
                    <a:pt x="133" y="30"/>
                    <a:pt x="133" y="31"/>
                  </a:cubicBezTo>
                  <a:cubicBezTo>
                    <a:pt x="134" y="34"/>
                    <a:pt x="134" y="36"/>
                    <a:pt x="135" y="39"/>
                  </a:cubicBezTo>
                  <a:cubicBezTo>
                    <a:pt x="135" y="40"/>
                    <a:pt x="135" y="41"/>
                    <a:pt x="133" y="42"/>
                  </a:cubicBezTo>
                  <a:cubicBezTo>
                    <a:pt x="133" y="42"/>
                    <a:pt x="133" y="42"/>
                    <a:pt x="133" y="42"/>
                  </a:cubicBezTo>
                  <a:cubicBezTo>
                    <a:pt x="132" y="42"/>
                    <a:pt x="131" y="41"/>
                    <a:pt x="131" y="40"/>
                  </a:cubicBezTo>
                  <a:close/>
                  <a:moveTo>
                    <a:pt x="126" y="25"/>
                  </a:moveTo>
                  <a:cubicBezTo>
                    <a:pt x="126" y="22"/>
                    <a:pt x="125" y="20"/>
                    <a:pt x="124" y="18"/>
                  </a:cubicBezTo>
                  <a:cubicBezTo>
                    <a:pt x="124" y="16"/>
                    <a:pt x="124" y="15"/>
                    <a:pt x="126" y="15"/>
                  </a:cubicBezTo>
                  <a:cubicBezTo>
                    <a:pt x="127" y="14"/>
                    <a:pt x="128" y="15"/>
                    <a:pt x="129" y="16"/>
                  </a:cubicBezTo>
                  <a:cubicBezTo>
                    <a:pt x="129" y="19"/>
                    <a:pt x="130" y="21"/>
                    <a:pt x="131" y="24"/>
                  </a:cubicBezTo>
                  <a:cubicBezTo>
                    <a:pt x="131" y="25"/>
                    <a:pt x="131" y="26"/>
                    <a:pt x="129" y="27"/>
                  </a:cubicBezTo>
                  <a:cubicBezTo>
                    <a:pt x="129" y="27"/>
                    <a:pt x="129" y="27"/>
                    <a:pt x="129" y="27"/>
                  </a:cubicBezTo>
                  <a:cubicBezTo>
                    <a:pt x="128" y="27"/>
                    <a:pt x="127" y="26"/>
                    <a:pt x="126" y="25"/>
                  </a:cubicBezTo>
                  <a:close/>
                  <a:moveTo>
                    <a:pt x="122" y="10"/>
                  </a:moveTo>
                  <a:cubicBezTo>
                    <a:pt x="120" y="6"/>
                    <a:pt x="119" y="3"/>
                    <a:pt x="119" y="3"/>
                  </a:cubicBezTo>
                  <a:cubicBezTo>
                    <a:pt x="119" y="3"/>
                    <a:pt x="119" y="3"/>
                    <a:pt x="119" y="3"/>
                  </a:cubicBezTo>
                  <a:cubicBezTo>
                    <a:pt x="118" y="2"/>
                    <a:pt x="119" y="1"/>
                    <a:pt x="120" y="0"/>
                  </a:cubicBezTo>
                  <a:cubicBezTo>
                    <a:pt x="121" y="0"/>
                    <a:pt x="123" y="0"/>
                    <a:pt x="123" y="1"/>
                  </a:cubicBezTo>
                  <a:cubicBezTo>
                    <a:pt x="123" y="1"/>
                    <a:pt x="124" y="4"/>
                    <a:pt x="126" y="9"/>
                  </a:cubicBezTo>
                  <a:cubicBezTo>
                    <a:pt x="126" y="10"/>
                    <a:pt x="126" y="11"/>
                    <a:pt x="125" y="12"/>
                  </a:cubicBezTo>
                  <a:cubicBezTo>
                    <a:pt x="124" y="12"/>
                    <a:pt x="124" y="12"/>
                    <a:pt x="124" y="12"/>
                  </a:cubicBezTo>
                  <a:cubicBezTo>
                    <a:pt x="123" y="12"/>
                    <a:pt x="122" y="11"/>
                    <a:pt x="122" y="10"/>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57"/>
            <p:cNvSpPr>
              <a:spLocks noEditPoints="1"/>
            </p:cNvSpPr>
            <p:nvPr/>
          </p:nvSpPr>
          <p:spPr bwMode="auto">
            <a:xfrm>
              <a:off x="4743449" y="1778001"/>
              <a:ext cx="247650" cy="909638"/>
            </a:xfrm>
            <a:custGeom>
              <a:avLst/>
              <a:gdLst>
                <a:gd name="T0" fmla="*/ 3 w 91"/>
                <a:gd name="T1" fmla="*/ 336 h 336"/>
                <a:gd name="T2" fmla="*/ 0 w 91"/>
                <a:gd name="T3" fmla="*/ 334 h 336"/>
                <a:gd name="T4" fmla="*/ 5 w 91"/>
                <a:gd name="T5" fmla="*/ 335 h 336"/>
                <a:gd name="T6" fmla="*/ 5 w 91"/>
                <a:gd name="T7" fmla="*/ 333 h 336"/>
                <a:gd name="T8" fmla="*/ 2 w 91"/>
                <a:gd name="T9" fmla="*/ 317 h 336"/>
                <a:gd name="T10" fmla="*/ 6 w 91"/>
                <a:gd name="T11" fmla="*/ 326 h 336"/>
                <a:gd name="T12" fmla="*/ 4 w 91"/>
                <a:gd name="T13" fmla="*/ 310 h 336"/>
                <a:gd name="T14" fmla="*/ 7 w 91"/>
                <a:gd name="T15" fmla="*/ 300 h 336"/>
                <a:gd name="T16" fmla="*/ 6 w 91"/>
                <a:gd name="T17" fmla="*/ 312 h 336"/>
                <a:gd name="T18" fmla="*/ 8 w 91"/>
                <a:gd name="T19" fmla="*/ 287 h 336"/>
                <a:gd name="T20" fmla="*/ 12 w 91"/>
                <a:gd name="T21" fmla="*/ 288 h 336"/>
                <a:gd name="T22" fmla="*/ 8 w 91"/>
                <a:gd name="T23" fmla="*/ 297 h 336"/>
                <a:gd name="T24" fmla="*/ 11 w 91"/>
                <a:gd name="T25" fmla="*/ 271 h 336"/>
                <a:gd name="T26" fmla="*/ 14 w 91"/>
                <a:gd name="T27" fmla="*/ 280 h 336"/>
                <a:gd name="T28" fmla="*/ 14 w 91"/>
                <a:gd name="T29" fmla="*/ 267 h 336"/>
                <a:gd name="T30" fmla="*/ 17 w 91"/>
                <a:gd name="T31" fmla="*/ 254 h 336"/>
                <a:gd name="T32" fmla="*/ 15 w 91"/>
                <a:gd name="T33" fmla="*/ 267 h 336"/>
                <a:gd name="T34" fmla="*/ 15 w 91"/>
                <a:gd name="T35" fmla="*/ 248 h 336"/>
                <a:gd name="T36" fmla="*/ 21 w 91"/>
                <a:gd name="T37" fmla="*/ 241 h 336"/>
                <a:gd name="T38" fmla="*/ 19 w 91"/>
                <a:gd name="T39" fmla="*/ 236 h 336"/>
                <a:gd name="T40" fmla="*/ 19 w 91"/>
                <a:gd name="T41" fmla="*/ 225 h 336"/>
                <a:gd name="T42" fmla="*/ 23 w 91"/>
                <a:gd name="T43" fmla="*/ 227 h 336"/>
                <a:gd name="T44" fmla="*/ 19 w 91"/>
                <a:gd name="T45" fmla="*/ 236 h 336"/>
                <a:gd name="T46" fmla="*/ 21 w 91"/>
                <a:gd name="T47" fmla="*/ 210 h 336"/>
                <a:gd name="T48" fmla="*/ 24 w 91"/>
                <a:gd name="T49" fmla="*/ 218 h 336"/>
                <a:gd name="T50" fmla="*/ 23 w 91"/>
                <a:gd name="T51" fmla="*/ 202 h 336"/>
                <a:gd name="T52" fmla="*/ 27 w 91"/>
                <a:gd name="T53" fmla="*/ 193 h 336"/>
                <a:gd name="T54" fmla="*/ 25 w 91"/>
                <a:gd name="T55" fmla="*/ 205 h 336"/>
                <a:gd name="T56" fmla="*/ 28 w 91"/>
                <a:gd name="T57" fmla="*/ 179 h 336"/>
                <a:gd name="T58" fmla="*/ 30 w 91"/>
                <a:gd name="T59" fmla="*/ 188 h 336"/>
                <a:gd name="T60" fmla="*/ 30 w 91"/>
                <a:gd name="T61" fmla="*/ 172 h 336"/>
                <a:gd name="T62" fmla="*/ 36 w 91"/>
                <a:gd name="T63" fmla="*/ 165 h 336"/>
                <a:gd name="T64" fmla="*/ 31 w 91"/>
                <a:gd name="T65" fmla="*/ 174 h 336"/>
                <a:gd name="T66" fmla="*/ 35 w 91"/>
                <a:gd name="T67" fmla="*/ 149 h 336"/>
                <a:gd name="T68" fmla="*/ 38 w 91"/>
                <a:gd name="T69" fmla="*/ 158 h 336"/>
                <a:gd name="T70" fmla="*/ 39 w 91"/>
                <a:gd name="T71" fmla="*/ 144 h 336"/>
                <a:gd name="T72" fmla="*/ 39 w 91"/>
                <a:gd name="T73" fmla="*/ 134 h 336"/>
                <a:gd name="T74" fmla="*/ 42 w 91"/>
                <a:gd name="T75" fmla="*/ 143 h 336"/>
                <a:gd name="T76" fmla="*/ 43 w 91"/>
                <a:gd name="T77" fmla="*/ 129 h 336"/>
                <a:gd name="T78" fmla="*/ 46 w 91"/>
                <a:gd name="T79" fmla="*/ 117 h 336"/>
                <a:gd name="T80" fmla="*/ 44 w 91"/>
                <a:gd name="T81" fmla="*/ 129 h 336"/>
                <a:gd name="T82" fmla="*/ 46 w 91"/>
                <a:gd name="T83" fmla="*/ 111 h 336"/>
                <a:gd name="T84" fmla="*/ 52 w 91"/>
                <a:gd name="T85" fmla="*/ 105 h 336"/>
                <a:gd name="T86" fmla="*/ 47 w 91"/>
                <a:gd name="T87" fmla="*/ 114 h 336"/>
                <a:gd name="T88" fmla="*/ 52 w 91"/>
                <a:gd name="T89" fmla="*/ 89 h 336"/>
                <a:gd name="T90" fmla="*/ 54 w 91"/>
                <a:gd name="T91" fmla="*/ 97 h 336"/>
                <a:gd name="T92" fmla="*/ 55 w 91"/>
                <a:gd name="T93" fmla="*/ 84 h 336"/>
                <a:gd name="T94" fmla="*/ 56 w 91"/>
                <a:gd name="T95" fmla="*/ 74 h 336"/>
                <a:gd name="T96" fmla="*/ 58 w 91"/>
                <a:gd name="T97" fmla="*/ 82 h 336"/>
                <a:gd name="T98" fmla="*/ 60 w 91"/>
                <a:gd name="T99" fmla="*/ 69 h 336"/>
                <a:gd name="T100" fmla="*/ 64 w 91"/>
                <a:gd name="T101" fmla="*/ 57 h 336"/>
                <a:gd name="T102" fmla="*/ 60 w 91"/>
                <a:gd name="T103" fmla="*/ 69 h 336"/>
                <a:gd name="T104" fmla="*/ 66 w 91"/>
                <a:gd name="T105" fmla="*/ 44 h 336"/>
                <a:gd name="T106" fmla="*/ 68 w 91"/>
                <a:gd name="T107" fmla="*/ 53 h 336"/>
                <a:gd name="T108" fmla="*/ 69 w 91"/>
                <a:gd name="T109" fmla="*/ 37 h 336"/>
                <a:gd name="T110" fmla="*/ 75 w 91"/>
                <a:gd name="T111" fmla="*/ 28 h 336"/>
                <a:gd name="T112" fmla="*/ 71 w 91"/>
                <a:gd name="T113" fmla="*/ 40 h 336"/>
                <a:gd name="T114" fmla="*/ 75 w 91"/>
                <a:gd name="T115" fmla="*/ 22 h 336"/>
                <a:gd name="T116" fmla="*/ 83 w 91"/>
                <a:gd name="T117" fmla="*/ 17 h 336"/>
                <a:gd name="T118" fmla="*/ 76 w 91"/>
                <a:gd name="T119" fmla="*/ 25 h 336"/>
                <a:gd name="T120" fmla="*/ 87 w 91"/>
                <a:gd name="T121" fmla="*/ 1 h 336"/>
                <a:gd name="T122" fmla="*/ 90 w 91"/>
                <a:gd name="T123" fmla="*/ 4 h 336"/>
                <a:gd name="T124" fmla="*/ 83 w 91"/>
                <a:gd name="T125" fmla="*/ 1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336">
                  <a:moveTo>
                    <a:pt x="3" y="336"/>
                  </a:moveTo>
                  <a:cubicBezTo>
                    <a:pt x="3" y="336"/>
                    <a:pt x="3" y="336"/>
                    <a:pt x="3" y="336"/>
                  </a:cubicBezTo>
                  <a:cubicBezTo>
                    <a:pt x="3" y="336"/>
                    <a:pt x="3" y="336"/>
                    <a:pt x="3" y="336"/>
                  </a:cubicBezTo>
                  <a:cubicBezTo>
                    <a:pt x="2" y="336"/>
                    <a:pt x="2" y="336"/>
                    <a:pt x="2" y="336"/>
                  </a:cubicBezTo>
                  <a:cubicBezTo>
                    <a:pt x="1" y="336"/>
                    <a:pt x="1" y="334"/>
                    <a:pt x="0" y="334"/>
                  </a:cubicBezTo>
                  <a:cubicBezTo>
                    <a:pt x="0" y="334"/>
                    <a:pt x="0" y="334"/>
                    <a:pt x="0" y="334"/>
                  </a:cubicBezTo>
                  <a:cubicBezTo>
                    <a:pt x="0" y="332"/>
                    <a:pt x="1" y="331"/>
                    <a:pt x="2" y="331"/>
                  </a:cubicBezTo>
                  <a:cubicBezTo>
                    <a:pt x="3" y="331"/>
                    <a:pt x="4" y="331"/>
                    <a:pt x="5" y="332"/>
                  </a:cubicBezTo>
                  <a:cubicBezTo>
                    <a:pt x="6" y="333"/>
                    <a:pt x="6" y="334"/>
                    <a:pt x="5" y="335"/>
                  </a:cubicBezTo>
                  <a:cubicBezTo>
                    <a:pt x="5" y="336"/>
                    <a:pt x="4" y="336"/>
                    <a:pt x="3" y="336"/>
                  </a:cubicBezTo>
                  <a:close/>
                  <a:moveTo>
                    <a:pt x="5" y="333"/>
                  </a:moveTo>
                  <a:cubicBezTo>
                    <a:pt x="5" y="333"/>
                    <a:pt x="5" y="333"/>
                    <a:pt x="5" y="333"/>
                  </a:cubicBezTo>
                  <a:moveTo>
                    <a:pt x="3" y="328"/>
                  </a:moveTo>
                  <a:cubicBezTo>
                    <a:pt x="2" y="328"/>
                    <a:pt x="1" y="326"/>
                    <a:pt x="1" y="325"/>
                  </a:cubicBezTo>
                  <a:cubicBezTo>
                    <a:pt x="2" y="323"/>
                    <a:pt x="2" y="320"/>
                    <a:pt x="2" y="317"/>
                  </a:cubicBezTo>
                  <a:cubicBezTo>
                    <a:pt x="3" y="316"/>
                    <a:pt x="4" y="315"/>
                    <a:pt x="5" y="316"/>
                  </a:cubicBezTo>
                  <a:cubicBezTo>
                    <a:pt x="6" y="316"/>
                    <a:pt x="7" y="317"/>
                    <a:pt x="7" y="318"/>
                  </a:cubicBezTo>
                  <a:cubicBezTo>
                    <a:pt x="7" y="321"/>
                    <a:pt x="6" y="323"/>
                    <a:pt x="6" y="326"/>
                  </a:cubicBezTo>
                  <a:cubicBezTo>
                    <a:pt x="6" y="327"/>
                    <a:pt x="5" y="328"/>
                    <a:pt x="3" y="328"/>
                  </a:cubicBezTo>
                  <a:close/>
                  <a:moveTo>
                    <a:pt x="6" y="312"/>
                  </a:moveTo>
                  <a:cubicBezTo>
                    <a:pt x="4" y="312"/>
                    <a:pt x="3" y="311"/>
                    <a:pt x="4" y="310"/>
                  </a:cubicBezTo>
                  <a:cubicBezTo>
                    <a:pt x="4" y="307"/>
                    <a:pt x="4" y="305"/>
                    <a:pt x="5" y="302"/>
                  </a:cubicBezTo>
                  <a:cubicBezTo>
                    <a:pt x="5" y="302"/>
                    <a:pt x="5" y="302"/>
                    <a:pt x="5" y="302"/>
                  </a:cubicBezTo>
                  <a:cubicBezTo>
                    <a:pt x="5" y="301"/>
                    <a:pt x="6" y="300"/>
                    <a:pt x="7" y="300"/>
                  </a:cubicBezTo>
                  <a:cubicBezTo>
                    <a:pt x="9" y="300"/>
                    <a:pt x="10" y="302"/>
                    <a:pt x="9" y="303"/>
                  </a:cubicBezTo>
                  <a:cubicBezTo>
                    <a:pt x="9" y="305"/>
                    <a:pt x="9" y="308"/>
                    <a:pt x="8" y="310"/>
                  </a:cubicBezTo>
                  <a:cubicBezTo>
                    <a:pt x="8" y="312"/>
                    <a:pt x="7" y="312"/>
                    <a:pt x="6" y="312"/>
                  </a:cubicBezTo>
                  <a:close/>
                  <a:moveTo>
                    <a:pt x="8" y="297"/>
                  </a:moveTo>
                  <a:cubicBezTo>
                    <a:pt x="7" y="297"/>
                    <a:pt x="6" y="296"/>
                    <a:pt x="6" y="294"/>
                  </a:cubicBezTo>
                  <a:cubicBezTo>
                    <a:pt x="7" y="292"/>
                    <a:pt x="7" y="290"/>
                    <a:pt x="8" y="287"/>
                  </a:cubicBezTo>
                  <a:cubicBezTo>
                    <a:pt x="8" y="287"/>
                    <a:pt x="8" y="287"/>
                    <a:pt x="8" y="287"/>
                  </a:cubicBezTo>
                  <a:cubicBezTo>
                    <a:pt x="8" y="285"/>
                    <a:pt x="9" y="285"/>
                    <a:pt x="11" y="285"/>
                  </a:cubicBezTo>
                  <a:cubicBezTo>
                    <a:pt x="12" y="285"/>
                    <a:pt x="13" y="286"/>
                    <a:pt x="12" y="288"/>
                  </a:cubicBezTo>
                  <a:cubicBezTo>
                    <a:pt x="12" y="288"/>
                    <a:pt x="12" y="288"/>
                    <a:pt x="12" y="288"/>
                  </a:cubicBezTo>
                  <a:cubicBezTo>
                    <a:pt x="12" y="291"/>
                    <a:pt x="11" y="293"/>
                    <a:pt x="11" y="295"/>
                  </a:cubicBezTo>
                  <a:cubicBezTo>
                    <a:pt x="11" y="296"/>
                    <a:pt x="10" y="297"/>
                    <a:pt x="8" y="297"/>
                  </a:cubicBezTo>
                  <a:close/>
                  <a:moveTo>
                    <a:pt x="11" y="282"/>
                  </a:moveTo>
                  <a:cubicBezTo>
                    <a:pt x="10" y="282"/>
                    <a:pt x="9" y="280"/>
                    <a:pt x="10" y="279"/>
                  </a:cubicBezTo>
                  <a:cubicBezTo>
                    <a:pt x="10" y="276"/>
                    <a:pt x="11" y="274"/>
                    <a:pt x="11" y="271"/>
                  </a:cubicBezTo>
                  <a:cubicBezTo>
                    <a:pt x="11" y="270"/>
                    <a:pt x="13" y="269"/>
                    <a:pt x="14" y="270"/>
                  </a:cubicBezTo>
                  <a:cubicBezTo>
                    <a:pt x="15" y="270"/>
                    <a:pt x="16" y="271"/>
                    <a:pt x="16" y="272"/>
                  </a:cubicBezTo>
                  <a:cubicBezTo>
                    <a:pt x="15" y="275"/>
                    <a:pt x="15" y="277"/>
                    <a:pt x="14" y="280"/>
                  </a:cubicBezTo>
                  <a:cubicBezTo>
                    <a:pt x="14" y="281"/>
                    <a:pt x="13" y="282"/>
                    <a:pt x="12" y="282"/>
                  </a:cubicBezTo>
                  <a:lnTo>
                    <a:pt x="11" y="282"/>
                  </a:lnTo>
                  <a:close/>
                  <a:moveTo>
                    <a:pt x="14" y="267"/>
                  </a:moveTo>
                  <a:cubicBezTo>
                    <a:pt x="13" y="266"/>
                    <a:pt x="12" y="265"/>
                    <a:pt x="13" y="264"/>
                  </a:cubicBezTo>
                  <a:cubicBezTo>
                    <a:pt x="13" y="261"/>
                    <a:pt x="13" y="259"/>
                    <a:pt x="14" y="256"/>
                  </a:cubicBezTo>
                  <a:cubicBezTo>
                    <a:pt x="14" y="255"/>
                    <a:pt x="15" y="254"/>
                    <a:pt x="17" y="254"/>
                  </a:cubicBezTo>
                  <a:cubicBezTo>
                    <a:pt x="18" y="254"/>
                    <a:pt x="19" y="256"/>
                    <a:pt x="18" y="257"/>
                  </a:cubicBezTo>
                  <a:cubicBezTo>
                    <a:pt x="18" y="259"/>
                    <a:pt x="18" y="262"/>
                    <a:pt x="17" y="265"/>
                  </a:cubicBezTo>
                  <a:cubicBezTo>
                    <a:pt x="17" y="266"/>
                    <a:pt x="16" y="267"/>
                    <a:pt x="15" y="267"/>
                  </a:cubicBezTo>
                  <a:lnTo>
                    <a:pt x="14" y="267"/>
                  </a:lnTo>
                  <a:close/>
                  <a:moveTo>
                    <a:pt x="17" y="251"/>
                  </a:moveTo>
                  <a:cubicBezTo>
                    <a:pt x="16" y="251"/>
                    <a:pt x="15" y="250"/>
                    <a:pt x="15" y="248"/>
                  </a:cubicBezTo>
                  <a:cubicBezTo>
                    <a:pt x="15" y="246"/>
                    <a:pt x="16" y="243"/>
                    <a:pt x="16" y="241"/>
                  </a:cubicBezTo>
                  <a:cubicBezTo>
                    <a:pt x="16" y="239"/>
                    <a:pt x="18" y="239"/>
                    <a:pt x="19" y="239"/>
                  </a:cubicBezTo>
                  <a:cubicBezTo>
                    <a:pt x="20" y="239"/>
                    <a:pt x="21" y="240"/>
                    <a:pt x="21" y="241"/>
                  </a:cubicBezTo>
                  <a:cubicBezTo>
                    <a:pt x="20" y="244"/>
                    <a:pt x="20" y="247"/>
                    <a:pt x="20" y="249"/>
                  </a:cubicBezTo>
                  <a:cubicBezTo>
                    <a:pt x="20" y="250"/>
                    <a:pt x="18" y="251"/>
                    <a:pt x="17" y="251"/>
                  </a:cubicBezTo>
                  <a:close/>
                  <a:moveTo>
                    <a:pt x="19" y="236"/>
                  </a:moveTo>
                  <a:cubicBezTo>
                    <a:pt x="18" y="236"/>
                    <a:pt x="17" y="234"/>
                    <a:pt x="17" y="233"/>
                  </a:cubicBezTo>
                  <a:cubicBezTo>
                    <a:pt x="18" y="231"/>
                    <a:pt x="18" y="229"/>
                    <a:pt x="18" y="227"/>
                  </a:cubicBezTo>
                  <a:cubicBezTo>
                    <a:pt x="18" y="226"/>
                    <a:pt x="18" y="226"/>
                    <a:pt x="19" y="225"/>
                  </a:cubicBezTo>
                  <a:cubicBezTo>
                    <a:pt x="19" y="224"/>
                    <a:pt x="20" y="223"/>
                    <a:pt x="21" y="223"/>
                  </a:cubicBezTo>
                  <a:cubicBezTo>
                    <a:pt x="22" y="224"/>
                    <a:pt x="23" y="225"/>
                    <a:pt x="23" y="226"/>
                  </a:cubicBezTo>
                  <a:cubicBezTo>
                    <a:pt x="23" y="226"/>
                    <a:pt x="23" y="227"/>
                    <a:pt x="23" y="227"/>
                  </a:cubicBezTo>
                  <a:cubicBezTo>
                    <a:pt x="23" y="229"/>
                    <a:pt x="22" y="232"/>
                    <a:pt x="22" y="234"/>
                  </a:cubicBezTo>
                  <a:cubicBezTo>
                    <a:pt x="22" y="235"/>
                    <a:pt x="21" y="236"/>
                    <a:pt x="20" y="236"/>
                  </a:cubicBezTo>
                  <a:lnTo>
                    <a:pt x="19" y="236"/>
                  </a:lnTo>
                  <a:close/>
                  <a:moveTo>
                    <a:pt x="22" y="220"/>
                  </a:moveTo>
                  <a:cubicBezTo>
                    <a:pt x="20" y="220"/>
                    <a:pt x="20" y="219"/>
                    <a:pt x="20" y="218"/>
                  </a:cubicBezTo>
                  <a:cubicBezTo>
                    <a:pt x="20" y="215"/>
                    <a:pt x="21" y="212"/>
                    <a:pt x="21" y="210"/>
                  </a:cubicBezTo>
                  <a:cubicBezTo>
                    <a:pt x="21" y="209"/>
                    <a:pt x="23" y="208"/>
                    <a:pt x="24" y="208"/>
                  </a:cubicBezTo>
                  <a:cubicBezTo>
                    <a:pt x="25" y="208"/>
                    <a:pt x="26" y="209"/>
                    <a:pt x="26" y="211"/>
                  </a:cubicBezTo>
                  <a:cubicBezTo>
                    <a:pt x="25" y="213"/>
                    <a:pt x="25" y="216"/>
                    <a:pt x="24" y="218"/>
                  </a:cubicBezTo>
                  <a:cubicBezTo>
                    <a:pt x="24" y="220"/>
                    <a:pt x="23" y="220"/>
                    <a:pt x="22" y="220"/>
                  </a:cubicBezTo>
                  <a:close/>
                  <a:moveTo>
                    <a:pt x="25" y="205"/>
                  </a:moveTo>
                  <a:cubicBezTo>
                    <a:pt x="23" y="205"/>
                    <a:pt x="22" y="203"/>
                    <a:pt x="23" y="202"/>
                  </a:cubicBezTo>
                  <a:cubicBezTo>
                    <a:pt x="23" y="200"/>
                    <a:pt x="24" y="197"/>
                    <a:pt x="24" y="194"/>
                  </a:cubicBezTo>
                  <a:cubicBezTo>
                    <a:pt x="24" y="194"/>
                    <a:pt x="24" y="194"/>
                    <a:pt x="24" y="194"/>
                  </a:cubicBezTo>
                  <a:cubicBezTo>
                    <a:pt x="25" y="193"/>
                    <a:pt x="26" y="192"/>
                    <a:pt x="27" y="193"/>
                  </a:cubicBezTo>
                  <a:cubicBezTo>
                    <a:pt x="28" y="193"/>
                    <a:pt x="29" y="194"/>
                    <a:pt x="29" y="195"/>
                  </a:cubicBezTo>
                  <a:cubicBezTo>
                    <a:pt x="28" y="198"/>
                    <a:pt x="28" y="201"/>
                    <a:pt x="27" y="203"/>
                  </a:cubicBezTo>
                  <a:cubicBezTo>
                    <a:pt x="27" y="204"/>
                    <a:pt x="26" y="205"/>
                    <a:pt x="25" y="205"/>
                  </a:cubicBezTo>
                  <a:close/>
                  <a:moveTo>
                    <a:pt x="28" y="190"/>
                  </a:moveTo>
                  <a:cubicBezTo>
                    <a:pt x="26" y="189"/>
                    <a:pt x="26" y="188"/>
                    <a:pt x="26" y="187"/>
                  </a:cubicBezTo>
                  <a:cubicBezTo>
                    <a:pt x="27" y="184"/>
                    <a:pt x="27" y="182"/>
                    <a:pt x="28" y="179"/>
                  </a:cubicBezTo>
                  <a:cubicBezTo>
                    <a:pt x="28" y="178"/>
                    <a:pt x="29" y="177"/>
                    <a:pt x="31" y="177"/>
                  </a:cubicBezTo>
                  <a:cubicBezTo>
                    <a:pt x="32" y="178"/>
                    <a:pt x="33" y="179"/>
                    <a:pt x="32" y="180"/>
                  </a:cubicBezTo>
                  <a:cubicBezTo>
                    <a:pt x="32" y="183"/>
                    <a:pt x="31" y="185"/>
                    <a:pt x="30" y="188"/>
                  </a:cubicBezTo>
                  <a:cubicBezTo>
                    <a:pt x="30" y="189"/>
                    <a:pt x="29" y="190"/>
                    <a:pt x="28" y="190"/>
                  </a:cubicBezTo>
                  <a:close/>
                  <a:moveTo>
                    <a:pt x="31" y="174"/>
                  </a:moveTo>
                  <a:cubicBezTo>
                    <a:pt x="30" y="174"/>
                    <a:pt x="29" y="173"/>
                    <a:pt x="30" y="172"/>
                  </a:cubicBezTo>
                  <a:cubicBezTo>
                    <a:pt x="30" y="169"/>
                    <a:pt x="31" y="167"/>
                    <a:pt x="31" y="164"/>
                  </a:cubicBezTo>
                  <a:cubicBezTo>
                    <a:pt x="32" y="163"/>
                    <a:pt x="33" y="162"/>
                    <a:pt x="34" y="162"/>
                  </a:cubicBezTo>
                  <a:cubicBezTo>
                    <a:pt x="36" y="163"/>
                    <a:pt x="36" y="164"/>
                    <a:pt x="36" y="165"/>
                  </a:cubicBezTo>
                  <a:cubicBezTo>
                    <a:pt x="35" y="168"/>
                    <a:pt x="35" y="170"/>
                    <a:pt x="34" y="173"/>
                  </a:cubicBezTo>
                  <a:cubicBezTo>
                    <a:pt x="34" y="174"/>
                    <a:pt x="33" y="175"/>
                    <a:pt x="32" y="175"/>
                  </a:cubicBezTo>
                  <a:lnTo>
                    <a:pt x="31" y="174"/>
                  </a:lnTo>
                  <a:close/>
                  <a:moveTo>
                    <a:pt x="35" y="159"/>
                  </a:moveTo>
                  <a:cubicBezTo>
                    <a:pt x="34" y="159"/>
                    <a:pt x="33" y="158"/>
                    <a:pt x="33" y="156"/>
                  </a:cubicBezTo>
                  <a:cubicBezTo>
                    <a:pt x="34" y="154"/>
                    <a:pt x="35" y="151"/>
                    <a:pt x="35" y="149"/>
                  </a:cubicBezTo>
                  <a:cubicBezTo>
                    <a:pt x="36" y="148"/>
                    <a:pt x="37" y="147"/>
                    <a:pt x="38" y="147"/>
                  </a:cubicBezTo>
                  <a:cubicBezTo>
                    <a:pt x="40" y="148"/>
                    <a:pt x="40" y="149"/>
                    <a:pt x="40" y="150"/>
                  </a:cubicBezTo>
                  <a:cubicBezTo>
                    <a:pt x="39" y="153"/>
                    <a:pt x="39" y="155"/>
                    <a:pt x="38" y="158"/>
                  </a:cubicBezTo>
                  <a:cubicBezTo>
                    <a:pt x="38" y="159"/>
                    <a:pt x="37" y="159"/>
                    <a:pt x="36" y="159"/>
                  </a:cubicBezTo>
                  <a:lnTo>
                    <a:pt x="35" y="159"/>
                  </a:lnTo>
                  <a:close/>
                  <a:moveTo>
                    <a:pt x="39" y="144"/>
                  </a:moveTo>
                  <a:cubicBezTo>
                    <a:pt x="38" y="144"/>
                    <a:pt x="37" y="143"/>
                    <a:pt x="37" y="141"/>
                  </a:cubicBezTo>
                  <a:cubicBezTo>
                    <a:pt x="38" y="139"/>
                    <a:pt x="39" y="136"/>
                    <a:pt x="39" y="134"/>
                  </a:cubicBezTo>
                  <a:cubicBezTo>
                    <a:pt x="39" y="134"/>
                    <a:pt x="39" y="134"/>
                    <a:pt x="39" y="134"/>
                  </a:cubicBezTo>
                  <a:cubicBezTo>
                    <a:pt x="40" y="133"/>
                    <a:pt x="41" y="132"/>
                    <a:pt x="42" y="132"/>
                  </a:cubicBezTo>
                  <a:cubicBezTo>
                    <a:pt x="44" y="133"/>
                    <a:pt x="44" y="134"/>
                    <a:pt x="44" y="135"/>
                  </a:cubicBezTo>
                  <a:cubicBezTo>
                    <a:pt x="43" y="138"/>
                    <a:pt x="43" y="140"/>
                    <a:pt x="42" y="143"/>
                  </a:cubicBezTo>
                  <a:cubicBezTo>
                    <a:pt x="42" y="144"/>
                    <a:pt x="41" y="144"/>
                    <a:pt x="40" y="144"/>
                  </a:cubicBezTo>
                  <a:lnTo>
                    <a:pt x="39" y="144"/>
                  </a:lnTo>
                  <a:close/>
                  <a:moveTo>
                    <a:pt x="43" y="129"/>
                  </a:moveTo>
                  <a:cubicBezTo>
                    <a:pt x="42" y="129"/>
                    <a:pt x="41" y="128"/>
                    <a:pt x="42" y="126"/>
                  </a:cubicBezTo>
                  <a:cubicBezTo>
                    <a:pt x="42" y="124"/>
                    <a:pt x="43" y="121"/>
                    <a:pt x="44" y="119"/>
                  </a:cubicBezTo>
                  <a:cubicBezTo>
                    <a:pt x="44" y="118"/>
                    <a:pt x="45" y="117"/>
                    <a:pt x="46" y="117"/>
                  </a:cubicBezTo>
                  <a:cubicBezTo>
                    <a:pt x="48" y="117"/>
                    <a:pt x="48" y="119"/>
                    <a:pt x="48" y="120"/>
                  </a:cubicBezTo>
                  <a:cubicBezTo>
                    <a:pt x="47" y="123"/>
                    <a:pt x="47" y="125"/>
                    <a:pt x="46" y="128"/>
                  </a:cubicBezTo>
                  <a:cubicBezTo>
                    <a:pt x="46" y="129"/>
                    <a:pt x="45" y="129"/>
                    <a:pt x="44" y="129"/>
                  </a:cubicBezTo>
                  <a:lnTo>
                    <a:pt x="43" y="129"/>
                  </a:lnTo>
                  <a:close/>
                  <a:moveTo>
                    <a:pt x="47" y="114"/>
                  </a:moveTo>
                  <a:cubicBezTo>
                    <a:pt x="46" y="114"/>
                    <a:pt x="45" y="112"/>
                    <a:pt x="46" y="111"/>
                  </a:cubicBezTo>
                  <a:cubicBezTo>
                    <a:pt x="46" y="109"/>
                    <a:pt x="47" y="106"/>
                    <a:pt x="48" y="104"/>
                  </a:cubicBezTo>
                  <a:cubicBezTo>
                    <a:pt x="48" y="102"/>
                    <a:pt x="49" y="102"/>
                    <a:pt x="50" y="102"/>
                  </a:cubicBezTo>
                  <a:cubicBezTo>
                    <a:pt x="52" y="102"/>
                    <a:pt x="52" y="104"/>
                    <a:pt x="52" y="105"/>
                  </a:cubicBezTo>
                  <a:cubicBezTo>
                    <a:pt x="51" y="107"/>
                    <a:pt x="51" y="110"/>
                    <a:pt x="50" y="112"/>
                  </a:cubicBezTo>
                  <a:cubicBezTo>
                    <a:pt x="50" y="114"/>
                    <a:pt x="49" y="114"/>
                    <a:pt x="48" y="114"/>
                  </a:cubicBezTo>
                  <a:lnTo>
                    <a:pt x="47" y="114"/>
                  </a:lnTo>
                  <a:close/>
                  <a:moveTo>
                    <a:pt x="51" y="99"/>
                  </a:moveTo>
                  <a:cubicBezTo>
                    <a:pt x="50" y="99"/>
                    <a:pt x="49" y="97"/>
                    <a:pt x="50" y="96"/>
                  </a:cubicBezTo>
                  <a:cubicBezTo>
                    <a:pt x="50" y="94"/>
                    <a:pt x="51" y="91"/>
                    <a:pt x="52" y="89"/>
                  </a:cubicBezTo>
                  <a:cubicBezTo>
                    <a:pt x="52" y="87"/>
                    <a:pt x="53" y="87"/>
                    <a:pt x="54" y="87"/>
                  </a:cubicBezTo>
                  <a:cubicBezTo>
                    <a:pt x="56" y="87"/>
                    <a:pt x="56" y="89"/>
                    <a:pt x="56" y="90"/>
                  </a:cubicBezTo>
                  <a:cubicBezTo>
                    <a:pt x="55" y="92"/>
                    <a:pt x="55" y="95"/>
                    <a:pt x="54" y="97"/>
                  </a:cubicBezTo>
                  <a:cubicBezTo>
                    <a:pt x="54" y="98"/>
                    <a:pt x="53" y="99"/>
                    <a:pt x="52" y="99"/>
                  </a:cubicBezTo>
                  <a:lnTo>
                    <a:pt x="51" y="99"/>
                  </a:lnTo>
                  <a:close/>
                  <a:moveTo>
                    <a:pt x="55" y="84"/>
                  </a:moveTo>
                  <a:cubicBezTo>
                    <a:pt x="54" y="84"/>
                    <a:pt x="53" y="82"/>
                    <a:pt x="54" y="81"/>
                  </a:cubicBezTo>
                  <a:cubicBezTo>
                    <a:pt x="54" y="79"/>
                    <a:pt x="55" y="76"/>
                    <a:pt x="56" y="74"/>
                  </a:cubicBezTo>
                  <a:cubicBezTo>
                    <a:pt x="56" y="74"/>
                    <a:pt x="56" y="74"/>
                    <a:pt x="56" y="74"/>
                  </a:cubicBezTo>
                  <a:cubicBezTo>
                    <a:pt x="56" y="72"/>
                    <a:pt x="58" y="72"/>
                    <a:pt x="59" y="72"/>
                  </a:cubicBezTo>
                  <a:cubicBezTo>
                    <a:pt x="60" y="72"/>
                    <a:pt x="61" y="74"/>
                    <a:pt x="60" y="75"/>
                  </a:cubicBezTo>
                  <a:cubicBezTo>
                    <a:pt x="60" y="77"/>
                    <a:pt x="59" y="80"/>
                    <a:pt x="58" y="82"/>
                  </a:cubicBezTo>
                  <a:cubicBezTo>
                    <a:pt x="58" y="83"/>
                    <a:pt x="57" y="84"/>
                    <a:pt x="56" y="84"/>
                  </a:cubicBezTo>
                  <a:lnTo>
                    <a:pt x="55" y="84"/>
                  </a:lnTo>
                  <a:close/>
                  <a:moveTo>
                    <a:pt x="60" y="69"/>
                  </a:moveTo>
                  <a:cubicBezTo>
                    <a:pt x="59" y="69"/>
                    <a:pt x="58" y="67"/>
                    <a:pt x="58" y="66"/>
                  </a:cubicBezTo>
                  <a:cubicBezTo>
                    <a:pt x="59" y="64"/>
                    <a:pt x="60" y="61"/>
                    <a:pt x="61" y="59"/>
                  </a:cubicBezTo>
                  <a:cubicBezTo>
                    <a:pt x="61" y="57"/>
                    <a:pt x="62" y="57"/>
                    <a:pt x="64" y="57"/>
                  </a:cubicBezTo>
                  <a:cubicBezTo>
                    <a:pt x="65" y="58"/>
                    <a:pt x="65" y="59"/>
                    <a:pt x="65" y="60"/>
                  </a:cubicBezTo>
                  <a:cubicBezTo>
                    <a:pt x="64" y="63"/>
                    <a:pt x="63" y="65"/>
                    <a:pt x="63" y="67"/>
                  </a:cubicBezTo>
                  <a:cubicBezTo>
                    <a:pt x="62" y="68"/>
                    <a:pt x="61" y="69"/>
                    <a:pt x="60" y="69"/>
                  </a:cubicBezTo>
                  <a:close/>
                  <a:moveTo>
                    <a:pt x="65" y="54"/>
                  </a:moveTo>
                  <a:cubicBezTo>
                    <a:pt x="63" y="54"/>
                    <a:pt x="63" y="52"/>
                    <a:pt x="63" y="51"/>
                  </a:cubicBezTo>
                  <a:cubicBezTo>
                    <a:pt x="64" y="49"/>
                    <a:pt x="65" y="46"/>
                    <a:pt x="66" y="44"/>
                  </a:cubicBezTo>
                  <a:cubicBezTo>
                    <a:pt x="66" y="43"/>
                    <a:pt x="68" y="42"/>
                    <a:pt x="69" y="42"/>
                  </a:cubicBezTo>
                  <a:cubicBezTo>
                    <a:pt x="70" y="43"/>
                    <a:pt x="71" y="44"/>
                    <a:pt x="70" y="45"/>
                  </a:cubicBezTo>
                  <a:cubicBezTo>
                    <a:pt x="69" y="48"/>
                    <a:pt x="68" y="50"/>
                    <a:pt x="68" y="53"/>
                  </a:cubicBezTo>
                  <a:cubicBezTo>
                    <a:pt x="67" y="54"/>
                    <a:pt x="66" y="54"/>
                    <a:pt x="65" y="54"/>
                  </a:cubicBezTo>
                  <a:close/>
                  <a:moveTo>
                    <a:pt x="70" y="40"/>
                  </a:moveTo>
                  <a:cubicBezTo>
                    <a:pt x="69" y="39"/>
                    <a:pt x="68" y="38"/>
                    <a:pt x="69" y="37"/>
                  </a:cubicBezTo>
                  <a:cubicBezTo>
                    <a:pt x="70" y="34"/>
                    <a:pt x="71" y="32"/>
                    <a:pt x="72" y="29"/>
                  </a:cubicBezTo>
                  <a:cubicBezTo>
                    <a:pt x="72" y="29"/>
                    <a:pt x="72" y="29"/>
                    <a:pt x="72" y="29"/>
                  </a:cubicBezTo>
                  <a:cubicBezTo>
                    <a:pt x="72" y="28"/>
                    <a:pt x="74" y="28"/>
                    <a:pt x="75" y="28"/>
                  </a:cubicBezTo>
                  <a:cubicBezTo>
                    <a:pt x="76" y="29"/>
                    <a:pt x="77" y="30"/>
                    <a:pt x="76" y="31"/>
                  </a:cubicBezTo>
                  <a:cubicBezTo>
                    <a:pt x="75" y="33"/>
                    <a:pt x="74" y="36"/>
                    <a:pt x="73" y="38"/>
                  </a:cubicBezTo>
                  <a:cubicBezTo>
                    <a:pt x="73" y="39"/>
                    <a:pt x="72" y="40"/>
                    <a:pt x="71" y="40"/>
                  </a:cubicBezTo>
                  <a:lnTo>
                    <a:pt x="70" y="40"/>
                  </a:lnTo>
                  <a:close/>
                  <a:moveTo>
                    <a:pt x="76" y="25"/>
                  </a:moveTo>
                  <a:cubicBezTo>
                    <a:pt x="75" y="25"/>
                    <a:pt x="74" y="23"/>
                    <a:pt x="75" y="22"/>
                  </a:cubicBezTo>
                  <a:cubicBezTo>
                    <a:pt x="76" y="20"/>
                    <a:pt x="77" y="17"/>
                    <a:pt x="79" y="15"/>
                  </a:cubicBezTo>
                  <a:cubicBezTo>
                    <a:pt x="79" y="14"/>
                    <a:pt x="81" y="13"/>
                    <a:pt x="82" y="14"/>
                  </a:cubicBezTo>
                  <a:cubicBezTo>
                    <a:pt x="83" y="15"/>
                    <a:pt x="83" y="16"/>
                    <a:pt x="83" y="17"/>
                  </a:cubicBezTo>
                  <a:cubicBezTo>
                    <a:pt x="82" y="19"/>
                    <a:pt x="80" y="22"/>
                    <a:pt x="79" y="24"/>
                  </a:cubicBezTo>
                  <a:cubicBezTo>
                    <a:pt x="79" y="25"/>
                    <a:pt x="78" y="25"/>
                    <a:pt x="77" y="25"/>
                  </a:cubicBezTo>
                  <a:lnTo>
                    <a:pt x="76" y="25"/>
                  </a:lnTo>
                  <a:close/>
                  <a:moveTo>
                    <a:pt x="83" y="11"/>
                  </a:moveTo>
                  <a:cubicBezTo>
                    <a:pt x="82" y="11"/>
                    <a:pt x="82" y="9"/>
                    <a:pt x="82" y="8"/>
                  </a:cubicBezTo>
                  <a:cubicBezTo>
                    <a:pt x="84" y="6"/>
                    <a:pt x="85" y="4"/>
                    <a:pt x="87" y="1"/>
                  </a:cubicBezTo>
                  <a:cubicBezTo>
                    <a:pt x="87" y="1"/>
                    <a:pt x="87" y="1"/>
                    <a:pt x="87" y="1"/>
                  </a:cubicBezTo>
                  <a:cubicBezTo>
                    <a:pt x="87" y="0"/>
                    <a:pt x="89" y="0"/>
                    <a:pt x="90" y="1"/>
                  </a:cubicBezTo>
                  <a:cubicBezTo>
                    <a:pt x="91" y="1"/>
                    <a:pt x="91" y="3"/>
                    <a:pt x="90" y="4"/>
                  </a:cubicBezTo>
                  <a:cubicBezTo>
                    <a:pt x="89" y="6"/>
                    <a:pt x="88" y="8"/>
                    <a:pt x="86" y="10"/>
                  </a:cubicBezTo>
                  <a:cubicBezTo>
                    <a:pt x="86" y="11"/>
                    <a:pt x="85" y="12"/>
                    <a:pt x="84" y="12"/>
                  </a:cubicBezTo>
                  <a:cubicBezTo>
                    <a:pt x="84" y="12"/>
                    <a:pt x="84" y="12"/>
                    <a:pt x="83" y="11"/>
                  </a:cubicBezTo>
                  <a:close/>
                </a:path>
              </a:pathLst>
            </a:custGeom>
            <a:solidFill>
              <a:srgbClr val="613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2873671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down)">
                                      <p:cBhvr>
                                        <p:cTn id="9" dur="500"/>
                                        <p:tgtEl>
                                          <p:spTgt spid="33"/>
                                        </p:tgtEl>
                                      </p:cBhvr>
                                    </p:animEffect>
                                  </p:childTnLst>
                                </p:cTn>
                              </p:par>
                              <p:par>
                                <p:cTn id="10" presetID="22" presetClass="entr" presetSubtype="4"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54" presetClass="path" presetSubtype="0" accel="50000" decel="50000" fill="hold" nodeType="withEffect">
                                  <p:stCondLst>
                                    <p:cond delay="0"/>
                                  </p:stCondLst>
                                  <p:childTnLst>
                                    <p:animMotion origin="layout" path="M 4.375E-6 -0.00162 C 0.00338 -0.01342 0.01588 -0.0243 0.02044 -0.0243 C 0.04817 -0.0243 0.07669 0.15417 0.07669 0.33287 C 0.07669 0.24259 0.09101 0.15417 0.10429 0.15417 C 0.11862 0.15417 0.13203 0.24398 0.13203 0.33287 C 0.13203 0.2882 0.13906 0.24259 0.14635 0.24259 C 0.15338 0.24259 0.16054 0.28704 0.16054 0.33287 C 0.16054 0.30972 0.16419 0.2882 0.1677 0.2882 C 0.17135 0.2882 0.17474 0.31111 0.17474 0.33287 C 0.17474 0.32107 0.17656 0.30972 0.17838 0.30972 C 0.17929 0.30972 0.18203 0.32153 0.18203 0.33287 C 0.18203 0.32708 0.18294 0.32107 0.18372 0.32107 C 0.18372 0.32246 0.18541 0.32662 0.18541 0.33287 C 0.18541 0.32963 0.18541 0.32708 0.18632 0.32708 C 0.18632 0.32847 0.18724 0.32986 0.18724 0.33287 C 0.18724 0.33125 0.18724 0.32963 0.18724 0.32847 C 0.18815 0.32847 0.18815 0.32963 0.18815 0.33125 C 0.18919 0.33125 0.18919 0.32986 0.18919 0.32847 C 0.19023 0.32847 0.19023 0.32963 0.19023 0.33125 " pathEditMode="relative" rAng="0" ptsTypes="AAAAAAAAAAAAAAAAAAA">
                                      <p:cBhvr>
                                        <p:cTn id="19" dur="2000" fill="hold"/>
                                        <p:tgtEl>
                                          <p:spTgt spid="33"/>
                                        </p:tgtEl>
                                        <p:attrNameLst>
                                          <p:attrName>ppt_x</p:attrName>
                                          <p:attrName>ppt_y</p:attrName>
                                        </p:attrNameLst>
                                      </p:cBhvr>
                                      <p:rCtr x="9505" y="15579"/>
                                    </p:animMotion>
                                  </p:childTnLst>
                                </p:cTn>
                              </p:par>
                              <p:par>
                                <p:cTn id="20" presetID="54" presetClass="path" presetSubtype="0" accel="50000" decel="50000" fill="hold" nodeType="withEffect">
                                  <p:stCondLst>
                                    <p:cond delay="0"/>
                                  </p:stCondLst>
                                  <p:childTnLst>
                                    <p:animMotion origin="layout" path="M -0.06197 0.04862 C -0.05807 0.03496 -0.04401 0.02176 -0.03893 0.02176 C -0.00755 0.02176 0.02474 0.2345 0.02474 0.44723 C 0.02474 0.34005 0.04089 0.2345 0.05586 0.2345 C 0.07214 0.2345 0.08724 0.34121 0.08724 0.44723 C 0.08724 0.39399 0.09532 0.34005 0.10352 0.34005 C 0.11146 0.34005 0.11954 0.39283 0.11954 0.44723 C 0.11954 0.41991 0.1237 0.39399 0.12761 0.39399 C 0.13178 0.39399 0.13568 0.4213 0.13568 0.44723 C 0.13568 0.43311 0.13764 0.41991 0.13972 0.41991 C 0.14076 0.41991 0.14389 0.43357 0.14389 0.44723 C 0.14389 0.44028 0.1448 0.43311 0.14584 0.43311 C 0.14584 0.43473 0.14766 0.43982 0.14766 0.44723 C 0.14766 0.44352 0.14766 0.44028 0.1487 0.44028 C 0.1487 0.4419 0.14974 0.44399 0.14974 0.44723 C 0.14974 0.44561 0.14974 0.44352 0.14974 0.4419 C 0.15092 0.4419 0.15092 0.44352 0.15092 0.44561 C 0.15196 0.44561 0.15196 0.44399 0.15196 0.4419 C 0.15313 0.4419 0.15313 0.44352 0.15313 0.44561 " pathEditMode="relative" rAng="0" ptsTypes="AAAAAAAAAAAAAAAAAAA">
                                      <p:cBhvr>
                                        <p:cTn id="21" dur="2000" fill="hold"/>
                                        <p:tgtEl>
                                          <p:spTgt spid="34"/>
                                        </p:tgtEl>
                                        <p:attrNameLst>
                                          <p:attrName>ppt_x</p:attrName>
                                          <p:attrName>ppt_y</p:attrName>
                                        </p:attrNameLst>
                                      </p:cBhvr>
                                      <p:rCtr x="10755" y="18588"/>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6"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6377" y="218941"/>
            <a:ext cx="8899302" cy="2800767"/>
          </a:xfrm>
          <a:prstGeom prst="rect">
            <a:avLst/>
          </a:prstGeom>
          <a:noFill/>
        </p:spPr>
        <p:txBody>
          <a:bodyPr wrap="square" rtlCol="0">
            <a:spAutoFit/>
          </a:bodyPr>
          <a:lstStyle/>
          <a:p>
            <a:pPr algn="ctr"/>
            <a:r>
              <a:rPr lang="en-US" sz="2800" b="1" dirty="0" err="1"/>
              <a:t>Thứ</a:t>
            </a:r>
            <a:r>
              <a:rPr lang="en-US" sz="2800" b="1" dirty="0"/>
              <a:t> </a:t>
            </a:r>
            <a:r>
              <a:rPr lang="en-US" sz="2800" b="1" dirty="0" err="1"/>
              <a:t>ba</a:t>
            </a:r>
            <a:r>
              <a:rPr lang="en-US" sz="2800" b="1" dirty="0"/>
              <a:t> </a:t>
            </a:r>
            <a:r>
              <a:rPr lang="en-US" sz="2800" b="1" dirty="0" err="1"/>
              <a:t>ngày</a:t>
            </a:r>
            <a:r>
              <a:rPr lang="en-US" sz="2800" b="1" dirty="0"/>
              <a:t> </a:t>
            </a:r>
            <a:r>
              <a:rPr lang="en-US" sz="2800" b="1" dirty="0" smtClean="0"/>
              <a:t>13 </a:t>
            </a:r>
            <a:r>
              <a:rPr lang="en-US" sz="2800" b="1" dirty="0" err="1"/>
              <a:t>tháng</a:t>
            </a:r>
            <a:r>
              <a:rPr lang="en-US" sz="2800" b="1" dirty="0"/>
              <a:t> 12 </a:t>
            </a:r>
            <a:r>
              <a:rPr lang="en-US" sz="2800" b="1" dirty="0" err="1"/>
              <a:t>năm</a:t>
            </a:r>
            <a:r>
              <a:rPr lang="en-US" sz="2800" b="1" dirty="0"/>
              <a:t> </a:t>
            </a:r>
            <a:r>
              <a:rPr lang="en-US" sz="2800" b="1" dirty="0" smtClean="0"/>
              <a:t>2021</a:t>
            </a:r>
          </a:p>
          <a:p>
            <a:pPr algn="ctr"/>
            <a:endParaRPr lang="en-US" sz="2800" b="1" dirty="0" smtClean="0">
              <a:solidFill>
                <a:srgbClr val="C00000"/>
              </a:solidFill>
              <a:latin typeface="HP001 4 hàng" panose="020B0603050302020204" pitchFamily="34" charset="-93"/>
            </a:endParaRPr>
          </a:p>
          <a:p>
            <a:pPr algn="ctr"/>
            <a:r>
              <a:rPr lang="en-US" sz="2800" b="1" u="sng" dirty="0" err="1" smtClean="0">
                <a:solidFill>
                  <a:srgbClr val="C00000"/>
                </a:solidFill>
                <a:latin typeface="HP001 4 hàng" panose="020B0603050302020204" pitchFamily="34" charset="-93"/>
              </a:rPr>
              <a:t>Chính</a:t>
            </a:r>
            <a:r>
              <a:rPr lang="en-US" sz="2800" b="1" u="sng" dirty="0" smtClean="0">
                <a:solidFill>
                  <a:srgbClr val="C00000"/>
                </a:solidFill>
                <a:latin typeface="HP001 4 hàng" panose="020B0603050302020204" pitchFamily="34" charset="-93"/>
              </a:rPr>
              <a:t> </a:t>
            </a:r>
            <a:r>
              <a:rPr lang="en-US" sz="2800" b="1" u="sng" dirty="0" err="1">
                <a:solidFill>
                  <a:srgbClr val="C00000"/>
                </a:solidFill>
                <a:latin typeface="HP001 4 hàng" panose="020B0603050302020204" pitchFamily="34" charset="-93"/>
              </a:rPr>
              <a:t>tả</a:t>
            </a:r>
            <a:r>
              <a:rPr lang="en-US" sz="2800" b="1" dirty="0">
                <a:solidFill>
                  <a:srgbClr val="C00000"/>
                </a:solidFill>
                <a:latin typeface="HP001 4 hàng" panose="020B0603050302020204" pitchFamily="34" charset="-93"/>
              </a:rPr>
              <a:t>: </a:t>
            </a:r>
            <a:r>
              <a:rPr lang="en-US" sz="2800" b="1" dirty="0" smtClean="0">
                <a:solidFill>
                  <a:srgbClr val="C00000"/>
                </a:solidFill>
                <a:latin typeface="HP001 4 hàng" panose="020B0603050302020204" pitchFamily="34" charset="-93"/>
              </a:rPr>
              <a:t>(</a:t>
            </a:r>
            <a:r>
              <a:rPr lang="en-US" sz="2800" b="1" dirty="0" err="1" smtClean="0">
                <a:solidFill>
                  <a:srgbClr val="C00000"/>
                </a:solidFill>
                <a:latin typeface="HP001 4 hàng" panose="020B0603050302020204" pitchFamily="34" charset="-93"/>
              </a:rPr>
              <a:t>Nghe</a:t>
            </a:r>
            <a:r>
              <a:rPr lang="en-US" sz="2800" b="1" dirty="0" smtClean="0">
                <a:solidFill>
                  <a:srgbClr val="C00000"/>
                </a:solidFill>
                <a:latin typeface="HP001 4 hàng" panose="020B0603050302020204" pitchFamily="34" charset="-93"/>
              </a:rPr>
              <a:t> </a:t>
            </a:r>
            <a:r>
              <a:rPr lang="en-US" sz="2800" b="1" dirty="0">
                <a:solidFill>
                  <a:srgbClr val="C00000"/>
                </a:solidFill>
                <a:latin typeface="HP001 4 hàng" panose="020B0603050302020204" pitchFamily="34" charset="-93"/>
              </a:rPr>
              <a:t>– </a:t>
            </a:r>
            <a:r>
              <a:rPr lang="en-US" sz="2800" b="1" dirty="0" err="1" smtClean="0">
                <a:solidFill>
                  <a:srgbClr val="C00000"/>
                </a:solidFill>
                <a:latin typeface="HP001 4 hàng" panose="020B0603050302020204" pitchFamily="34" charset="-93"/>
              </a:rPr>
              <a:t>viết</a:t>
            </a:r>
            <a:r>
              <a:rPr lang="en-US" sz="2800" b="1" dirty="0" smtClean="0">
                <a:solidFill>
                  <a:srgbClr val="C00000"/>
                </a:solidFill>
                <a:latin typeface="HP001 4 hàng" panose="020B0603050302020204" pitchFamily="34" charset="-93"/>
              </a:rPr>
              <a:t>) </a:t>
            </a:r>
            <a:endParaRPr lang="vi-VN" sz="2800" b="1" dirty="0">
              <a:solidFill>
                <a:srgbClr val="C00000"/>
              </a:solidFill>
              <a:latin typeface="HP001 4 hàng" panose="020B0603050302020204" pitchFamily="34" charset="-93"/>
            </a:endParaRPr>
          </a:p>
          <a:p>
            <a:pPr algn="ctr"/>
            <a:r>
              <a:rPr lang="en-US" sz="3600" b="1" dirty="0" err="1" smtClean="0">
                <a:latin typeface="HP001 4 hàng" pitchFamily="34" charset="0"/>
              </a:rPr>
              <a:t>Người</a:t>
            </a:r>
            <a:r>
              <a:rPr lang="en-US" sz="3600" b="1" dirty="0" smtClean="0">
                <a:latin typeface="HP001 4 hàng" pitchFamily="34" charset="0"/>
              </a:rPr>
              <a:t> </a:t>
            </a:r>
            <a:r>
              <a:rPr lang="en-US" sz="3600" b="1" dirty="0" err="1" smtClean="0">
                <a:latin typeface="HP001 4 hàng" pitchFamily="34" charset="0"/>
              </a:rPr>
              <a:t>tìm</a:t>
            </a:r>
            <a:r>
              <a:rPr lang="en-US" sz="3600" b="1" dirty="0" smtClean="0">
                <a:latin typeface="HP001 4 hàng" pitchFamily="34" charset="0"/>
              </a:rPr>
              <a:t> </a:t>
            </a:r>
            <a:r>
              <a:rPr lang="en-US" sz="3600" b="1" dirty="0" err="1" smtClean="0">
                <a:latin typeface="HP001 4 hàng" pitchFamily="34" charset="0"/>
              </a:rPr>
              <a:t>đường</a:t>
            </a:r>
            <a:r>
              <a:rPr lang="en-US" sz="3600" b="1" dirty="0" smtClean="0">
                <a:latin typeface="HP001 4 hàng" pitchFamily="34" charset="0"/>
              </a:rPr>
              <a:t> </a:t>
            </a:r>
            <a:r>
              <a:rPr lang="en-US" sz="3600" b="1" dirty="0" err="1" smtClean="0">
                <a:latin typeface="HP001 4 hàng" pitchFamily="34" charset="0"/>
              </a:rPr>
              <a:t>lên</a:t>
            </a:r>
            <a:r>
              <a:rPr lang="en-US" sz="3600" b="1" dirty="0" smtClean="0">
                <a:latin typeface="HP001 4 hàng" pitchFamily="34" charset="0"/>
              </a:rPr>
              <a:t> </a:t>
            </a:r>
            <a:r>
              <a:rPr lang="en-US" sz="3600" b="1" dirty="0" err="1" smtClean="0">
                <a:latin typeface="HP001 4 hàng" pitchFamily="34" charset="0"/>
              </a:rPr>
              <a:t>các</a:t>
            </a:r>
            <a:r>
              <a:rPr lang="en-US" sz="3600" b="1" dirty="0" smtClean="0">
                <a:latin typeface="HP001 4 hàng" pitchFamily="34" charset="0"/>
              </a:rPr>
              <a:t> vì </a:t>
            </a:r>
            <a:r>
              <a:rPr lang="en-US" sz="3600" b="1" dirty="0" err="1" smtClean="0">
                <a:latin typeface="HP001 4 hàng" pitchFamily="34" charset="0"/>
              </a:rPr>
              <a:t>sao</a:t>
            </a:r>
            <a:endParaRPr lang="en-US" sz="3600" b="1" dirty="0" smtClean="0">
              <a:latin typeface="HP001 4 hàng" pitchFamily="34" charset="0"/>
            </a:endParaRPr>
          </a:p>
          <a:p>
            <a:endParaRPr lang="en-US" sz="2800" dirty="0"/>
          </a:p>
          <a:p>
            <a:r>
              <a:rPr lang="en-US" sz="2800" dirty="0" err="1" smtClean="0"/>
              <a:t>Các</a:t>
            </a:r>
            <a:r>
              <a:rPr lang="en-US" sz="2800" dirty="0" smtClean="0"/>
              <a:t> </a:t>
            </a:r>
            <a:r>
              <a:rPr lang="en-US" sz="2800" dirty="0" err="1" smtClean="0"/>
              <a:t>em</a:t>
            </a:r>
            <a:r>
              <a:rPr lang="en-US" sz="2800" dirty="0" smtClean="0"/>
              <a:t> </a:t>
            </a:r>
            <a:r>
              <a:rPr lang="en-US" sz="2800" dirty="0" err="1" smtClean="0"/>
              <a:t>tư</a:t>
            </a:r>
            <a:r>
              <a:rPr lang="en-US" sz="2800" dirty="0" smtClean="0"/>
              <a:t>̣ </a:t>
            </a:r>
            <a:r>
              <a:rPr lang="en-US" sz="2800" dirty="0" err="1" smtClean="0"/>
              <a:t>viết</a:t>
            </a:r>
            <a:r>
              <a:rPr lang="en-US" sz="2800" dirty="0" smtClean="0"/>
              <a:t> </a:t>
            </a:r>
            <a:r>
              <a:rPr lang="en-US" sz="2800" dirty="0" err="1" smtClean="0"/>
              <a:t>vào</a:t>
            </a:r>
            <a:r>
              <a:rPr lang="en-US" sz="2800" dirty="0" smtClean="0"/>
              <a:t> </a:t>
            </a:r>
            <a:r>
              <a:rPr lang="en-US" sz="2800" dirty="0" err="1" smtClean="0"/>
              <a:t>vơ</a:t>
            </a:r>
            <a:r>
              <a:rPr lang="en-US" sz="2800" dirty="0" smtClean="0"/>
              <a:t>̉ ở </a:t>
            </a:r>
            <a:r>
              <a:rPr lang="en-US" sz="2800" dirty="0" err="1" smtClean="0"/>
              <a:t>nha</a:t>
            </a:r>
            <a:r>
              <a:rPr lang="en-US" sz="2800" dirty="0" smtClean="0"/>
              <a:t>̀</a:t>
            </a:r>
            <a:endParaRPr lang="en-US" sz="2800" dirty="0"/>
          </a:p>
        </p:txBody>
      </p:sp>
    </p:spTree>
    <p:extLst>
      <p:ext uri="{BB962C8B-B14F-4D97-AF65-F5344CB8AC3E}">
        <p14:creationId xmlns:p14="http://schemas.microsoft.com/office/powerpoint/2010/main" val="266892865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304337" y="3788699"/>
            <a:ext cx="1828800" cy="2819400"/>
            <a:chOff x="3971973" y="693836"/>
            <a:chExt cx="4110825" cy="4662011"/>
          </a:xfrm>
        </p:grpSpPr>
        <p:sp>
          <p:nvSpPr>
            <p:cNvPr id="3" name="Oval 2"/>
            <p:cNvSpPr/>
            <p:nvPr/>
          </p:nvSpPr>
          <p:spPr>
            <a:xfrm>
              <a:off x="3971973" y="972087"/>
              <a:ext cx="4110825" cy="438376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4000" b="1" dirty="0" err="1">
                  <a:solidFill>
                    <a:srgbClr val="FF0000"/>
                  </a:solidFill>
                  <a:latin typeface="Times New Roman" pitchFamily="18" charset="0"/>
                  <a:cs typeface="Times New Roman" pitchFamily="18" charset="0"/>
                </a:rPr>
                <a:t>Lấp</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lửng</a:t>
              </a:r>
              <a:r>
                <a:rPr lang="en-US" sz="4000" b="1" dirty="0">
                  <a:solidFill>
                    <a:srgbClr val="FF0000"/>
                  </a:solidFill>
                  <a:latin typeface="Times New Roman" pitchFamily="18" charset="0"/>
                  <a:cs typeface="Times New Roman" pitchFamily="18" charset="0"/>
                </a:rPr>
                <a:t>  </a:t>
              </a:r>
            </a:p>
          </p:txBody>
        </p:sp>
        <p:sp>
          <p:nvSpPr>
            <p:cNvPr id="4" name="Freeform 3"/>
            <p:cNvSpPr/>
            <p:nvPr/>
          </p:nvSpPr>
          <p:spPr>
            <a:xfrm>
              <a:off x="5106732" y="693836"/>
              <a:ext cx="1926949" cy="855752"/>
            </a:xfrm>
            <a:custGeom>
              <a:avLst/>
              <a:gdLst>
                <a:gd name="connsiteX0" fmla="*/ 915474 w 1929266"/>
                <a:gd name="connsiteY0" fmla="*/ 854765 h 854765"/>
                <a:gd name="connsiteX1" fmla="*/ 796205 w 1929266"/>
                <a:gd name="connsiteY1" fmla="*/ 815009 h 854765"/>
                <a:gd name="connsiteX2" fmla="*/ 676935 w 1929266"/>
                <a:gd name="connsiteY2" fmla="*/ 755374 h 854765"/>
                <a:gd name="connsiteX3" fmla="*/ 478153 w 1929266"/>
                <a:gd name="connsiteY3" fmla="*/ 735496 h 854765"/>
                <a:gd name="connsiteX4" fmla="*/ 418518 w 1929266"/>
                <a:gd name="connsiteY4" fmla="*/ 715617 h 854765"/>
                <a:gd name="connsiteX5" fmla="*/ 299248 w 1929266"/>
                <a:gd name="connsiteY5" fmla="*/ 636104 h 854765"/>
                <a:gd name="connsiteX6" fmla="*/ 279370 w 1929266"/>
                <a:gd name="connsiteY6" fmla="*/ 576470 h 854765"/>
                <a:gd name="connsiteX7" fmla="*/ 219735 w 1929266"/>
                <a:gd name="connsiteY7" fmla="*/ 516835 h 854765"/>
                <a:gd name="connsiteX8" fmla="*/ 179979 w 1929266"/>
                <a:gd name="connsiteY8" fmla="*/ 278296 h 854765"/>
                <a:gd name="connsiteX9" fmla="*/ 100466 w 1929266"/>
                <a:gd name="connsiteY9" fmla="*/ 159026 h 854765"/>
                <a:gd name="connsiteX10" fmla="*/ 60709 w 1929266"/>
                <a:gd name="connsiteY10" fmla="*/ 99391 h 854765"/>
                <a:gd name="connsiteX11" fmla="*/ 20953 w 1929266"/>
                <a:gd name="connsiteY11" fmla="*/ 19878 h 854765"/>
                <a:gd name="connsiteX12" fmla="*/ 80587 w 1929266"/>
                <a:gd name="connsiteY12" fmla="*/ 79513 h 854765"/>
                <a:gd name="connsiteX13" fmla="*/ 160100 w 1929266"/>
                <a:gd name="connsiteY13" fmla="*/ 119270 h 854765"/>
                <a:gd name="connsiteX14" fmla="*/ 438396 w 1929266"/>
                <a:gd name="connsiteY14" fmla="*/ 198783 h 854765"/>
                <a:gd name="connsiteX15" fmla="*/ 498031 w 1929266"/>
                <a:gd name="connsiteY15" fmla="*/ 218661 h 854765"/>
                <a:gd name="connsiteX16" fmla="*/ 537787 w 1929266"/>
                <a:gd name="connsiteY16" fmla="*/ 357809 h 854765"/>
                <a:gd name="connsiteX17" fmla="*/ 557666 w 1929266"/>
                <a:gd name="connsiteY17" fmla="*/ 417443 h 854765"/>
                <a:gd name="connsiteX18" fmla="*/ 676935 w 1929266"/>
                <a:gd name="connsiteY18" fmla="*/ 457200 h 854765"/>
                <a:gd name="connsiteX19" fmla="*/ 716692 w 1929266"/>
                <a:gd name="connsiteY19" fmla="*/ 516835 h 854765"/>
                <a:gd name="connsiteX20" fmla="*/ 835961 w 1929266"/>
                <a:gd name="connsiteY20" fmla="*/ 576470 h 854765"/>
                <a:gd name="connsiteX21" fmla="*/ 915474 w 1929266"/>
                <a:gd name="connsiteY21" fmla="*/ 695739 h 854765"/>
                <a:gd name="connsiteX22" fmla="*/ 955231 w 1929266"/>
                <a:gd name="connsiteY22" fmla="*/ 834887 h 854765"/>
                <a:gd name="connsiteX23" fmla="*/ 994987 w 1929266"/>
                <a:gd name="connsiteY23" fmla="*/ 496956 h 854765"/>
                <a:gd name="connsiteX24" fmla="*/ 1014866 w 1929266"/>
                <a:gd name="connsiteY24" fmla="*/ 417443 h 854765"/>
                <a:gd name="connsiteX25" fmla="*/ 1074500 w 1929266"/>
                <a:gd name="connsiteY25" fmla="*/ 377687 h 854765"/>
                <a:gd name="connsiteX26" fmla="*/ 1134135 w 1929266"/>
                <a:gd name="connsiteY26" fmla="*/ 318052 h 854765"/>
                <a:gd name="connsiteX27" fmla="*/ 1273283 w 1929266"/>
                <a:gd name="connsiteY27" fmla="*/ 238539 h 854765"/>
                <a:gd name="connsiteX28" fmla="*/ 1392553 w 1929266"/>
                <a:gd name="connsiteY28" fmla="*/ 159026 h 854765"/>
                <a:gd name="connsiteX29" fmla="*/ 1750361 w 1929266"/>
                <a:gd name="connsiteY29" fmla="*/ 139148 h 854765"/>
                <a:gd name="connsiteX30" fmla="*/ 1869631 w 1929266"/>
                <a:gd name="connsiteY30" fmla="*/ 59635 h 854765"/>
                <a:gd name="connsiteX31" fmla="*/ 1929266 w 1929266"/>
                <a:gd name="connsiteY31" fmla="*/ 19878 h 854765"/>
                <a:gd name="connsiteX32" fmla="*/ 1909387 w 1929266"/>
                <a:gd name="connsiteY32" fmla="*/ 79513 h 854765"/>
                <a:gd name="connsiteX33" fmla="*/ 1889509 w 1929266"/>
                <a:gd name="connsiteY33" fmla="*/ 298174 h 854765"/>
                <a:gd name="connsiteX34" fmla="*/ 1829874 w 1929266"/>
                <a:gd name="connsiteY34" fmla="*/ 357809 h 854765"/>
                <a:gd name="connsiteX35" fmla="*/ 1790118 w 1929266"/>
                <a:gd name="connsiteY35" fmla="*/ 417443 h 854765"/>
                <a:gd name="connsiteX36" fmla="*/ 1511822 w 1929266"/>
                <a:gd name="connsiteY36" fmla="*/ 477078 h 854765"/>
                <a:gd name="connsiteX37" fmla="*/ 1432309 w 1929266"/>
                <a:gd name="connsiteY37" fmla="*/ 496956 h 854765"/>
                <a:gd name="connsiteX38" fmla="*/ 1332918 w 1929266"/>
                <a:gd name="connsiteY38" fmla="*/ 516835 h 854765"/>
                <a:gd name="connsiteX39" fmla="*/ 1273283 w 1929266"/>
                <a:gd name="connsiteY39" fmla="*/ 556591 h 854765"/>
                <a:gd name="connsiteX40" fmla="*/ 1213648 w 1929266"/>
                <a:gd name="connsiteY40" fmla="*/ 675861 h 854765"/>
                <a:gd name="connsiteX41" fmla="*/ 1193770 w 1929266"/>
                <a:gd name="connsiteY41" fmla="*/ 775252 h 854765"/>
                <a:gd name="connsiteX42" fmla="*/ 1074500 w 1929266"/>
                <a:gd name="connsiteY42" fmla="*/ 815009 h 854765"/>
                <a:gd name="connsiteX43" fmla="*/ 955231 w 1929266"/>
                <a:gd name="connsiteY43" fmla="*/ 795130 h 854765"/>
                <a:gd name="connsiteX44" fmla="*/ 915474 w 1929266"/>
                <a:gd name="connsiteY44" fmla="*/ 636104 h 854765"/>
                <a:gd name="connsiteX45" fmla="*/ 855840 w 1929266"/>
                <a:gd name="connsiteY45" fmla="*/ 616226 h 854765"/>
                <a:gd name="connsiteX46" fmla="*/ 816083 w 1929266"/>
                <a:gd name="connsiteY46" fmla="*/ 496956 h 854765"/>
                <a:gd name="connsiteX47" fmla="*/ 855840 w 1929266"/>
                <a:gd name="connsiteY47" fmla="*/ 318052 h 854765"/>
                <a:gd name="connsiteX48" fmla="*/ 875718 w 1929266"/>
                <a:gd name="connsiteY48" fmla="*/ 258417 h 854765"/>
                <a:gd name="connsiteX49" fmla="*/ 915474 w 1929266"/>
                <a:gd name="connsiteY49" fmla="*/ 377687 h 854765"/>
                <a:gd name="connsiteX50" fmla="*/ 975109 w 1929266"/>
                <a:gd name="connsiteY50" fmla="*/ 636104 h 854765"/>
                <a:gd name="connsiteX51" fmla="*/ 975109 w 1929266"/>
                <a:gd name="connsiteY51" fmla="*/ 278296 h 854765"/>
                <a:gd name="connsiteX52" fmla="*/ 1014866 w 1929266"/>
                <a:gd name="connsiteY52" fmla="*/ 218661 h 854765"/>
                <a:gd name="connsiteX53" fmla="*/ 1034744 w 1929266"/>
                <a:gd name="connsiteY53" fmla="*/ 159026 h 854765"/>
                <a:gd name="connsiteX54" fmla="*/ 915474 w 1929266"/>
                <a:gd name="connsiteY54" fmla="*/ 198783 h 854765"/>
                <a:gd name="connsiteX55" fmla="*/ 875718 w 1929266"/>
                <a:gd name="connsiteY55" fmla="*/ 318052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29266" h="854765">
                  <a:moveTo>
                    <a:pt x="915474" y="854765"/>
                  </a:moveTo>
                  <a:cubicBezTo>
                    <a:pt x="875718" y="841513"/>
                    <a:pt x="834500" y="832029"/>
                    <a:pt x="796205" y="815009"/>
                  </a:cubicBezTo>
                  <a:cubicBezTo>
                    <a:pt x="718156" y="780320"/>
                    <a:pt x="760094" y="768168"/>
                    <a:pt x="676935" y="755374"/>
                  </a:cubicBezTo>
                  <a:cubicBezTo>
                    <a:pt x="611118" y="745248"/>
                    <a:pt x="544414" y="742122"/>
                    <a:pt x="478153" y="735496"/>
                  </a:cubicBezTo>
                  <a:cubicBezTo>
                    <a:pt x="458275" y="728870"/>
                    <a:pt x="436835" y="725793"/>
                    <a:pt x="418518" y="715617"/>
                  </a:cubicBezTo>
                  <a:cubicBezTo>
                    <a:pt x="376749" y="692412"/>
                    <a:pt x="299248" y="636104"/>
                    <a:pt x="299248" y="636104"/>
                  </a:cubicBezTo>
                  <a:cubicBezTo>
                    <a:pt x="292622" y="616226"/>
                    <a:pt x="290993" y="593904"/>
                    <a:pt x="279370" y="576470"/>
                  </a:cubicBezTo>
                  <a:cubicBezTo>
                    <a:pt x="263776" y="553079"/>
                    <a:pt x="228625" y="543505"/>
                    <a:pt x="219735" y="516835"/>
                  </a:cubicBezTo>
                  <a:cubicBezTo>
                    <a:pt x="197839" y="451147"/>
                    <a:pt x="218728" y="348044"/>
                    <a:pt x="179979" y="278296"/>
                  </a:cubicBezTo>
                  <a:cubicBezTo>
                    <a:pt x="156774" y="236527"/>
                    <a:pt x="126970" y="198783"/>
                    <a:pt x="100466" y="159026"/>
                  </a:cubicBezTo>
                  <a:cubicBezTo>
                    <a:pt x="87214" y="139148"/>
                    <a:pt x="71393" y="120760"/>
                    <a:pt x="60709" y="99391"/>
                  </a:cubicBezTo>
                  <a:cubicBezTo>
                    <a:pt x="47457" y="72887"/>
                    <a:pt x="0" y="40831"/>
                    <a:pt x="20953" y="19878"/>
                  </a:cubicBezTo>
                  <a:cubicBezTo>
                    <a:pt x="40831" y="0"/>
                    <a:pt x="57711" y="63173"/>
                    <a:pt x="80587" y="79513"/>
                  </a:cubicBezTo>
                  <a:cubicBezTo>
                    <a:pt x="104700" y="96737"/>
                    <a:pt x="132587" y="108265"/>
                    <a:pt x="160100" y="119270"/>
                  </a:cubicBezTo>
                  <a:cubicBezTo>
                    <a:pt x="351503" y="195831"/>
                    <a:pt x="212250" y="123402"/>
                    <a:pt x="438396" y="198783"/>
                  </a:cubicBezTo>
                  <a:lnTo>
                    <a:pt x="498031" y="218661"/>
                  </a:lnTo>
                  <a:cubicBezTo>
                    <a:pt x="545700" y="361671"/>
                    <a:pt x="487856" y="183053"/>
                    <a:pt x="537787" y="357809"/>
                  </a:cubicBezTo>
                  <a:cubicBezTo>
                    <a:pt x="543543" y="377956"/>
                    <a:pt x="540616" y="405264"/>
                    <a:pt x="557666" y="417443"/>
                  </a:cubicBezTo>
                  <a:cubicBezTo>
                    <a:pt x="591767" y="441801"/>
                    <a:pt x="676935" y="457200"/>
                    <a:pt x="676935" y="457200"/>
                  </a:cubicBezTo>
                  <a:cubicBezTo>
                    <a:pt x="690187" y="477078"/>
                    <a:pt x="699799" y="499942"/>
                    <a:pt x="716692" y="516835"/>
                  </a:cubicBezTo>
                  <a:cubicBezTo>
                    <a:pt x="755225" y="555368"/>
                    <a:pt x="787461" y="560302"/>
                    <a:pt x="835961" y="576470"/>
                  </a:cubicBezTo>
                  <a:cubicBezTo>
                    <a:pt x="862465" y="616226"/>
                    <a:pt x="903885" y="649385"/>
                    <a:pt x="915474" y="695739"/>
                  </a:cubicBezTo>
                  <a:cubicBezTo>
                    <a:pt x="940435" y="795580"/>
                    <a:pt x="926714" y="749334"/>
                    <a:pt x="955231" y="834887"/>
                  </a:cubicBezTo>
                  <a:cubicBezTo>
                    <a:pt x="969100" y="682329"/>
                    <a:pt x="968396" y="629909"/>
                    <a:pt x="994987" y="496956"/>
                  </a:cubicBezTo>
                  <a:cubicBezTo>
                    <a:pt x="1000345" y="470166"/>
                    <a:pt x="999711" y="440175"/>
                    <a:pt x="1014866" y="417443"/>
                  </a:cubicBezTo>
                  <a:cubicBezTo>
                    <a:pt x="1028118" y="397565"/>
                    <a:pt x="1056147" y="392981"/>
                    <a:pt x="1074500" y="377687"/>
                  </a:cubicBezTo>
                  <a:cubicBezTo>
                    <a:pt x="1096096" y="359690"/>
                    <a:pt x="1112539" y="336049"/>
                    <a:pt x="1134135" y="318052"/>
                  </a:cubicBezTo>
                  <a:cubicBezTo>
                    <a:pt x="1193071" y="268939"/>
                    <a:pt x="1203851" y="280198"/>
                    <a:pt x="1273283" y="238539"/>
                  </a:cubicBezTo>
                  <a:cubicBezTo>
                    <a:pt x="1314255" y="213956"/>
                    <a:pt x="1344845" y="161676"/>
                    <a:pt x="1392553" y="159026"/>
                  </a:cubicBezTo>
                  <a:lnTo>
                    <a:pt x="1750361" y="139148"/>
                  </a:lnTo>
                  <a:lnTo>
                    <a:pt x="1869631" y="59635"/>
                  </a:lnTo>
                  <a:lnTo>
                    <a:pt x="1929266" y="19878"/>
                  </a:lnTo>
                  <a:cubicBezTo>
                    <a:pt x="1922640" y="39756"/>
                    <a:pt x="1912350" y="58770"/>
                    <a:pt x="1909387" y="79513"/>
                  </a:cubicBezTo>
                  <a:cubicBezTo>
                    <a:pt x="1899037" y="151965"/>
                    <a:pt x="1909615" y="227802"/>
                    <a:pt x="1889509" y="298174"/>
                  </a:cubicBezTo>
                  <a:cubicBezTo>
                    <a:pt x="1881786" y="325205"/>
                    <a:pt x="1847871" y="336213"/>
                    <a:pt x="1829874" y="357809"/>
                  </a:cubicBezTo>
                  <a:cubicBezTo>
                    <a:pt x="1814580" y="376162"/>
                    <a:pt x="1810377" y="404781"/>
                    <a:pt x="1790118" y="417443"/>
                  </a:cubicBezTo>
                  <a:cubicBezTo>
                    <a:pt x="1714010" y="465010"/>
                    <a:pt x="1592807" y="463581"/>
                    <a:pt x="1511822" y="477078"/>
                  </a:cubicBezTo>
                  <a:cubicBezTo>
                    <a:pt x="1484874" y="481569"/>
                    <a:pt x="1458978" y="491029"/>
                    <a:pt x="1432309" y="496956"/>
                  </a:cubicBezTo>
                  <a:cubicBezTo>
                    <a:pt x="1399327" y="504285"/>
                    <a:pt x="1366048" y="510209"/>
                    <a:pt x="1332918" y="516835"/>
                  </a:cubicBezTo>
                  <a:cubicBezTo>
                    <a:pt x="1313040" y="530087"/>
                    <a:pt x="1290176" y="539698"/>
                    <a:pt x="1273283" y="556591"/>
                  </a:cubicBezTo>
                  <a:cubicBezTo>
                    <a:pt x="1240895" y="588979"/>
                    <a:pt x="1224426" y="632750"/>
                    <a:pt x="1213648" y="675861"/>
                  </a:cubicBezTo>
                  <a:cubicBezTo>
                    <a:pt x="1205453" y="708639"/>
                    <a:pt x="1217661" y="751361"/>
                    <a:pt x="1193770" y="775252"/>
                  </a:cubicBezTo>
                  <a:cubicBezTo>
                    <a:pt x="1164137" y="804885"/>
                    <a:pt x="1074500" y="815009"/>
                    <a:pt x="1074500" y="815009"/>
                  </a:cubicBezTo>
                  <a:cubicBezTo>
                    <a:pt x="1034744" y="808383"/>
                    <a:pt x="985833" y="821360"/>
                    <a:pt x="955231" y="795130"/>
                  </a:cubicBezTo>
                  <a:cubicBezTo>
                    <a:pt x="936974" y="779481"/>
                    <a:pt x="942484" y="663114"/>
                    <a:pt x="915474" y="636104"/>
                  </a:cubicBezTo>
                  <a:cubicBezTo>
                    <a:pt x="900658" y="621288"/>
                    <a:pt x="875718" y="622852"/>
                    <a:pt x="855840" y="616226"/>
                  </a:cubicBezTo>
                  <a:cubicBezTo>
                    <a:pt x="842588" y="576469"/>
                    <a:pt x="807864" y="538049"/>
                    <a:pt x="816083" y="496956"/>
                  </a:cubicBezTo>
                  <a:cubicBezTo>
                    <a:pt x="829749" y="428624"/>
                    <a:pt x="837122" y="383566"/>
                    <a:pt x="855840" y="318052"/>
                  </a:cubicBezTo>
                  <a:cubicBezTo>
                    <a:pt x="861596" y="297905"/>
                    <a:pt x="869092" y="278295"/>
                    <a:pt x="875718" y="258417"/>
                  </a:cubicBezTo>
                  <a:cubicBezTo>
                    <a:pt x="888970" y="298174"/>
                    <a:pt x="911304" y="335988"/>
                    <a:pt x="915474" y="377687"/>
                  </a:cubicBezTo>
                  <a:cubicBezTo>
                    <a:pt x="937730" y="600242"/>
                    <a:pt x="898415" y="521063"/>
                    <a:pt x="975109" y="636104"/>
                  </a:cubicBezTo>
                  <a:cubicBezTo>
                    <a:pt x="963068" y="503656"/>
                    <a:pt x="937148" y="404832"/>
                    <a:pt x="975109" y="278296"/>
                  </a:cubicBezTo>
                  <a:cubicBezTo>
                    <a:pt x="981974" y="255413"/>
                    <a:pt x="1001614" y="238539"/>
                    <a:pt x="1014866" y="218661"/>
                  </a:cubicBezTo>
                  <a:cubicBezTo>
                    <a:pt x="1021492" y="198783"/>
                    <a:pt x="1044115" y="177767"/>
                    <a:pt x="1034744" y="159026"/>
                  </a:cubicBezTo>
                  <a:cubicBezTo>
                    <a:pt x="996386" y="82311"/>
                    <a:pt x="925598" y="188659"/>
                    <a:pt x="915474" y="198783"/>
                  </a:cubicBezTo>
                  <a:lnTo>
                    <a:pt x="875718" y="318052"/>
                  </a:lnTo>
                </a:path>
              </a:pathLst>
            </a:custGeom>
            <a:solidFill>
              <a:srgbClr val="00B050"/>
            </a:solidFill>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sz="1051">
                <a:solidFill>
                  <a:srgbClr val="002060"/>
                </a:solidFill>
              </a:endParaRPr>
            </a:p>
          </p:txBody>
        </p:sp>
      </p:grpSp>
      <p:grpSp>
        <p:nvGrpSpPr>
          <p:cNvPr id="5" name="Group 4"/>
          <p:cNvGrpSpPr>
            <a:grpSpLocks/>
          </p:cNvGrpSpPr>
          <p:nvPr/>
        </p:nvGrpSpPr>
        <p:grpSpPr bwMode="auto">
          <a:xfrm>
            <a:off x="1811248" y="472499"/>
            <a:ext cx="2168704" cy="2601913"/>
            <a:chOff x="3971973" y="943419"/>
            <a:chExt cx="3892827" cy="4310270"/>
          </a:xfrm>
        </p:grpSpPr>
        <p:sp>
          <p:nvSpPr>
            <p:cNvPr id="6" name="Oval 5"/>
            <p:cNvSpPr/>
            <p:nvPr/>
          </p:nvSpPr>
          <p:spPr>
            <a:xfrm>
              <a:off x="3971973" y="1372080"/>
              <a:ext cx="3892827" cy="3881609"/>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4000" b="1" dirty="0" err="1">
                  <a:solidFill>
                    <a:srgbClr val="FF0000"/>
                  </a:solidFill>
                  <a:latin typeface="Times New Roman" pitchFamily="18" charset="0"/>
                  <a:cs typeface="Times New Roman" pitchFamily="18" charset="0"/>
                </a:rPr>
                <a:t>Lỏng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lẻo</a:t>
              </a:r>
              <a:endParaRPr lang="en-US" sz="4000" b="1" dirty="0">
                <a:solidFill>
                  <a:srgbClr val="FF0000"/>
                </a:solidFill>
                <a:latin typeface="Times New Roman" pitchFamily="18" charset="0"/>
                <a:cs typeface="Times New Roman" pitchFamily="18" charset="0"/>
              </a:endParaRPr>
            </a:p>
          </p:txBody>
        </p:sp>
        <p:sp>
          <p:nvSpPr>
            <p:cNvPr id="7" name="Freeform 6"/>
            <p:cNvSpPr/>
            <p:nvPr/>
          </p:nvSpPr>
          <p:spPr>
            <a:xfrm>
              <a:off x="5010060" y="943419"/>
              <a:ext cx="1930194" cy="854691"/>
            </a:xfrm>
            <a:custGeom>
              <a:avLst/>
              <a:gdLst>
                <a:gd name="connsiteX0" fmla="*/ 915474 w 1929266"/>
                <a:gd name="connsiteY0" fmla="*/ 854765 h 854765"/>
                <a:gd name="connsiteX1" fmla="*/ 796205 w 1929266"/>
                <a:gd name="connsiteY1" fmla="*/ 815009 h 854765"/>
                <a:gd name="connsiteX2" fmla="*/ 676935 w 1929266"/>
                <a:gd name="connsiteY2" fmla="*/ 755374 h 854765"/>
                <a:gd name="connsiteX3" fmla="*/ 478153 w 1929266"/>
                <a:gd name="connsiteY3" fmla="*/ 735496 h 854765"/>
                <a:gd name="connsiteX4" fmla="*/ 418518 w 1929266"/>
                <a:gd name="connsiteY4" fmla="*/ 715617 h 854765"/>
                <a:gd name="connsiteX5" fmla="*/ 299248 w 1929266"/>
                <a:gd name="connsiteY5" fmla="*/ 636104 h 854765"/>
                <a:gd name="connsiteX6" fmla="*/ 279370 w 1929266"/>
                <a:gd name="connsiteY6" fmla="*/ 576470 h 854765"/>
                <a:gd name="connsiteX7" fmla="*/ 219735 w 1929266"/>
                <a:gd name="connsiteY7" fmla="*/ 516835 h 854765"/>
                <a:gd name="connsiteX8" fmla="*/ 179979 w 1929266"/>
                <a:gd name="connsiteY8" fmla="*/ 278296 h 854765"/>
                <a:gd name="connsiteX9" fmla="*/ 100466 w 1929266"/>
                <a:gd name="connsiteY9" fmla="*/ 159026 h 854765"/>
                <a:gd name="connsiteX10" fmla="*/ 60709 w 1929266"/>
                <a:gd name="connsiteY10" fmla="*/ 99391 h 854765"/>
                <a:gd name="connsiteX11" fmla="*/ 20953 w 1929266"/>
                <a:gd name="connsiteY11" fmla="*/ 19878 h 854765"/>
                <a:gd name="connsiteX12" fmla="*/ 80587 w 1929266"/>
                <a:gd name="connsiteY12" fmla="*/ 79513 h 854765"/>
                <a:gd name="connsiteX13" fmla="*/ 160100 w 1929266"/>
                <a:gd name="connsiteY13" fmla="*/ 119270 h 854765"/>
                <a:gd name="connsiteX14" fmla="*/ 438396 w 1929266"/>
                <a:gd name="connsiteY14" fmla="*/ 198783 h 854765"/>
                <a:gd name="connsiteX15" fmla="*/ 498031 w 1929266"/>
                <a:gd name="connsiteY15" fmla="*/ 218661 h 854765"/>
                <a:gd name="connsiteX16" fmla="*/ 537787 w 1929266"/>
                <a:gd name="connsiteY16" fmla="*/ 357809 h 854765"/>
                <a:gd name="connsiteX17" fmla="*/ 557666 w 1929266"/>
                <a:gd name="connsiteY17" fmla="*/ 417443 h 854765"/>
                <a:gd name="connsiteX18" fmla="*/ 676935 w 1929266"/>
                <a:gd name="connsiteY18" fmla="*/ 457200 h 854765"/>
                <a:gd name="connsiteX19" fmla="*/ 716692 w 1929266"/>
                <a:gd name="connsiteY19" fmla="*/ 516835 h 854765"/>
                <a:gd name="connsiteX20" fmla="*/ 835961 w 1929266"/>
                <a:gd name="connsiteY20" fmla="*/ 576470 h 854765"/>
                <a:gd name="connsiteX21" fmla="*/ 915474 w 1929266"/>
                <a:gd name="connsiteY21" fmla="*/ 695739 h 854765"/>
                <a:gd name="connsiteX22" fmla="*/ 955231 w 1929266"/>
                <a:gd name="connsiteY22" fmla="*/ 834887 h 854765"/>
                <a:gd name="connsiteX23" fmla="*/ 994987 w 1929266"/>
                <a:gd name="connsiteY23" fmla="*/ 496956 h 854765"/>
                <a:gd name="connsiteX24" fmla="*/ 1014866 w 1929266"/>
                <a:gd name="connsiteY24" fmla="*/ 417443 h 854765"/>
                <a:gd name="connsiteX25" fmla="*/ 1074500 w 1929266"/>
                <a:gd name="connsiteY25" fmla="*/ 377687 h 854765"/>
                <a:gd name="connsiteX26" fmla="*/ 1134135 w 1929266"/>
                <a:gd name="connsiteY26" fmla="*/ 318052 h 854765"/>
                <a:gd name="connsiteX27" fmla="*/ 1273283 w 1929266"/>
                <a:gd name="connsiteY27" fmla="*/ 238539 h 854765"/>
                <a:gd name="connsiteX28" fmla="*/ 1392553 w 1929266"/>
                <a:gd name="connsiteY28" fmla="*/ 159026 h 854765"/>
                <a:gd name="connsiteX29" fmla="*/ 1750361 w 1929266"/>
                <a:gd name="connsiteY29" fmla="*/ 139148 h 854765"/>
                <a:gd name="connsiteX30" fmla="*/ 1869631 w 1929266"/>
                <a:gd name="connsiteY30" fmla="*/ 59635 h 854765"/>
                <a:gd name="connsiteX31" fmla="*/ 1929266 w 1929266"/>
                <a:gd name="connsiteY31" fmla="*/ 19878 h 854765"/>
                <a:gd name="connsiteX32" fmla="*/ 1909387 w 1929266"/>
                <a:gd name="connsiteY32" fmla="*/ 79513 h 854765"/>
                <a:gd name="connsiteX33" fmla="*/ 1889509 w 1929266"/>
                <a:gd name="connsiteY33" fmla="*/ 298174 h 854765"/>
                <a:gd name="connsiteX34" fmla="*/ 1829874 w 1929266"/>
                <a:gd name="connsiteY34" fmla="*/ 357809 h 854765"/>
                <a:gd name="connsiteX35" fmla="*/ 1790118 w 1929266"/>
                <a:gd name="connsiteY35" fmla="*/ 417443 h 854765"/>
                <a:gd name="connsiteX36" fmla="*/ 1511822 w 1929266"/>
                <a:gd name="connsiteY36" fmla="*/ 477078 h 854765"/>
                <a:gd name="connsiteX37" fmla="*/ 1432309 w 1929266"/>
                <a:gd name="connsiteY37" fmla="*/ 496956 h 854765"/>
                <a:gd name="connsiteX38" fmla="*/ 1332918 w 1929266"/>
                <a:gd name="connsiteY38" fmla="*/ 516835 h 854765"/>
                <a:gd name="connsiteX39" fmla="*/ 1273283 w 1929266"/>
                <a:gd name="connsiteY39" fmla="*/ 556591 h 854765"/>
                <a:gd name="connsiteX40" fmla="*/ 1213648 w 1929266"/>
                <a:gd name="connsiteY40" fmla="*/ 675861 h 854765"/>
                <a:gd name="connsiteX41" fmla="*/ 1193770 w 1929266"/>
                <a:gd name="connsiteY41" fmla="*/ 775252 h 854765"/>
                <a:gd name="connsiteX42" fmla="*/ 1074500 w 1929266"/>
                <a:gd name="connsiteY42" fmla="*/ 815009 h 854765"/>
                <a:gd name="connsiteX43" fmla="*/ 955231 w 1929266"/>
                <a:gd name="connsiteY43" fmla="*/ 795130 h 854765"/>
                <a:gd name="connsiteX44" fmla="*/ 915474 w 1929266"/>
                <a:gd name="connsiteY44" fmla="*/ 636104 h 854765"/>
                <a:gd name="connsiteX45" fmla="*/ 855840 w 1929266"/>
                <a:gd name="connsiteY45" fmla="*/ 616226 h 854765"/>
                <a:gd name="connsiteX46" fmla="*/ 816083 w 1929266"/>
                <a:gd name="connsiteY46" fmla="*/ 496956 h 854765"/>
                <a:gd name="connsiteX47" fmla="*/ 855840 w 1929266"/>
                <a:gd name="connsiteY47" fmla="*/ 318052 h 854765"/>
                <a:gd name="connsiteX48" fmla="*/ 875718 w 1929266"/>
                <a:gd name="connsiteY48" fmla="*/ 258417 h 854765"/>
                <a:gd name="connsiteX49" fmla="*/ 915474 w 1929266"/>
                <a:gd name="connsiteY49" fmla="*/ 377687 h 854765"/>
                <a:gd name="connsiteX50" fmla="*/ 975109 w 1929266"/>
                <a:gd name="connsiteY50" fmla="*/ 636104 h 854765"/>
                <a:gd name="connsiteX51" fmla="*/ 975109 w 1929266"/>
                <a:gd name="connsiteY51" fmla="*/ 278296 h 854765"/>
                <a:gd name="connsiteX52" fmla="*/ 1014866 w 1929266"/>
                <a:gd name="connsiteY52" fmla="*/ 218661 h 854765"/>
                <a:gd name="connsiteX53" fmla="*/ 1034744 w 1929266"/>
                <a:gd name="connsiteY53" fmla="*/ 159026 h 854765"/>
                <a:gd name="connsiteX54" fmla="*/ 915474 w 1929266"/>
                <a:gd name="connsiteY54" fmla="*/ 198783 h 854765"/>
                <a:gd name="connsiteX55" fmla="*/ 875718 w 1929266"/>
                <a:gd name="connsiteY55" fmla="*/ 318052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29266" h="854765">
                  <a:moveTo>
                    <a:pt x="915474" y="854765"/>
                  </a:moveTo>
                  <a:cubicBezTo>
                    <a:pt x="875718" y="841513"/>
                    <a:pt x="834500" y="832029"/>
                    <a:pt x="796205" y="815009"/>
                  </a:cubicBezTo>
                  <a:cubicBezTo>
                    <a:pt x="718156" y="780320"/>
                    <a:pt x="760094" y="768168"/>
                    <a:pt x="676935" y="755374"/>
                  </a:cubicBezTo>
                  <a:cubicBezTo>
                    <a:pt x="611118" y="745248"/>
                    <a:pt x="544414" y="742122"/>
                    <a:pt x="478153" y="735496"/>
                  </a:cubicBezTo>
                  <a:cubicBezTo>
                    <a:pt x="458275" y="728870"/>
                    <a:pt x="436835" y="725793"/>
                    <a:pt x="418518" y="715617"/>
                  </a:cubicBezTo>
                  <a:cubicBezTo>
                    <a:pt x="376749" y="692412"/>
                    <a:pt x="299248" y="636104"/>
                    <a:pt x="299248" y="636104"/>
                  </a:cubicBezTo>
                  <a:cubicBezTo>
                    <a:pt x="292622" y="616226"/>
                    <a:pt x="290993" y="593904"/>
                    <a:pt x="279370" y="576470"/>
                  </a:cubicBezTo>
                  <a:cubicBezTo>
                    <a:pt x="263776" y="553079"/>
                    <a:pt x="228625" y="543505"/>
                    <a:pt x="219735" y="516835"/>
                  </a:cubicBezTo>
                  <a:cubicBezTo>
                    <a:pt x="197839" y="451147"/>
                    <a:pt x="218728" y="348044"/>
                    <a:pt x="179979" y="278296"/>
                  </a:cubicBezTo>
                  <a:cubicBezTo>
                    <a:pt x="156774" y="236527"/>
                    <a:pt x="126970" y="198783"/>
                    <a:pt x="100466" y="159026"/>
                  </a:cubicBezTo>
                  <a:cubicBezTo>
                    <a:pt x="87214" y="139148"/>
                    <a:pt x="71393" y="120760"/>
                    <a:pt x="60709" y="99391"/>
                  </a:cubicBezTo>
                  <a:cubicBezTo>
                    <a:pt x="47457" y="72887"/>
                    <a:pt x="0" y="40831"/>
                    <a:pt x="20953" y="19878"/>
                  </a:cubicBezTo>
                  <a:cubicBezTo>
                    <a:pt x="40831" y="0"/>
                    <a:pt x="57711" y="63173"/>
                    <a:pt x="80587" y="79513"/>
                  </a:cubicBezTo>
                  <a:cubicBezTo>
                    <a:pt x="104700" y="96737"/>
                    <a:pt x="132587" y="108265"/>
                    <a:pt x="160100" y="119270"/>
                  </a:cubicBezTo>
                  <a:cubicBezTo>
                    <a:pt x="351503" y="195831"/>
                    <a:pt x="212250" y="123402"/>
                    <a:pt x="438396" y="198783"/>
                  </a:cubicBezTo>
                  <a:lnTo>
                    <a:pt x="498031" y="218661"/>
                  </a:lnTo>
                  <a:cubicBezTo>
                    <a:pt x="545700" y="361671"/>
                    <a:pt x="487856" y="183053"/>
                    <a:pt x="537787" y="357809"/>
                  </a:cubicBezTo>
                  <a:cubicBezTo>
                    <a:pt x="543543" y="377956"/>
                    <a:pt x="540616" y="405264"/>
                    <a:pt x="557666" y="417443"/>
                  </a:cubicBezTo>
                  <a:cubicBezTo>
                    <a:pt x="591767" y="441801"/>
                    <a:pt x="676935" y="457200"/>
                    <a:pt x="676935" y="457200"/>
                  </a:cubicBezTo>
                  <a:cubicBezTo>
                    <a:pt x="690187" y="477078"/>
                    <a:pt x="699799" y="499942"/>
                    <a:pt x="716692" y="516835"/>
                  </a:cubicBezTo>
                  <a:cubicBezTo>
                    <a:pt x="755225" y="555368"/>
                    <a:pt x="787461" y="560302"/>
                    <a:pt x="835961" y="576470"/>
                  </a:cubicBezTo>
                  <a:cubicBezTo>
                    <a:pt x="862465" y="616226"/>
                    <a:pt x="903885" y="649385"/>
                    <a:pt x="915474" y="695739"/>
                  </a:cubicBezTo>
                  <a:cubicBezTo>
                    <a:pt x="940435" y="795580"/>
                    <a:pt x="926714" y="749334"/>
                    <a:pt x="955231" y="834887"/>
                  </a:cubicBezTo>
                  <a:cubicBezTo>
                    <a:pt x="969100" y="682329"/>
                    <a:pt x="968396" y="629909"/>
                    <a:pt x="994987" y="496956"/>
                  </a:cubicBezTo>
                  <a:cubicBezTo>
                    <a:pt x="1000345" y="470166"/>
                    <a:pt x="999711" y="440175"/>
                    <a:pt x="1014866" y="417443"/>
                  </a:cubicBezTo>
                  <a:cubicBezTo>
                    <a:pt x="1028118" y="397565"/>
                    <a:pt x="1056147" y="392981"/>
                    <a:pt x="1074500" y="377687"/>
                  </a:cubicBezTo>
                  <a:cubicBezTo>
                    <a:pt x="1096096" y="359690"/>
                    <a:pt x="1112539" y="336049"/>
                    <a:pt x="1134135" y="318052"/>
                  </a:cubicBezTo>
                  <a:cubicBezTo>
                    <a:pt x="1193071" y="268939"/>
                    <a:pt x="1203851" y="280198"/>
                    <a:pt x="1273283" y="238539"/>
                  </a:cubicBezTo>
                  <a:cubicBezTo>
                    <a:pt x="1314255" y="213956"/>
                    <a:pt x="1344845" y="161676"/>
                    <a:pt x="1392553" y="159026"/>
                  </a:cubicBezTo>
                  <a:lnTo>
                    <a:pt x="1750361" y="139148"/>
                  </a:lnTo>
                  <a:lnTo>
                    <a:pt x="1869631" y="59635"/>
                  </a:lnTo>
                  <a:lnTo>
                    <a:pt x="1929266" y="19878"/>
                  </a:lnTo>
                  <a:cubicBezTo>
                    <a:pt x="1922640" y="39756"/>
                    <a:pt x="1912350" y="58770"/>
                    <a:pt x="1909387" y="79513"/>
                  </a:cubicBezTo>
                  <a:cubicBezTo>
                    <a:pt x="1899037" y="151965"/>
                    <a:pt x="1909615" y="227802"/>
                    <a:pt x="1889509" y="298174"/>
                  </a:cubicBezTo>
                  <a:cubicBezTo>
                    <a:pt x="1881786" y="325205"/>
                    <a:pt x="1847871" y="336213"/>
                    <a:pt x="1829874" y="357809"/>
                  </a:cubicBezTo>
                  <a:cubicBezTo>
                    <a:pt x="1814580" y="376162"/>
                    <a:pt x="1810377" y="404781"/>
                    <a:pt x="1790118" y="417443"/>
                  </a:cubicBezTo>
                  <a:cubicBezTo>
                    <a:pt x="1714010" y="465010"/>
                    <a:pt x="1592807" y="463581"/>
                    <a:pt x="1511822" y="477078"/>
                  </a:cubicBezTo>
                  <a:cubicBezTo>
                    <a:pt x="1484874" y="481569"/>
                    <a:pt x="1458978" y="491029"/>
                    <a:pt x="1432309" y="496956"/>
                  </a:cubicBezTo>
                  <a:cubicBezTo>
                    <a:pt x="1399327" y="504285"/>
                    <a:pt x="1366048" y="510209"/>
                    <a:pt x="1332918" y="516835"/>
                  </a:cubicBezTo>
                  <a:cubicBezTo>
                    <a:pt x="1313040" y="530087"/>
                    <a:pt x="1290176" y="539698"/>
                    <a:pt x="1273283" y="556591"/>
                  </a:cubicBezTo>
                  <a:cubicBezTo>
                    <a:pt x="1240895" y="588979"/>
                    <a:pt x="1224426" y="632750"/>
                    <a:pt x="1213648" y="675861"/>
                  </a:cubicBezTo>
                  <a:cubicBezTo>
                    <a:pt x="1205453" y="708639"/>
                    <a:pt x="1217661" y="751361"/>
                    <a:pt x="1193770" y="775252"/>
                  </a:cubicBezTo>
                  <a:cubicBezTo>
                    <a:pt x="1164137" y="804885"/>
                    <a:pt x="1074500" y="815009"/>
                    <a:pt x="1074500" y="815009"/>
                  </a:cubicBezTo>
                  <a:cubicBezTo>
                    <a:pt x="1034744" y="808383"/>
                    <a:pt x="985833" y="821360"/>
                    <a:pt x="955231" y="795130"/>
                  </a:cubicBezTo>
                  <a:cubicBezTo>
                    <a:pt x="936974" y="779481"/>
                    <a:pt x="942484" y="663114"/>
                    <a:pt x="915474" y="636104"/>
                  </a:cubicBezTo>
                  <a:cubicBezTo>
                    <a:pt x="900658" y="621288"/>
                    <a:pt x="875718" y="622852"/>
                    <a:pt x="855840" y="616226"/>
                  </a:cubicBezTo>
                  <a:cubicBezTo>
                    <a:pt x="842588" y="576469"/>
                    <a:pt x="807864" y="538049"/>
                    <a:pt x="816083" y="496956"/>
                  </a:cubicBezTo>
                  <a:cubicBezTo>
                    <a:pt x="829749" y="428624"/>
                    <a:pt x="837122" y="383566"/>
                    <a:pt x="855840" y="318052"/>
                  </a:cubicBezTo>
                  <a:cubicBezTo>
                    <a:pt x="861596" y="297905"/>
                    <a:pt x="869092" y="278295"/>
                    <a:pt x="875718" y="258417"/>
                  </a:cubicBezTo>
                  <a:cubicBezTo>
                    <a:pt x="888970" y="298174"/>
                    <a:pt x="911304" y="335988"/>
                    <a:pt x="915474" y="377687"/>
                  </a:cubicBezTo>
                  <a:cubicBezTo>
                    <a:pt x="937730" y="600242"/>
                    <a:pt x="898415" y="521063"/>
                    <a:pt x="975109" y="636104"/>
                  </a:cubicBezTo>
                  <a:cubicBezTo>
                    <a:pt x="963068" y="503656"/>
                    <a:pt x="937148" y="404832"/>
                    <a:pt x="975109" y="278296"/>
                  </a:cubicBezTo>
                  <a:cubicBezTo>
                    <a:pt x="981974" y="255413"/>
                    <a:pt x="1001614" y="238539"/>
                    <a:pt x="1014866" y="218661"/>
                  </a:cubicBezTo>
                  <a:cubicBezTo>
                    <a:pt x="1021492" y="198783"/>
                    <a:pt x="1044115" y="177767"/>
                    <a:pt x="1034744" y="159026"/>
                  </a:cubicBezTo>
                  <a:cubicBezTo>
                    <a:pt x="996386" y="82311"/>
                    <a:pt x="925598" y="188659"/>
                    <a:pt x="915474" y="198783"/>
                  </a:cubicBezTo>
                  <a:lnTo>
                    <a:pt x="875718" y="318052"/>
                  </a:lnTo>
                </a:path>
              </a:pathLst>
            </a:custGeom>
            <a:solidFill>
              <a:srgbClr val="00B050"/>
            </a:solidFill>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sz="1051"/>
            </a:p>
          </p:txBody>
        </p:sp>
      </p:grpSp>
      <p:grpSp>
        <p:nvGrpSpPr>
          <p:cNvPr id="8" name="Group 7"/>
          <p:cNvGrpSpPr>
            <a:grpSpLocks/>
          </p:cNvGrpSpPr>
          <p:nvPr/>
        </p:nvGrpSpPr>
        <p:grpSpPr bwMode="auto">
          <a:xfrm>
            <a:off x="3617039" y="359287"/>
            <a:ext cx="1981200" cy="2601913"/>
            <a:chOff x="3971973" y="943419"/>
            <a:chExt cx="3737114" cy="4310270"/>
          </a:xfrm>
        </p:grpSpPr>
        <p:sp>
          <p:nvSpPr>
            <p:cNvPr id="9" name="Oval 8"/>
            <p:cNvSpPr/>
            <p:nvPr/>
          </p:nvSpPr>
          <p:spPr>
            <a:xfrm>
              <a:off x="3971973" y="1372080"/>
              <a:ext cx="3737114" cy="3881609"/>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4000" b="1" dirty="0">
                  <a:solidFill>
                    <a:srgbClr val="FF0000"/>
                  </a:solidFill>
                  <a:latin typeface="Times New Roman" pitchFamily="18" charset="0"/>
                  <a:cs typeface="Times New Roman" pitchFamily="18" charset="0"/>
                </a:rPr>
                <a:t>Long </a:t>
              </a:r>
              <a:r>
                <a:rPr lang="en-US" sz="4000" b="1" dirty="0" err="1">
                  <a:solidFill>
                    <a:srgbClr val="FF0000"/>
                  </a:solidFill>
                  <a:latin typeface="Times New Roman" pitchFamily="18" charset="0"/>
                  <a:cs typeface="Times New Roman" pitchFamily="18" charset="0"/>
                </a:rPr>
                <a:t>lanh</a:t>
              </a:r>
              <a:endParaRPr lang="en-US" sz="4000" b="1" dirty="0">
                <a:solidFill>
                  <a:srgbClr val="FF0000"/>
                </a:solidFill>
                <a:latin typeface="Times New Roman" pitchFamily="18" charset="0"/>
                <a:cs typeface="Times New Roman" pitchFamily="18" charset="0"/>
              </a:endParaRPr>
            </a:p>
          </p:txBody>
        </p:sp>
        <p:sp>
          <p:nvSpPr>
            <p:cNvPr id="10" name="Freeform 9"/>
            <p:cNvSpPr/>
            <p:nvPr/>
          </p:nvSpPr>
          <p:spPr>
            <a:xfrm>
              <a:off x="5011059" y="943419"/>
              <a:ext cx="1928447" cy="854691"/>
            </a:xfrm>
            <a:custGeom>
              <a:avLst/>
              <a:gdLst>
                <a:gd name="connsiteX0" fmla="*/ 915474 w 1929266"/>
                <a:gd name="connsiteY0" fmla="*/ 854765 h 854765"/>
                <a:gd name="connsiteX1" fmla="*/ 796205 w 1929266"/>
                <a:gd name="connsiteY1" fmla="*/ 815009 h 854765"/>
                <a:gd name="connsiteX2" fmla="*/ 676935 w 1929266"/>
                <a:gd name="connsiteY2" fmla="*/ 755374 h 854765"/>
                <a:gd name="connsiteX3" fmla="*/ 478153 w 1929266"/>
                <a:gd name="connsiteY3" fmla="*/ 735496 h 854765"/>
                <a:gd name="connsiteX4" fmla="*/ 418518 w 1929266"/>
                <a:gd name="connsiteY4" fmla="*/ 715617 h 854765"/>
                <a:gd name="connsiteX5" fmla="*/ 299248 w 1929266"/>
                <a:gd name="connsiteY5" fmla="*/ 636104 h 854765"/>
                <a:gd name="connsiteX6" fmla="*/ 279370 w 1929266"/>
                <a:gd name="connsiteY6" fmla="*/ 576470 h 854765"/>
                <a:gd name="connsiteX7" fmla="*/ 219735 w 1929266"/>
                <a:gd name="connsiteY7" fmla="*/ 516835 h 854765"/>
                <a:gd name="connsiteX8" fmla="*/ 179979 w 1929266"/>
                <a:gd name="connsiteY8" fmla="*/ 278296 h 854765"/>
                <a:gd name="connsiteX9" fmla="*/ 100466 w 1929266"/>
                <a:gd name="connsiteY9" fmla="*/ 159026 h 854765"/>
                <a:gd name="connsiteX10" fmla="*/ 60709 w 1929266"/>
                <a:gd name="connsiteY10" fmla="*/ 99391 h 854765"/>
                <a:gd name="connsiteX11" fmla="*/ 20953 w 1929266"/>
                <a:gd name="connsiteY11" fmla="*/ 19878 h 854765"/>
                <a:gd name="connsiteX12" fmla="*/ 80587 w 1929266"/>
                <a:gd name="connsiteY12" fmla="*/ 79513 h 854765"/>
                <a:gd name="connsiteX13" fmla="*/ 160100 w 1929266"/>
                <a:gd name="connsiteY13" fmla="*/ 119270 h 854765"/>
                <a:gd name="connsiteX14" fmla="*/ 438396 w 1929266"/>
                <a:gd name="connsiteY14" fmla="*/ 198783 h 854765"/>
                <a:gd name="connsiteX15" fmla="*/ 498031 w 1929266"/>
                <a:gd name="connsiteY15" fmla="*/ 218661 h 854765"/>
                <a:gd name="connsiteX16" fmla="*/ 537787 w 1929266"/>
                <a:gd name="connsiteY16" fmla="*/ 357809 h 854765"/>
                <a:gd name="connsiteX17" fmla="*/ 557666 w 1929266"/>
                <a:gd name="connsiteY17" fmla="*/ 417443 h 854765"/>
                <a:gd name="connsiteX18" fmla="*/ 676935 w 1929266"/>
                <a:gd name="connsiteY18" fmla="*/ 457200 h 854765"/>
                <a:gd name="connsiteX19" fmla="*/ 716692 w 1929266"/>
                <a:gd name="connsiteY19" fmla="*/ 516835 h 854765"/>
                <a:gd name="connsiteX20" fmla="*/ 835961 w 1929266"/>
                <a:gd name="connsiteY20" fmla="*/ 576470 h 854765"/>
                <a:gd name="connsiteX21" fmla="*/ 915474 w 1929266"/>
                <a:gd name="connsiteY21" fmla="*/ 695739 h 854765"/>
                <a:gd name="connsiteX22" fmla="*/ 955231 w 1929266"/>
                <a:gd name="connsiteY22" fmla="*/ 834887 h 854765"/>
                <a:gd name="connsiteX23" fmla="*/ 994987 w 1929266"/>
                <a:gd name="connsiteY23" fmla="*/ 496956 h 854765"/>
                <a:gd name="connsiteX24" fmla="*/ 1014866 w 1929266"/>
                <a:gd name="connsiteY24" fmla="*/ 417443 h 854765"/>
                <a:gd name="connsiteX25" fmla="*/ 1074500 w 1929266"/>
                <a:gd name="connsiteY25" fmla="*/ 377687 h 854765"/>
                <a:gd name="connsiteX26" fmla="*/ 1134135 w 1929266"/>
                <a:gd name="connsiteY26" fmla="*/ 318052 h 854765"/>
                <a:gd name="connsiteX27" fmla="*/ 1273283 w 1929266"/>
                <a:gd name="connsiteY27" fmla="*/ 238539 h 854765"/>
                <a:gd name="connsiteX28" fmla="*/ 1392553 w 1929266"/>
                <a:gd name="connsiteY28" fmla="*/ 159026 h 854765"/>
                <a:gd name="connsiteX29" fmla="*/ 1750361 w 1929266"/>
                <a:gd name="connsiteY29" fmla="*/ 139148 h 854765"/>
                <a:gd name="connsiteX30" fmla="*/ 1869631 w 1929266"/>
                <a:gd name="connsiteY30" fmla="*/ 59635 h 854765"/>
                <a:gd name="connsiteX31" fmla="*/ 1929266 w 1929266"/>
                <a:gd name="connsiteY31" fmla="*/ 19878 h 854765"/>
                <a:gd name="connsiteX32" fmla="*/ 1909387 w 1929266"/>
                <a:gd name="connsiteY32" fmla="*/ 79513 h 854765"/>
                <a:gd name="connsiteX33" fmla="*/ 1889509 w 1929266"/>
                <a:gd name="connsiteY33" fmla="*/ 298174 h 854765"/>
                <a:gd name="connsiteX34" fmla="*/ 1829874 w 1929266"/>
                <a:gd name="connsiteY34" fmla="*/ 357809 h 854765"/>
                <a:gd name="connsiteX35" fmla="*/ 1790118 w 1929266"/>
                <a:gd name="connsiteY35" fmla="*/ 417443 h 854765"/>
                <a:gd name="connsiteX36" fmla="*/ 1511822 w 1929266"/>
                <a:gd name="connsiteY36" fmla="*/ 477078 h 854765"/>
                <a:gd name="connsiteX37" fmla="*/ 1432309 w 1929266"/>
                <a:gd name="connsiteY37" fmla="*/ 496956 h 854765"/>
                <a:gd name="connsiteX38" fmla="*/ 1332918 w 1929266"/>
                <a:gd name="connsiteY38" fmla="*/ 516835 h 854765"/>
                <a:gd name="connsiteX39" fmla="*/ 1273283 w 1929266"/>
                <a:gd name="connsiteY39" fmla="*/ 556591 h 854765"/>
                <a:gd name="connsiteX40" fmla="*/ 1213648 w 1929266"/>
                <a:gd name="connsiteY40" fmla="*/ 675861 h 854765"/>
                <a:gd name="connsiteX41" fmla="*/ 1193770 w 1929266"/>
                <a:gd name="connsiteY41" fmla="*/ 775252 h 854765"/>
                <a:gd name="connsiteX42" fmla="*/ 1074500 w 1929266"/>
                <a:gd name="connsiteY42" fmla="*/ 815009 h 854765"/>
                <a:gd name="connsiteX43" fmla="*/ 955231 w 1929266"/>
                <a:gd name="connsiteY43" fmla="*/ 795130 h 854765"/>
                <a:gd name="connsiteX44" fmla="*/ 915474 w 1929266"/>
                <a:gd name="connsiteY44" fmla="*/ 636104 h 854765"/>
                <a:gd name="connsiteX45" fmla="*/ 855840 w 1929266"/>
                <a:gd name="connsiteY45" fmla="*/ 616226 h 854765"/>
                <a:gd name="connsiteX46" fmla="*/ 816083 w 1929266"/>
                <a:gd name="connsiteY46" fmla="*/ 496956 h 854765"/>
                <a:gd name="connsiteX47" fmla="*/ 855840 w 1929266"/>
                <a:gd name="connsiteY47" fmla="*/ 318052 h 854765"/>
                <a:gd name="connsiteX48" fmla="*/ 875718 w 1929266"/>
                <a:gd name="connsiteY48" fmla="*/ 258417 h 854765"/>
                <a:gd name="connsiteX49" fmla="*/ 915474 w 1929266"/>
                <a:gd name="connsiteY49" fmla="*/ 377687 h 854765"/>
                <a:gd name="connsiteX50" fmla="*/ 975109 w 1929266"/>
                <a:gd name="connsiteY50" fmla="*/ 636104 h 854765"/>
                <a:gd name="connsiteX51" fmla="*/ 975109 w 1929266"/>
                <a:gd name="connsiteY51" fmla="*/ 278296 h 854765"/>
                <a:gd name="connsiteX52" fmla="*/ 1014866 w 1929266"/>
                <a:gd name="connsiteY52" fmla="*/ 218661 h 854765"/>
                <a:gd name="connsiteX53" fmla="*/ 1034744 w 1929266"/>
                <a:gd name="connsiteY53" fmla="*/ 159026 h 854765"/>
                <a:gd name="connsiteX54" fmla="*/ 915474 w 1929266"/>
                <a:gd name="connsiteY54" fmla="*/ 198783 h 854765"/>
                <a:gd name="connsiteX55" fmla="*/ 875718 w 1929266"/>
                <a:gd name="connsiteY55" fmla="*/ 318052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29266" h="854765">
                  <a:moveTo>
                    <a:pt x="915474" y="854765"/>
                  </a:moveTo>
                  <a:cubicBezTo>
                    <a:pt x="875718" y="841513"/>
                    <a:pt x="834500" y="832029"/>
                    <a:pt x="796205" y="815009"/>
                  </a:cubicBezTo>
                  <a:cubicBezTo>
                    <a:pt x="718156" y="780320"/>
                    <a:pt x="760094" y="768168"/>
                    <a:pt x="676935" y="755374"/>
                  </a:cubicBezTo>
                  <a:cubicBezTo>
                    <a:pt x="611118" y="745248"/>
                    <a:pt x="544414" y="742122"/>
                    <a:pt x="478153" y="735496"/>
                  </a:cubicBezTo>
                  <a:cubicBezTo>
                    <a:pt x="458275" y="728870"/>
                    <a:pt x="436835" y="725793"/>
                    <a:pt x="418518" y="715617"/>
                  </a:cubicBezTo>
                  <a:cubicBezTo>
                    <a:pt x="376749" y="692412"/>
                    <a:pt x="299248" y="636104"/>
                    <a:pt x="299248" y="636104"/>
                  </a:cubicBezTo>
                  <a:cubicBezTo>
                    <a:pt x="292622" y="616226"/>
                    <a:pt x="290993" y="593904"/>
                    <a:pt x="279370" y="576470"/>
                  </a:cubicBezTo>
                  <a:cubicBezTo>
                    <a:pt x="263776" y="553079"/>
                    <a:pt x="228625" y="543505"/>
                    <a:pt x="219735" y="516835"/>
                  </a:cubicBezTo>
                  <a:cubicBezTo>
                    <a:pt x="197839" y="451147"/>
                    <a:pt x="218728" y="348044"/>
                    <a:pt x="179979" y="278296"/>
                  </a:cubicBezTo>
                  <a:cubicBezTo>
                    <a:pt x="156774" y="236527"/>
                    <a:pt x="126970" y="198783"/>
                    <a:pt x="100466" y="159026"/>
                  </a:cubicBezTo>
                  <a:cubicBezTo>
                    <a:pt x="87214" y="139148"/>
                    <a:pt x="71393" y="120760"/>
                    <a:pt x="60709" y="99391"/>
                  </a:cubicBezTo>
                  <a:cubicBezTo>
                    <a:pt x="47457" y="72887"/>
                    <a:pt x="0" y="40831"/>
                    <a:pt x="20953" y="19878"/>
                  </a:cubicBezTo>
                  <a:cubicBezTo>
                    <a:pt x="40831" y="0"/>
                    <a:pt x="57711" y="63173"/>
                    <a:pt x="80587" y="79513"/>
                  </a:cubicBezTo>
                  <a:cubicBezTo>
                    <a:pt x="104700" y="96737"/>
                    <a:pt x="132587" y="108265"/>
                    <a:pt x="160100" y="119270"/>
                  </a:cubicBezTo>
                  <a:cubicBezTo>
                    <a:pt x="351503" y="195831"/>
                    <a:pt x="212250" y="123402"/>
                    <a:pt x="438396" y="198783"/>
                  </a:cubicBezTo>
                  <a:lnTo>
                    <a:pt x="498031" y="218661"/>
                  </a:lnTo>
                  <a:cubicBezTo>
                    <a:pt x="545700" y="361671"/>
                    <a:pt x="487856" y="183053"/>
                    <a:pt x="537787" y="357809"/>
                  </a:cubicBezTo>
                  <a:cubicBezTo>
                    <a:pt x="543543" y="377956"/>
                    <a:pt x="540616" y="405264"/>
                    <a:pt x="557666" y="417443"/>
                  </a:cubicBezTo>
                  <a:cubicBezTo>
                    <a:pt x="591767" y="441801"/>
                    <a:pt x="676935" y="457200"/>
                    <a:pt x="676935" y="457200"/>
                  </a:cubicBezTo>
                  <a:cubicBezTo>
                    <a:pt x="690187" y="477078"/>
                    <a:pt x="699799" y="499942"/>
                    <a:pt x="716692" y="516835"/>
                  </a:cubicBezTo>
                  <a:cubicBezTo>
                    <a:pt x="755225" y="555368"/>
                    <a:pt x="787461" y="560302"/>
                    <a:pt x="835961" y="576470"/>
                  </a:cubicBezTo>
                  <a:cubicBezTo>
                    <a:pt x="862465" y="616226"/>
                    <a:pt x="903885" y="649385"/>
                    <a:pt x="915474" y="695739"/>
                  </a:cubicBezTo>
                  <a:cubicBezTo>
                    <a:pt x="940435" y="795580"/>
                    <a:pt x="926714" y="749334"/>
                    <a:pt x="955231" y="834887"/>
                  </a:cubicBezTo>
                  <a:cubicBezTo>
                    <a:pt x="969100" y="682329"/>
                    <a:pt x="968396" y="629909"/>
                    <a:pt x="994987" y="496956"/>
                  </a:cubicBezTo>
                  <a:cubicBezTo>
                    <a:pt x="1000345" y="470166"/>
                    <a:pt x="999711" y="440175"/>
                    <a:pt x="1014866" y="417443"/>
                  </a:cubicBezTo>
                  <a:cubicBezTo>
                    <a:pt x="1028118" y="397565"/>
                    <a:pt x="1056147" y="392981"/>
                    <a:pt x="1074500" y="377687"/>
                  </a:cubicBezTo>
                  <a:cubicBezTo>
                    <a:pt x="1096096" y="359690"/>
                    <a:pt x="1112539" y="336049"/>
                    <a:pt x="1134135" y="318052"/>
                  </a:cubicBezTo>
                  <a:cubicBezTo>
                    <a:pt x="1193071" y="268939"/>
                    <a:pt x="1203851" y="280198"/>
                    <a:pt x="1273283" y="238539"/>
                  </a:cubicBezTo>
                  <a:cubicBezTo>
                    <a:pt x="1314255" y="213956"/>
                    <a:pt x="1344845" y="161676"/>
                    <a:pt x="1392553" y="159026"/>
                  </a:cubicBezTo>
                  <a:lnTo>
                    <a:pt x="1750361" y="139148"/>
                  </a:lnTo>
                  <a:lnTo>
                    <a:pt x="1869631" y="59635"/>
                  </a:lnTo>
                  <a:lnTo>
                    <a:pt x="1929266" y="19878"/>
                  </a:lnTo>
                  <a:cubicBezTo>
                    <a:pt x="1922640" y="39756"/>
                    <a:pt x="1912350" y="58770"/>
                    <a:pt x="1909387" y="79513"/>
                  </a:cubicBezTo>
                  <a:cubicBezTo>
                    <a:pt x="1899037" y="151965"/>
                    <a:pt x="1909615" y="227802"/>
                    <a:pt x="1889509" y="298174"/>
                  </a:cubicBezTo>
                  <a:cubicBezTo>
                    <a:pt x="1881786" y="325205"/>
                    <a:pt x="1847871" y="336213"/>
                    <a:pt x="1829874" y="357809"/>
                  </a:cubicBezTo>
                  <a:cubicBezTo>
                    <a:pt x="1814580" y="376162"/>
                    <a:pt x="1810377" y="404781"/>
                    <a:pt x="1790118" y="417443"/>
                  </a:cubicBezTo>
                  <a:cubicBezTo>
                    <a:pt x="1714010" y="465010"/>
                    <a:pt x="1592807" y="463581"/>
                    <a:pt x="1511822" y="477078"/>
                  </a:cubicBezTo>
                  <a:cubicBezTo>
                    <a:pt x="1484874" y="481569"/>
                    <a:pt x="1458978" y="491029"/>
                    <a:pt x="1432309" y="496956"/>
                  </a:cubicBezTo>
                  <a:cubicBezTo>
                    <a:pt x="1399327" y="504285"/>
                    <a:pt x="1366048" y="510209"/>
                    <a:pt x="1332918" y="516835"/>
                  </a:cubicBezTo>
                  <a:cubicBezTo>
                    <a:pt x="1313040" y="530087"/>
                    <a:pt x="1290176" y="539698"/>
                    <a:pt x="1273283" y="556591"/>
                  </a:cubicBezTo>
                  <a:cubicBezTo>
                    <a:pt x="1240895" y="588979"/>
                    <a:pt x="1224426" y="632750"/>
                    <a:pt x="1213648" y="675861"/>
                  </a:cubicBezTo>
                  <a:cubicBezTo>
                    <a:pt x="1205453" y="708639"/>
                    <a:pt x="1217661" y="751361"/>
                    <a:pt x="1193770" y="775252"/>
                  </a:cubicBezTo>
                  <a:cubicBezTo>
                    <a:pt x="1164137" y="804885"/>
                    <a:pt x="1074500" y="815009"/>
                    <a:pt x="1074500" y="815009"/>
                  </a:cubicBezTo>
                  <a:cubicBezTo>
                    <a:pt x="1034744" y="808383"/>
                    <a:pt x="985833" y="821360"/>
                    <a:pt x="955231" y="795130"/>
                  </a:cubicBezTo>
                  <a:cubicBezTo>
                    <a:pt x="936974" y="779481"/>
                    <a:pt x="942484" y="663114"/>
                    <a:pt x="915474" y="636104"/>
                  </a:cubicBezTo>
                  <a:cubicBezTo>
                    <a:pt x="900658" y="621288"/>
                    <a:pt x="875718" y="622852"/>
                    <a:pt x="855840" y="616226"/>
                  </a:cubicBezTo>
                  <a:cubicBezTo>
                    <a:pt x="842588" y="576469"/>
                    <a:pt x="807864" y="538049"/>
                    <a:pt x="816083" y="496956"/>
                  </a:cubicBezTo>
                  <a:cubicBezTo>
                    <a:pt x="829749" y="428624"/>
                    <a:pt x="837122" y="383566"/>
                    <a:pt x="855840" y="318052"/>
                  </a:cubicBezTo>
                  <a:cubicBezTo>
                    <a:pt x="861596" y="297905"/>
                    <a:pt x="869092" y="278295"/>
                    <a:pt x="875718" y="258417"/>
                  </a:cubicBezTo>
                  <a:cubicBezTo>
                    <a:pt x="888970" y="298174"/>
                    <a:pt x="911304" y="335988"/>
                    <a:pt x="915474" y="377687"/>
                  </a:cubicBezTo>
                  <a:cubicBezTo>
                    <a:pt x="937730" y="600242"/>
                    <a:pt x="898415" y="521063"/>
                    <a:pt x="975109" y="636104"/>
                  </a:cubicBezTo>
                  <a:cubicBezTo>
                    <a:pt x="963068" y="503656"/>
                    <a:pt x="937148" y="404832"/>
                    <a:pt x="975109" y="278296"/>
                  </a:cubicBezTo>
                  <a:cubicBezTo>
                    <a:pt x="981974" y="255413"/>
                    <a:pt x="1001614" y="238539"/>
                    <a:pt x="1014866" y="218661"/>
                  </a:cubicBezTo>
                  <a:cubicBezTo>
                    <a:pt x="1021492" y="198783"/>
                    <a:pt x="1044115" y="177767"/>
                    <a:pt x="1034744" y="159026"/>
                  </a:cubicBezTo>
                  <a:cubicBezTo>
                    <a:pt x="996386" y="82311"/>
                    <a:pt x="925598" y="188659"/>
                    <a:pt x="915474" y="198783"/>
                  </a:cubicBezTo>
                  <a:lnTo>
                    <a:pt x="875718" y="318052"/>
                  </a:lnTo>
                </a:path>
              </a:pathLst>
            </a:custGeom>
            <a:solidFill>
              <a:srgbClr val="00B050"/>
            </a:solidFill>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sz="1051">
                <a:solidFill>
                  <a:srgbClr val="FF33CC"/>
                </a:solidFill>
              </a:endParaRPr>
            </a:p>
          </p:txBody>
        </p:sp>
      </p:grpSp>
      <p:grpSp>
        <p:nvGrpSpPr>
          <p:cNvPr id="11" name="Group 10"/>
          <p:cNvGrpSpPr>
            <a:grpSpLocks/>
          </p:cNvGrpSpPr>
          <p:nvPr/>
        </p:nvGrpSpPr>
        <p:grpSpPr bwMode="auto">
          <a:xfrm>
            <a:off x="5204108" y="311314"/>
            <a:ext cx="2162175" cy="2601913"/>
            <a:chOff x="3971973" y="943419"/>
            <a:chExt cx="3737114" cy="4310270"/>
          </a:xfrm>
        </p:grpSpPr>
        <p:sp>
          <p:nvSpPr>
            <p:cNvPr id="12" name="Oval 11"/>
            <p:cNvSpPr/>
            <p:nvPr/>
          </p:nvSpPr>
          <p:spPr>
            <a:xfrm>
              <a:off x="3971973" y="1372080"/>
              <a:ext cx="3737114" cy="3881609"/>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4000" b="1" dirty="0" err="1">
                  <a:solidFill>
                    <a:srgbClr val="FF0000"/>
                  </a:solidFill>
                  <a:latin typeface="Times New Roman" pitchFamily="18" charset="0"/>
                  <a:cs typeface="Times New Roman" pitchFamily="18" charset="0"/>
                </a:rPr>
                <a:t>Lóng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lánh</a:t>
              </a:r>
              <a:endParaRPr lang="en-US" sz="4000" b="1" dirty="0">
                <a:solidFill>
                  <a:srgbClr val="FF0000"/>
                </a:solidFill>
                <a:latin typeface="Times New Roman" pitchFamily="18" charset="0"/>
                <a:cs typeface="Times New Roman" pitchFamily="18" charset="0"/>
              </a:endParaRPr>
            </a:p>
          </p:txBody>
        </p:sp>
        <p:sp>
          <p:nvSpPr>
            <p:cNvPr id="13" name="Freeform 12"/>
            <p:cNvSpPr/>
            <p:nvPr/>
          </p:nvSpPr>
          <p:spPr>
            <a:xfrm>
              <a:off x="5009023" y="943419"/>
              <a:ext cx="1930842" cy="854691"/>
            </a:xfrm>
            <a:custGeom>
              <a:avLst/>
              <a:gdLst>
                <a:gd name="connsiteX0" fmla="*/ 915474 w 1929266"/>
                <a:gd name="connsiteY0" fmla="*/ 854765 h 854765"/>
                <a:gd name="connsiteX1" fmla="*/ 796205 w 1929266"/>
                <a:gd name="connsiteY1" fmla="*/ 815009 h 854765"/>
                <a:gd name="connsiteX2" fmla="*/ 676935 w 1929266"/>
                <a:gd name="connsiteY2" fmla="*/ 755374 h 854765"/>
                <a:gd name="connsiteX3" fmla="*/ 478153 w 1929266"/>
                <a:gd name="connsiteY3" fmla="*/ 735496 h 854765"/>
                <a:gd name="connsiteX4" fmla="*/ 418518 w 1929266"/>
                <a:gd name="connsiteY4" fmla="*/ 715617 h 854765"/>
                <a:gd name="connsiteX5" fmla="*/ 299248 w 1929266"/>
                <a:gd name="connsiteY5" fmla="*/ 636104 h 854765"/>
                <a:gd name="connsiteX6" fmla="*/ 279370 w 1929266"/>
                <a:gd name="connsiteY6" fmla="*/ 576470 h 854765"/>
                <a:gd name="connsiteX7" fmla="*/ 219735 w 1929266"/>
                <a:gd name="connsiteY7" fmla="*/ 516835 h 854765"/>
                <a:gd name="connsiteX8" fmla="*/ 179979 w 1929266"/>
                <a:gd name="connsiteY8" fmla="*/ 278296 h 854765"/>
                <a:gd name="connsiteX9" fmla="*/ 100466 w 1929266"/>
                <a:gd name="connsiteY9" fmla="*/ 159026 h 854765"/>
                <a:gd name="connsiteX10" fmla="*/ 60709 w 1929266"/>
                <a:gd name="connsiteY10" fmla="*/ 99391 h 854765"/>
                <a:gd name="connsiteX11" fmla="*/ 20953 w 1929266"/>
                <a:gd name="connsiteY11" fmla="*/ 19878 h 854765"/>
                <a:gd name="connsiteX12" fmla="*/ 80587 w 1929266"/>
                <a:gd name="connsiteY12" fmla="*/ 79513 h 854765"/>
                <a:gd name="connsiteX13" fmla="*/ 160100 w 1929266"/>
                <a:gd name="connsiteY13" fmla="*/ 119270 h 854765"/>
                <a:gd name="connsiteX14" fmla="*/ 438396 w 1929266"/>
                <a:gd name="connsiteY14" fmla="*/ 198783 h 854765"/>
                <a:gd name="connsiteX15" fmla="*/ 498031 w 1929266"/>
                <a:gd name="connsiteY15" fmla="*/ 218661 h 854765"/>
                <a:gd name="connsiteX16" fmla="*/ 537787 w 1929266"/>
                <a:gd name="connsiteY16" fmla="*/ 357809 h 854765"/>
                <a:gd name="connsiteX17" fmla="*/ 557666 w 1929266"/>
                <a:gd name="connsiteY17" fmla="*/ 417443 h 854765"/>
                <a:gd name="connsiteX18" fmla="*/ 676935 w 1929266"/>
                <a:gd name="connsiteY18" fmla="*/ 457200 h 854765"/>
                <a:gd name="connsiteX19" fmla="*/ 716692 w 1929266"/>
                <a:gd name="connsiteY19" fmla="*/ 516835 h 854765"/>
                <a:gd name="connsiteX20" fmla="*/ 835961 w 1929266"/>
                <a:gd name="connsiteY20" fmla="*/ 576470 h 854765"/>
                <a:gd name="connsiteX21" fmla="*/ 915474 w 1929266"/>
                <a:gd name="connsiteY21" fmla="*/ 695739 h 854765"/>
                <a:gd name="connsiteX22" fmla="*/ 955231 w 1929266"/>
                <a:gd name="connsiteY22" fmla="*/ 834887 h 854765"/>
                <a:gd name="connsiteX23" fmla="*/ 994987 w 1929266"/>
                <a:gd name="connsiteY23" fmla="*/ 496956 h 854765"/>
                <a:gd name="connsiteX24" fmla="*/ 1014866 w 1929266"/>
                <a:gd name="connsiteY24" fmla="*/ 417443 h 854765"/>
                <a:gd name="connsiteX25" fmla="*/ 1074500 w 1929266"/>
                <a:gd name="connsiteY25" fmla="*/ 377687 h 854765"/>
                <a:gd name="connsiteX26" fmla="*/ 1134135 w 1929266"/>
                <a:gd name="connsiteY26" fmla="*/ 318052 h 854765"/>
                <a:gd name="connsiteX27" fmla="*/ 1273283 w 1929266"/>
                <a:gd name="connsiteY27" fmla="*/ 238539 h 854765"/>
                <a:gd name="connsiteX28" fmla="*/ 1392553 w 1929266"/>
                <a:gd name="connsiteY28" fmla="*/ 159026 h 854765"/>
                <a:gd name="connsiteX29" fmla="*/ 1750361 w 1929266"/>
                <a:gd name="connsiteY29" fmla="*/ 139148 h 854765"/>
                <a:gd name="connsiteX30" fmla="*/ 1869631 w 1929266"/>
                <a:gd name="connsiteY30" fmla="*/ 59635 h 854765"/>
                <a:gd name="connsiteX31" fmla="*/ 1929266 w 1929266"/>
                <a:gd name="connsiteY31" fmla="*/ 19878 h 854765"/>
                <a:gd name="connsiteX32" fmla="*/ 1909387 w 1929266"/>
                <a:gd name="connsiteY32" fmla="*/ 79513 h 854765"/>
                <a:gd name="connsiteX33" fmla="*/ 1889509 w 1929266"/>
                <a:gd name="connsiteY33" fmla="*/ 298174 h 854765"/>
                <a:gd name="connsiteX34" fmla="*/ 1829874 w 1929266"/>
                <a:gd name="connsiteY34" fmla="*/ 357809 h 854765"/>
                <a:gd name="connsiteX35" fmla="*/ 1790118 w 1929266"/>
                <a:gd name="connsiteY35" fmla="*/ 417443 h 854765"/>
                <a:gd name="connsiteX36" fmla="*/ 1511822 w 1929266"/>
                <a:gd name="connsiteY36" fmla="*/ 477078 h 854765"/>
                <a:gd name="connsiteX37" fmla="*/ 1432309 w 1929266"/>
                <a:gd name="connsiteY37" fmla="*/ 496956 h 854765"/>
                <a:gd name="connsiteX38" fmla="*/ 1332918 w 1929266"/>
                <a:gd name="connsiteY38" fmla="*/ 516835 h 854765"/>
                <a:gd name="connsiteX39" fmla="*/ 1273283 w 1929266"/>
                <a:gd name="connsiteY39" fmla="*/ 556591 h 854765"/>
                <a:gd name="connsiteX40" fmla="*/ 1213648 w 1929266"/>
                <a:gd name="connsiteY40" fmla="*/ 675861 h 854765"/>
                <a:gd name="connsiteX41" fmla="*/ 1193770 w 1929266"/>
                <a:gd name="connsiteY41" fmla="*/ 775252 h 854765"/>
                <a:gd name="connsiteX42" fmla="*/ 1074500 w 1929266"/>
                <a:gd name="connsiteY42" fmla="*/ 815009 h 854765"/>
                <a:gd name="connsiteX43" fmla="*/ 955231 w 1929266"/>
                <a:gd name="connsiteY43" fmla="*/ 795130 h 854765"/>
                <a:gd name="connsiteX44" fmla="*/ 915474 w 1929266"/>
                <a:gd name="connsiteY44" fmla="*/ 636104 h 854765"/>
                <a:gd name="connsiteX45" fmla="*/ 855840 w 1929266"/>
                <a:gd name="connsiteY45" fmla="*/ 616226 h 854765"/>
                <a:gd name="connsiteX46" fmla="*/ 816083 w 1929266"/>
                <a:gd name="connsiteY46" fmla="*/ 496956 h 854765"/>
                <a:gd name="connsiteX47" fmla="*/ 855840 w 1929266"/>
                <a:gd name="connsiteY47" fmla="*/ 318052 h 854765"/>
                <a:gd name="connsiteX48" fmla="*/ 875718 w 1929266"/>
                <a:gd name="connsiteY48" fmla="*/ 258417 h 854765"/>
                <a:gd name="connsiteX49" fmla="*/ 915474 w 1929266"/>
                <a:gd name="connsiteY49" fmla="*/ 377687 h 854765"/>
                <a:gd name="connsiteX50" fmla="*/ 975109 w 1929266"/>
                <a:gd name="connsiteY50" fmla="*/ 636104 h 854765"/>
                <a:gd name="connsiteX51" fmla="*/ 975109 w 1929266"/>
                <a:gd name="connsiteY51" fmla="*/ 278296 h 854765"/>
                <a:gd name="connsiteX52" fmla="*/ 1014866 w 1929266"/>
                <a:gd name="connsiteY52" fmla="*/ 218661 h 854765"/>
                <a:gd name="connsiteX53" fmla="*/ 1034744 w 1929266"/>
                <a:gd name="connsiteY53" fmla="*/ 159026 h 854765"/>
                <a:gd name="connsiteX54" fmla="*/ 915474 w 1929266"/>
                <a:gd name="connsiteY54" fmla="*/ 198783 h 854765"/>
                <a:gd name="connsiteX55" fmla="*/ 875718 w 1929266"/>
                <a:gd name="connsiteY55" fmla="*/ 318052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29266" h="854765">
                  <a:moveTo>
                    <a:pt x="915474" y="854765"/>
                  </a:moveTo>
                  <a:cubicBezTo>
                    <a:pt x="875718" y="841513"/>
                    <a:pt x="834500" y="832029"/>
                    <a:pt x="796205" y="815009"/>
                  </a:cubicBezTo>
                  <a:cubicBezTo>
                    <a:pt x="718156" y="780320"/>
                    <a:pt x="760094" y="768168"/>
                    <a:pt x="676935" y="755374"/>
                  </a:cubicBezTo>
                  <a:cubicBezTo>
                    <a:pt x="611118" y="745248"/>
                    <a:pt x="544414" y="742122"/>
                    <a:pt x="478153" y="735496"/>
                  </a:cubicBezTo>
                  <a:cubicBezTo>
                    <a:pt x="458275" y="728870"/>
                    <a:pt x="436835" y="725793"/>
                    <a:pt x="418518" y="715617"/>
                  </a:cubicBezTo>
                  <a:cubicBezTo>
                    <a:pt x="376749" y="692412"/>
                    <a:pt x="299248" y="636104"/>
                    <a:pt x="299248" y="636104"/>
                  </a:cubicBezTo>
                  <a:cubicBezTo>
                    <a:pt x="292622" y="616226"/>
                    <a:pt x="290993" y="593904"/>
                    <a:pt x="279370" y="576470"/>
                  </a:cubicBezTo>
                  <a:cubicBezTo>
                    <a:pt x="263776" y="553079"/>
                    <a:pt x="228625" y="543505"/>
                    <a:pt x="219735" y="516835"/>
                  </a:cubicBezTo>
                  <a:cubicBezTo>
                    <a:pt x="197839" y="451147"/>
                    <a:pt x="218728" y="348044"/>
                    <a:pt x="179979" y="278296"/>
                  </a:cubicBezTo>
                  <a:cubicBezTo>
                    <a:pt x="156774" y="236527"/>
                    <a:pt x="126970" y="198783"/>
                    <a:pt x="100466" y="159026"/>
                  </a:cubicBezTo>
                  <a:cubicBezTo>
                    <a:pt x="87214" y="139148"/>
                    <a:pt x="71393" y="120760"/>
                    <a:pt x="60709" y="99391"/>
                  </a:cubicBezTo>
                  <a:cubicBezTo>
                    <a:pt x="47457" y="72887"/>
                    <a:pt x="0" y="40831"/>
                    <a:pt x="20953" y="19878"/>
                  </a:cubicBezTo>
                  <a:cubicBezTo>
                    <a:pt x="40831" y="0"/>
                    <a:pt x="57711" y="63173"/>
                    <a:pt x="80587" y="79513"/>
                  </a:cubicBezTo>
                  <a:cubicBezTo>
                    <a:pt x="104700" y="96737"/>
                    <a:pt x="132587" y="108265"/>
                    <a:pt x="160100" y="119270"/>
                  </a:cubicBezTo>
                  <a:cubicBezTo>
                    <a:pt x="351503" y="195831"/>
                    <a:pt x="212250" y="123402"/>
                    <a:pt x="438396" y="198783"/>
                  </a:cubicBezTo>
                  <a:lnTo>
                    <a:pt x="498031" y="218661"/>
                  </a:lnTo>
                  <a:cubicBezTo>
                    <a:pt x="545700" y="361671"/>
                    <a:pt x="487856" y="183053"/>
                    <a:pt x="537787" y="357809"/>
                  </a:cubicBezTo>
                  <a:cubicBezTo>
                    <a:pt x="543543" y="377956"/>
                    <a:pt x="540616" y="405264"/>
                    <a:pt x="557666" y="417443"/>
                  </a:cubicBezTo>
                  <a:cubicBezTo>
                    <a:pt x="591767" y="441801"/>
                    <a:pt x="676935" y="457200"/>
                    <a:pt x="676935" y="457200"/>
                  </a:cubicBezTo>
                  <a:cubicBezTo>
                    <a:pt x="690187" y="477078"/>
                    <a:pt x="699799" y="499942"/>
                    <a:pt x="716692" y="516835"/>
                  </a:cubicBezTo>
                  <a:cubicBezTo>
                    <a:pt x="755225" y="555368"/>
                    <a:pt x="787461" y="560302"/>
                    <a:pt x="835961" y="576470"/>
                  </a:cubicBezTo>
                  <a:cubicBezTo>
                    <a:pt x="862465" y="616226"/>
                    <a:pt x="903885" y="649385"/>
                    <a:pt x="915474" y="695739"/>
                  </a:cubicBezTo>
                  <a:cubicBezTo>
                    <a:pt x="940435" y="795580"/>
                    <a:pt x="926714" y="749334"/>
                    <a:pt x="955231" y="834887"/>
                  </a:cubicBezTo>
                  <a:cubicBezTo>
                    <a:pt x="969100" y="682329"/>
                    <a:pt x="968396" y="629909"/>
                    <a:pt x="994987" y="496956"/>
                  </a:cubicBezTo>
                  <a:cubicBezTo>
                    <a:pt x="1000345" y="470166"/>
                    <a:pt x="999711" y="440175"/>
                    <a:pt x="1014866" y="417443"/>
                  </a:cubicBezTo>
                  <a:cubicBezTo>
                    <a:pt x="1028118" y="397565"/>
                    <a:pt x="1056147" y="392981"/>
                    <a:pt x="1074500" y="377687"/>
                  </a:cubicBezTo>
                  <a:cubicBezTo>
                    <a:pt x="1096096" y="359690"/>
                    <a:pt x="1112539" y="336049"/>
                    <a:pt x="1134135" y="318052"/>
                  </a:cubicBezTo>
                  <a:cubicBezTo>
                    <a:pt x="1193071" y="268939"/>
                    <a:pt x="1203851" y="280198"/>
                    <a:pt x="1273283" y="238539"/>
                  </a:cubicBezTo>
                  <a:cubicBezTo>
                    <a:pt x="1314255" y="213956"/>
                    <a:pt x="1344845" y="161676"/>
                    <a:pt x="1392553" y="159026"/>
                  </a:cubicBezTo>
                  <a:lnTo>
                    <a:pt x="1750361" y="139148"/>
                  </a:lnTo>
                  <a:lnTo>
                    <a:pt x="1869631" y="59635"/>
                  </a:lnTo>
                  <a:lnTo>
                    <a:pt x="1929266" y="19878"/>
                  </a:lnTo>
                  <a:cubicBezTo>
                    <a:pt x="1922640" y="39756"/>
                    <a:pt x="1912350" y="58770"/>
                    <a:pt x="1909387" y="79513"/>
                  </a:cubicBezTo>
                  <a:cubicBezTo>
                    <a:pt x="1899037" y="151965"/>
                    <a:pt x="1909615" y="227802"/>
                    <a:pt x="1889509" y="298174"/>
                  </a:cubicBezTo>
                  <a:cubicBezTo>
                    <a:pt x="1881786" y="325205"/>
                    <a:pt x="1847871" y="336213"/>
                    <a:pt x="1829874" y="357809"/>
                  </a:cubicBezTo>
                  <a:cubicBezTo>
                    <a:pt x="1814580" y="376162"/>
                    <a:pt x="1810377" y="404781"/>
                    <a:pt x="1790118" y="417443"/>
                  </a:cubicBezTo>
                  <a:cubicBezTo>
                    <a:pt x="1714010" y="465010"/>
                    <a:pt x="1592807" y="463581"/>
                    <a:pt x="1511822" y="477078"/>
                  </a:cubicBezTo>
                  <a:cubicBezTo>
                    <a:pt x="1484874" y="481569"/>
                    <a:pt x="1458978" y="491029"/>
                    <a:pt x="1432309" y="496956"/>
                  </a:cubicBezTo>
                  <a:cubicBezTo>
                    <a:pt x="1399327" y="504285"/>
                    <a:pt x="1366048" y="510209"/>
                    <a:pt x="1332918" y="516835"/>
                  </a:cubicBezTo>
                  <a:cubicBezTo>
                    <a:pt x="1313040" y="530087"/>
                    <a:pt x="1290176" y="539698"/>
                    <a:pt x="1273283" y="556591"/>
                  </a:cubicBezTo>
                  <a:cubicBezTo>
                    <a:pt x="1240895" y="588979"/>
                    <a:pt x="1224426" y="632750"/>
                    <a:pt x="1213648" y="675861"/>
                  </a:cubicBezTo>
                  <a:cubicBezTo>
                    <a:pt x="1205453" y="708639"/>
                    <a:pt x="1217661" y="751361"/>
                    <a:pt x="1193770" y="775252"/>
                  </a:cubicBezTo>
                  <a:cubicBezTo>
                    <a:pt x="1164137" y="804885"/>
                    <a:pt x="1074500" y="815009"/>
                    <a:pt x="1074500" y="815009"/>
                  </a:cubicBezTo>
                  <a:cubicBezTo>
                    <a:pt x="1034744" y="808383"/>
                    <a:pt x="985833" y="821360"/>
                    <a:pt x="955231" y="795130"/>
                  </a:cubicBezTo>
                  <a:cubicBezTo>
                    <a:pt x="936974" y="779481"/>
                    <a:pt x="942484" y="663114"/>
                    <a:pt x="915474" y="636104"/>
                  </a:cubicBezTo>
                  <a:cubicBezTo>
                    <a:pt x="900658" y="621288"/>
                    <a:pt x="875718" y="622852"/>
                    <a:pt x="855840" y="616226"/>
                  </a:cubicBezTo>
                  <a:cubicBezTo>
                    <a:pt x="842588" y="576469"/>
                    <a:pt x="807864" y="538049"/>
                    <a:pt x="816083" y="496956"/>
                  </a:cubicBezTo>
                  <a:cubicBezTo>
                    <a:pt x="829749" y="428624"/>
                    <a:pt x="837122" y="383566"/>
                    <a:pt x="855840" y="318052"/>
                  </a:cubicBezTo>
                  <a:cubicBezTo>
                    <a:pt x="861596" y="297905"/>
                    <a:pt x="869092" y="278295"/>
                    <a:pt x="875718" y="258417"/>
                  </a:cubicBezTo>
                  <a:cubicBezTo>
                    <a:pt x="888970" y="298174"/>
                    <a:pt x="911304" y="335988"/>
                    <a:pt x="915474" y="377687"/>
                  </a:cubicBezTo>
                  <a:cubicBezTo>
                    <a:pt x="937730" y="600242"/>
                    <a:pt x="898415" y="521063"/>
                    <a:pt x="975109" y="636104"/>
                  </a:cubicBezTo>
                  <a:cubicBezTo>
                    <a:pt x="963068" y="503656"/>
                    <a:pt x="937148" y="404832"/>
                    <a:pt x="975109" y="278296"/>
                  </a:cubicBezTo>
                  <a:cubicBezTo>
                    <a:pt x="981974" y="255413"/>
                    <a:pt x="1001614" y="238539"/>
                    <a:pt x="1014866" y="218661"/>
                  </a:cubicBezTo>
                  <a:cubicBezTo>
                    <a:pt x="1021492" y="198783"/>
                    <a:pt x="1044115" y="177767"/>
                    <a:pt x="1034744" y="159026"/>
                  </a:cubicBezTo>
                  <a:cubicBezTo>
                    <a:pt x="996386" y="82311"/>
                    <a:pt x="925598" y="188659"/>
                    <a:pt x="915474" y="198783"/>
                  </a:cubicBezTo>
                  <a:lnTo>
                    <a:pt x="875718" y="318052"/>
                  </a:lnTo>
                </a:path>
              </a:pathLst>
            </a:custGeom>
            <a:solidFill>
              <a:srgbClr val="00B050"/>
            </a:solidFill>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sz="1100">
                <a:solidFill>
                  <a:srgbClr val="FF33CC"/>
                </a:solidFill>
              </a:endParaRPr>
            </a:p>
          </p:txBody>
        </p:sp>
      </p:grpSp>
      <p:grpSp>
        <p:nvGrpSpPr>
          <p:cNvPr id="14" name="Group 13"/>
          <p:cNvGrpSpPr>
            <a:grpSpLocks/>
          </p:cNvGrpSpPr>
          <p:nvPr/>
        </p:nvGrpSpPr>
        <p:grpSpPr bwMode="auto">
          <a:xfrm>
            <a:off x="6842214" y="228600"/>
            <a:ext cx="2085547" cy="2601913"/>
            <a:chOff x="3971973" y="943419"/>
            <a:chExt cx="3737114" cy="4310270"/>
          </a:xfrm>
        </p:grpSpPr>
        <p:sp>
          <p:nvSpPr>
            <p:cNvPr id="15" name="Oval 14"/>
            <p:cNvSpPr/>
            <p:nvPr/>
          </p:nvSpPr>
          <p:spPr>
            <a:xfrm>
              <a:off x="3971973" y="1372080"/>
              <a:ext cx="3737114" cy="3881609"/>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4000" b="1" dirty="0">
                  <a:solidFill>
                    <a:srgbClr val="FF0000"/>
                  </a:solidFill>
                  <a:latin typeface="Times New Roman" pitchFamily="18" charset="0"/>
                  <a:cs typeface="Times New Roman" pitchFamily="18" charset="0"/>
                </a:rPr>
                <a:t>Lung </a:t>
              </a:r>
              <a:r>
                <a:rPr lang="en-US" sz="4000" b="1" dirty="0" err="1">
                  <a:solidFill>
                    <a:srgbClr val="FF0000"/>
                  </a:solidFill>
                  <a:latin typeface="Times New Roman" pitchFamily="18" charset="0"/>
                  <a:cs typeface="Times New Roman" pitchFamily="18" charset="0"/>
                </a:rPr>
                <a:t>linh</a:t>
              </a:r>
              <a:endParaRPr lang="en-US" sz="4000" b="1" dirty="0">
                <a:solidFill>
                  <a:srgbClr val="FF0000"/>
                </a:solidFill>
                <a:latin typeface="Times New Roman" pitchFamily="18" charset="0"/>
                <a:cs typeface="Times New Roman" pitchFamily="18" charset="0"/>
              </a:endParaRPr>
            </a:p>
          </p:txBody>
        </p:sp>
        <p:sp>
          <p:nvSpPr>
            <p:cNvPr id="16" name="Freeform 15"/>
            <p:cNvSpPr/>
            <p:nvPr/>
          </p:nvSpPr>
          <p:spPr>
            <a:xfrm>
              <a:off x="5009023" y="943419"/>
              <a:ext cx="1930842" cy="854691"/>
            </a:xfrm>
            <a:custGeom>
              <a:avLst/>
              <a:gdLst>
                <a:gd name="connsiteX0" fmla="*/ 915474 w 1929266"/>
                <a:gd name="connsiteY0" fmla="*/ 854765 h 854765"/>
                <a:gd name="connsiteX1" fmla="*/ 796205 w 1929266"/>
                <a:gd name="connsiteY1" fmla="*/ 815009 h 854765"/>
                <a:gd name="connsiteX2" fmla="*/ 676935 w 1929266"/>
                <a:gd name="connsiteY2" fmla="*/ 755374 h 854765"/>
                <a:gd name="connsiteX3" fmla="*/ 478153 w 1929266"/>
                <a:gd name="connsiteY3" fmla="*/ 735496 h 854765"/>
                <a:gd name="connsiteX4" fmla="*/ 418518 w 1929266"/>
                <a:gd name="connsiteY4" fmla="*/ 715617 h 854765"/>
                <a:gd name="connsiteX5" fmla="*/ 299248 w 1929266"/>
                <a:gd name="connsiteY5" fmla="*/ 636104 h 854765"/>
                <a:gd name="connsiteX6" fmla="*/ 279370 w 1929266"/>
                <a:gd name="connsiteY6" fmla="*/ 576470 h 854765"/>
                <a:gd name="connsiteX7" fmla="*/ 219735 w 1929266"/>
                <a:gd name="connsiteY7" fmla="*/ 516835 h 854765"/>
                <a:gd name="connsiteX8" fmla="*/ 179979 w 1929266"/>
                <a:gd name="connsiteY8" fmla="*/ 278296 h 854765"/>
                <a:gd name="connsiteX9" fmla="*/ 100466 w 1929266"/>
                <a:gd name="connsiteY9" fmla="*/ 159026 h 854765"/>
                <a:gd name="connsiteX10" fmla="*/ 60709 w 1929266"/>
                <a:gd name="connsiteY10" fmla="*/ 99391 h 854765"/>
                <a:gd name="connsiteX11" fmla="*/ 20953 w 1929266"/>
                <a:gd name="connsiteY11" fmla="*/ 19878 h 854765"/>
                <a:gd name="connsiteX12" fmla="*/ 80587 w 1929266"/>
                <a:gd name="connsiteY12" fmla="*/ 79513 h 854765"/>
                <a:gd name="connsiteX13" fmla="*/ 160100 w 1929266"/>
                <a:gd name="connsiteY13" fmla="*/ 119270 h 854765"/>
                <a:gd name="connsiteX14" fmla="*/ 438396 w 1929266"/>
                <a:gd name="connsiteY14" fmla="*/ 198783 h 854765"/>
                <a:gd name="connsiteX15" fmla="*/ 498031 w 1929266"/>
                <a:gd name="connsiteY15" fmla="*/ 218661 h 854765"/>
                <a:gd name="connsiteX16" fmla="*/ 537787 w 1929266"/>
                <a:gd name="connsiteY16" fmla="*/ 357809 h 854765"/>
                <a:gd name="connsiteX17" fmla="*/ 557666 w 1929266"/>
                <a:gd name="connsiteY17" fmla="*/ 417443 h 854765"/>
                <a:gd name="connsiteX18" fmla="*/ 676935 w 1929266"/>
                <a:gd name="connsiteY18" fmla="*/ 457200 h 854765"/>
                <a:gd name="connsiteX19" fmla="*/ 716692 w 1929266"/>
                <a:gd name="connsiteY19" fmla="*/ 516835 h 854765"/>
                <a:gd name="connsiteX20" fmla="*/ 835961 w 1929266"/>
                <a:gd name="connsiteY20" fmla="*/ 576470 h 854765"/>
                <a:gd name="connsiteX21" fmla="*/ 915474 w 1929266"/>
                <a:gd name="connsiteY21" fmla="*/ 695739 h 854765"/>
                <a:gd name="connsiteX22" fmla="*/ 955231 w 1929266"/>
                <a:gd name="connsiteY22" fmla="*/ 834887 h 854765"/>
                <a:gd name="connsiteX23" fmla="*/ 994987 w 1929266"/>
                <a:gd name="connsiteY23" fmla="*/ 496956 h 854765"/>
                <a:gd name="connsiteX24" fmla="*/ 1014866 w 1929266"/>
                <a:gd name="connsiteY24" fmla="*/ 417443 h 854765"/>
                <a:gd name="connsiteX25" fmla="*/ 1074500 w 1929266"/>
                <a:gd name="connsiteY25" fmla="*/ 377687 h 854765"/>
                <a:gd name="connsiteX26" fmla="*/ 1134135 w 1929266"/>
                <a:gd name="connsiteY26" fmla="*/ 318052 h 854765"/>
                <a:gd name="connsiteX27" fmla="*/ 1273283 w 1929266"/>
                <a:gd name="connsiteY27" fmla="*/ 238539 h 854765"/>
                <a:gd name="connsiteX28" fmla="*/ 1392553 w 1929266"/>
                <a:gd name="connsiteY28" fmla="*/ 159026 h 854765"/>
                <a:gd name="connsiteX29" fmla="*/ 1750361 w 1929266"/>
                <a:gd name="connsiteY29" fmla="*/ 139148 h 854765"/>
                <a:gd name="connsiteX30" fmla="*/ 1869631 w 1929266"/>
                <a:gd name="connsiteY30" fmla="*/ 59635 h 854765"/>
                <a:gd name="connsiteX31" fmla="*/ 1929266 w 1929266"/>
                <a:gd name="connsiteY31" fmla="*/ 19878 h 854765"/>
                <a:gd name="connsiteX32" fmla="*/ 1909387 w 1929266"/>
                <a:gd name="connsiteY32" fmla="*/ 79513 h 854765"/>
                <a:gd name="connsiteX33" fmla="*/ 1889509 w 1929266"/>
                <a:gd name="connsiteY33" fmla="*/ 298174 h 854765"/>
                <a:gd name="connsiteX34" fmla="*/ 1829874 w 1929266"/>
                <a:gd name="connsiteY34" fmla="*/ 357809 h 854765"/>
                <a:gd name="connsiteX35" fmla="*/ 1790118 w 1929266"/>
                <a:gd name="connsiteY35" fmla="*/ 417443 h 854765"/>
                <a:gd name="connsiteX36" fmla="*/ 1511822 w 1929266"/>
                <a:gd name="connsiteY36" fmla="*/ 477078 h 854765"/>
                <a:gd name="connsiteX37" fmla="*/ 1432309 w 1929266"/>
                <a:gd name="connsiteY37" fmla="*/ 496956 h 854765"/>
                <a:gd name="connsiteX38" fmla="*/ 1332918 w 1929266"/>
                <a:gd name="connsiteY38" fmla="*/ 516835 h 854765"/>
                <a:gd name="connsiteX39" fmla="*/ 1273283 w 1929266"/>
                <a:gd name="connsiteY39" fmla="*/ 556591 h 854765"/>
                <a:gd name="connsiteX40" fmla="*/ 1213648 w 1929266"/>
                <a:gd name="connsiteY40" fmla="*/ 675861 h 854765"/>
                <a:gd name="connsiteX41" fmla="*/ 1193770 w 1929266"/>
                <a:gd name="connsiteY41" fmla="*/ 775252 h 854765"/>
                <a:gd name="connsiteX42" fmla="*/ 1074500 w 1929266"/>
                <a:gd name="connsiteY42" fmla="*/ 815009 h 854765"/>
                <a:gd name="connsiteX43" fmla="*/ 955231 w 1929266"/>
                <a:gd name="connsiteY43" fmla="*/ 795130 h 854765"/>
                <a:gd name="connsiteX44" fmla="*/ 915474 w 1929266"/>
                <a:gd name="connsiteY44" fmla="*/ 636104 h 854765"/>
                <a:gd name="connsiteX45" fmla="*/ 855840 w 1929266"/>
                <a:gd name="connsiteY45" fmla="*/ 616226 h 854765"/>
                <a:gd name="connsiteX46" fmla="*/ 816083 w 1929266"/>
                <a:gd name="connsiteY46" fmla="*/ 496956 h 854765"/>
                <a:gd name="connsiteX47" fmla="*/ 855840 w 1929266"/>
                <a:gd name="connsiteY47" fmla="*/ 318052 h 854765"/>
                <a:gd name="connsiteX48" fmla="*/ 875718 w 1929266"/>
                <a:gd name="connsiteY48" fmla="*/ 258417 h 854765"/>
                <a:gd name="connsiteX49" fmla="*/ 915474 w 1929266"/>
                <a:gd name="connsiteY49" fmla="*/ 377687 h 854765"/>
                <a:gd name="connsiteX50" fmla="*/ 975109 w 1929266"/>
                <a:gd name="connsiteY50" fmla="*/ 636104 h 854765"/>
                <a:gd name="connsiteX51" fmla="*/ 975109 w 1929266"/>
                <a:gd name="connsiteY51" fmla="*/ 278296 h 854765"/>
                <a:gd name="connsiteX52" fmla="*/ 1014866 w 1929266"/>
                <a:gd name="connsiteY52" fmla="*/ 218661 h 854765"/>
                <a:gd name="connsiteX53" fmla="*/ 1034744 w 1929266"/>
                <a:gd name="connsiteY53" fmla="*/ 159026 h 854765"/>
                <a:gd name="connsiteX54" fmla="*/ 915474 w 1929266"/>
                <a:gd name="connsiteY54" fmla="*/ 198783 h 854765"/>
                <a:gd name="connsiteX55" fmla="*/ 875718 w 1929266"/>
                <a:gd name="connsiteY55" fmla="*/ 318052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29266" h="854765">
                  <a:moveTo>
                    <a:pt x="915474" y="854765"/>
                  </a:moveTo>
                  <a:cubicBezTo>
                    <a:pt x="875718" y="841513"/>
                    <a:pt x="834500" y="832029"/>
                    <a:pt x="796205" y="815009"/>
                  </a:cubicBezTo>
                  <a:cubicBezTo>
                    <a:pt x="718156" y="780320"/>
                    <a:pt x="760094" y="768168"/>
                    <a:pt x="676935" y="755374"/>
                  </a:cubicBezTo>
                  <a:cubicBezTo>
                    <a:pt x="611118" y="745248"/>
                    <a:pt x="544414" y="742122"/>
                    <a:pt x="478153" y="735496"/>
                  </a:cubicBezTo>
                  <a:cubicBezTo>
                    <a:pt x="458275" y="728870"/>
                    <a:pt x="436835" y="725793"/>
                    <a:pt x="418518" y="715617"/>
                  </a:cubicBezTo>
                  <a:cubicBezTo>
                    <a:pt x="376749" y="692412"/>
                    <a:pt x="299248" y="636104"/>
                    <a:pt x="299248" y="636104"/>
                  </a:cubicBezTo>
                  <a:cubicBezTo>
                    <a:pt x="292622" y="616226"/>
                    <a:pt x="290993" y="593904"/>
                    <a:pt x="279370" y="576470"/>
                  </a:cubicBezTo>
                  <a:cubicBezTo>
                    <a:pt x="263776" y="553079"/>
                    <a:pt x="228625" y="543505"/>
                    <a:pt x="219735" y="516835"/>
                  </a:cubicBezTo>
                  <a:cubicBezTo>
                    <a:pt x="197839" y="451147"/>
                    <a:pt x="218728" y="348044"/>
                    <a:pt x="179979" y="278296"/>
                  </a:cubicBezTo>
                  <a:cubicBezTo>
                    <a:pt x="156774" y="236527"/>
                    <a:pt x="126970" y="198783"/>
                    <a:pt x="100466" y="159026"/>
                  </a:cubicBezTo>
                  <a:cubicBezTo>
                    <a:pt x="87214" y="139148"/>
                    <a:pt x="71393" y="120760"/>
                    <a:pt x="60709" y="99391"/>
                  </a:cubicBezTo>
                  <a:cubicBezTo>
                    <a:pt x="47457" y="72887"/>
                    <a:pt x="0" y="40831"/>
                    <a:pt x="20953" y="19878"/>
                  </a:cubicBezTo>
                  <a:cubicBezTo>
                    <a:pt x="40831" y="0"/>
                    <a:pt x="57711" y="63173"/>
                    <a:pt x="80587" y="79513"/>
                  </a:cubicBezTo>
                  <a:cubicBezTo>
                    <a:pt x="104700" y="96737"/>
                    <a:pt x="132587" y="108265"/>
                    <a:pt x="160100" y="119270"/>
                  </a:cubicBezTo>
                  <a:cubicBezTo>
                    <a:pt x="351503" y="195831"/>
                    <a:pt x="212250" y="123402"/>
                    <a:pt x="438396" y="198783"/>
                  </a:cubicBezTo>
                  <a:lnTo>
                    <a:pt x="498031" y="218661"/>
                  </a:lnTo>
                  <a:cubicBezTo>
                    <a:pt x="545700" y="361671"/>
                    <a:pt x="487856" y="183053"/>
                    <a:pt x="537787" y="357809"/>
                  </a:cubicBezTo>
                  <a:cubicBezTo>
                    <a:pt x="543543" y="377956"/>
                    <a:pt x="540616" y="405264"/>
                    <a:pt x="557666" y="417443"/>
                  </a:cubicBezTo>
                  <a:cubicBezTo>
                    <a:pt x="591767" y="441801"/>
                    <a:pt x="676935" y="457200"/>
                    <a:pt x="676935" y="457200"/>
                  </a:cubicBezTo>
                  <a:cubicBezTo>
                    <a:pt x="690187" y="477078"/>
                    <a:pt x="699799" y="499942"/>
                    <a:pt x="716692" y="516835"/>
                  </a:cubicBezTo>
                  <a:cubicBezTo>
                    <a:pt x="755225" y="555368"/>
                    <a:pt x="787461" y="560302"/>
                    <a:pt x="835961" y="576470"/>
                  </a:cubicBezTo>
                  <a:cubicBezTo>
                    <a:pt x="862465" y="616226"/>
                    <a:pt x="903885" y="649385"/>
                    <a:pt x="915474" y="695739"/>
                  </a:cubicBezTo>
                  <a:cubicBezTo>
                    <a:pt x="940435" y="795580"/>
                    <a:pt x="926714" y="749334"/>
                    <a:pt x="955231" y="834887"/>
                  </a:cubicBezTo>
                  <a:cubicBezTo>
                    <a:pt x="969100" y="682329"/>
                    <a:pt x="968396" y="629909"/>
                    <a:pt x="994987" y="496956"/>
                  </a:cubicBezTo>
                  <a:cubicBezTo>
                    <a:pt x="1000345" y="470166"/>
                    <a:pt x="999711" y="440175"/>
                    <a:pt x="1014866" y="417443"/>
                  </a:cubicBezTo>
                  <a:cubicBezTo>
                    <a:pt x="1028118" y="397565"/>
                    <a:pt x="1056147" y="392981"/>
                    <a:pt x="1074500" y="377687"/>
                  </a:cubicBezTo>
                  <a:cubicBezTo>
                    <a:pt x="1096096" y="359690"/>
                    <a:pt x="1112539" y="336049"/>
                    <a:pt x="1134135" y="318052"/>
                  </a:cubicBezTo>
                  <a:cubicBezTo>
                    <a:pt x="1193071" y="268939"/>
                    <a:pt x="1203851" y="280198"/>
                    <a:pt x="1273283" y="238539"/>
                  </a:cubicBezTo>
                  <a:cubicBezTo>
                    <a:pt x="1314255" y="213956"/>
                    <a:pt x="1344845" y="161676"/>
                    <a:pt x="1392553" y="159026"/>
                  </a:cubicBezTo>
                  <a:lnTo>
                    <a:pt x="1750361" y="139148"/>
                  </a:lnTo>
                  <a:lnTo>
                    <a:pt x="1869631" y="59635"/>
                  </a:lnTo>
                  <a:lnTo>
                    <a:pt x="1929266" y="19878"/>
                  </a:lnTo>
                  <a:cubicBezTo>
                    <a:pt x="1922640" y="39756"/>
                    <a:pt x="1912350" y="58770"/>
                    <a:pt x="1909387" y="79513"/>
                  </a:cubicBezTo>
                  <a:cubicBezTo>
                    <a:pt x="1899037" y="151965"/>
                    <a:pt x="1909615" y="227802"/>
                    <a:pt x="1889509" y="298174"/>
                  </a:cubicBezTo>
                  <a:cubicBezTo>
                    <a:pt x="1881786" y="325205"/>
                    <a:pt x="1847871" y="336213"/>
                    <a:pt x="1829874" y="357809"/>
                  </a:cubicBezTo>
                  <a:cubicBezTo>
                    <a:pt x="1814580" y="376162"/>
                    <a:pt x="1810377" y="404781"/>
                    <a:pt x="1790118" y="417443"/>
                  </a:cubicBezTo>
                  <a:cubicBezTo>
                    <a:pt x="1714010" y="465010"/>
                    <a:pt x="1592807" y="463581"/>
                    <a:pt x="1511822" y="477078"/>
                  </a:cubicBezTo>
                  <a:cubicBezTo>
                    <a:pt x="1484874" y="481569"/>
                    <a:pt x="1458978" y="491029"/>
                    <a:pt x="1432309" y="496956"/>
                  </a:cubicBezTo>
                  <a:cubicBezTo>
                    <a:pt x="1399327" y="504285"/>
                    <a:pt x="1366048" y="510209"/>
                    <a:pt x="1332918" y="516835"/>
                  </a:cubicBezTo>
                  <a:cubicBezTo>
                    <a:pt x="1313040" y="530087"/>
                    <a:pt x="1290176" y="539698"/>
                    <a:pt x="1273283" y="556591"/>
                  </a:cubicBezTo>
                  <a:cubicBezTo>
                    <a:pt x="1240895" y="588979"/>
                    <a:pt x="1224426" y="632750"/>
                    <a:pt x="1213648" y="675861"/>
                  </a:cubicBezTo>
                  <a:cubicBezTo>
                    <a:pt x="1205453" y="708639"/>
                    <a:pt x="1217661" y="751361"/>
                    <a:pt x="1193770" y="775252"/>
                  </a:cubicBezTo>
                  <a:cubicBezTo>
                    <a:pt x="1164137" y="804885"/>
                    <a:pt x="1074500" y="815009"/>
                    <a:pt x="1074500" y="815009"/>
                  </a:cubicBezTo>
                  <a:cubicBezTo>
                    <a:pt x="1034744" y="808383"/>
                    <a:pt x="985833" y="821360"/>
                    <a:pt x="955231" y="795130"/>
                  </a:cubicBezTo>
                  <a:cubicBezTo>
                    <a:pt x="936974" y="779481"/>
                    <a:pt x="942484" y="663114"/>
                    <a:pt x="915474" y="636104"/>
                  </a:cubicBezTo>
                  <a:cubicBezTo>
                    <a:pt x="900658" y="621288"/>
                    <a:pt x="875718" y="622852"/>
                    <a:pt x="855840" y="616226"/>
                  </a:cubicBezTo>
                  <a:cubicBezTo>
                    <a:pt x="842588" y="576469"/>
                    <a:pt x="807864" y="538049"/>
                    <a:pt x="816083" y="496956"/>
                  </a:cubicBezTo>
                  <a:cubicBezTo>
                    <a:pt x="829749" y="428624"/>
                    <a:pt x="837122" y="383566"/>
                    <a:pt x="855840" y="318052"/>
                  </a:cubicBezTo>
                  <a:cubicBezTo>
                    <a:pt x="861596" y="297905"/>
                    <a:pt x="869092" y="278295"/>
                    <a:pt x="875718" y="258417"/>
                  </a:cubicBezTo>
                  <a:cubicBezTo>
                    <a:pt x="888970" y="298174"/>
                    <a:pt x="911304" y="335988"/>
                    <a:pt x="915474" y="377687"/>
                  </a:cubicBezTo>
                  <a:cubicBezTo>
                    <a:pt x="937730" y="600242"/>
                    <a:pt x="898415" y="521063"/>
                    <a:pt x="975109" y="636104"/>
                  </a:cubicBezTo>
                  <a:cubicBezTo>
                    <a:pt x="963068" y="503656"/>
                    <a:pt x="937148" y="404832"/>
                    <a:pt x="975109" y="278296"/>
                  </a:cubicBezTo>
                  <a:cubicBezTo>
                    <a:pt x="981974" y="255413"/>
                    <a:pt x="1001614" y="238539"/>
                    <a:pt x="1014866" y="218661"/>
                  </a:cubicBezTo>
                  <a:cubicBezTo>
                    <a:pt x="1021492" y="198783"/>
                    <a:pt x="1044115" y="177767"/>
                    <a:pt x="1034744" y="159026"/>
                  </a:cubicBezTo>
                  <a:cubicBezTo>
                    <a:pt x="996386" y="82311"/>
                    <a:pt x="925598" y="188659"/>
                    <a:pt x="915474" y="198783"/>
                  </a:cubicBezTo>
                  <a:lnTo>
                    <a:pt x="875718" y="318052"/>
                  </a:lnTo>
                </a:path>
              </a:pathLst>
            </a:custGeom>
            <a:solidFill>
              <a:srgbClr val="00B050"/>
            </a:solidFill>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sz="1100">
                <a:solidFill>
                  <a:srgbClr val="C00000"/>
                </a:solidFill>
              </a:endParaRPr>
            </a:p>
          </p:txBody>
        </p:sp>
      </p:grpSp>
      <p:grpSp>
        <p:nvGrpSpPr>
          <p:cNvPr id="17" name="Group 19"/>
          <p:cNvGrpSpPr>
            <a:grpSpLocks/>
          </p:cNvGrpSpPr>
          <p:nvPr/>
        </p:nvGrpSpPr>
        <p:grpSpPr bwMode="auto">
          <a:xfrm>
            <a:off x="2765240" y="3788699"/>
            <a:ext cx="1905000" cy="2819400"/>
            <a:chOff x="3971973" y="693836"/>
            <a:chExt cx="4110825" cy="4662011"/>
          </a:xfrm>
        </p:grpSpPr>
        <p:sp>
          <p:nvSpPr>
            <p:cNvPr id="21" name="Oval 20"/>
            <p:cNvSpPr/>
            <p:nvPr/>
          </p:nvSpPr>
          <p:spPr>
            <a:xfrm>
              <a:off x="3971973" y="972087"/>
              <a:ext cx="4110825" cy="438376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Lập</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lờ</a:t>
              </a:r>
              <a:r>
                <a:rPr lang="en-US" sz="4000" b="1" dirty="0">
                  <a:solidFill>
                    <a:srgbClr val="FF0000"/>
                  </a:solidFill>
                  <a:latin typeface="Times New Roman" pitchFamily="18" charset="0"/>
                  <a:cs typeface="Times New Roman" pitchFamily="18" charset="0"/>
                </a:rPr>
                <a:t> </a:t>
              </a:r>
            </a:p>
          </p:txBody>
        </p:sp>
        <p:sp>
          <p:nvSpPr>
            <p:cNvPr id="22" name="Freeform 21"/>
            <p:cNvSpPr/>
            <p:nvPr/>
          </p:nvSpPr>
          <p:spPr>
            <a:xfrm>
              <a:off x="5105877" y="693836"/>
              <a:ext cx="1928661" cy="855752"/>
            </a:xfrm>
            <a:custGeom>
              <a:avLst/>
              <a:gdLst>
                <a:gd name="connsiteX0" fmla="*/ 915474 w 1929266"/>
                <a:gd name="connsiteY0" fmla="*/ 854765 h 854765"/>
                <a:gd name="connsiteX1" fmla="*/ 796205 w 1929266"/>
                <a:gd name="connsiteY1" fmla="*/ 815009 h 854765"/>
                <a:gd name="connsiteX2" fmla="*/ 676935 w 1929266"/>
                <a:gd name="connsiteY2" fmla="*/ 755374 h 854765"/>
                <a:gd name="connsiteX3" fmla="*/ 478153 w 1929266"/>
                <a:gd name="connsiteY3" fmla="*/ 735496 h 854765"/>
                <a:gd name="connsiteX4" fmla="*/ 418518 w 1929266"/>
                <a:gd name="connsiteY4" fmla="*/ 715617 h 854765"/>
                <a:gd name="connsiteX5" fmla="*/ 299248 w 1929266"/>
                <a:gd name="connsiteY5" fmla="*/ 636104 h 854765"/>
                <a:gd name="connsiteX6" fmla="*/ 279370 w 1929266"/>
                <a:gd name="connsiteY6" fmla="*/ 576470 h 854765"/>
                <a:gd name="connsiteX7" fmla="*/ 219735 w 1929266"/>
                <a:gd name="connsiteY7" fmla="*/ 516835 h 854765"/>
                <a:gd name="connsiteX8" fmla="*/ 179979 w 1929266"/>
                <a:gd name="connsiteY8" fmla="*/ 278296 h 854765"/>
                <a:gd name="connsiteX9" fmla="*/ 100466 w 1929266"/>
                <a:gd name="connsiteY9" fmla="*/ 159026 h 854765"/>
                <a:gd name="connsiteX10" fmla="*/ 60709 w 1929266"/>
                <a:gd name="connsiteY10" fmla="*/ 99391 h 854765"/>
                <a:gd name="connsiteX11" fmla="*/ 20953 w 1929266"/>
                <a:gd name="connsiteY11" fmla="*/ 19878 h 854765"/>
                <a:gd name="connsiteX12" fmla="*/ 80587 w 1929266"/>
                <a:gd name="connsiteY12" fmla="*/ 79513 h 854765"/>
                <a:gd name="connsiteX13" fmla="*/ 160100 w 1929266"/>
                <a:gd name="connsiteY13" fmla="*/ 119270 h 854765"/>
                <a:gd name="connsiteX14" fmla="*/ 438396 w 1929266"/>
                <a:gd name="connsiteY14" fmla="*/ 198783 h 854765"/>
                <a:gd name="connsiteX15" fmla="*/ 498031 w 1929266"/>
                <a:gd name="connsiteY15" fmla="*/ 218661 h 854765"/>
                <a:gd name="connsiteX16" fmla="*/ 537787 w 1929266"/>
                <a:gd name="connsiteY16" fmla="*/ 357809 h 854765"/>
                <a:gd name="connsiteX17" fmla="*/ 557666 w 1929266"/>
                <a:gd name="connsiteY17" fmla="*/ 417443 h 854765"/>
                <a:gd name="connsiteX18" fmla="*/ 676935 w 1929266"/>
                <a:gd name="connsiteY18" fmla="*/ 457200 h 854765"/>
                <a:gd name="connsiteX19" fmla="*/ 716692 w 1929266"/>
                <a:gd name="connsiteY19" fmla="*/ 516835 h 854765"/>
                <a:gd name="connsiteX20" fmla="*/ 835961 w 1929266"/>
                <a:gd name="connsiteY20" fmla="*/ 576470 h 854765"/>
                <a:gd name="connsiteX21" fmla="*/ 915474 w 1929266"/>
                <a:gd name="connsiteY21" fmla="*/ 695739 h 854765"/>
                <a:gd name="connsiteX22" fmla="*/ 955231 w 1929266"/>
                <a:gd name="connsiteY22" fmla="*/ 834887 h 854765"/>
                <a:gd name="connsiteX23" fmla="*/ 994987 w 1929266"/>
                <a:gd name="connsiteY23" fmla="*/ 496956 h 854765"/>
                <a:gd name="connsiteX24" fmla="*/ 1014866 w 1929266"/>
                <a:gd name="connsiteY24" fmla="*/ 417443 h 854765"/>
                <a:gd name="connsiteX25" fmla="*/ 1074500 w 1929266"/>
                <a:gd name="connsiteY25" fmla="*/ 377687 h 854765"/>
                <a:gd name="connsiteX26" fmla="*/ 1134135 w 1929266"/>
                <a:gd name="connsiteY26" fmla="*/ 318052 h 854765"/>
                <a:gd name="connsiteX27" fmla="*/ 1273283 w 1929266"/>
                <a:gd name="connsiteY27" fmla="*/ 238539 h 854765"/>
                <a:gd name="connsiteX28" fmla="*/ 1392553 w 1929266"/>
                <a:gd name="connsiteY28" fmla="*/ 159026 h 854765"/>
                <a:gd name="connsiteX29" fmla="*/ 1750361 w 1929266"/>
                <a:gd name="connsiteY29" fmla="*/ 139148 h 854765"/>
                <a:gd name="connsiteX30" fmla="*/ 1869631 w 1929266"/>
                <a:gd name="connsiteY30" fmla="*/ 59635 h 854765"/>
                <a:gd name="connsiteX31" fmla="*/ 1929266 w 1929266"/>
                <a:gd name="connsiteY31" fmla="*/ 19878 h 854765"/>
                <a:gd name="connsiteX32" fmla="*/ 1909387 w 1929266"/>
                <a:gd name="connsiteY32" fmla="*/ 79513 h 854765"/>
                <a:gd name="connsiteX33" fmla="*/ 1889509 w 1929266"/>
                <a:gd name="connsiteY33" fmla="*/ 298174 h 854765"/>
                <a:gd name="connsiteX34" fmla="*/ 1829874 w 1929266"/>
                <a:gd name="connsiteY34" fmla="*/ 357809 h 854765"/>
                <a:gd name="connsiteX35" fmla="*/ 1790118 w 1929266"/>
                <a:gd name="connsiteY35" fmla="*/ 417443 h 854765"/>
                <a:gd name="connsiteX36" fmla="*/ 1511822 w 1929266"/>
                <a:gd name="connsiteY36" fmla="*/ 477078 h 854765"/>
                <a:gd name="connsiteX37" fmla="*/ 1432309 w 1929266"/>
                <a:gd name="connsiteY37" fmla="*/ 496956 h 854765"/>
                <a:gd name="connsiteX38" fmla="*/ 1332918 w 1929266"/>
                <a:gd name="connsiteY38" fmla="*/ 516835 h 854765"/>
                <a:gd name="connsiteX39" fmla="*/ 1273283 w 1929266"/>
                <a:gd name="connsiteY39" fmla="*/ 556591 h 854765"/>
                <a:gd name="connsiteX40" fmla="*/ 1213648 w 1929266"/>
                <a:gd name="connsiteY40" fmla="*/ 675861 h 854765"/>
                <a:gd name="connsiteX41" fmla="*/ 1193770 w 1929266"/>
                <a:gd name="connsiteY41" fmla="*/ 775252 h 854765"/>
                <a:gd name="connsiteX42" fmla="*/ 1074500 w 1929266"/>
                <a:gd name="connsiteY42" fmla="*/ 815009 h 854765"/>
                <a:gd name="connsiteX43" fmla="*/ 955231 w 1929266"/>
                <a:gd name="connsiteY43" fmla="*/ 795130 h 854765"/>
                <a:gd name="connsiteX44" fmla="*/ 915474 w 1929266"/>
                <a:gd name="connsiteY44" fmla="*/ 636104 h 854765"/>
                <a:gd name="connsiteX45" fmla="*/ 855840 w 1929266"/>
                <a:gd name="connsiteY45" fmla="*/ 616226 h 854765"/>
                <a:gd name="connsiteX46" fmla="*/ 816083 w 1929266"/>
                <a:gd name="connsiteY46" fmla="*/ 496956 h 854765"/>
                <a:gd name="connsiteX47" fmla="*/ 855840 w 1929266"/>
                <a:gd name="connsiteY47" fmla="*/ 318052 h 854765"/>
                <a:gd name="connsiteX48" fmla="*/ 875718 w 1929266"/>
                <a:gd name="connsiteY48" fmla="*/ 258417 h 854765"/>
                <a:gd name="connsiteX49" fmla="*/ 915474 w 1929266"/>
                <a:gd name="connsiteY49" fmla="*/ 377687 h 854765"/>
                <a:gd name="connsiteX50" fmla="*/ 975109 w 1929266"/>
                <a:gd name="connsiteY50" fmla="*/ 636104 h 854765"/>
                <a:gd name="connsiteX51" fmla="*/ 975109 w 1929266"/>
                <a:gd name="connsiteY51" fmla="*/ 278296 h 854765"/>
                <a:gd name="connsiteX52" fmla="*/ 1014866 w 1929266"/>
                <a:gd name="connsiteY52" fmla="*/ 218661 h 854765"/>
                <a:gd name="connsiteX53" fmla="*/ 1034744 w 1929266"/>
                <a:gd name="connsiteY53" fmla="*/ 159026 h 854765"/>
                <a:gd name="connsiteX54" fmla="*/ 915474 w 1929266"/>
                <a:gd name="connsiteY54" fmla="*/ 198783 h 854765"/>
                <a:gd name="connsiteX55" fmla="*/ 875718 w 1929266"/>
                <a:gd name="connsiteY55" fmla="*/ 318052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29266" h="854765">
                  <a:moveTo>
                    <a:pt x="915474" y="854765"/>
                  </a:moveTo>
                  <a:cubicBezTo>
                    <a:pt x="875718" y="841513"/>
                    <a:pt x="834500" y="832029"/>
                    <a:pt x="796205" y="815009"/>
                  </a:cubicBezTo>
                  <a:cubicBezTo>
                    <a:pt x="718156" y="780320"/>
                    <a:pt x="760094" y="768168"/>
                    <a:pt x="676935" y="755374"/>
                  </a:cubicBezTo>
                  <a:cubicBezTo>
                    <a:pt x="611118" y="745248"/>
                    <a:pt x="544414" y="742122"/>
                    <a:pt x="478153" y="735496"/>
                  </a:cubicBezTo>
                  <a:cubicBezTo>
                    <a:pt x="458275" y="728870"/>
                    <a:pt x="436835" y="725793"/>
                    <a:pt x="418518" y="715617"/>
                  </a:cubicBezTo>
                  <a:cubicBezTo>
                    <a:pt x="376749" y="692412"/>
                    <a:pt x="299248" y="636104"/>
                    <a:pt x="299248" y="636104"/>
                  </a:cubicBezTo>
                  <a:cubicBezTo>
                    <a:pt x="292622" y="616226"/>
                    <a:pt x="290993" y="593904"/>
                    <a:pt x="279370" y="576470"/>
                  </a:cubicBezTo>
                  <a:cubicBezTo>
                    <a:pt x="263776" y="553079"/>
                    <a:pt x="228625" y="543505"/>
                    <a:pt x="219735" y="516835"/>
                  </a:cubicBezTo>
                  <a:cubicBezTo>
                    <a:pt x="197839" y="451147"/>
                    <a:pt x="218728" y="348044"/>
                    <a:pt x="179979" y="278296"/>
                  </a:cubicBezTo>
                  <a:cubicBezTo>
                    <a:pt x="156774" y="236527"/>
                    <a:pt x="126970" y="198783"/>
                    <a:pt x="100466" y="159026"/>
                  </a:cubicBezTo>
                  <a:cubicBezTo>
                    <a:pt x="87214" y="139148"/>
                    <a:pt x="71393" y="120760"/>
                    <a:pt x="60709" y="99391"/>
                  </a:cubicBezTo>
                  <a:cubicBezTo>
                    <a:pt x="47457" y="72887"/>
                    <a:pt x="0" y="40831"/>
                    <a:pt x="20953" y="19878"/>
                  </a:cubicBezTo>
                  <a:cubicBezTo>
                    <a:pt x="40831" y="0"/>
                    <a:pt x="57711" y="63173"/>
                    <a:pt x="80587" y="79513"/>
                  </a:cubicBezTo>
                  <a:cubicBezTo>
                    <a:pt x="104700" y="96737"/>
                    <a:pt x="132587" y="108265"/>
                    <a:pt x="160100" y="119270"/>
                  </a:cubicBezTo>
                  <a:cubicBezTo>
                    <a:pt x="351503" y="195831"/>
                    <a:pt x="212250" y="123402"/>
                    <a:pt x="438396" y="198783"/>
                  </a:cubicBezTo>
                  <a:lnTo>
                    <a:pt x="498031" y="218661"/>
                  </a:lnTo>
                  <a:cubicBezTo>
                    <a:pt x="545700" y="361671"/>
                    <a:pt x="487856" y="183053"/>
                    <a:pt x="537787" y="357809"/>
                  </a:cubicBezTo>
                  <a:cubicBezTo>
                    <a:pt x="543543" y="377956"/>
                    <a:pt x="540616" y="405264"/>
                    <a:pt x="557666" y="417443"/>
                  </a:cubicBezTo>
                  <a:cubicBezTo>
                    <a:pt x="591767" y="441801"/>
                    <a:pt x="676935" y="457200"/>
                    <a:pt x="676935" y="457200"/>
                  </a:cubicBezTo>
                  <a:cubicBezTo>
                    <a:pt x="690187" y="477078"/>
                    <a:pt x="699799" y="499942"/>
                    <a:pt x="716692" y="516835"/>
                  </a:cubicBezTo>
                  <a:cubicBezTo>
                    <a:pt x="755225" y="555368"/>
                    <a:pt x="787461" y="560302"/>
                    <a:pt x="835961" y="576470"/>
                  </a:cubicBezTo>
                  <a:cubicBezTo>
                    <a:pt x="862465" y="616226"/>
                    <a:pt x="903885" y="649385"/>
                    <a:pt x="915474" y="695739"/>
                  </a:cubicBezTo>
                  <a:cubicBezTo>
                    <a:pt x="940435" y="795580"/>
                    <a:pt x="926714" y="749334"/>
                    <a:pt x="955231" y="834887"/>
                  </a:cubicBezTo>
                  <a:cubicBezTo>
                    <a:pt x="969100" y="682329"/>
                    <a:pt x="968396" y="629909"/>
                    <a:pt x="994987" y="496956"/>
                  </a:cubicBezTo>
                  <a:cubicBezTo>
                    <a:pt x="1000345" y="470166"/>
                    <a:pt x="999711" y="440175"/>
                    <a:pt x="1014866" y="417443"/>
                  </a:cubicBezTo>
                  <a:cubicBezTo>
                    <a:pt x="1028118" y="397565"/>
                    <a:pt x="1056147" y="392981"/>
                    <a:pt x="1074500" y="377687"/>
                  </a:cubicBezTo>
                  <a:cubicBezTo>
                    <a:pt x="1096096" y="359690"/>
                    <a:pt x="1112539" y="336049"/>
                    <a:pt x="1134135" y="318052"/>
                  </a:cubicBezTo>
                  <a:cubicBezTo>
                    <a:pt x="1193071" y="268939"/>
                    <a:pt x="1203851" y="280198"/>
                    <a:pt x="1273283" y="238539"/>
                  </a:cubicBezTo>
                  <a:cubicBezTo>
                    <a:pt x="1314255" y="213956"/>
                    <a:pt x="1344845" y="161676"/>
                    <a:pt x="1392553" y="159026"/>
                  </a:cubicBezTo>
                  <a:lnTo>
                    <a:pt x="1750361" y="139148"/>
                  </a:lnTo>
                  <a:lnTo>
                    <a:pt x="1869631" y="59635"/>
                  </a:lnTo>
                  <a:lnTo>
                    <a:pt x="1929266" y="19878"/>
                  </a:lnTo>
                  <a:cubicBezTo>
                    <a:pt x="1922640" y="39756"/>
                    <a:pt x="1912350" y="58770"/>
                    <a:pt x="1909387" y="79513"/>
                  </a:cubicBezTo>
                  <a:cubicBezTo>
                    <a:pt x="1899037" y="151965"/>
                    <a:pt x="1909615" y="227802"/>
                    <a:pt x="1889509" y="298174"/>
                  </a:cubicBezTo>
                  <a:cubicBezTo>
                    <a:pt x="1881786" y="325205"/>
                    <a:pt x="1847871" y="336213"/>
                    <a:pt x="1829874" y="357809"/>
                  </a:cubicBezTo>
                  <a:cubicBezTo>
                    <a:pt x="1814580" y="376162"/>
                    <a:pt x="1810377" y="404781"/>
                    <a:pt x="1790118" y="417443"/>
                  </a:cubicBezTo>
                  <a:cubicBezTo>
                    <a:pt x="1714010" y="465010"/>
                    <a:pt x="1592807" y="463581"/>
                    <a:pt x="1511822" y="477078"/>
                  </a:cubicBezTo>
                  <a:cubicBezTo>
                    <a:pt x="1484874" y="481569"/>
                    <a:pt x="1458978" y="491029"/>
                    <a:pt x="1432309" y="496956"/>
                  </a:cubicBezTo>
                  <a:cubicBezTo>
                    <a:pt x="1399327" y="504285"/>
                    <a:pt x="1366048" y="510209"/>
                    <a:pt x="1332918" y="516835"/>
                  </a:cubicBezTo>
                  <a:cubicBezTo>
                    <a:pt x="1313040" y="530087"/>
                    <a:pt x="1290176" y="539698"/>
                    <a:pt x="1273283" y="556591"/>
                  </a:cubicBezTo>
                  <a:cubicBezTo>
                    <a:pt x="1240895" y="588979"/>
                    <a:pt x="1224426" y="632750"/>
                    <a:pt x="1213648" y="675861"/>
                  </a:cubicBezTo>
                  <a:cubicBezTo>
                    <a:pt x="1205453" y="708639"/>
                    <a:pt x="1217661" y="751361"/>
                    <a:pt x="1193770" y="775252"/>
                  </a:cubicBezTo>
                  <a:cubicBezTo>
                    <a:pt x="1164137" y="804885"/>
                    <a:pt x="1074500" y="815009"/>
                    <a:pt x="1074500" y="815009"/>
                  </a:cubicBezTo>
                  <a:cubicBezTo>
                    <a:pt x="1034744" y="808383"/>
                    <a:pt x="985833" y="821360"/>
                    <a:pt x="955231" y="795130"/>
                  </a:cubicBezTo>
                  <a:cubicBezTo>
                    <a:pt x="936974" y="779481"/>
                    <a:pt x="942484" y="663114"/>
                    <a:pt x="915474" y="636104"/>
                  </a:cubicBezTo>
                  <a:cubicBezTo>
                    <a:pt x="900658" y="621288"/>
                    <a:pt x="875718" y="622852"/>
                    <a:pt x="855840" y="616226"/>
                  </a:cubicBezTo>
                  <a:cubicBezTo>
                    <a:pt x="842588" y="576469"/>
                    <a:pt x="807864" y="538049"/>
                    <a:pt x="816083" y="496956"/>
                  </a:cubicBezTo>
                  <a:cubicBezTo>
                    <a:pt x="829749" y="428624"/>
                    <a:pt x="837122" y="383566"/>
                    <a:pt x="855840" y="318052"/>
                  </a:cubicBezTo>
                  <a:cubicBezTo>
                    <a:pt x="861596" y="297905"/>
                    <a:pt x="869092" y="278295"/>
                    <a:pt x="875718" y="258417"/>
                  </a:cubicBezTo>
                  <a:cubicBezTo>
                    <a:pt x="888970" y="298174"/>
                    <a:pt x="911304" y="335988"/>
                    <a:pt x="915474" y="377687"/>
                  </a:cubicBezTo>
                  <a:cubicBezTo>
                    <a:pt x="937730" y="600242"/>
                    <a:pt x="898415" y="521063"/>
                    <a:pt x="975109" y="636104"/>
                  </a:cubicBezTo>
                  <a:cubicBezTo>
                    <a:pt x="963068" y="503656"/>
                    <a:pt x="937148" y="404832"/>
                    <a:pt x="975109" y="278296"/>
                  </a:cubicBezTo>
                  <a:cubicBezTo>
                    <a:pt x="981974" y="255413"/>
                    <a:pt x="1001614" y="238539"/>
                    <a:pt x="1014866" y="218661"/>
                  </a:cubicBezTo>
                  <a:cubicBezTo>
                    <a:pt x="1021492" y="198783"/>
                    <a:pt x="1044115" y="177767"/>
                    <a:pt x="1034744" y="159026"/>
                  </a:cubicBezTo>
                  <a:cubicBezTo>
                    <a:pt x="996386" y="82311"/>
                    <a:pt x="925598" y="188659"/>
                    <a:pt x="915474" y="198783"/>
                  </a:cubicBezTo>
                  <a:lnTo>
                    <a:pt x="875718" y="318052"/>
                  </a:lnTo>
                </a:path>
              </a:pathLst>
            </a:custGeom>
            <a:solidFill>
              <a:srgbClr val="00B050"/>
            </a:solidFill>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sz="1051">
                <a:solidFill>
                  <a:schemeClr val="accent6">
                    <a:lumMod val="75000"/>
                  </a:schemeClr>
                </a:solidFill>
              </a:endParaRPr>
            </a:p>
          </p:txBody>
        </p:sp>
      </p:grpSp>
      <p:grpSp>
        <p:nvGrpSpPr>
          <p:cNvPr id="18" name="Group 22"/>
          <p:cNvGrpSpPr>
            <a:grpSpLocks/>
          </p:cNvGrpSpPr>
          <p:nvPr/>
        </p:nvGrpSpPr>
        <p:grpSpPr bwMode="auto">
          <a:xfrm>
            <a:off x="4271963" y="3886200"/>
            <a:ext cx="1981199" cy="2936362"/>
            <a:chOff x="3811395" y="693836"/>
            <a:chExt cx="4453392" cy="4855413"/>
          </a:xfrm>
        </p:grpSpPr>
        <p:sp>
          <p:nvSpPr>
            <p:cNvPr id="24" name="Oval 23"/>
            <p:cNvSpPr/>
            <p:nvPr/>
          </p:nvSpPr>
          <p:spPr>
            <a:xfrm>
              <a:off x="3811395" y="1165489"/>
              <a:ext cx="4453392" cy="438376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4000" b="1" dirty="0">
                  <a:solidFill>
                    <a:srgbClr val="FF0000"/>
                  </a:solidFill>
                  <a:latin typeface="Times New Roman" pitchFamily="18" charset="0"/>
                  <a:cs typeface="Times New Roman" pitchFamily="18" charset="0"/>
                </a:rPr>
                <a:t>L</a:t>
              </a:r>
              <a:r>
                <a:rPr lang="vi-VN" sz="4000" b="1" dirty="0">
                  <a:solidFill>
                    <a:srgbClr val="FF0000"/>
                  </a:solidFill>
                  <a:latin typeface="Times New Roman" pitchFamily="18" charset="0"/>
                  <a:cs typeface="Times New Roman" pitchFamily="18" charset="0"/>
                </a:rPr>
                <a:t>ặng lẽ</a:t>
              </a:r>
              <a:endParaRPr lang="en-US" sz="4000" b="1" dirty="0">
                <a:solidFill>
                  <a:srgbClr val="FF0000"/>
                </a:solidFill>
                <a:latin typeface="Times New Roman" pitchFamily="18" charset="0"/>
                <a:cs typeface="Times New Roman" pitchFamily="18" charset="0"/>
              </a:endParaRPr>
            </a:p>
          </p:txBody>
        </p:sp>
        <p:sp>
          <p:nvSpPr>
            <p:cNvPr id="25" name="Freeform 24"/>
            <p:cNvSpPr/>
            <p:nvPr/>
          </p:nvSpPr>
          <p:spPr>
            <a:xfrm>
              <a:off x="5106732" y="693836"/>
              <a:ext cx="1926949" cy="855752"/>
            </a:xfrm>
            <a:custGeom>
              <a:avLst/>
              <a:gdLst>
                <a:gd name="connsiteX0" fmla="*/ 915474 w 1929266"/>
                <a:gd name="connsiteY0" fmla="*/ 854765 h 854765"/>
                <a:gd name="connsiteX1" fmla="*/ 796205 w 1929266"/>
                <a:gd name="connsiteY1" fmla="*/ 815009 h 854765"/>
                <a:gd name="connsiteX2" fmla="*/ 676935 w 1929266"/>
                <a:gd name="connsiteY2" fmla="*/ 755374 h 854765"/>
                <a:gd name="connsiteX3" fmla="*/ 478153 w 1929266"/>
                <a:gd name="connsiteY3" fmla="*/ 735496 h 854765"/>
                <a:gd name="connsiteX4" fmla="*/ 418518 w 1929266"/>
                <a:gd name="connsiteY4" fmla="*/ 715617 h 854765"/>
                <a:gd name="connsiteX5" fmla="*/ 299248 w 1929266"/>
                <a:gd name="connsiteY5" fmla="*/ 636104 h 854765"/>
                <a:gd name="connsiteX6" fmla="*/ 279370 w 1929266"/>
                <a:gd name="connsiteY6" fmla="*/ 576470 h 854765"/>
                <a:gd name="connsiteX7" fmla="*/ 219735 w 1929266"/>
                <a:gd name="connsiteY7" fmla="*/ 516835 h 854765"/>
                <a:gd name="connsiteX8" fmla="*/ 179979 w 1929266"/>
                <a:gd name="connsiteY8" fmla="*/ 278296 h 854765"/>
                <a:gd name="connsiteX9" fmla="*/ 100466 w 1929266"/>
                <a:gd name="connsiteY9" fmla="*/ 159026 h 854765"/>
                <a:gd name="connsiteX10" fmla="*/ 60709 w 1929266"/>
                <a:gd name="connsiteY10" fmla="*/ 99391 h 854765"/>
                <a:gd name="connsiteX11" fmla="*/ 20953 w 1929266"/>
                <a:gd name="connsiteY11" fmla="*/ 19878 h 854765"/>
                <a:gd name="connsiteX12" fmla="*/ 80587 w 1929266"/>
                <a:gd name="connsiteY12" fmla="*/ 79513 h 854765"/>
                <a:gd name="connsiteX13" fmla="*/ 160100 w 1929266"/>
                <a:gd name="connsiteY13" fmla="*/ 119270 h 854765"/>
                <a:gd name="connsiteX14" fmla="*/ 438396 w 1929266"/>
                <a:gd name="connsiteY14" fmla="*/ 198783 h 854765"/>
                <a:gd name="connsiteX15" fmla="*/ 498031 w 1929266"/>
                <a:gd name="connsiteY15" fmla="*/ 218661 h 854765"/>
                <a:gd name="connsiteX16" fmla="*/ 537787 w 1929266"/>
                <a:gd name="connsiteY16" fmla="*/ 357809 h 854765"/>
                <a:gd name="connsiteX17" fmla="*/ 557666 w 1929266"/>
                <a:gd name="connsiteY17" fmla="*/ 417443 h 854765"/>
                <a:gd name="connsiteX18" fmla="*/ 676935 w 1929266"/>
                <a:gd name="connsiteY18" fmla="*/ 457200 h 854765"/>
                <a:gd name="connsiteX19" fmla="*/ 716692 w 1929266"/>
                <a:gd name="connsiteY19" fmla="*/ 516835 h 854765"/>
                <a:gd name="connsiteX20" fmla="*/ 835961 w 1929266"/>
                <a:gd name="connsiteY20" fmla="*/ 576470 h 854765"/>
                <a:gd name="connsiteX21" fmla="*/ 915474 w 1929266"/>
                <a:gd name="connsiteY21" fmla="*/ 695739 h 854765"/>
                <a:gd name="connsiteX22" fmla="*/ 955231 w 1929266"/>
                <a:gd name="connsiteY22" fmla="*/ 834887 h 854765"/>
                <a:gd name="connsiteX23" fmla="*/ 994987 w 1929266"/>
                <a:gd name="connsiteY23" fmla="*/ 496956 h 854765"/>
                <a:gd name="connsiteX24" fmla="*/ 1014866 w 1929266"/>
                <a:gd name="connsiteY24" fmla="*/ 417443 h 854765"/>
                <a:gd name="connsiteX25" fmla="*/ 1074500 w 1929266"/>
                <a:gd name="connsiteY25" fmla="*/ 377687 h 854765"/>
                <a:gd name="connsiteX26" fmla="*/ 1134135 w 1929266"/>
                <a:gd name="connsiteY26" fmla="*/ 318052 h 854765"/>
                <a:gd name="connsiteX27" fmla="*/ 1273283 w 1929266"/>
                <a:gd name="connsiteY27" fmla="*/ 238539 h 854765"/>
                <a:gd name="connsiteX28" fmla="*/ 1392553 w 1929266"/>
                <a:gd name="connsiteY28" fmla="*/ 159026 h 854765"/>
                <a:gd name="connsiteX29" fmla="*/ 1750361 w 1929266"/>
                <a:gd name="connsiteY29" fmla="*/ 139148 h 854765"/>
                <a:gd name="connsiteX30" fmla="*/ 1869631 w 1929266"/>
                <a:gd name="connsiteY30" fmla="*/ 59635 h 854765"/>
                <a:gd name="connsiteX31" fmla="*/ 1929266 w 1929266"/>
                <a:gd name="connsiteY31" fmla="*/ 19878 h 854765"/>
                <a:gd name="connsiteX32" fmla="*/ 1909387 w 1929266"/>
                <a:gd name="connsiteY32" fmla="*/ 79513 h 854765"/>
                <a:gd name="connsiteX33" fmla="*/ 1889509 w 1929266"/>
                <a:gd name="connsiteY33" fmla="*/ 298174 h 854765"/>
                <a:gd name="connsiteX34" fmla="*/ 1829874 w 1929266"/>
                <a:gd name="connsiteY34" fmla="*/ 357809 h 854765"/>
                <a:gd name="connsiteX35" fmla="*/ 1790118 w 1929266"/>
                <a:gd name="connsiteY35" fmla="*/ 417443 h 854765"/>
                <a:gd name="connsiteX36" fmla="*/ 1511822 w 1929266"/>
                <a:gd name="connsiteY36" fmla="*/ 477078 h 854765"/>
                <a:gd name="connsiteX37" fmla="*/ 1432309 w 1929266"/>
                <a:gd name="connsiteY37" fmla="*/ 496956 h 854765"/>
                <a:gd name="connsiteX38" fmla="*/ 1332918 w 1929266"/>
                <a:gd name="connsiteY38" fmla="*/ 516835 h 854765"/>
                <a:gd name="connsiteX39" fmla="*/ 1273283 w 1929266"/>
                <a:gd name="connsiteY39" fmla="*/ 556591 h 854765"/>
                <a:gd name="connsiteX40" fmla="*/ 1213648 w 1929266"/>
                <a:gd name="connsiteY40" fmla="*/ 675861 h 854765"/>
                <a:gd name="connsiteX41" fmla="*/ 1193770 w 1929266"/>
                <a:gd name="connsiteY41" fmla="*/ 775252 h 854765"/>
                <a:gd name="connsiteX42" fmla="*/ 1074500 w 1929266"/>
                <a:gd name="connsiteY42" fmla="*/ 815009 h 854765"/>
                <a:gd name="connsiteX43" fmla="*/ 955231 w 1929266"/>
                <a:gd name="connsiteY43" fmla="*/ 795130 h 854765"/>
                <a:gd name="connsiteX44" fmla="*/ 915474 w 1929266"/>
                <a:gd name="connsiteY44" fmla="*/ 636104 h 854765"/>
                <a:gd name="connsiteX45" fmla="*/ 855840 w 1929266"/>
                <a:gd name="connsiteY45" fmla="*/ 616226 h 854765"/>
                <a:gd name="connsiteX46" fmla="*/ 816083 w 1929266"/>
                <a:gd name="connsiteY46" fmla="*/ 496956 h 854765"/>
                <a:gd name="connsiteX47" fmla="*/ 855840 w 1929266"/>
                <a:gd name="connsiteY47" fmla="*/ 318052 h 854765"/>
                <a:gd name="connsiteX48" fmla="*/ 875718 w 1929266"/>
                <a:gd name="connsiteY48" fmla="*/ 258417 h 854765"/>
                <a:gd name="connsiteX49" fmla="*/ 915474 w 1929266"/>
                <a:gd name="connsiteY49" fmla="*/ 377687 h 854765"/>
                <a:gd name="connsiteX50" fmla="*/ 975109 w 1929266"/>
                <a:gd name="connsiteY50" fmla="*/ 636104 h 854765"/>
                <a:gd name="connsiteX51" fmla="*/ 975109 w 1929266"/>
                <a:gd name="connsiteY51" fmla="*/ 278296 h 854765"/>
                <a:gd name="connsiteX52" fmla="*/ 1014866 w 1929266"/>
                <a:gd name="connsiteY52" fmla="*/ 218661 h 854765"/>
                <a:gd name="connsiteX53" fmla="*/ 1034744 w 1929266"/>
                <a:gd name="connsiteY53" fmla="*/ 159026 h 854765"/>
                <a:gd name="connsiteX54" fmla="*/ 915474 w 1929266"/>
                <a:gd name="connsiteY54" fmla="*/ 198783 h 854765"/>
                <a:gd name="connsiteX55" fmla="*/ 875718 w 1929266"/>
                <a:gd name="connsiteY55" fmla="*/ 318052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29266" h="854765">
                  <a:moveTo>
                    <a:pt x="915474" y="854765"/>
                  </a:moveTo>
                  <a:cubicBezTo>
                    <a:pt x="875718" y="841513"/>
                    <a:pt x="834500" y="832029"/>
                    <a:pt x="796205" y="815009"/>
                  </a:cubicBezTo>
                  <a:cubicBezTo>
                    <a:pt x="718156" y="780320"/>
                    <a:pt x="760094" y="768168"/>
                    <a:pt x="676935" y="755374"/>
                  </a:cubicBezTo>
                  <a:cubicBezTo>
                    <a:pt x="611118" y="745248"/>
                    <a:pt x="544414" y="742122"/>
                    <a:pt x="478153" y="735496"/>
                  </a:cubicBezTo>
                  <a:cubicBezTo>
                    <a:pt x="458275" y="728870"/>
                    <a:pt x="436835" y="725793"/>
                    <a:pt x="418518" y="715617"/>
                  </a:cubicBezTo>
                  <a:cubicBezTo>
                    <a:pt x="376749" y="692412"/>
                    <a:pt x="299248" y="636104"/>
                    <a:pt x="299248" y="636104"/>
                  </a:cubicBezTo>
                  <a:cubicBezTo>
                    <a:pt x="292622" y="616226"/>
                    <a:pt x="290993" y="593904"/>
                    <a:pt x="279370" y="576470"/>
                  </a:cubicBezTo>
                  <a:cubicBezTo>
                    <a:pt x="263776" y="553079"/>
                    <a:pt x="228625" y="543505"/>
                    <a:pt x="219735" y="516835"/>
                  </a:cubicBezTo>
                  <a:cubicBezTo>
                    <a:pt x="197839" y="451147"/>
                    <a:pt x="218728" y="348044"/>
                    <a:pt x="179979" y="278296"/>
                  </a:cubicBezTo>
                  <a:cubicBezTo>
                    <a:pt x="156774" y="236527"/>
                    <a:pt x="126970" y="198783"/>
                    <a:pt x="100466" y="159026"/>
                  </a:cubicBezTo>
                  <a:cubicBezTo>
                    <a:pt x="87214" y="139148"/>
                    <a:pt x="71393" y="120760"/>
                    <a:pt x="60709" y="99391"/>
                  </a:cubicBezTo>
                  <a:cubicBezTo>
                    <a:pt x="47457" y="72887"/>
                    <a:pt x="0" y="40831"/>
                    <a:pt x="20953" y="19878"/>
                  </a:cubicBezTo>
                  <a:cubicBezTo>
                    <a:pt x="40831" y="0"/>
                    <a:pt x="57711" y="63173"/>
                    <a:pt x="80587" y="79513"/>
                  </a:cubicBezTo>
                  <a:cubicBezTo>
                    <a:pt x="104700" y="96737"/>
                    <a:pt x="132587" y="108265"/>
                    <a:pt x="160100" y="119270"/>
                  </a:cubicBezTo>
                  <a:cubicBezTo>
                    <a:pt x="351503" y="195831"/>
                    <a:pt x="212250" y="123402"/>
                    <a:pt x="438396" y="198783"/>
                  </a:cubicBezTo>
                  <a:lnTo>
                    <a:pt x="498031" y="218661"/>
                  </a:lnTo>
                  <a:cubicBezTo>
                    <a:pt x="545700" y="361671"/>
                    <a:pt x="487856" y="183053"/>
                    <a:pt x="537787" y="357809"/>
                  </a:cubicBezTo>
                  <a:cubicBezTo>
                    <a:pt x="543543" y="377956"/>
                    <a:pt x="540616" y="405264"/>
                    <a:pt x="557666" y="417443"/>
                  </a:cubicBezTo>
                  <a:cubicBezTo>
                    <a:pt x="591767" y="441801"/>
                    <a:pt x="676935" y="457200"/>
                    <a:pt x="676935" y="457200"/>
                  </a:cubicBezTo>
                  <a:cubicBezTo>
                    <a:pt x="690187" y="477078"/>
                    <a:pt x="699799" y="499942"/>
                    <a:pt x="716692" y="516835"/>
                  </a:cubicBezTo>
                  <a:cubicBezTo>
                    <a:pt x="755225" y="555368"/>
                    <a:pt x="787461" y="560302"/>
                    <a:pt x="835961" y="576470"/>
                  </a:cubicBezTo>
                  <a:cubicBezTo>
                    <a:pt x="862465" y="616226"/>
                    <a:pt x="903885" y="649385"/>
                    <a:pt x="915474" y="695739"/>
                  </a:cubicBezTo>
                  <a:cubicBezTo>
                    <a:pt x="940435" y="795580"/>
                    <a:pt x="926714" y="749334"/>
                    <a:pt x="955231" y="834887"/>
                  </a:cubicBezTo>
                  <a:cubicBezTo>
                    <a:pt x="969100" y="682329"/>
                    <a:pt x="968396" y="629909"/>
                    <a:pt x="994987" y="496956"/>
                  </a:cubicBezTo>
                  <a:cubicBezTo>
                    <a:pt x="1000345" y="470166"/>
                    <a:pt x="999711" y="440175"/>
                    <a:pt x="1014866" y="417443"/>
                  </a:cubicBezTo>
                  <a:cubicBezTo>
                    <a:pt x="1028118" y="397565"/>
                    <a:pt x="1056147" y="392981"/>
                    <a:pt x="1074500" y="377687"/>
                  </a:cubicBezTo>
                  <a:cubicBezTo>
                    <a:pt x="1096096" y="359690"/>
                    <a:pt x="1112539" y="336049"/>
                    <a:pt x="1134135" y="318052"/>
                  </a:cubicBezTo>
                  <a:cubicBezTo>
                    <a:pt x="1193071" y="268939"/>
                    <a:pt x="1203851" y="280198"/>
                    <a:pt x="1273283" y="238539"/>
                  </a:cubicBezTo>
                  <a:cubicBezTo>
                    <a:pt x="1314255" y="213956"/>
                    <a:pt x="1344845" y="161676"/>
                    <a:pt x="1392553" y="159026"/>
                  </a:cubicBezTo>
                  <a:lnTo>
                    <a:pt x="1750361" y="139148"/>
                  </a:lnTo>
                  <a:lnTo>
                    <a:pt x="1869631" y="59635"/>
                  </a:lnTo>
                  <a:lnTo>
                    <a:pt x="1929266" y="19878"/>
                  </a:lnTo>
                  <a:cubicBezTo>
                    <a:pt x="1922640" y="39756"/>
                    <a:pt x="1912350" y="58770"/>
                    <a:pt x="1909387" y="79513"/>
                  </a:cubicBezTo>
                  <a:cubicBezTo>
                    <a:pt x="1899037" y="151965"/>
                    <a:pt x="1909615" y="227802"/>
                    <a:pt x="1889509" y="298174"/>
                  </a:cubicBezTo>
                  <a:cubicBezTo>
                    <a:pt x="1881786" y="325205"/>
                    <a:pt x="1847871" y="336213"/>
                    <a:pt x="1829874" y="357809"/>
                  </a:cubicBezTo>
                  <a:cubicBezTo>
                    <a:pt x="1814580" y="376162"/>
                    <a:pt x="1810377" y="404781"/>
                    <a:pt x="1790118" y="417443"/>
                  </a:cubicBezTo>
                  <a:cubicBezTo>
                    <a:pt x="1714010" y="465010"/>
                    <a:pt x="1592807" y="463581"/>
                    <a:pt x="1511822" y="477078"/>
                  </a:cubicBezTo>
                  <a:cubicBezTo>
                    <a:pt x="1484874" y="481569"/>
                    <a:pt x="1458978" y="491029"/>
                    <a:pt x="1432309" y="496956"/>
                  </a:cubicBezTo>
                  <a:cubicBezTo>
                    <a:pt x="1399327" y="504285"/>
                    <a:pt x="1366048" y="510209"/>
                    <a:pt x="1332918" y="516835"/>
                  </a:cubicBezTo>
                  <a:cubicBezTo>
                    <a:pt x="1313040" y="530087"/>
                    <a:pt x="1290176" y="539698"/>
                    <a:pt x="1273283" y="556591"/>
                  </a:cubicBezTo>
                  <a:cubicBezTo>
                    <a:pt x="1240895" y="588979"/>
                    <a:pt x="1224426" y="632750"/>
                    <a:pt x="1213648" y="675861"/>
                  </a:cubicBezTo>
                  <a:cubicBezTo>
                    <a:pt x="1205453" y="708639"/>
                    <a:pt x="1217661" y="751361"/>
                    <a:pt x="1193770" y="775252"/>
                  </a:cubicBezTo>
                  <a:cubicBezTo>
                    <a:pt x="1164137" y="804885"/>
                    <a:pt x="1074500" y="815009"/>
                    <a:pt x="1074500" y="815009"/>
                  </a:cubicBezTo>
                  <a:cubicBezTo>
                    <a:pt x="1034744" y="808383"/>
                    <a:pt x="985833" y="821360"/>
                    <a:pt x="955231" y="795130"/>
                  </a:cubicBezTo>
                  <a:cubicBezTo>
                    <a:pt x="936974" y="779481"/>
                    <a:pt x="942484" y="663114"/>
                    <a:pt x="915474" y="636104"/>
                  </a:cubicBezTo>
                  <a:cubicBezTo>
                    <a:pt x="900658" y="621288"/>
                    <a:pt x="875718" y="622852"/>
                    <a:pt x="855840" y="616226"/>
                  </a:cubicBezTo>
                  <a:cubicBezTo>
                    <a:pt x="842588" y="576469"/>
                    <a:pt x="807864" y="538049"/>
                    <a:pt x="816083" y="496956"/>
                  </a:cubicBezTo>
                  <a:cubicBezTo>
                    <a:pt x="829749" y="428624"/>
                    <a:pt x="837122" y="383566"/>
                    <a:pt x="855840" y="318052"/>
                  </a:cubicBezTo>
                  <a:cubicBezTo>
                    <a:pt x="861596" y="297905"/>
                    <a:pt x="869092" y="278295"/>
                    <a:pt x="875718" y="258417"/>
                  </a:cubicBezTo>
                  <a:cubicBezTo>
                    <a:pt x="888970" y="298174"/>
                    <a:pt x="911304" y="335988"/>
                    <a:pt x="915474" y="377687"/>
                  </a:cubicBezTo>
                  <a:cubicBezTo>
                    <a:pt x="937730" y="600242"/>
                    <a:pt x="898415" y="521063"/>
                    <a:pt x="975109" y="636104"/>
                  </a:cubicBezTo>
                  <a:cubicBezTo>
                    <a:pt x="963068" y="503656"/>
                    <a:pt x="937148" y="404832"/>
                    <a:pt x="975109" y="278296"/>
                  </a:cubicBezTo>
                  <a:cubicBezTo>
                    <a:pt x="981974" y="255413"/>
                    <a:pt x="1001614" y="238539"/>
                    <a:pt x="1014866" y="218661"/>
                  </a:cubicBezTo>
                  <a:cubicBezTo>
                    <a:pt x="1021492" y="198783"/>
                    <a:pt x="1044115" y="177767"/>
                    <a:pt x="1034744" y="159026"/>
                  </a:cubicBezTo>
                  <a:cubicBezTo>
                    <a:pt x="996386" y="82311"/>
                    <a:pt x="925598" y="188659"/>
                    <a:pt x="915474" y="198783"/>
                  </a:cubicBezTo>
                  <a:lnTo>
                    <a:pt x="875718" y="318052"/>
                  </a:lnTo>
                </a:path>
              </a:pathLst>
            </a:custGeom>
            <a:solidFill>
              <a:srgbClr val="00B050"/>
            </a:solidFill>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sz="1100">
                <a:solidFill>
                  <a:srgbClr val="990099"/>
                </a:solidFill>
              </a:endParaRPr>
            </a:p>
          </p:txBody>
        </p:sp>
      </p:grpSp>
      <p:sp>
        <p:nvSpPr>
          <p:cNvPr id="32" name="Flowchart: Alternate Process 31"/>
          <p:cNvSpPr/>
          <p:nvPr/>
        </p:nvSpPr>
        <p:spPr>
          <a:xfrm>
            <a:off x="5257800" y="2819400"/>
            <a:ext cx="1905000" cy="8382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600" b="1" i="1" dirty="0">
                <a:solidFill>
                  <a:srgbClr val="FF0000"/>
                </a:solidFill>
                <a:latin typeface="Times New Roman" pitchFamily="18" charset="0"/>
                <a:cs typeface="Times New Roman" pitchFamily="18" charset="0"/>
              </a:rPr>
              <a:t>L</a:t>
            </a:r>
            <a:endParaRPr lang="en-US" sz="6600" b="1" dirty="0">
              <a:solidFill>
                <a:srgbClr val="FF0000"/>
              </a:solidFill>
              <a:latin typeface="Times New Roman" pitchFamily="18" charset="0"/>
              <a:cs typeface="Times New Roman" pitchFamily="18" charset="0"/>
            </a:endParaRPr>
          </a:p>
        </p:txBody>
      </p:sp>
      <p:grpSp>
        <p:nvGrpSpPr>
          <p:cNvPr id="19" name="Group 32"/>
          <p:cNvGrpSpPr>
            <a:grpSpLocks/>
          </p:cNvGrpSpPr>
          <p:nvPr/>
        </p:nvGrpSpPr>
        <p:grpSpPr bwMode="auto">
          <a:xfrm>
            <a:off x="5791200" y="3810000"/>
            <a:ext cx="1828800" cy="2819400"/>
            <a:chOff x="3971973" y="693836"/>
            <a:chExt cx="4110825" cy="4662011"/>
          </a:xfrm>
        </p:grpSpPr>
        <p:sp>
          <p:nvSpPr>
            <p:cNvPr id="34" name="Oval 33"/>
            <p:cNvSpPr/>
            <p:nvPr/>
          </p:nvSpPr>
          <p:spPr>
            <a:xfrm>
              <a:off x="3971973" y="972087"/>
              <a:ext cx="4110825" cy="438376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lnSpc>
                  <a:spcPct val="150000"/>
                </a:lnSpc>
                <a:defRPr/>
              </a:pPr>
              <a:r>
                <a:rPr lang="en-US" sz="4000" i="1" dirty="0">
                  <a:solidFill>
                    <a:srgbClr val="0000FF"/>
                  </a:solidFill>
                  <a:latin typeface="Times New Roman" pitchFamily="18" charset="0"/>
                  <a:cs typeface="Times New Roman" pitchFamily="18" charset="0"/>
                </a:rPr>
                <a:t> </a:t>
              </a:r>
            </a:p>
            <a:p>
              <a:pPr algn="ctr" eaLnBrk="1" hangingPunct="1">
                <a:defRPr/>
              </a:pPr>
              <a:r>
                <a:rPr lang="vi-VN" sz="4000" b="1" dirty="0">
                  <a:solidFill>
                    <a:srgbClr val="FF0000"/>
                  </a:solidFill>
                  <a:latin typeface="Times New Roman" pitchFamily="18" charset="0"/>
                  <a:cs typeface="Times New Roman" pitchFamily="18" charset="0"/>
                </a:rPr>
                <a:t>Lọ lem</a:t>
              </a:r>
              <a:endParaRPr lang="en-US" sz="4000" b="1" dirty="0">
                <a:solidFill>
                  <a:srgbClr val="FF0000"/>
                </a:solidFill>
                <a:latin typeface="Times New Roman" pitchFamily="18" charset="0"/>
                <a:cs typeface="Times New Roman" pitchFamily="18" charset="0"/>
              </a:endParaRPr>
            </a:p>
            <a:p>
              <a:pPr algn="ctr">
                <a:lnSpc>
                  <a:spcPct val="150000"/>
                </a:lnSpc>
                <a:defRPr/>
              </a:pPr>
              <a:endParaRPr lang="en-US" sz="3200" b="1" i="1" dirty="0">
                <a:solidFill>
                  <a:srgbClr val="0000FF"/>
                </a:solidFill>
                <a:latin typeface="Times New Roman" pitchFamily="18" charset="0"/>
                <a:cs typeface="Times New Roman" pitchFamily="18" charset="0"/>
              </a:endParaRPr>
            </a:p>
          </p:txBody>
        </p:sp>
        <p:sp>
          <p:nvSpPr>
            <p:cNvPr id="35" name="Freeform 34"/>
            <p:cNvSpPr/>
            <p:nvPr/>
          </p:nvSpPr>
          <p:spPr>
            <a:xfrm>
              <a:off x="5106732" y="693836"/>
              <a:ext cx="1926949" cy="855752"/>
            </a:xfrm>
            <a:custGeom>
              <a:avLst/>
              <a:gdLst>
                <a:gd name="connsiteX0" fmla="*/ 915474 w 1929266"/>
                <a:gd name="connsiteY0" fmla="*/ 854765 h 854765"/>
                <a:gd name="connsiteX1" fmla="*/ 796205 w 1929266"/>
                <a:gd name="connsiteY1" fmla="*/ 815009 h 854765"/>
                <a:gd name="connsiteX2" fmla="*/ 676935 w 1929266"/>
                <a:gd name="connsiteY2" fmla="*/ 755374 h 854765"/>
                <a:gd name="connsiteX3" fmla="*/ 478153 w 1929266"/>
                <a:gd name="connsiteY3" fmla="*/ 735496 h 854765"/>
                <a:gd name="connsiteX4" fmla="*/ 418518 w 1929266"/>
                <a:gd name="connsiteY4" fmla="*/ 715617 h 854765"/>
                <a:gd name="connsiteX5" fmla="*/ 299248 w 1929266"/>
                <a:gd name="connsiteY5" fmla="*/ 636104 h 854765"/>
                <a:gd name="connsiteX6" fmla="*/ 279370 w 1929266"/>
                <a:gd name="connsiteY6" fmla="*/ 576470 h 854765"/>
                <a:gd name="connsiteX7" fmla="*/ 219735 w 1929266"/>
                <a:gd name="connsiteY7" fmla="*/ 516835 h 854765"/>
                <a:gd name="connsiteX8" fmla="*/ 179979 w 1929266"/>
                <a:gd name="connsiteY8" fmla="*/ 278296 h 854765"/>
                <a:gd name="connsiteX9" fmla="*/ 100466 w 1929266"/>
                <a:gd name="connsiteY9" fmla="*/ 159026 h 854765"/>
                <a:gd name="connsiteX10" fmla="*/ 60709 w 1929266"/>
                <a:gd name="connsiteY10" fmla="*/ 99391 h 854765"/>
                <a:gd name="connsiteX11" fmla="*/ 20953 w 1929266"/>
                <a:gd name="connsiteY11" fmla="*/ 19878 h 854765"/>
                <a:gd name="connsiteX12" fmla="*/ 80587 w 1929266"/>
                <a:gd name="connsiteY12" fmla="*/ 79513 h 854765"/>
                <a:gd name="connsiteX13" fmla="*/ 160100 w 1929266"/>
                <a:gd name="connsiteY13" fmla="*/ 119270 h 854765"/>
                <a:gd name="connsiteX14" fmla="*/ 438396 w 1929266"/>
                <a:gd name="connsiteY14" fmla="*/ 198783 h 854765"/>
                <a:gd name="connsiteX15" fmla="*/ 498031 w 1929266"/>
                <a:gd name="connsiteY15" fmla="*/ 218661 h 854765"/>
                <a:gd name="connsiteX16" fmla="*/ 537787 w 1929266"/>
                <a:gd name="connsiteY16" fmla="*/ 357809 h 854765"/>
                <a:gd name="connsiteX17" fmla="*/ 557666 w 1929266"/>
                <a:gd name="connsiteY17" fmla="*/ 417443 h 854765"/>
                <a:gd name="connsiteX18" fmla="*/ 676935 w 1929266"/>
                <a:gd name="connsiteY18" fmla="*/ 457200 h 854765"/>
                <a:gd name="connsiteX19" fmla="*/ 716692 w 1929266"/>
                <a:gd name="connsiteY19" fmla="*/ 516835 h 854765"/>
                <a:gd name="connsiteX20" fmla="*/ 835961 w 1929266"/>
                <a:gd name="connsiteY20" fmla="*/ 576470 h 854765"/>
                <a:gd name="connsiteX21" fmla="*/ 915474 w 1929266"/>
                <a:gd name="connsiteY21" fmla="*/ 695739 h 854765"/>
                <a:gd name="connsiteX22" fmla="*/ 955231 w 1929266"/>
                <a:gd name="connsiteY22" fmla="*/ 834887 h 854765"/>
                <a:gd name="connsiteX23" fmla="*/ 994987 w 1929266"/>
                <a:gd name="connsiteY23" fmla="*/ 496956 h 854765"/>
                <a:gd name="connsiteX24" fmla="*/ 1014866 w 1929266"/>
                <a:gd name="connsiteY24" fmla="*/ 417443 h 854765"/>
                <a:gd name="connsiteX25" fmla="*/ 1074500 w 1929266"/>
                <a:gd name="connsiteY25" fmla="*/ 377687 h 854765"/>
                <a:gd name="connsiteX26" fmla="*/ 1134135 w 1929266"/>
                <a:gd name="connsiteY26" fmla="*/ 318052 h 854765"/>
                <a:gd name="connsiteX27" fmla="*/ 1273283 w 1929266"/>
                <a:gd name="connsiteY27" fmla="*/ 238539 h 854765"/>
                <a:gd name="connsiteX28" fmla="*/ 1392553 w 1929266"/>
                <a:gd name="connsiteY28" fmla="*/ 159026 h 854765"/>
                <a:gd name="connsiteX29" fmla="*/ 1750361 w 1929266"/>
                <a:gd name="connsiteY29" fmla="*/ 139148 h 854765"/>
                <a:gd name="connsiteX30" fmla="*/ 1869631 w 1929266"/>
                <a:gd name="connsiteY30" fmla="*/ 59635 h 854765"/>
                <a:gd name="connsiteX31" fmla="*/ 1929266 w 1929266"/>
                <a:gd name="connsiteY31" fmla="*/ 19878 h 854765"/>
                <a:gd name="connsiteX32" fmla="*/ 1909387 w 1929266"/>
                <a:gd name="connsiteY32" fmla="*/ 79513 h 854765"/>
                <a:gd name="connsiteX33" fmla="*/ 1889509 w 1929266"/>
                <a:gd name="connsiteY33" fmla="*/ 298174 h 854765"/>
                <a:gd name="connsiteX34" fmla="*/ 1829874 w 1929266"/>
                <a:gd name="connsiteY34" fmla="*/ 357809 h 854765"/>
                <a:gd name="connsiteX35" fmla="*/ 1790118 w 1929266"/>
                <a:gd name="connsiteY35" fmla="*/ 417443 h 854765"/>
                <a:gd name="connsiteX36" fmla="*/ 1511822 w 1929266"/>
                <a:gd name="connsiteY36" fmla="*/ 477078 h 854765"/>
                <a:gd name="connsiteX37" fmla="*/ 1432309 w 1929266"/>
                <a:gd name="connsiteY37" fmla="*/ 496956 h 854765"/>
                <a:gd name="connsiteX38" fmla="*/ 1332918 w 1929266"/>
                <a:gd name="connsiteY38" fmla="*/ 516835 h 854765"/>
                <a:gd name="connsiteX39" fmla="*/ 1273283 w 1929266"/>
                <a:gd name="connsiteY39" fmla="*/ 556591 h 854765"/>
                <a:gd name="connsiteX40" fmla="*/ 1213648 w 1929266"/>
                <a:gd name="connsiteY40" fmla="*/ 675861 h 854765"/>
                <a:gd name="connsiteX41" fmla="*/ 1193770 w 1929266"/>
                <a:gd name="connsiteY41" fmla="*/ 775252 h 854765"/>
                <a:gd name="connsiteX42" fmla="*/ 1074500 w 1929266"/>
                <a:gd name="connsiteY42" fmla="*/ 815009 h 854765"/>
                <a:gd name="connsiteX43" fmla="*/ 955231 w 1929266"/>
                <a:gd name="connsiteY43" fmla="*/ 795130 h 854765"/>
                <a:gd name="connsiteX44" fmla="*/ 915474 w 1929266"/>
                <a:gd name="connsiteY44" fmla="*/ 636104 h 854765"/>
                <a:gd name="connsiteX45" fmla="*/ 855840 w 1929266"/>
                <a:gd name="connsiteY45" fmla="*/ 616226 h 854765"/>
                <a:gd name="connsiteX46" fmla="*/ 816083 w 1929266"/>
                <a:gd name="connsiteY46" fmla="*/ 496956 h 854765"/>
                <a:gd name="connsiteX47" fmla="*/ 855840 w 1929266"/>
                <a:gd name="connsiteY47" fmla="*/ 318052 h 854765"/>
                <a:gd name="connsiteX48" fmla="*/ 875718 w 1929266"/>
                <a:gd name="connsiteY48" fmla="*/ 258417 h 854765"/>
                <a:gd name="connsiteX49" fmla="*/ 915474 w 1929266"/>
                <a:gd name="connsiteY49" fmla="*/ 377687 h 854765"/>
                <a:gd name="connsiteX50" fmla="*/ 975109 w 1929266"/>
                <a:gd name="connsiteY50" fmla="*/ 636104 h 854765"/>
                <a:gd name="connsiteX51" fmla="*/ 975109 w 1929266"/>
                <a:gd name="connsiteY51" fmla="*/ 278296 h 854765"/>
                <a:gd name="connsiteX52" fmla="*/ 1014866 w 1929266"/>
                <a:gd name="connsiteY52" fmla="*/ 218661 h 854765"/>
                <a:gd name="connsiteX53" fmla="*/ 1034744 w 1929266"/>
                <a:gd name="connsiteY53" fmla="*/ 159026 h 854765"/>
                <a:gd name="connsiteX54" fmla="*/ 915474 w 1929266"/>
                <a:gd name="connsiteY54" fmla="*/ 198783 h 854765"/>
                <a:gd name="connsiteX55" fmla="*/ 875718 w 1929266"/>
                <a:gd name="connsiteY55" fmla="*/ 318052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29266" h="854765">
                  <a:moveTo>
                    <a:pt x="915474" y="854765"/>
                  </a:moveTo>
                  <a:cubicBezTo>
                    <a:pt x="875718" y="841513"/>
                    <a:pt x="834500" y="832029"/>
                    <a:pt x="796205" y="815009"/>
                  </a:cubicBezTo>
                  <a:cubicBezTo>
                    <a:pt x="718156" y="780320"/>
                    <a:pt x="760094" y="768168"/>
                    <a:pt x="676935" y="755374"/>
                  </a:cubicBezTo>
                  <a:cubicBezTo>
                    <a:pt x="611118" y="745248"/>
                    <a:pt x="544414" y="742122"/>
                    <a:pt x="478153" y="735496"/>
                  </a:cubicBezTo>
                  <a:cubicBezTo>
                    <a:pt x="458275" y="728870"/>
                    <a:pt x="436835" y="725793"/>
                    <a:pt x="418518" y="715617"/>
                  </a:cubicBezTo>
                  <a:cubicBezTo>
                    <a:pt x="376749" y="692412"/>
                    <a:pt x="299248" y="636104"/>
                    <a:pt x="299248" y="636104"/>
                  </a:cubicBezTo>
                  <a:cubicBezTo>
                    <a:pt x="292622" y="616226"/>
                    <a:pt x="290993" y="593904"/>
                    <a:pt x="279370" y="576470"/>
                  </a:cubicBezTo>
                  <a:cubicBezTo>
                    <a:pt x="263776" y="553079"/>
                    <a:pt x="228625" y="543505"/>
                    <a:pt x="219735" y="516835"/>
                  </a:cubicBezTo>
                  <a:cubicBezTo>
                    <a:pt x="197839" y="451147"/>
                    <a:pt x="218728" y="348044"/>
                    <a:pt x="179979" y="278296"/>
                  </a:cubicBezTo>
                  <a:cubicBezTo>
                    <a:pt x="156774" y="236527"/>
                    <a:pt x="126970" y="198783"/>
                    <a:pt x="100466" y="159026"/>
                  </a:cubicBezTo>
                  <a:cubicBezTo>
                    <a:pt x="87214" y="139148"/>
                    <a:pt x="71393" y="120760"/>
                    <a:pt x="60709" y="99391"/>
                  </a:cubicBezTo>
                  <a:cubicBezTo>
                    <a:pt x="47457" y="72887"/>
                    <a:pt x="0" y="40831"/>
                    <a:pt x="20953" y="19878"/>
                  </a:cubicBezTo>
                  <a:cubicBezTo>
                    <a:pt x="40831" y="0"/>
                    <a:pt x="57711" y="63173"/>
                    <a:pt x="80587" y="79513"/>
                  </a:cubicBezTo>
                  <a:cubicBezTo>
                    <a:pt x="104700" y="96737"/>
                    <a:pt x="132587" y="108265"/>
                    <a:pt x="160100" y="119270"/>
                  </a:cubicBezTo>
                  <a:cubicBezTo>
                    <a:pt x="351503" y="195831"/>
                    <a:pt x="212250" y="123402"/>
                    <a:pt x="438396" y="198783"/>
                  </a:cubicBezTo>
                  <a:lnTo>
                    <a:pt x="498031" y="218661"/>
                  </a:lnTo>
                  <a:cubicBezTo>
                    <a:pt x="545700" y="361671"/>
                    <a:pt x="487856" y="183053"/>
                    <a:pt x="537787" y="357809"/>
                  </a:cubicBezTo>
                  <a:cubicBezTo>
                    <a:pt x="543543" y="377956"/>
                    <a:pt x="540616" y="405264"/>
                    <a:pt x="557666" y="417443"/>
                  </a:cubicBezTo>
                  <a:cubicBezTo>
                    <a:pt x="591767" y="441801"/>
                    <a:pt x="676935" y="457200"/>
                    <a:pt x="676935" y="457200"/>
                  </a:cubicBezTo>
                  <a:cubicBezTo>
                    <a:pt x="690187" y="477078"/>
                    <a:pt x="699799" y="499942"/>
                    <a:pt x="716692" y="516835"/>
                  </a:cubicBezTo>
                  <a:cubicBezTo>
                    <a:pt x="755225" y="555368"/>
                    <a:pt x="787461" y="560302"/>
                    <a:pt x="835961" y="576470"/>
                  </a:cubicBezTo>
                  <a:cubicBezTo>
                    <a:pt x="862465" y="616226"/>
                    <a:pt x="903885" y="649385"/>
                    <a:pt x="915474" y="695739"/>
                  </a:cubicBezTo>
                  <a:cubicBezTo>
                    <a:pt x="940435" y="795580"/>
                    <a:pt x="926714" y="749334"/>
                    <a:pt x="955231" y="834887"/>
                  </a:cubicBezTo>
                  <a:cubicBezTo>
                    <a:pt x="969100" y="682329"/>
                    <a:pt x="968396" y="629909"/>
                    <a:pt x="994987" y="496956"/>
                  </a:cubicBezTo>
                  <a:cubicBezTo>
                    <a:pt x="1000345" y="470166"/>
                    <a:pt x="999711" y="440175"/>
                    <a:pt x="1014866" y="417443"/>
                  </a:cubicBezTo>
                  <a:cubicBezTo>
                    <a:pt x="1028118" y="397565"/>
                    <a:pt x="1056147" y="392981"/>
                    <a:pt x="1074500" y="377687"/>
                  </a:cubicBezTo>
                  <a:cubicBezTo>
                    <a:pt x="1096096" y="359690"/>
                    <a:pt x="1112539" y="336049"/>
                    <a:pt x="1134135" y="318052"/>
                  </a:cubicBezTo>
                  <a:cubicBezTo>
                    <a:pt x="1193071" y="268939"/>
                    <a:pt x="1203851" y="280198"/>
                    <a:pt x="1273283" y="238539"/>
                  </a:cubicBezTo>
                  <a:cubicBezTo>
                    <a:pt x="1314255" y="213956"/>
                    <a:pt x="1344845" y="161676"/>
                    <a:pt x="1392553" y="159026"/>
                  </a:cubicBezTo>
                  <a:lnTo>
                    <a:pt x="1750361" y="139148"/>
                  </a:lnTo>
                  <a:lnTo>
                    <a:pt x="1869631" y="59635"/>
                  </a:lnTo>
                  <a:lnTo>
                    <a:pt x="1929266" y="19878"/>
                  </a:lnTo>
                  <a:cubicBezTo>
                    <a:pt x="1922640" y="39756"/>
                    <a:pt x="1912350" y="58770"/>
                    <a:pt x="1909387" y="79513"/>
                  </a:cubicBezTo>
                  <a:cubicBezTo>
                    <a:pt x="1899037" y="151965"/>
                    <a:pt x="1909615" y="227802"/>
                    <a:pt x="1889509" y="298174"/>
                  </a:cubicBezTo>
                  <a:cubicBezTo>
                    <a:pt x="1881786" y="325205"/>
                    <a:pt x="1847871" y="336213"/>
                    <a:pt x="1829874" y="357809"/>
                  </a:cubicBezTo>
                  <a:cubicBezTo>
                    <a:pt x="1814580" y="376162"/>
                    <a:pt x="1810377" y="404781"/>
                    <a:pt x="1790118" y="417443"/>
                  </a:cubicBezTo>
                  <a:cubicBezTo>
                    <a:pt x="1714010" y="465010"/>
                    <a:pt x="1592807" y="463581"/>
                    <a:pt x="1511822" y="477078"/>
                  </a:cubicBezTo>
                  <a:cubicBezTo>
                    <a:pt x="1484874" y="481569"/>
                    <a:pt x="1458978" y="491029"/>
                    <a:pt x="1432309" y="496956"/>
                  </a:cubicBezTo>
                  <a:cubicBezTo>
                    <a:pt x="1399327" y="504285"/>
                    <a:pt x="1366048" y="510209"/>
                    <a:pt x="1332918" y="516835"/>
                  </a:cubicBezTo>
                  <a:cubicBezTo>
                    <a:pt x="1313040" y="530087"/>
                    <a:pt x="1290176" y="539698"/>
                    <a:pt x="1273283" y="556591"/>
                  </a:cubicBezTo>
                  <a:cubicBezTo>
                    <a:pt x="1240895" y="588979"/>
                    <a:pt x="1224426" y="632750"/>
                    <a:pt x="1213648" y="675861"/>
                  </a:cubicBezTo>
                  <a:cubicBezTo>
                    <a:pt x="1205453" y="708639"/>
                    <a:pt x="1217661" y="751361"/>
                    <a:pt x="1193770" y="775252"/>
                  </a:cubicBezTo>
                  <a:cubicBezTo>
                    <a:pt x="1164137" y="804885"/>
                    <a:pt x="1074500" y="815009"/>
                    <a:pt x="1074500" y="815009"/>
                  </a:cubicBezTo>
                  <a:cubicBezTo>
                    <a:pt x="1034744" y="808383"/>
                    <a:pt x="985833" y="821360"/>
                    <a:pt x="955231" y="795130"/>
                  </a:cubicBezTo>
                  <a:cubicBezTo>
                    <a:pt x="936974" y="779481"/>
                    <a:pt x="942484" y="663114"/>
                    <a:pt x="915474" y="636104"/>
                  </a:cubicBezTo>
                  <a:cubicBezTo>
                    <a:pt x="900658" y="621288"/>
                    <a:pt x="875718" y="622852"/>
                    <a:pt x="855840" y="616226"/>
                  </a:cubicBezTo>
                  <a:cubicBezTo>
                    <a:pt x="842588" y="576469"/>
                    <a:pt x="807864" y="538049"/>
                    <a:pt x="816083" y="496956"/>
                  </a:cubicBezTo>
                  <a:cubicBezTo>
                    <a:pt x="829749" y="428624"/>
                    <a:pt x="837122" y="383566"/>
                    <a:pt x="855840" y="318052"/>
                  </a:cubicBezTo>
                  <a:cubicBezTo>
                    <a:pt x="861596" y="297905"/>
                    <a:pt x="869092" y="278295"/>
                    <a:pt x="875718" y="258417"/>
                  </a:cubicBezTo>
                  <a:cubicBezTo>
                    <a:pt x="888970" y="298174"/>
                    <a:pt x="911304" y="335988"/>
                    <a:pt x="915474" y="377687"/>
                  </a:cubicBezTo>
                  <a:cubicBezTo>
                    <a:pt x="937730" y="600242"/>
                    <a:pt x="898415" y="521063"/>
                    <a:pt x="975109" y="636104"/>
                  </a:cubicBezTo>
                  <a:cubicBezTo>
                    <a:pt x="963068" y="503656"/>
                    <a:pt x="937148" y="404832"/>
                    <a:pt x="975109" y="278296"/>
                  </a:cubicBezTo>
                  <a:cubicBezTo>
                    <a:pt x="981974" y="255413"/>
                    <a:pt x="1001614" y="238539"/>
                    <a:pt x="1014866" y="218661"/>
                  </a:cubicBezTo>
                  <a:cubicBezTo>
                    <a:pt x="1021492" y="198783"/>
                    <a:pt x="1044115" y="177767"/>
                    <a:pt x="1034744" y="159026"/>
                  </a:cubicBezTo>
                  <a:cubicBezTo>
                    <a:pt x="996386" y="82311"/>
                    <a:pt x="925598" y="188659"/>
                    <a:pt x="915474" y="198783"/>
                  </a:cubicBezTo>
                  <a:lnTo>
                    <a:pt x="875718" y="318052"/>
                  </a:lnTo>
                </a:path>
              </a:pathLst>
            </a:custGeom>
            <a:solidFill>
              <a:srgbClr val="00B050"/>
            </a:solidFill>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sz="1100">
                <a:solidFill>
                  <a:srgbClr val="0000FF"/>
                </a:solidFill>
              </a:endParaRPr>
            </a:p>
          </p:txBody>
        </p:sp>
      </p:grpSp>
      <p:grpSp>
        <p:nvGrpSpPr>
          <p:cNvPr id="20" name="Group 25"/>
          <p:cNvGrpSpPr>
            <a:grpSpLocks/>
          </p:cNvGrpSpPr>
          <p:nvPr/>
        </p:nvGrpSpPr>
        <p:grpSpPr bwMode="auto">
          <a:xfrm>
            <a:off x="7162799" y="3810000"/>
            <a:ext cx="2166135" cy="2819400"/>
            <a:chOff x="3971973" y="693836"/>
            <a:chExt cx="4110825" cy="4662011"/>
          </a:xfrm>
        </p:grpSpPr>
        <p:sp>
          <p:nvSpPr>
            <p:cNvPr id="27" name="Oval 26"/>
            <p:cNvSpPr/>
            <p:nvPr/>
          </p:nvSpPr>
          <p:spPr>
            <a:xfrm>
              <a:off x="3971973" y="972087"/>
              <a:ext cx="4110825" cy="438376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vi-VN" sz="4000" b="1" dirty="0">
                  <a:solidFill>
                    <a:srgbClr val="FF0000"/>
                  </a:solidFill>
                  <a:latin typeface="Times New Roman" pitchFamily="18" charset="0"/>
                  <a:cs typeface="Times New Roman" pitchFamily="18" charset="0"/>
                </a:rPr>
                <a:t>Lộng lẫy</a:t>
              </a:r>
              <a:endParaRPr lang="en-US" sz="4000" b="1" dirty="0">
                <a:solidFill>
                  <a:srgbClr val="FF0000"/>
                </a:solidFill>
                <a:latin typeface="Times New Roman" pitchFamily="18" charset="0"/>
                <a:cs typeface="Times New Roman" pitchFamily="18" charset="0"/>
              </a:endParaRPr>
            </a:p>
          </p:txBody>
        </p:sp>
        <p:sp>
          <p:nvSpPr>
            <p:cNvPr id="28" name="Freeform 27"/>
            <p:cNvSpPr/>
            <p:nvPr/>
          </p:nvSpPr>
          <p:spPr>
            <a:xfrm>
              <a:off x="5105877" y="693836"/>
              <a:ext cx="1928661" cy="855752"/>
            </a:xfrm>
            <a:custGeom>
              <a:avLst/>
              <a:gdLst>
                <a:gd name="connsiteX0" fmla="*/ 915474 w 1929266"/>
                <a:gd name="connsiteY0" fmla="*/ 854765 h 854765"/>
                <a:gd name="connsiteX1" fmla="*/ 796205 w 1929266"/>
                <a:gd name="connsiteY1" fmla="*/ 815009 h 854765"/>
                <a:gd name="connsiteX2" fmla="*/ 676935 w 1929266"/>
                <a:gd name="connsiteY2" fmla="*/ 755374 h 854765"/>
                <a:gd name="connsiteX3" fmla="*/ 478153 w 1929266"/>
                <a:gd name="connsiteY3" fmla="*/ 735496 h 854765"/>
                <a:gd name="connsiteX4" fmla="*/ 418518 w 1929266"/>
                <a:gd name="connsiteY4" fmla="*/ 715617 h 854765"/>
                <a:gd name="connsiteX5" fmla="*/ 299248 w 1929266"/>
                <a:gd name="connsiteY5" fmla="*/ 636104 h 854765"/>
                <a:gd name="connsiteX6" fmla="*/ 279370 w 1929266"/>
                <a:gd name="connsiteY6" fmla="*/ 576470 h 854765"/>
                <a:gd name="connsiteX7" fmla="*/ 219735 w 1929266"/>
                <a:gd name="connsiteY7" fmla="*/ 516835 h 854765"/>
                <a:gd name="connsiteX8" fmla="*/ 179979 w 1929266"/>
                <a:gd name="connsiteY8" fmla="*/ 278296 h 854765"/>
                <a:gd name="connsiteX9" fmla="*/ 100466 w 1929266"/>
                <a:gd name="connsiteY9" fmla="*/ 159026 h 854765"/>
                <a:gd name="connsiteX10" fmla="*/ 60709 w 1929266"/>
                <a:gd name="connsiteY10" fmla="*/ 99391 h 854765"/>
                <a:gd name="connsiteX11" fmla="*/ 20953 w 1929266"/>
                <a:gd name="connsiteY11" fmla="*/ 19878 h 854765"/>
                <a:gd name="connsiteX12" fmla="*/ 80587 w 1929266"/>
                <a:gd name="connsiteY12" fmla="*/ 79513 h 854765"/>
                <a:gd name="connsiteX13" fmla="*/ 160100 w 1929266"/>
                <a:gd name="connsiteY13" fmla="*/ 119270 h 854765"/>
                <a:gd name="connsiteX14" fmla="*/ 438396 w 1929266"/>
                <a:gd name="connsiteY14" fmla="*/ 198783 h 854765"/>
                <a:gd name="connsiteX15" fmla="*/ 498031 w 1929266"/>
                <a:gd name="connsiteY15" fmla="*/ 218661 h 854765"/>
                <a:gd name="connsiteX16" fmla="*/ 537787 w 1929266"/>
                <a:gd name="connsiteY16" fmla="*/ 357809 h 854765"/>
                <a:gd name="connsiteX17" fmla="*/ 557666 w 1929266"/>
                <a:gd name="connsiteY17" fmla="*/ 417443 h 854765"/>
                <a:gd name="connsiteX18" fmla="*/ 676935 w 1929266"/>
                <a:gd name="connsiteY18" fmla="*/ 457200 h 854765"/>
                <a:gd name="connsiteX19" fmla="*/ 716692 w 1929266"/>
                <a:gd name="connsiteY19" fmla="*/ 516835 h 854765"/>
                <a:gd name="connsiteX20" fmla="*/ 835961 w 1929266"/>
                <a:gd name="connsiteY20" fmla="*/ 576470 h 854765"/>
                <a:gd name="connsiteX21" fmla="*/ 915474 w 1929266"/>
                <a:gd name="connsiteY21" fmla="*/ 695739 h 854765"/>
                <a:gd name="connsiteX22" fmla="*/ 955231 w 1929266"/>
                <a:gd name="connsiteY22" fmla="*/ 834887 h 854765"/>
                <a:gd name="connsiteX23" fmla="*/ 994987 w 1929266"/>
                <a:gd name="connsiteY23" fmla="*/ 496956 h 854765"/>
                <a:gd name="connsiteX24" fmla="*/ 1014866 w 1929266"/>
                <a:gd name="connsiteY24" fmla="*/ 417443 h 854765"/>
                <a:gd name="connsiteX25" fmla="*/ 1074500 w 1929266"/>
                <a:gd name="connsiteY25" fmla="*/ 377687 h 854765"/>
                <a:gd name="connsiteX26" fmla="*/ 1134135 w 1929266"/>
                <a:gd name="connsiteY26" fmla="*/ 318052 h 854765"/>
                <a:gd name="connsiteX27" fmla="*/ 1273283 w 1929266"/>
                <a:gd name="connsiteY27" fmla="*/ 238539 h 854765"/>
                <a:gd name="connsiteX28" fmla="*/ 1392553 w 1929266"/>
                <a:gd name="connsiteY28" fmla="*/ 159026 h 854765"/>
                <a:gd name="connsiteX29" fmla="*/ 1750361 w 1929266"/>
                <a:gd name="connsiteY29" fmla="*/ 139148 h 854765"/>
                <a:gd name="connsiteX30" fmla="*/ 1869631 w 1929266"/>
                <a:gd name="connsiteY30" fmla="*/ 59635 h 854765"/>
                <a:gd name="connsiteX31" fmla="*/ 1929266 w 1929266"/>
                <a:gd name="connsiteY31" fmla="*/ 19878 h 854765"/>
                <a:gd name="connsiteX32" fmla="*/ 1909387 w 1929266"/>
                <a:gd name="connsiteY32" fmla="*/ 79513 h 854765"/>
                <a:gd name="connsiteX33" fmla="*/ 1889509 w 1929266"/>
                <a:gd name="connsiteY33" fmla="*/ 298174 h 854765"/>
                <a:gd name="connsiteX34" fmla="*/ 1829874 w 1929266"/>
                <a:gd name="connsiteY34" fmla="*/ 357809 h 854765"/>
                <a:gd name="connsiteX35" fmla="*/ 1790118 w 1929266"/>
                <a:gd name="connsiteY35" fmla="*/ 417443 h 854765"/>
                <a:gd name="connsiteX36" fmla="*/ 1511822 w 1929266"/>
                <a:gd name="connsiteY36" fmla="*/ 477078 h 854765"/>
                <a:gd name="connsiteX37" fmla="*/ 1432309 w 1929266"/>
                <a:gd name="connsiteY37" fmla="*/ 496956 h 854765"/>
                <a:gd name="connsiteX38" fmla="*/ 1332918 w 1929266"/>
                <a:gd name="connsiteY38" fmla="*/ 516835 h 854765"/>
                <a:gd name="connsiteX39" fmla="*/ 1273283 w 1929266"/>
                <a:gd name="connsiteY39" fmla="*/ 556591 h 854765"/>
                <a:gd name="connsiteX40" fmla="*/ 1213648 w 1929266"/>
                <a:gd name="connsiteY40" fmla="*/ 675861 h 854765"/>
                <a:gd name="connsiteX41" fmla="*/ 1193770 w 1929266"/>
                <a:gd name="connsiteY41" fmla="*/ 775252 h 854765"/>
                <a:gd name="connsiteX42" fmla="*/ 1074500 w 1929266"/>
                <a:gd name="connsiteY42" fmla="*/ 815009 h 854765"/>
                <a:gd name="connsiteX43" fmla="*/ 955231 w 1929266"/>
                <a:gd name="connsiteY43" fmla="*/ 795130 h 854765"/>
                <a:gd name="connsiteX44" fmla="*/ 915474 w 1929266"/>
                <a:gd name="connsiteY44" fmla="*/ 636104 h 854765"/>
                <a:gd name="connsiteX45" fmla="*/ 855840 w 1929266"/>
                <a:gd name="connsiteY45" fmla="*/ 616226 h 854765"/>
                <a:gd name="connsiteX46" fmla="*/ 816083 w 1929266"/>
                <a:gd name="connsiteY46" fmla="*/ 496956 h 854765"/>
                <a:gd name="connsiteX47" fmla="*/ 855840 w 1929266"/>
                <a:gd name="connsiteY47" fmla="*/ 318052 h 854765"/>
                <a:gd name="connsiteX48" fmla="*/ 875718 w 1929266"/>
                <a:gd name="connsiteY48" fmla="*/ 258417 h 854765"/>
                <a:gd name="connsiteX49" fmla="*/ 915474 w 1929266"/>
                <a:gd name="connsiteY49" fmla="*/ 377687 h 854765"/>
                <a:gd name="connsiteX50" fmla="*/ 975109 w 1929266"/>
                <a:gd name="connsiteY50" fmla="*/ 636104 h 854765"/>
                <a:gd name="connsiteX51" fmla="*/ 975109 w 1929266"/>
                <a:gd name="connsiteY51" fmla="*/ 278296 h 854765"/>
                <a:gd name="connsiteX52" fmla="*/ 1014866 w 1929266"/>
                <a:gd name="connsiteY52" fmla="*/ 218661 h 854765"/>
                <a:gd name="connsiteX53" fmla="*/ 1034744 w 1929266"/>
                <a:gd name="connsiteY53" fmla="*/ 159026 h 854765"/>
                <a:gd name="connsiteX54" fmla="*/ 915474 w 1929266"/>
                <a:gd name="connsiteY54" fmla="*/ 198783 h 854765"/>
                <a:gd name="connsiteX55" fmla="*/ 875718 w 1929266"/>
                <a:gd name="connsiteY55" fmla="*/ 318052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29266" h="854765">
                  <a:moveTo>
                    <a:pt x="915474" y="854765"/>
                  </a:moveTo>
                  <a:cubicBezTo>
                    <a:pt x="875718" y="841513"/>
                    <a:pt x="834500" y="832029"/>
                    <a:pt x="796205" y="815009"/>
                  </a:cubicBezTo>
                  <a:cubicBezTo>
                    <a:pt x="718156" y="780320"/>
                    <a:pt x="760094" y="768168"/>
                    <a:pt x="676935" y="755374"/>
                  </a:cubicBezTo>
                  <a:cubicBezTo>
                    <a:pt x="611118" y="745248"/>
                    <a:pt x="544414" y="742122"/>
                    <a:pt x="478153" y="735496"/>
                  </a:cubicBezTo>
                  <a:cubicBezTo>
                    <a:pt x="458275" y="728870"/>
                    <a:pt x="436835" y="725793"/>
                    <a:pt x="418518" y="715617"/>
                  </a:cubicBezTo>
                  <a:cubicBezTo>
                    <a:pt x="376749" y="692412"/>
                    <a:pt x="299248" y="636104"/>
                    <a:pt x="299248" y="636104"/>
                  </a:cubicBezTo>
                  <a:cubicBezTo>
                    <a:pt x="292622" y="616226"/>
                    <a:pt x="290993" y="593904"/>
                    <a:pt x="279370" y="576470"/>
                  </a:cubicBezTo>
                  <a:cubicBezTo>
                    <a:pt x="263776" y="553079"/>
                    <a:pt x="228625" y="543505"/>
                    <a:pt x="219735" y="516835"/>
                  </a:cubicBezTo>
                  <a:cubicBezTo>
                    <a:pt x="197839" y="451147"/>
                    <a:pt x="218728" y="348044"/>
                    <a:pt x="179979" y="278296"/>
                  </a:cubicBezTo>
                  <a:cubicBezTo>
                    <a:pt x="156774" y="236527"/>
                    <a:pt x="126970" y="198783"/>
                    <a:pt x="100466" y="159026"/>
                  </a:cubicBezTo>
                  <a:cubicBezTo>
                    <a:pt x="87214" y="139148"/>
                    <a:pt x="71393" y="120760"/>
                    <a:pt x="60709" y="99391"/>
                  </a:cubicBezTo>
                  <a:cubicBezTo>
                    <a:pt x="47457" y="72887"/>
                    <a:pt x="0" y="40831"/>
                    <a:pt x="20953" y="19878"/>
                  </a:cubicBezTo>
                  <a:cubicBezTo>
                    <a:pt x="40831" y="0"/>
                    <a:pt x="57711" y="63173"/>
                    <a:pt x="80587" y="79513"/>
                  </a:cubicBezTo>
                  <a:cubicBezTo>
                    <a:pt x="104700" y="96737"/>
                    <a:pt x="132587" y="108265"/>
                    <a:pt x="160100" y="119270"/>
                  </a:cubicBezTo>
                  <a:cubicBezTo>
                    <a:pt x="351503" y="195831"/>
                    <a:pt x="212250" y="123402"/>
                    <a:pt x="438396" y="198783"/>
                  </a:cubicBezTo>
                  <a:lnTo>
                    <a:pt x="498031" y="218661"/>
                  </a:lnTo>
                  <a:cubicBezTo>
                    <a:pt x="545700" y="361671"/>
                    <a:pt x="487856" y="183053"/>
                    <a:pt x="537787" y="357809"/>
                  </a:cubicBezTo>
                  <a:cubicBezTo>
                    <a:pt x="543543" y="377956"/>
                    <a:pt x="540616" y="405264"/>
                    <a:pt x="557666" y="417443"/>
                  </a:cubicBezTo>
                  <a:cubicBezTo>
                    <a:pt x="591767" y="441801"/>
                    <a:pt x="676935" y="457200"/>
                    <a:pt x="676935" y="457200"/>
                  </a:cubicBezTo>
                  <a:cubicBezTo>
                    <a:pt x="690187" y="477078"/>
                    <a:pt x="699799" y="499942"/>
                    <a:pt x="716692" y="516835"/>
                  </a:cubicBezTo>
                  <a:cubicBezTo>
                    <a:pt x="755225" y="555368"/>
                    <a:pt x="787461" y="560302"/>
                    <a:pt x="835961" y="576470"/>
                  </a:cubicBezTo>
                  <a:cubicBezTo>
                    <a:pt x="862465" y="616226"/>
                    <a:pt x="903885" y="649385"/>
                    <a:pt x="915474" y="695739"/>
                  </a:cubicBezTo>
                  <a:cubicBezTo>
                    <a:pt x="940435" y="795580"/>
                    <a:pt x="926714" y="749334"/>
                    <a:pt x="955231" y="834887"/>
                  </a:cubicBezTo>
                  <a:cubicBezTo>
                    <a:pt x="969100" y="682329"/>
                    <a:pt x="968396" y="629909"/>
                    <a:pt x="994987" y="496956"/>
                  </a:cubicBezTo>
                  <a:cubicBezTo>
                    <a:pt x="1000345" y="470166"/>
                    <a:pt x="999711" y="440175"/>
                    <a:pt x="1014866" y="417443"/>
                  </a:cubicBezTo>
                  <a:cubicBezTo>
                    <a:pt x="1028118" y="397565"/>
                    <a:pt x="1056147" y="392981"/>
                    <a:pt x="1074500" y="377687"/>
                  </a:cubicBezTo>
                  <a:cubicBezTo>
                    <a:pt x="1096096" y="359690"/>
                    <a:pt x="1112539" y="336049"/>
                    <a:pt x="1134135" y="318052"/>
                  </a:cubicBezTo>
                  <a:cubicBezTo>
                    <a:pt x="1193071" y="268939"/>
                    <a:pt x="1203851" y="280198"/>
                    <a:pt x="1273283" y="238539"/>
                  </a:cubicBezTo>
                  <a:cubicBezTo>
                    <a:pt x="1314255" y="213956"/>
                    <a:pt x="1344845" y="161676"/>
                    <a:pt x="1392553" y="159026"/>
                  </a:cubicBezTo>
                  <a:lnTo>
                    <a:pt x="1750361" y="139148"/>
                  </a:lnTo>
                  <a:lnTo>
                    <a:pt x="1869631" y="59635"/>
                  </a:lnTo>
                  <a:lnTo>
                    <a:pt x="1929266" y="19878"/>
                  </a:lnTo>
                  <a:cubicBezTo>
                    <a:pt x="1922640" y="39756"/>
                    <a:pt x="1912350" y="58770"/>
                    <a:pt x="1909387" y="79513"/>
                  </a:cubicBezTo>
                  <a:cubicBezTo>
                    <a:pt x="1899037" y="151965"/>
                    <a:pt x="1909615" y="227802"/>
                    <a:pt x="1889509" y="298174"/>
                  </a:cubicBezTo>
                  <a:cubicBezTo>
                    <a:pt x="1881786" y="325205"/>
                    <a:pt x="1847871" y="336213"/>
                    <a:pt x="1829874" y="357809"/>
                  </a:cubicBezTo>
                  <a:cubicBezTo>
                    <a:pt x="1814580" y="376162"/>
                    <a:pt x="1810377" y="404781"/>
                    <a:pt x="1790118" y="417443"/>
                  </a:cubicBezTo>
                  <a:cubicBezTo>
                    <a:pt x="1714010" y="465010"/>
                    <a:pt x="1592807" y="463581"/>
                    <a:pt x="1511822" y="477078"/>
                  </a:cubicBezTo>
                  <a:cubicBezTo>
                    <a:pt x="1484874" y="481569"/>
                    <a:pt x="1458978" y="491029"/>
                    <a:pt x="1432309" y="496956"/>
                  </a:cubicBezTo>
                  <a:cubicBezTo>
                    <a:pt x="1399327" y="504285"/>
                    <a:pt x="1366048" y="510209"/>
                    <a:pt x="1332918" y="516835"/>
                  </a:cubicBezTo>
                  <a:cubicBezTo>
                    <a:pt x="1313040" y="530087"/>
                    <a:pt x="1290176" y="539698"/>
                    <a:pt x="1273283" y="556591"/>
                  </a:cubicBezTo>
                  <a:cubicBezTo>
                    <a:pt x="1240895" y="588979"/>
                    <a:pt x="1224426" y="632750"/>
                    <a:pt x="1213648" y="675861"/>
                  </a:cubicBezTo>
                  <a:cubicBezTo>
                    <a:pt x="1205453" y="708639"/>
                    <a:pt x="1217661" y="751361"/>
                    <a:pt x="1193770" y="775252"/>
                  </a:cubicBezTo>
                  <a:cubicBezTo>
                    <a:pt x="1164137" y="804885"/>
                    <a:pt x="1074500" y="815009"/>
                    <a:pt x="1074500" y="815009"/>
                  </a:cubicBezTo>
                  <a:cubicBezTo>
                    <a:pt x="1034744" y="808383"/>
                    <a:pt x="985833" y="821360"/>
                    <a:pt x="955231" y="795130"/>
                  </a:cubicBezTo>
                  <a:cubicBezTo>
                    <a:pt x="936974" y="779481"/>
                    <a:pt x="942484" y="663114"/>
                    <a:pt x="915474" y="636104"/>
                  </a:cubicBezTo>
                  <a:cubicBezTo>
                    <a:pt x="900658" y="621288"/>
                    <a:pt x="875718" y="622852"/>
                    <a:pt x="855840" y="616226"/>
                  </a:cubicBezTo>
                  <a:cubicBezTo>
                    <a:pt x="842588" y="576469"/>
                    <a:pt x="807864" y="538049"/>
                    <a:pt x="816083" y="496956"/>
                  </a:cubicBezTo>
                  <a:cubicBezTo>
                    <a:pt x="829749" y="428624"/>
                    <a:pt x="837122" y="383566"/>
                    <a:pt x="855840" y="318052"/>
                  </a:cubicBezTo>
                  <a:cubicBezTo>
                    <a:pt x="861596" y="297905"/>
                    <a:pt x="869092" y="278295"/>
                    <a:pt x="875718" y="258417"/>
                  </a:cubicBezTo>
                  <a:cubicBezTo>
                    <a:pt x="888970" y="298174"/>
                    <a:pt x="911304" y="335988"/>
                    <a:pt x="915474" y="377687"/>
                  </a:cubicBezTo>
                  <a:cubicBezTo>
                    <a:pt x="937730" y="600242"/>
                    <a:pt x="898415" y="521063"/>
                    <a:pt x="975109" y="636104"/>
                  </a:cubicBezTo>
                  <a:cubicBezTo>
                    <a:pt x="963068" y="503656"/>
                    <a:pt x="937148" y="404832"/>
                    <a:pt x="975109" y="278296"/>
                  </a:cubicBezTo>
                  <a:cubicBezTo>
                    <a:pt x="981974" y="255413"/>
                    <a:pt x="1001614" y="238539"/>
                    <a:pt x="1014866" y="218661"/>
                  </a:cubicBezTo>
                  <a:cubicBezTo>
                    <a:pt x="1021492" y="198783"/>
                    <a:pt x="1044115" y="177767"/>
                    <a:pt x="1034744" y="159026"/>
                  </a:cubicBezTo>
                  <a:cubicBezTo>
                    <a:pt x="996386" y="82311"/>
                    <a:pt x="925598" y="188659"/>
                    <a:pt x="915474" y="198783"/>
                  </a:cubicBezTo>
                  <a:lnTo>
                    <a:pt x="875718" y="318052"/>
                  </a:lnTo>
                </a:path>
              </a:pathLst>
            </a:custGeom>
            <a:solidFill>
              <a:srgbClr val="00B050"/>
            </a:solidFill>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sz="1051">
                <a:solidFill>
                  <a:srgbClr val="FF33CC"/>
                </a:solidFill>
              </a:endParaRPr>
            </a:p>
          </p:txBody>
        </p:sp>
      </p:grpSp>
      <p:grpSp>
        <p:nvGrpSpPr>
          <p:cNvPr id="23" name="Group 35"/>
          <p:cNvGrpSpPr>
            <a:grpSpLocks/>
          </p:cNvGrpSpPr>
          <p:nvPr/>
        </p:nvGrpSpPr>
        <p:grpSpPr bwMode="auto">
          <a:xfrm>
            <a:off x="8553450" y="228600"/>
            <a:ext cx="1828800" cy="2590800"/>
            <a:chOff x="3971973" y="693836"/>
            <a:chExt cx="4110825" cy="4662011"/>
          </a:xfrm>
        </p:grpSpPr>
        <p:sp>
          <p:nvSpPr>
            <p:cNvPr id="37" name="Oval 36"/>
            <p:cNvSpPr/>
            <p:nvPr/>
          </p:nvSpPr>
          <p:spPr>
            <a:xfrm>
              <a:off x="3971973" y="970929"/>
              <a:ext cx="4110825" cy="4384918"/>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4000" b="1" dirty="0" err="1">
                  <a:solidFill>
                    <a:srgbClr val="FF0000"/>
                  </a:solidFill>
                  <a:latin typeface="Times New Roman" pitchFamily="18" charset="0"/>
                  <a:cs typeface="Times New Roman" pitchFamily="18" charset="0"/>
                </a:rPr>
                <a:t>Lơ</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lửng</a:t>
              </a:r>
              <a:endParaRPr lang="en-US" sz="4000" b="1" dirty="0">
                <a:solidFill>
                  <a:srgbClr val="FF0000"/>
                </a:solidFill>
                <a:latin typeface="Times New Roman" pitchFamily="18" charset="0"/>
                <a:cs typeface="Times New Roman" pitchFamily="18" charset="0"/>
              </a:endParaRPr>
            </a:p>
          </p:txBody>
        </p:sp>
        <p:sp>
          <p:nvSpPr>
            <p:cNvPr id="38" name="Freeform 37"/>
            <p:cNvSpPr/>
            <p:nvPr/>
          </p:nvSpPr>
          <p:spPr>
            <a:xfrm>
              <a:off x="5106732" y="693836"/>
              <a:ext cx="1926949" cy="854132"/>
            </a:xfrm>
            <a:custGeom>
              <a:avLst/>
              <a:gdLst>
                <a:gd name="connsiteX0" fmla="*/ 915474 w 1929266"/>
                <a:gd name="connsiteY0" fmla="*/ 854765 h 854765"/>
                <a:gd name="connsiteX1" fmla="*/ 796205 w 1929266"/>
                <a:gd name="connsiteY1" fmla="*/ 815009 h 854765"/>
                <a:gd name="connsiteX2" fmla="*/ 676935 w 1929266"/>
                <a:gd name="connsiteY2" fmla="*/ 755374 h 854765"/>
                <a:gd name="connsiteX3" fmla="*/ 478153 w 1929266"/>
                <a:gd name="connsiteY3" fmla="*/ 735496 h 854765"/>
                <a:gd name="connsiteX4" fmla="*/ 418518 w 1929266"/>
                <a:gd name="connsiteY4" fmla="*/ 715617 h 854765"/>
                <a:gd name="connsiteX5" fmla="*/ 299248 w 1929266"/>
                <a:gd name="connsiteY5" fmla="*/ 636104 h 854765"/>
                <a:gd name="connsiteX6" fmla="*/ 279370 w 1929266"/>
                <a:gd name="connsiteY6" fmla="*/ 576470 h 854765"/>
                <a:gd name="connsiteX7" fmla="*/ 219735 w 1929266"/>
                <a:gd name="connsiteY7" fmla="*/ 516835 h 854765"/>
                <a:gd name="connsiteX8" fmla="*/ 179979 w 1929266"/>
                <a:gd name="connsiteY8" fmla="*/ 278296 h 854765"/>
                <a:gd name="connsiteX9" fmla="*/ 100466 w 1929266"/>
                <a:gd name="connsiteY9" fmla="*/ 159026 h 854765"/>
                <a:gd name="connsiteX10" fmla="*/ 60709 w 1929266"/>
                <a:gd name="connsiteY10" fmla="*/ 99391 h 854765"/>
                <a:gd name="connsiteX11" fmla="*/ 20953 w 1929266"/>
                <a:gd name="connsiteY11" fmla="*/ 19878 h 854765"/>
                <a:gd name="connsiteX12" fmla="*/ 80587 w 1929266"/>
                <a:gd name="connsiteY12" fmla="*/ 79513 h 854765"/>
                <a:gd name="connsiteX13" fmla="*/ 160100 w 1929266"/>
                <a:gd name="connsiteY13" fmla="*/ 119270 h 854765"/>
                <a:gd name="connsiteX14" fmla="*/ 438396 w 1929266"/>
                <a:gd name="connsiteY14" fmla="*/ 198783 h 854765"/>
                <a:gd name="connsiteX15" fmla="*/ 498031 w 1929266"/>
                <a:gd name="connsiteY15" fmla="*/ 218661 h 854765"/>
                <a:gd name="connsiteX16" fmla="*/ 537787 w 1929266"/>
                <a:gd name="connsiteY16" fmla="*/ 357809 h 854765"/>
                <a:gd name="connsiteX17" fmla="*/ 557666 w 1929266"/>
                <a:gd name="connsiteY17" fmla="*/ 417443 h 854765"/>
                <a:gd name="connsiteX18" fmla="*/ 676935 w 1929266"/>
                <a:gd name="connsiteY18" fmla="*/ 457200 h 854765"/>
                <a:gd name="connsiteX19" fmla="*/ 716692 w 1929266"/>
                <a:gd name="connsiteY19" fmla="*/ 516835 h 854765"/>
                <a:gd name="connsiteX20" fmla="*/ 835961 w 1929266"/>
                <a:gd name="connsiteY20" fmla="*/ 576470 h 854765"/>
                <a:gd name="connsiteX21" fmla="*/ 915474 w 1929266"/>
                <a:gd name="connsiteY21" fmla="*/ 695739 h 854765"/>
                <a:gd name="connsiteX22" fmla="*/ 955231 w 1929266"/>
                <a:gd name="connsiteY22" fmla="*/ 834887 h 854765"/>
                <a:gd name="connsiteX23" fmla="*/ 994987 w 1929266"/>
                <a:gd name="connsiteY23" fmla="*/ 496956 h 854765"/>
                <a:gd name="connsiteX24" fmla="*/ 1014866 w 1929266"/>
                <a:gd name="connsiteY24" fmla="*/ 417443 h 854765"/>
                <a:gd name="connsiteX25" fmla="*/ 1074500 w 1929266"/>
                <a:gd name="connsiteY25" fmla="*/ 377687 h 854765"/>
                <a:gd name="connsiteX26" fmla="*/ 1134135 w 1929266"/>
                <a:gd name="connsiteY26" fmla="*/ 318052 h 854765"/>
                <a:gd name="connsiteX27" fmla="*/ 1273283 w 1929266"/>
                <a:gd name="connsiteY27" fmla="*/ 238539 h 854765"/>
                <a:gd name="connsiteX28" fmla="*/ 1392553 w 1929266"/>
                <a:gd name="connsiteY28" fmla="*/ 159026 h 854765"/>
                <a:gd name="connsiteX29" fmla="*/ 1750361 w 1929266"/>
                <a:gd name="connsiteY29" fmla="*/ 139148 h 854765"/>
                <a:gd name="connsiteX30" fmla="*/ 1869631 w 1929266"/>
                <a:gd name="connsiteY30" fmla="*/ 59635 h 854765"/>
                <a:gd name="connsiteX31" fmla="*/ 1929266 w 1929266"/>
                <a:gd name="connsiteY31" fmla="*/ 19878 h 854765"/>
                <a:gd name="connsiteX32" fmla="*/ 1909387 w 1929266"/>
                <a:gd name="connsiteY32" fmla="*/ 79513 h 854765"/>
                <a:gd name="connsiteX33" fmla="*/ 1889509 w 1929266"/>
                <a:gd name="connsiteY33" fmla="*/ 298174 h 854765"/>
                <a:gd name="connsiteX34" fmla="*/ 1829874 w 1929266"/>
                <a:gd name="connsiteY34" fmla="*/ 357809 h 854765"/>
                <a:gd name="connsiteX35" fmla="*/ 1790118 w 1929266"/>
                <a:gd name="connsiteY35" fmla="*/ 417443 h 854765"/>
                <a:gd name="connsiteX36" fmla="*/ 1511822 w 1929266"/>
                <a:gd name="connsiteY36" fmla="*/ 477078 h 854765"/>
                <a:gd name="connsiteX37" fmla="*/ 1432309 w 1929266"/>
                <a:gd name="connsiteY37" fmla="*/ 496956 h 854765"/>
                <a:gd name="connsiteX38" fmla="*/ 1332918 w 1929266"/>
                <a:gd name="connsiteY38" fmla="*/ 516835 h 854765"/>
                <a:gd name="connsiteX39" fmla="*/ 1273283 w 1929266"/>
                <a:gd name="connsiteY39" fmla="*/ 556591 h 854765"/>
                <a:gd name="connsiteX40" fmla="*/ 1213648 w 1929266"/>
                <a:gd name="connsiteY40" fmla="*/ 675861 h 854765"/>
                <a:gd name="connsiteX41" fmla="*/ 1193770 w 1929266"/>
                <a:gd name="connsiteY41" fmla="*/ 775252 h 854765"/>
                <a:gd name="connsiteX42" fmla="*/ 1074500 w 1929266"/>
                <a:gd name="connsiteY42" fmla="*/ 815009 h 854765"/>
                <a:gd name="connsiteX43" fmla="*/ 955231 w 1929266"/>
                <a:gd name="connsiteY43" fmla="*/ 795130 h 854765"/>
                <a:gd name="connsiteX44" fmla="*/ 915474 w 1929266"/>
                <a:gd name="connsiteY44" fmla="*/ 636104 h 854765"/>
                <a:gd name="connsiteX45" fmla="*/ 855840 w 1929266"/>
                <a:gd name="connsiteY45" fmla="*/ 616226 h 854765"/>
                <a:gd name="connsiteX46" fmla="*/ 816083 w 1929266"/>
                <a:gd name="connsiteY46" fmla="*/ 496956 h 854765"/>
                <a:gd name="connsiteX47" fmla="*/ 855840 w 1929266"/>
                <a:gd name="connsiteY47" fmla="*/ 318052 h 854765"/>
                <a:gd name="connsiteX48" fmla="*/ 875718 w 1929266"/>
                <a:gd name="connsiteY48" fmla="*/ 258417 h 854765"/>
                <a:gd name="connsiteX49" fmla="*/ 915474 w 1929266"/>
                <a:gd name="connsiteY49" fmla="*/ 377687 h 854765"/>
                <a:gd name="connsiteX50" fmla="*/ 975109 w 1929266"/>
                <a:gd name="connsiteY50" fmla="*/ 636104 h 854765"/>
                <a:gd name="connsiteX51" fmla="*/ 975109 w 1929266"/>
                <a:gd name="connsiteY51" fmla="*/ 278296 h 854765"/>
                <a:gd name="connsiteX52" fmla="*/ 1014866 w 1929266"/>
                <a:gd name="connsiteY52" fmla="*/ 218661 h 854765"/>
                <a:gd name="connsiteX53" fmla="*/ 1034744 w 1929266"/>
                <a:gd name="connsiteY53" fmla="*/ 159026 h 854765"/>
                <a:gd name="connsiteX54" fmla="*/ 915474 w 1929266"/>
                <a:gd name="connsiteY54" fmla="*/ 198783 h 854765"/>
                <a:gd name="connsiteX55" fmla="*/ 875718 w 1929266"/>
                <a:gd name="connsiteY55" fmla="*/ 318052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29266" h="854765">
                  <a:moveTo>
                    <a:pt x="915474" y="854765"/>
                  </a:moveTo>
                  <a:cubicBezTo>
                    <a:pt x="875718" y="841513"/>
                    <a:pt x="834500" y="832029"/>
                    <a:pt x="796205" y="815009"/>
                  </a:cubicBezTo>
                  <a:cubicBezTo>
                    <a:pt x="718156" y="780320"/>
                    <a:pt x="760094" y="768168"/>
                    <a:pt x="676935" y="755374"/>
                  </a:cubicBezTo>
                  <a:cubicBezTo>
                    <a:pt x="611118" y="745248"/>
                    <a:pt x="544414" y="742122"/>
                    <a:pt x="478153" y="735496"/>
                  </a:cubicBezTo>
                  <a:cubicBezTo>
                    <a:pt x="458275" y="728870"/>
                    <a:pt x="436835" y="725793"/>
                    <a:pt x="418518" y="715617"/>
                  </a:cubicBezTo>
                  <a:cubicBezTo>
                    <a:pt x="376749" y="692412"/>
                    <a:pt x="299248" y="636104"/>
                    <a:pt x="299248" y="636104"/>
                  </a:cubicBezTo>
                  <a:cubicBezTo>
                    <a:pt x="292622" y="616226"/>
                    <a:pt x="290993" y="593904"/>
                    <a:pt x="279370" y="576470"/>
                  </a:cubicBezTo>
                  <a:cubicBezTo>
                    <a:pt x="263776" y="553079"/>
                    <a:pt x="228625" y="543505"/>
                    <a:pt x="219735" y="516835"/>
                  </a:cubicBezTo>
                  <a:cubicBezTo>
                    <a:pt x="197839" y="451147"/>
                    <a:pt x="218728" y="348044"/>
                    <a:pt x="179979" y="278296"/>
                  </a:cubicBezTo>
                  <a:cubicBezTo>
                    <a:pt x="156774" y="236527"/>
                    <a:pt x="126970" y="198783"/>
                    <a:pt x="100466" y="159026"/>
                  </a:cubicBezTo>
                  <a:cubicBezTo>
                    <a:pt x="87214" y="139148"/>
                    <a:pt x="71393" y="120760"/>
                    <a:pt x="60709" y="99391"/>
                  </a:cubicBezTo>
                  <a:cubicBezTo>
                    <a:pt x="47457" y="72887"/>
                    <a:pt x="0" y="40831"/>
                    <a:pt x="20953" y="19878"/>
                  </a:cubicBezTo>
                  <a:cubicBezTo>
                    <a:pt x="40831" y="0"/>
                    <a:pt x="57711" y="63173"/>
                    <a:pt x="80587" y="79513"/>
                  </a:cubicBezTo>
                  <a:cubicBezTo>
                    <a:pt x="104700" y="96737"/>
                    <a:pt x="132587" y="108265"/>
                    <a:pt x="160100" y="119270"/>
                  </a:cubicBezTo>
                  <a:cubicBezTo>
                    <a:pt x="351503" y="195831"/>
                    <a:pt x="212250" y="123402"/>
                    <a:pt x="438396" y="198783"/>
                  </a:cubicBezTo>
                  <a:lnTo>
                    <a:pt x="498031" y="218661"/>
                  </a:lnTo>
                  <a:cubicBezTo>
                    <a:pt x="545700" y="361671"/>
                    <a:pt x="487856" y="183053"/>
                    <a:pt x="537787" y="357809"/>
                  </a:cubicBezTo>
                  <a:cubicBezTo>
                    <a:pt x="543543" y="377956"/>
                    <a:pt x="540616" y="405264"/>
                    <a:pt x="557666" y="417443"/>
                  </a:cubicBezTo>
                  <a:cubicBezTo>
                    <a:pt x="591767" y="441801"/>
                    <a:pt x="676935" y="457200"/>
                    <a:pt x="676935" y="457200"/>
                  </a:cubicBezTo>
                  <a:cubicBezTo>
                    <a:pt x="690187" y="477078"/>
                    <a:pt x="699799" y="499942"/>
                    <a:pt x="716692" y="516835"/>
                  </a:cubicBezTo>
                  <a:cubicBezTo>
                    <a:pt x="755225" y="555368"/>
                    <a:pt x="787461" y="560302"/>
                    <a:pt x="835961" y="576470"/>
                  </a:cubicBezTo>
                  <a:cubicBezTo>
                    <a:pt x="862465" y="616226"/>
                    <a:pt x="903885" y="649385"/>
                    <a:pt x="915474" y="695739"/>
                  </a:cubicBezTo>
                  <a:cubicBezTo>
                    <a:pt x="940435" y="795580"/>
                    <a:pt x="926714" y="749334"/>
                    <a:pt x="955231" y="834887"/>
                  </a:cubicBezTo>
                  <a:cubicBezTo>
                    <a:pt x="969100" y="682329"/>
                    <a:pt x="968396" y="629909"/>
                    <a:pt x="994987" y="496956"/>
                  </a:cubicBezTo>
                  <a:cubicBezTo>
                    <a:pt x="1000345" y="470166"/>
                    <a:pt x="999711" y="440175"/>
                    <a:pt x="1014866" y="417443"/>
                  </a:cubicBezTo>
                  <a:cubicBezTo>
                    <a:pt x="1028118" y="397565"/>
                    <a:pt x="1056147" y="392981"/>
                    <a:pt x="1074500" y="377687"/>
                  </a:cubicBezTo>
                  <a:cubicBezTo>
                    <a:pt x="1096096" y="359690"/>
                    <a:pt x="1112539" y="336049"/>
                    <a:pt x="1134135" y="318052"/>
                  </a:cubicBezTo>
                  <a:cubicBezTo>
                    <a:pt x="1193071" y="268939"/>
                    <a:pt x="1203851" y="280198"/>
                    <a:pt x="1273283" y="238539"/>
                  </a:cubicBezTo>
                  <a:cubicBezTo>
                    <a:pt x="1314255" y="213956"/>
                    <a:pt x="1344845" y="161676"/>
                    <a:pt x="1392553" y="159026"/>
                  </a:cubicBezTo>
                  <a:lnTo>
                    <a:pt x="1750361" y="139148"/>
                  </a:lnTo>
                  <a:lnTo>
                    <a:pt x="1869631" y="59635"/>
                  </a:lnTo>
                  <a:lnTo>
                    <a:pt x="1929266" y="19878"/>
                  </a:lnTo>
                  <a:cubicBezTo>
                    <a:pt x="1922640" y="39756"/>
                    <a:pt x="1912350" y="58770"/>
                    <a:pt x="1909387" y="79513"/>
                  </a:cubicBezTo>
                  <a:cubicBezTo>
                    <a:pt x="1899037" y="151965"/>
                    <a:pt x="1909615" y="227802"/>
                    <a:pt x="1889509" y="298174"/>
                  </a:cubicBezTo>
                  <a:cubicBezTo>
                    <a:pt x="1881786" y="325205"/>
                    <a:pt x="1847871" y="336213"/>
                    <a:pt x="1829874" y="357809"/>
                  </a:cubicBezTo>
                  <a:cubicBezTo>
                    <a:pt x="1814580" y="376162"/>
                    <a:pt x="1810377" y="404781"/>
                    <a:pt x="1790118" y="417443"/>
                  </a:cubicBezTo>
                  <a:cubicBezTo>
                    <a:pt x="1714010" y="465010"/>
                    <a:pt x="1592807" y="463581"/>
                    <a:pt x="1511822" y="477078"/>
                  </a:cubicBezTo>
                  <a:cubicBezTo>
                    <a:pt x="1484874" y="481569"/>
                    <a:pt x="1458978" y="491029"/>
                    <a:pt x="1432309" y="496956"/>
                  </a:cubicBezTo>
                  <a:cubicBezTo>
                    <a:pt x="1399327" y="504285"/>
                    <a:pt x="1366048" y="510209"/>
                    <a:pt x="1332918" y="516835"/>
                  </a:cubicBezTo>
                  <a:cubicBezTo>
                    <a:pt x="1313040" y="530087"/>
                    <a:pt x="1290176" y="539698"/>
                    <a:pt x="1273283" y="556591"/>
                  </a:cubicBezTo>
                  <a:cubicBezTo>
                    <a:pt x="1240895" y="588979"/>
                    <a:pt x="1224426" y="632750"/>
                    <a:pt x="1213648" y="675861"/>
                  </a:cubicBezTo>
                  <a:cubicBezTo>
                    <a:pt x="1205453" y="708639"/>
                    <a:pt x="1217661" y="751361"/>
                    <a:pt x="1193770" y="775252"/>
                  </a:cubicBezTo>
                  <a:cubicBezTo>
                    <a:pt x="1164137" y="804885"/>
                    <a:pt x="1074500" y="815009"/>
                    <a:pt x="1074500" y="815009"/>
                  </a:cubicBezTo>
                  <a:cubicBezTo>
                    <a:pt x="1034744" y="808383"/>
                    <a:pt x="985833" y="821360"/>
                    <a:pt x="955231" y="795130"/>
                  </a:cubicBezTo>
                  <a:cubicBezTo>
                    <a:pt x="936974" y="779481"/>
                    <a:pt x="942484" y="663114"/>
                    <a:pt x="915474" y="636104"/>
                  </a:cubicBezTo>
                  <a:cubicBezTo>
                    <a:pt x="900658" y="621288"/>
                    <a:pt x="875718" y="622852"/>
                    <a:pt x="855840" y="616226"/>
                  </a:cubicBezTo>
                  <a:cubicBezTo>
                    <a:pt x="842588" y="576469"/>
                    <a:pt x="807864" y="538049"/>
                    <a:pt x="816083" y="496956"/>
                  </a:cubicBezTo>
                  <a:cubicBezTo>
                    <a:pt x="829749" y="428624"/>
                    <a:pt x="837122" y="383566"/>
                    <a:pt x="855840" y="318052"/>
                  </a:cubicBezTo>
                  <a:cubicBezTo>
                    <a:pt x="861596" y="297905"/>
                    <a:pt x="869092" y="278295"/>
                    <a:pt x="875718" y="258417"/>
                  </a:cubicBezTo>
                  <a:cubicBezTo>
                    <a:pt x="888970" y="298174"/>
                    <a:pt x="911304" y="335988"/>
                    <a:pt x="915474" y="377687"/>
                  </a:cubicBezTo>
                  <a:cubicBezTo>
                    <a:pt x="937730" y="600242"/>
                    <a:pt x="898415" y="521063"/>
                    <a:pt x="975109" y="636104"/>
                  </a:cubicBezTo>
                  <a:cubicBezTo>
                    <a:pt x="963068" y="503656"/>
                    <a:pt x="937148" y="404832"/>
                    <a:pt x="975109" y="278296"/>
                  </a:cubicBezTo>
                  <a:cubicBezTo>
                    <a:pt x="981974" y="255413"/>
                    <a:pt x="1001614" y="238539"/>
                    <a:pt x="1014866" y="218661"/>
                  </a:cubicBezTo>
                  <a:cubicBezTo>
                    <a:pt x="1021492" y="198783"/>
                    <a:pt x="1044115" y="177767"/>
                    <a:pt x="1034744" y="159026"/>
                  </a:cubicBezTo>
                  <a:cubicBezTo>
                    <a:pt x="996386" y="82311"/>
                    <a:pt x="925598" y="188659"/>
                    <a:pt x="915474" y="198783"/>
                  </a:cubicBezTo>
                  <a:lnTo>
                    <a:pt x="875718" y="318052"/>
                  </a:lnTo>
                </a:path>
              </a:pathLst>
            </a:custGeom>
            <a:solidFill>
              <a:srgbClr val="00B050"/>
            </a:solidFill>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sz="1100">
                <a:solidFill>
                  <a:srgbClr val="0000FF"/>
                </a:solidFill>
              </a:endParaRPr>
            </a:p>
          </p:txBody>
        </p:sp>
      </p:grpSp>
      <p:grpSp>
        <p:nvGrpSpPr>
          <p:cNvPr id="26" name="Group 35"/>
          <p:cNvGrpSpPr>
            <a:grpSpLocks/>
          </p:cNvGrpSpPr>
          <p:nvPr/>
        </p:nvGrpSpPr>
        <p:grpSpPr bwMode="auto">
          <a:xfrm>
            <a:off x="10100039" y="140494"/>
            <a:ext cx="1828800" cy="2590800"/>
            <a:chOff x="3971973" y="693836"/>
            <a:chExt cx="4110825" cy="4662011"/>
          </a:xfrm>
        </p:grpSpPr>
        <p:sp>
          <p:nvSpPr>
            <p:cNvPr id="36" name="Oval 35"/>
            <p:cNvSpPr/>
            <p:nvPr/>
          </p:nvSpPr>
          <p:spPr>
            <a:xfrm>
              <a:off x="3971973" y="970929"/>
              <a:ext cx="4110825" cy="4384918"/>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n-US" sz="4000" b="1" dirty="0">
                  <a:solidFill>
                    <a:srgbClr val="FF0000"/>
                  </a:solidFill>
                  <a:latin typeface="Times New Roman" pitchFamily="18" charset="0"/>
                  <a:cs typeface="Times New Roman" pitchFamily="18" charset="0"/>
                </a:rPr>
                <a:t>Lo </a:t>
              </a:r>
              <a:r>
                <a:rPr lang="en-US" sz="4000" b="1" dirty="0" err="1">
                  <a:solidFill>
                    <a:srgbClr val="FF0000"/>
                  </a:solidFill>
                  <a:latin typeface="Times New Roman" pitchFamily="18" charset="0"/>
                  <a:cs typeface="Times New Roman" pitchFamily="18" charset="0"/>
                </a:rPr>
                <a:t>lắng</a:t>
              </a:r>
              <a:endParaRPr lang="en-US" sz="4000" b="1" dirty="0">
                <a:solidFill>
                  <a:srgbClr val="FF0000"/>
                </a:solidFill>
                <a:latin typeface="Times New Roman" pitchFamily="18" charset="0"/>
                <a:cs typeface="Times New Roman" pitchFamily="18" charset="0"/>
              </a:endParaRPr>
            </a:p>
          </p:txBody>
        </p:sp>
        <p:sp>
          <p:nvSpPr>
            <p:cNvPr id="39" name="Freeform 38"/>
            <p:cNvSpPr/>
            <p:nvPr/>
          </p:nvSpPr>
          <p:spPr>
            <a:xfrm>
              <a:off x="5106732" y="693836"/>
              <a:ext cx="1926949" cy="854132"/>
            </a:xfrm>
            <a:custGeom>
              <a:avLst/>
              <a:gdLst>
                <a:gd name="connsiteX0" fmla="*/ 915474 w 1929266"/>
                <a:gd name="connsiteY0" fmla="*/ 854765 h 854765"/>
                <a:gd name="connsiteX1" fmla="*/ 796205 w 1929266"/>
                <a:gd name="connsiteY1" fmla="*/ 815009 h 854765"/>
                <a:gd name="connsiteX2" fmla="*/ 676935 w 1929266"/>
                <a:gd name="connsiteY2" fmla="*/ 755374 h 854765"/>
                <a:gd name="connsiteX3" fmla="*/ 478153 w 1929266"/>
                <a:gd name="connsiteY3" fmla="*/ 735496 h 854765"/>
                <a:gd name="connsiteX4" fmla="*/ 418518 w 1929266"/>
                <a:gd name="connsiteY4" fmla="*/ 715617 h 854765"/>
                <a:gd name="connsiteX5" fmla="*/ 299248 w 1929266"/>
                <a:gd name="connsiteY5" fmla="*/ 636104 h 854765"/>
                <a:gd name="connsiteX6" fmla="*/ 279370 w 1929266"/>
                <a:gd name="connsiteY6" fmla="*/ 576470 h 854765"/>
                <a:gd name="connsiteX7" fmla="*/ 219735 w 1929266"/>
                <a:gd name="connsiteY7" fmla="*/ 516835 h 854765"/>
                <a:gd name="connsiteX8" fmla="*/ 179979 w 1929266"/>
                <a:gd name="connsiteY8" fmla="*/ 278296 h 854765"/>
                <a:gd name="connsiteX9" fmla="*/ 100466 w 1929266"/>
                <a:gd name="connsiteY9" fmla="*/ 159026 h 854765"/>
                <a:gd name="connsiteX10" fmla="*/ 60709 w 1929266"/>
                <a:gd name="connsiteY10" fmla="*/ 99391 h 854765"/>
                <a:gd name="connsiteX11" fmla="*/ 20953 w 1929266"/>
                <a:gd name="connsiteY11" fmla="*/ 19878 h 854765"/>
                <a:gd name="connsiteX12" fmla="*/ 80587 w 1929266"/>
                <a:gd name="connsiteY12" fmla="*/ 79513 h 854765"/>
                <a:gd name="connsiteX13" fmla="*/ 160100 w 1929266"/>
                <a:gd name="connsiteY13" fmla="*/ 119270 h 854765"/>
                <a:gd name="connsiteX14" fmla="*/ 438396 w 1929266"/>
                <a:gd name="connsiteY14" fmla="*/ 198783 h 854765"/>
                <a:gd name="connsiteX15" fmla="*/ 498031 w 1929266"/>
                <a:gd name="connsiteY15" fmla="*/ 218661 h 854765"/>
                <a:gd name="connsiteX16" fmla="*/ 537787 w 1929266"/>
                <a:gd name="connsiteY16" fmla="*/ 357809 h 854765"/>
                <a:gd name="connsiteX17" fmla="*/ 557666 w 1929266"/>
                <a:gd name="connsiteY17" fmla="*/ 417443 h 854765"/>
                <a:gd name="connsiteX18" fmla="*/ 676935 w 1929266"/>
                <a:gd name="connsiteY18" fmla="*/ 457200 h 854765"/>
                <a:gd name="connsiteX19" fmla="*/ 716692 w 1929266"/>
                <a:gd name="connsiteY19" fmla="*/ 516835 h 854765"/>
                <a:gd name="connsiteX20" fmla="*/ 835961 w 1929266"/>
                <a:gd name="connsiteY20" fmla="*/ 576470 h 854765"/>
                <a:gd name="connsiteX21" fmla="*/ 915474 w 1929266"/>
                <a:gd name="connsiteY21" fmla="*/ 695739 h 854765"/>
                <a:gd name="connsiteX22" fmla="*/ 955231 w 1929266"/>
                <a:gd name="connsiteY22" fmla="*/ 834887 h 854765"/>
                <a:gd name="connsiteX23" fmla="*/ 994987 w 1929266"/>
                <a:gd name="connsiteY23" fmla="*/ 496956 h 854765"/>
                <a:gd name="connsiteX24" fmla="*/ 1014866 w 1929266"/>
                <a:gd name="connsiteY24" fmla="*/ 417443 h 854765"/>
                <a:gd name="connsiteX25" fmla="*/ 1074500 w 1929266"/>
                <a:gd name="connsiteY25" fmla="*/ 377687 h 854765"/>
                <a:gd name="connsiteX26" fmla="*/ 1134135 w 1929266"/>
                <a:gd name="connsiteY26" fmla="*/ 318052 h 854765"/>
                <a:gd name="connsiteX27" fmla="*/ 1273283 w 1929266"/>
                <a:gd name="connsiteY27" fmla="*/ 238539 h 854765"/>
                <a:gd name="connsiteX28" fmla="*/ 1392553 w 1929266"/>
                <a:gd name="connsiteY28" fmla="*/ 159026 h 854765"/>
                <a:gd name="connsiteX29" fmla="*/ 1750361 w 1929266"/>
                <a:gd name="connsiteY29" fmla="*/ 139148 h 854765"/>
                <a:gd name="connsiteX30" fmla="*/ 1869631 w 1929266"/>
                <a:gd name="connsiteY30" fmla="*/ 59635 h 854765"/>
                <a:gd name="connsiteX31" fmla="*/ 1929266 w 1929266"/>
                <a:gd name="connsiteY31" fmla="*/ 19878 h 854765"/>
                <a:gd name="connsiteX32" fmla="*/ 1909387 w 1929266"/>
                <a:gd name="connsiteY32" fmla="*/ 79513 h 854765"/>
                <a:gd name="connsiteX33" fmla="*/ 1889509 w 1929266"/>
                <a:gd name="connsiteY33" fmla="*/ 298174 h 854765"/>
                <a:gd name="connsiteX34" fmla="*/ 1829874 w 1929266"/>
                <a:gd name="connsiteY34" fmla="*/ 357809 h 854765"/>
                <a:gd name="connsiteX35" fmla="*/ 1790118 w 1929266"/>
                <a:gd name="connsiteY35" fmla="*/ 417443 h 854765"/>
                <a:gd name="connsiteX36" fmla="*/ 1511822 w 1929266"/>
                <a:gd name="connsiteY36" fmla="*/ 477078 h 854765"/>
                <a:gd name="connsiteX37" fmla="*/ 1432309 w 1929266"/>
                <a:gd name="connsiteY37" fmla="*/ 496956 h 854765"/>
                <a:gd name="connsiteX38" fmla="*/ 1332918 w 1929266"/>
                <a:gd name="connsiteY38" fmla="*/ 516835 h 854765"/>
                <a:gd name="connsiteX39" fmla="*/ 1273283 w 1929266"/>
                <a:gd name="connsiteY39" fmla="*/ 556591 h 854765"/>
                <a:gd name="connsiteX40" fmla="*/ 1213648 w 1929266"/>
                <a:gd name="connsiteY40" fmla="*/ 675861 h 854765"/>
                <a:gd name="connsiteX41" fmla="*/ 1193770 w 1929266"/>
                <a:gd name="connsiteY41" fmla="*/ 775252 h 854765"/>
                <a:gd name="connsiteX42" fmla="*/ 1074500 w 1929266"/>
                <a:gd name="connsiteY42" fmla="*/ 815009 h 854765"/>
                <a:gd name="connsiteX43" fmla="*/ 955231 w 1929266"/>
                <a:gd name="connsiteY43" fmla="*/ 795130 h 854765"/>
                <a:gd name="connsiteX44" fmla="*/ 915474 w 1929266"/>
                <a:gd name="connsiteY44" fmla="*/ 636104 h 854765"/>
                <a:gd name="connsiteX45" fmla="*/ 855840 w 1929266"/>
                <a:gd name="connsiteY45" fmla="*/ 616226 h 854765"/>
                <a:gd name="connsiteX46" fmla="*/ 816083 w 1929266"/>
                <a:gd name="connsiteY46" fmla="*/ 496956 h 854765"/>
                <a:gd name="connsiteX47" fmla="*/ 855840 w 1929266"/>
                <a:gd name="connsiteY47" fmla="*/ 318052 h 854765"/>
                <a:gd name="connsiteX48" fmla="*/ 875718 w 1929266"/>
                <a:gd name="connsiteY48" fmla="*/ 258417 h 854765"/>
                <a:gd name="connsiteX49" fmla="*/ 915474 w 1929266"/>
                <a:gd name="connsiteY49" fmla="*/ 377687 h 854765"/>
                <a:gd name="connsiteX50" fmla="*/ 975109 w 1929266"/>
                <a:gd name="connsiteY50" fmla="*/ 636104 h 854765"/>
                <a:gd name="connsiteX51" fmla="*/ 975109 w 1929266"/>
                <a:gd name="connsiteY51" fmla="*/ 278296 h 854765"/>
                <a:gd name="connsiteX52" fmla="*/ 1014866 w 1929266"/>
                <a:gd name="connsiteY52" fmla="*/ 218661 h 854765"/>
                <a:gd name="connsiteX53" fmla="*/ 1034744 w 1929266"/>
                <a:gd name="connsiteY53" fmla="*/ 159026 h 854765"/>
                <a:gd name="connsiteX54" fmla="*/ 915474 w 1929266"/>
                <a:gd name="connsiteY54" fmla="*/ 198783 h 854765"/>
                <a:gd name="connsiteX55" fmla="*/ 875718 w 1929266"/>
                <a:gd name="connsiteY55" fmla="*/ 318052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29266" h="854765">
                  <a:moveTo>
                    <a:pt x="915474" y="854765"/>
                  </a:moveTo>
                  <a:cubicBezTo>
                    <a:pt x="875718" y="841513"/>
                    <a:pt x="834500" y="832029"/>
                    <a:pt x="796205" y="815009"/>
                  </a:cubicBezTo>
                  <a:cubicBezTo>
                    <a:pt x="718156" y="780320"/>
                    <a:pt x="760094" y="768168"/>
                    <a:pt x="676935" y="755374"/>
                  </a:cubicBezTo>
                  <a:cubicBezTo>
                    <a:pt x="611118" y="745248"/>
                    <a:pt x="544414" y="742122"/>
                    <a:pt x="478153" y="735496"/>
                  </a:cubicBezTo>
                  <a:cubicBezTo>
                    <a:pt x="458275" y="728870"/>
                    <a:pt x="436835" y="725793"/>
                    <a:pt x="418518" y="715617"/>
                  </a:cubicBezTo>
                  <a:cubicBezTo>
                    <a:pt x="376749" y="692412"/>
                    <a:pt x="299248" y="636104"/>
                    <a:pt x="299248" y="636104"/>
                  </a:cubicBezTo>
                  <a:cubicBezTo>
                    <a:pt x="292622" y="616226"/>
                    <a:pt x="290993" y="593904"/>
                    <a:pt x="279370" y="576470"/>
                  </a:cubicBezTo>
                  <a:cubicBezTo>
                    <a:pt x="263776" y="553079"/>
                    <a:pt x="228625" y="543505"/>
                    <a:pt x="219735" y="516835"/>
                  </a:cubicBezTo>
                  <a:cubicBezTo>
                    <a:pt x="197839" y="451147"/>
                    <a:pt x="218728" y="348044"/>
                    <a:pt x="179979" y="278296"/>
                  </a:cubicBezTo>
                  <a:cubicBezTo>
                    <a:pt x="156774" y="236527"/>
                    <a:pt x="126970" y="198783"/>
                    <a:pt x="100466" y="159026"/>
                  </a:cubicBezTo>
                  <a:cubicBezTo>
                    <a:pt x="87214" y="139148"/>
                    <a:pt x="71393" y="120760"/>
                    <a:pt x="60709" y="99391"/>
                  </a:cubicBezTo>
                  <a:cubicBezTo>
                    <a:pt x="47457" y="72887"/>
                    <a:pt x="0" y="40831"/>
                    <a:pt x="20953" y="19878"/>
                  </a:cubicBezTo>
                  <a:cubicBezTo>
                    <a:pt x="40831" y="0"/>
                    <a:pt x="57711" y="63173"/>
                    <a:pt x="80587" y="79513"/>
                  </a:cubicBezTo>
                  <a:cubicBezTo>
                    <a:pt x="104700" y="96737"/>
                    <a:pt x="132587" y="108265"/>
                    <a:pt x="160100" y="119270"/>
                  </a:cubicBezTo>
                  <a:cubicBezTo>
                    <a:pt x="351503" y="195831"/>
                    <a:pt x="212250" y="123402"/>
                    <a:pt x="438396" y="198783"/>
                  </a:cubicBezTo>
                  <a:lnTo>
                    <a:pt x="498031" y="218661"/>
                  </a:lnTo>
                  <a:cubicBezTo>
                    <a:pt x="545700" y="361671"/>
                    <a:pt x="487856" y="183053"/>
                    <a:pt x="537787" y="357809"/>
                  </a:cubicBezTo>
                  <a:cubicBezTo>
                    <a:pt x="543543" y="377956"/>
                    <a:pt x="540616" y="405264"/>
                    <a:pt x="557666" y="417443"/>
                  </a:cubicBezTo>
                  <a:cubicBezTo>
                    <a:pt x="591767" y="441801"/>
                    <a:pt x="676935" y="457200"/>
                    <a:pt x="676935" y="457200"/>
                  </a:cubicBezTo>
                  <a:cubicBezTo>
                    <a:pt x="690187" y="477078"/>
                    <a:pt x="699799" y="499942"/>
                    <a:pt x="716692" y="516835"/>
                  </a:cubicBezTo>
                  <a:cubicBezTo>
                    <a:pt x="755225" y="555368"/>
                    <a:pt x="787461" y="560302"/>
                    <a:pt x="835961" y="576470"/>
                  </a:cubicBezTo>
                  <a:cubicBezTo>
                    <a:pt x="862465" y="616226"/>
                    <a:pt x="903885" y="649385"/>
                    <a:pt x="915474" y="695739"/>
                  </a:cubicBezTo>
                  <a:cubicBezTo>
                    <a:pt x="940435" y="795580"/>
                    <a:pt x="926714" y="749334"/>
                    <a:pt x="955231" y="834887"/>
                  </a:cubicBezTo>
                  <a:cubicBezTo>
                    <a:pt x="969100" y="682329"/>
                    <a:pt x="968396" y="629909"/>
                    <a:pt x="994987" y="496956"/>
                  </a:cubicBezTo>
                  <a:cubicBezTo>
                    <a:pt x="1000345" y="470166"/>
                    <a:pt x="999711" y="440175"/>
                    <a:pt x="1014866" y="417443"/>
                  </a:cubicBezTo>
                  <a:cubicBezTo>
                    <a:pt x="1028118" y="397565"/>
                    <a:pt x="1056147" y="392981"/>
                    <a:pt x="1074500" y="377687"/>
                  </a:cubicBezTo>
                  <a:cubicBezTo>
                    <a:pt x="1096096" y="359690"/>
                    <a:pt x="1112539" y="336049"/>
                    <a:pt x="1134135" y="318052"/>
                  </a:cubicBezTo>
                  <a:cubicBezTo>
                    <a:pt x="1193071" y="268939"/>
                    <a:pt x="1203851" y="280198"/>
                    <a:pt x="1273283" y="238539"/>
                  </a:cubicBezTo>
                  <a:cubicBezTo>
                    <a:pt x="1314255" y="213956"/>
                    <a:pt x="1344845" y="161676"/>
                    <a:pt x="1392553" y="159026"/>
                  </a:cubicBezTo>
                  <a:lnTo>
                    <a:pt x="1750361" y="139148"/>
                  </a:lnTo>
                  <a:lnTo>
                    <a:pt x="1869631" y="59635"/>
                  </a:lnTo>
                  <a:lnTo>
                    <a:pt x="1929266" y="19878"/>
                  </a:lnTo>
                  <a:cubicBezTo>
                    <a:pt x="1922640" y="39756"/>
                    <a:pt x="1912350" y="58770"/>
                    <a:pt x="1909387" y="79513"/>
                  </a:cubicBezTo>
                  <a:cubicBezTo>
                    <a:pt x="1899037" y="151965"/>
                    <a:pt x="1909615" y="227802"/>
                    <a:pt x="1889509" y="298174"/>
                  </a:cubicBezTo>
                  <a:cubicBezTo>
                    <a:pt x="1881786" y="325205"/>
                    <a:pt x="1847871" y="336213"/>
                    <a:pt x="1829874" y="357809"/>
                  </a:cubicBezTo>
                  <a:cubicBezTo>
                    <a:pt x="1814580" y="376162"/>
                    <a:pt x="1810377" y="404781"/>
                    <a:pt x="1790118" y="417443"/>
                  </a:cubicBezTo>
                  <a:cubicBezTo>
                    <a:pt x="1714010" y="465010"/>
                    <a:pt x="1592807" y="463581"/>
                    <a:pt x="1511822" y="477078"/>
                  </a:cubicBezTo>
                  <a:cubicBezTo>
                    <a:pt x="1484874" y="481569"/>
                    <a:pt x="1458978" y="491029"/>
                    <a:pt x="1432309" y="496956"/>
                  </a:cubicBezTo>
                  <a:cubicBezTo>
                    <a:pt x="1399327" y="504285"/>
                    <a:pt x="1366048" y="510209"/>
                    <a:pt x="1332918" y="516835"/>
                  </a:cubicBezTo>
                  <a:cubicBezTo>
                    <a:pt x="1313040" y="530087"/>
                    <a:pt x="1290176" y="539698"/>
                    <a:pt x="1273283" y="556591"/>
                  </a:cubicBezTo>
                  <a:cubicBezTo>
                    <a:pt x="1240895" y="588979"/>
                    <a:pt x="1224426" y="632750"/>
                    <a:pt x="1213648" y="675861"/>
                  </a:cubicBezTo>
                  <a:cubicBezTo>
                    <a:pt x="1205453" y="708639"/>
                    <a:pt x="1217661" y="751361"/>
                    <a:pt x="1193770" y="775252"/>
                  </a:cubicBezTo>
                  <a:cubicBezTo>
                    <a:pt x="1164137" y="804885"/>
                    <a:pt x="1074500" y="815009"/>
                    <a:pt x="1074500" y="815009"/>
                  </a:cubicBezTo>
                  <a:cubicBezTo>
                    <a:pt x="1034744" y="808383"/>
                    <a:pt x="985833" y="821360"/>
                    <a:pt x="955231" y="795130"/>
                  </a:cubicBezTo>
                  <a:cubicBezTo>
                    <a:pt x="936974" y="779481"/>
                    <a:pt x="942484" y="663114"/>
                    <a:pt x="915474" y="636104"/>
                  </a:cubicBezTo>
                  <a:cubicBezTo>
                    <a:pt x="900658" y="621288"/>
                    <a:pt x="875718" y="622852"/>
                    <a:pt x="855840" y="616226"/>
                  </a:cubicBezTo>
                  <a:cubicBezTo>
                    <a:pt x="842588" y="576469"/>
                    <a:pt x="807864" y="538049"/>
                    <a:pt x="816083" y="496956"/>
                  </a:cubicBezTo>
                  <a:cubicBezTo>
                    <a:pt x="829749" y="428624"/>
                    <a:pt x="837122" y="383566"/>
                    <a:pt x="855840" y="318052"/>
                  </a:cubicBezTo>
                  <a:cubicBezTo>
                    <a:pt x="861596" y="297905"/>
                    <a:pt x="869092" y="278295"/>
                    <a:pt x="875718" y="258417"/>
                  </a:cubicBezTo>
                  <a:cubicBezTo>
                    <a:pt x="888970" y="298174"/>
                    <a:pt x="911304" y="335988"/>
                    <a:pt x="915474" y="377687"/>
                  </a:cubicBezTo>
                  <a:cubicBezTo>
                    <a:pt x="937730" y="600242"/>
                    <a:pt x="898415" y="521063"/>
                    <a:pt x="975109" y="636104"/>
                  </a:cubicBezTo>
                  <a:cubicBezTo>
                    <a:pt x="963068" y="503656"/>
                    <a:pt x="937148" y="404832"/>
                    <a:pt x="975109" y="278296"/>
                  </a:cubicBezTo>
                  <a:cubicBezTo>
                    <a:pt x="981974" y="255413"/>
                    <a:pt x="1001614" y="238539"/>
                    <a:pt x="1014866" y="218661"/>
                  </a:cubicBezTo>
                  <a:cubicBezTo>
                    <a:pt x="1021492" y="198783"/>
                    <a:pt x="1044115" y="177767"/>
                    <a:pt x="1034744" y="159026"/>
                  </a:cubicBezTo>
                  <a:cubicBezTo>
                    <a:pt x="996386" y="82311"/>
                    <a:pt x="925598" y="188659"/>
                    <a:pt x="915474" y="198783"/>
                  </a:cubicBezTo>
                  <a:lnTo>
                    <a:pt x="875718" y="318052"/>
                  </a:lnTo>
                </a:path>
              </a:pathLst>
            </a:custGeom>
            <a:solidFill>
              <a:srgbClr val="00B050"/>
            </a:solidFill>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sz="1100">
                <a:solidFill>
                  <a:srgbClr val="0000FF"/>
                </a:solidFill>
              </a:endParaRPr>
            </a:p>
          </p:txBody>
        </p:sp>
      </p:grpSp>
      <p:grpSp>
        <p:nvGrpSpPr>
          <p:cNvPr id="29" name="Group 35"/>
          <p:cNvGrpSpPr>
            <a:grpSpLocks/>
          </p:cNvGrpSpPr>
          <p:nvPr/>
        </p:nvGrpSpPr>
        <p:grpSpPr bwMode="auto">
          <a:xfrm>
            <a:off x="8927761" y="3810000"/>
            <a:ext cx="1828800" cy="2895600"/>
            <a:chOff x="3971973" y="693836"/>
            <a:chExt cx="4110825" cy="4662011"/>
          </a:xfrm>
        </p:grpSpPr>
        <p:sp>
          <p:nvSpPr>
            <p:cNvPr id="41" name="Oval 40"/>
            <p:cNvSpPr/>
            <p:nvPr/>
          </p:nvSpPr>
          <p:spPr>
            <a:xfrm>
              <a:off x="3971973" y="970929"/>
              <a:ext cx="4110825" cy="4384918"/>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vi-VN" sz="4000" b="1" dirty="0">
                  <a:solidFill>
                    <a:srgbClr val="FF0000"/>
                  </a:solidFill>
                  <a:latin typeface="Times New Roman" pitchFamily="18" charset="0"/>
                  <a:cs typeface="Times New Roman" pitchFamily="18" charset="0"/>
                </a:rPr>
                <a:t>Lớn lao</a:t>
              </a:r>
              <a:endParaRPr lang="en-US" sz="4000" b="1" dirty="0">
                <a:solidFill>
                  <a:srgbClr val="FF0000"/>
                </a:solidFill>
                <a:latin typeface="Times New Roman" pitchFamily="18" charset="0"/>
                <a:cs typeface="Times New Roman" pitchFamily="18" charset="0"/>
              </a:endParaRPr>
            </a:p>
          </p:txBody>
        </p:sp>
        <p:sp>
          <p:nvSpPr>
            <p:cNvPr id="42" name="Freeform 41"/>
            <p:cNvSpPr/>
            <p:nvPr/>
          </p:nvSpPr>
          <p:spPr>
            <a:xfrm>
              <a:off x="5106732" y="693836"/>
              <a:ext cx="1926949" cy="853680"/>
            </a:xfrm>
            <a:custGeom>
              <a:avLst/>
              <a:gdLst>
                <a:gd name="connsiteX0" fmla="*/ 915474 w 1929266"/>
                <a:gd name="connsiteY0" fmla="*/ 854765 h 854765"/>
                <a:gd name="connsiteX1" fmla="*/ 796205 w 1929266"/>
                <a:gd name="connsiteY1" fmla="*/ 815009 h 854765"/>
                <a:gd name="connsiteX2" fmla="*/ 676935 w 1929266"/>
                <a:gd name="connsiteY2" fmla="*/ 755374 h 854765"/>
                <a:gd name="connsiteX3" fmla="*/ 478153 w 1929266"/>
                <a:gd name="connsiteY3" fmla="*/ 735496 h 854765"/>
                <a:gd name="connsiteX4" fmla="*/ 418518 w 1929266"/>
                <a:gd name="connsiteY4" fmla="*/ 715617 h 854765"/>
                <a:gd name="connsiteX5" fmla="*/ 299248 w 1929266"/>
                <a:gd name="connsiteY5" fmla="*/ 636104 h 854765"/>
                <a:gd name="connsiteX6" fmla="*/ 279370 w 1929266"/>
                <a:gd name="connsiteY6" fmla="*/ 576470 h 854765"/>
                <a:gd name="connsiteX7" fmla="*/ 219735 w 1929266"/>
                <a:gd name="connsiteY7" fmla="*/ 516835 h 854765"/>
                <a:gd name="connsiteX8" fmla="*/ 179979 w 1929266"/>
                <a:gd name="connsiteY8" fmla="*/ 278296 h 854765"/>
                <a:gd name="connsiteX9" fmla="*/ 100466 w 1929266"/>
                <a:gd name="connsiteY9" fmla="*/ 159026 h 854765"/>
                <a:gd name="connsiteX10" fmla="*/ 60709 w 1929266"/>
                <a:gd name="connsiteY10" fmla="*/ 99391 h 854765"/>
                <a:gd name="connsiteX11" fmla="*/ 20953 w 1929266"/>
                <a:gd name="connsiteY11" fmla="*/ 19878 h 854765"/>
                <a:gd name="connsiteX12" fmla="*/ 80587 w 1929266"/>
                <a:gd name="connsiteY12" fmla="*/ 79513 h 854765"/>
                <a:gd name="connsiteX13" fmla="*/ 160100 w 1929266"/>
                <a:gd name="connsiteY13" fmla="*/ 119270 h 854765"/>
                <a:gd name="connsiteX14" fmla="*/ 438396 w 1929266"/>
                <a:gd name="connsiteY14" fmla="*/ 198783 h 854765"/>
                <a:gd name="connsiteX15" fmla="*/ 498031 w 1929266"/>
                <a:gd name="connsiteY15" fmla="*/ 218661 h 854765"/>
                <a:gd name="connsiteX16" fmla="*/ 537787 w 1929266"/>
                <a:gd name="connsiteY16" fmla="*/ 357809 h 854765"/>
                <a:gd name="connsiteX17" fmla="*/ 557666 w 1929266"/>
                <a:gd name="connsiteY17" fmla="*/ 417443 h 854765"/>
                <a:gd name="connsiteX18" fmla="*/ 676935 w 1929266"/>
                <a:gd name="connsiteY18" fmla="*/ 457200 h 854765"/>
                <a:gd name="connsiteX19" fmla="*/ 716692 w 1929266"/>
                <a:gd name="connsiteY19" fmla="*/ 516835 h 854765"/>
                <a:gd name="connsiteX20" fmla="*/ 835961 w 1929266"/>
                <a:gd name="connsiteY20" fmla="*/ 576470 h 854765"/>
                <a:gd name="connsiteX21" fmla="*/ 915474 w 1929266"/>
                <a:gd name="connsiteY21" fmla="*/ 695739 h 854765"/>
                <a:gd name="connsiteX22" fmla="*/ 955231 w 1929266"/>
                <a:gd name="connsiteY22" fmla="*/ 834887 h 854765"/>
                <a:gd name="connsiteX23" fmla="*/ 994987 w 1929266"/>
                <a:gd name="connsiteY23" fmla="*/ 496956 h 854765"/>
                <a:gd name="connsiteX24" fmla="*/ 1014866 w 1929266"/>
                <a:gd name="connsiteY24" fmla="*/ 417443 h 854765"/>
                <a:gd name="connsiteX25" fmla="*/ 1074500 w 1929266"/>
                <a:gd name="connsiteY25" fmla="*/ 377687 h 854765"/>
                <a:gd name="connsiteX26" fmla="*/ 1134135 w 1929266"/>
                <a:gd name="connsiteY26" fmla="*/ 318052 h 854765"/>
                <a:gd name="connsiteX27" fmla="*/ 1273283 w 1929266"/>
                <a:gd name="connsiteY27" fmla="*/ 238539 h 854765"/>
                <a:gd name="connsiteX28" fmla="*/ 1392553 w 1929266"/>
                <a:gd name="connsiteY28" fmla="*/ 159026 h 854765"/>
                <a:gd name="connsiteX29" fmla="*/ 1750361 w 1929266"/>
                <a:gd name="connsiteY29" fmla="*/ 139148 h 854765"/>
                <a:gd name="connsiteX30" fmla="*/ 1869631 w 1929266"/>
                <a:gd name="connsiteY30" fmla="*/ 59635 h 854765"/>
                <a:gd name="connsiteX31" fmla="*/ 1929266 w 1929266"/>
                <a:gd name="connsiteY31" fmla="*/ 19878 h 854765"/>
                <a:gd name="connsiteX32" fmla="*/ 1909387 w 1929266"/>
                <a:gd name="connsiteY32" fmla="*/ 79513 h 854765"/>
                <a:gd name="connsiteX33" fmla="*/ 1889509 w 1929266"/>
                <a:gd name="connsiteY33" fmla="*/ 298174 h 854765"/>
                <a:gd name="connsiteX34" fmla="*/ 1829874 w 1929266"/>
                <a:gd name="connsiteY34" fmla="*/ 357809 h 854765"/>
                <a:gd name="connsiteX35" fmla="*/ 1790118 w 1929266"/>
                <a:gd name="connsiteY35" fmla="*/ 417443 h 854765"/>
                <a:gd name="connsiteX36" fmla="*/ 1511822 w 1929266"/>
                <a:gd name="connsiteY36" fmla="*/ 477078 h 854765"/>
                <a:gd name="connsiteX37" fmla="*/ 1432309 w 1929266"/>
                <a:gd name="connsiteY37" fmla="*/ 496956 h 854765"/>
                <a:gd name="connsiteX38" fmla="*/ 1332918 w 1929266"/>
                <a:gd name="connsiteY38" fmla="*/ 516835 h 854765"/>
                <a:gd name="connsiteX39" fmla="*/ 1273283 w 1929266"/>
                <a:gd name="connsiteY39" fmla="*/ 556591 h 854765"/>
                <a:gd name="connsiteX40" fmla="*/ 1213648 w 1929266"/>
                <a:gd name="connsiteY40" fmla="*/ 675861 h 854765"/>
                <a:gd name="connsiteX41" fmla="*/ 1193770 w 1929266"/>
                <a:gd name="connsiteY41" fmla="*/ 775252 h 854765"/>
                <a:gd name="connsiteX42" fmla="*/ 1074500 w 1929266"/>
                <a:gd name="connsiteY42" fmla="*/ 815009 h 854765"/>
                <a:gd name="connsiteX43" fmla="*/ 955231 w 1929266"/>
                <a:gd name="connsiteY43" fmla="*/ 795130 h 854765"/>
                <a:gd name="connsiteX44" fmla="*/ 915474 w 1929266"/>
                <a:gd name="connsiteY44" fmla="*/ 636104 h 854765"/>
                <a:gd name="connsiteX45" fmla="*/ 855840 w 1929266"/>
                <a:gd name="connsiteY45" fmla="*/ 616226 h 854765"/>
                <a:gd name="connsiteX46" fmla="*/ 816083 w 1929266"/>
                <a:gd name="connsiteY46" fmla="*/ 496956 h 854765"/>
                <a:gd name="connsiteX47" fmla="*/ 855840 w 1929266"/>
                <a:gd name="connsiteY47" fmla="*/ 318052 h 854765"/>
                <a:gd name="connsiteX48" fmla="*/ 875718 w 1929266"/>
                <a:gd name="connsiteY48" fmla="*/ 258417 h 854765"/>
                <a:gd name="connsiteX49" fmla="*/ 915474 w 1929266"/>
                <a:gd name="connsiteY49" fmla="*/ 377687 h 854765"/>
                <a:gd name="connsiteX50" fmla="*/ 975109 w 1929266"/>
                <a:gd name="connsiteY50" fmla="*/ 636104 h 854765"/>
                <a:gd name="connsiteX51" fmla="*/ 975109 w 1929266"/>
                <a:gd name="connsiteY51" fmla="*/ 278296 h 854765"/>
                <a:gd name="connsiteX52" fmla="*/ 1014866 w 1929266"/>
                <a:gd name="connsiteY52" fmla="*/ 218661 h 854765"/>
                <a:gd name="connsiteX53" fmla="*/ 1034744 w 1929266"/>
                <a:gd name="connsiteY53" fmla="*/ 159026 h 854765"/>
                <a:gd name="connsiteX54" fmla="*/ 915474 w 1929266"/>
                <a:gd name="connsiteY54" fmla="*/ 198783 h 854765"/>
                <a:gd name="connsiteX55" fmla="*/ 875718 w 1929266"/>
                <a:gd name="connsiteY55" fmla="*/ 318052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29266" h="854765">
                  <a:moveTo>
                    <a:pt x="915474" y="854765"/>
                  </a:moveTo>
                  <a:cubicBezTo>
                    <a:pt x="875718" y="841513"/>
                    <a:pt x="834500" y="832029"/>
                    <a:pt x="796205" y="815009"/>
                  </a:cubicBezTo>
                  <a:cubicBezTo>
                    <a:pt x="718156" y="780320"/>
                    <a:pt x="760094" y="768168"/>
                    <a:pt x="676935" y="755374"/>
                  </a:cubicBezTo>
                  <a:cubicBezTo>
                    <a:pt x="611118" y="745248"/>
                    <a:pt x="544414" y="742122"/>
                    <a:pt x="478153" y="735496"/>
                  </a:cubicBezTo>
                  <a:cubicBezTo>
                    <a:pt x="458275" y="728870"/>
                    <a:pt x="436835" y="725793"/>
                    <a:pt x="418518" y="715617"/>
                  </a:cubicBezTo>
                  <a:cubicBezTo>
                    <a:pt x="376749" y="692412"/>
                    <a:pt x="299248" y="636104"/>
                    <a:pt x="299248" y="636104"/>
                  </a:cubicBezTo>
                  <a:cubicBezTo>
                    <a:pt x="292622" y="616226"/>
                    <a:pt x="290993" y="593904"/>
                    <a:pt x="279370" y="576470"/>
                  </a:cubicBezTo>
                  <a:cubicBezTo>
                    <a:pt x="263776" y="553079"/>
                    <a:pt x="228625" y="543505"/>
                    <a:pt x="219735" y="516835"/>
                  </a:cubicBezTo>
                  <a:cubicBezTo>
                    <a:pt x="197839" y="451147"/>
                    <a:pt x="218728" y="348044"/>
                    <a:pt x="179979" y="278296"/>
                  </a:cubicBezTo>
                  <a:cubicBezTo>
                    <a:pt x="156774" y="236527"/>
                    <a:pt x="126970" y="198783"/>
                    <a:pt x="100466" y="159026"/>
                  </a:cubicBezTo>
                  <a:cubicBezTo>
                    <a:pt x="87214" y="139148"/>
                    <a:pt x="71393" y="120760"/>
                    <a:pt x="60709" y="99391"/>
                  </a:cubicBezTo>
                  <a:cubicBezTo>
                    <a:pt x="47457" y="72887"/>
                    <a:pt x="0" y="40831"/>
                    <a:pt x="20953" y="19878"/>
                  </a:cubicBezTo>
                  <a:cubicBezTo>
                    <a:pt x="40831" y="0"/>
                    <a:pt x="57711" y="63173"/>
                    <a:pt x="80587" y="79513"/>
                  </a:cubicBezTo>
                  <a:cubicBezTo>
                    <a:pt x="104700" y="96737"/>
                    <a:pt x="132587" y="108265"/>
                    <a:pt x="160100" y="119270"/>
                  </a:cubicBezTo>
                  <a:cubicBezTo>
                    <a:pt x="351503" y="195831"/>
                    <a:pt x="212250" y="123402"/>
                    <a:pt x="438396" y="198783"/>
                  </a:cubicBezTo>
                  <a:lnTo>
                    <a:pt x="498031" y="218661"/>
                  </a:lnTo>
                  <a:cubicBezTo>
                    <a:pt x="545700" y="361671"/>
                    <a:pt x="487856" y="183053"/>
                    <a:pt x="537787" y="357809"/>
                  </a:cubicBezTo>
                  <a:cubicBezTo>
                    <a:pt x="543543" y="377956"/>
                    <a:pt x="540616" y="405264"/>
                    <a:pt x="557666" y="417443"/>
                  </a:cubicBezTo>
                  <a:cubicBezTo>
                    <a:pt x="591767" y="441801"/>
                    <a:pt x="676935" y="457200"/>
                    <a:pt x="676935" y="457200"/>
                  </a:cubicBezTo>
                  <a:cubicBezTo>
                    <a:pt x="690187" y="477078"/>
                    <a:pt x="699799" y="499942"/>
                    <a:pt x="716692" y="516835"/>
                  </a:cubicBezTo>
                  <a:cubicBezTo>
                    <a:pt x="755225" y="555368"/>
                    <a:pt x="787461" y="560302"/>
                    <a:pt x="835961" y="576470"/>
                  </a:cubicBezTo>
                  <a:cubicBezTo>
                    <a:pt x="862465" y="616226"/>
                    <a:pt x="903885" y="649385"/>
                    <a:pt x="915474" y="695739"/>
                  </a:cubicBezTo>
                  <a:cubicBezTo>
                    <a:pt x="940435" y="795580"/>
                    <a:pt x="926714" y="749334"/>
                    <a:pt x="955231" y="834887"/>
                  </a:cubicBezTo>
                  <a:cubicBezTo>
                    <a:pt x="969100" y="682329"/>
                    <a:pt x="968396" y="629909"/>
                    <a:pt x="994987" y="496956"/>
                  </a:cubicBezTo>
                  <a:cubicBezTo>
                    <a:pt x="1000345" y="470166"/>
                    <a:pt x="999711" y="440175"/>
                    <a:pt x="1014866" y="417443"/>
                  </a:cubicBezTo>
                  <a:cubicBezTo>
                    <a:pt x="1028118" y="397565"/>
                    <a:pt x="1056147" y="392981"/>
                    <a:pt x="1074500" y="377687"/>
                  </a:cubicBezTo>
                  <a:cubicBezTo>
                    <a:pt x="1096096" y="359690"/>
                    <a:pt x="1112539" y="336049"/>
                    <a:pt x="1134135" y="318052"/>
                  </a:cubicBezTo>
                  <a:cubicBezTo>
                    <a:pt x="1193071" y="268939"/>
                    <a:pt x="1203851" y="280198"/>
                    <a:pt x="1273283" y="238539"/>
                  </a:cubicBezTo>
                  <a:cubicBezTo>
                    <a:pt x="1314255" y="213956"/>
                    <a:pt x="1344845" y="161676"/>
                    <a:pt x="1392553" y="159026"/>
                  </a:cubicBezTo>
                  <a:lnTo>
                    <a:pt x="1750361" y="139148"/>
                  </a:lnTo>
                  <a:lnTo>
                    <a:pt x="1869631" y="59635"/>
                  </a:lnTo>
                  <a:lnTo>
                    <a:pt x="1929266" y="19878"/>
                  </a:lnTo>
                  <a:cubicBezTo>
                    <a:pt x="1922640" y="39756"/>
                    <a:pt x="1912350" y="58770"/>
                    <a:pt x="1909387" y="79513"/>
                  </a:cubicBezTo>
                  <a:cubicBezTo>
                    <a:pt x="1899037" y="151965"/>
                    <a:pt x="1909615" y="227802"/>
                    <a:pt x="1889509" y="298174"/>
                  </a:cubicBezTo>
                  <a:cubicBezTo>
                    <a:pt x="1881786" y="325205"/>
                    <a:pt x="1847871" y="336213"/>
                    <a:pt x="1829874" y="357809"/>
                  </a:cubicBezTo>
                  <a:cubicBezTo>
                    <a:pt x="1814580" y="376162"/>
                    <a:pt x="1810377" y="404781"/>
                    <a:pt x="1790118" y="417443"/>
                  </a:cubicBezTo>
                  <a:cubicBezTo>
                    <a:pt x="1714010" y="465010"/>
                    <a:pt x="1592807" y="463581"/>
                    <a:pt x="1511822" y="477078"/>
                  </a:cubicBezTo>
                  <a:cubicBezTo>
                    <a:pt x="1484874" y="481569"/>
                    <a:pt x="1458978" y="491029"/>
                    <a:pt x="1432309" y="496956"/>
                  </a:cubicBezTo>
                  <a:cubicBezTo>
                    <a:pt x="1399327" y="504285"/>
                    <a:pt x="1366048" y="510209"/>
                    <a:pt x="1332918" y="516835"/>
                  </a:cubicBezTo>
                  <a:cubicBezTo>
                    <a:pt x="1313040" y="530087"/>
                    <a:pt x="1290176" y="539698"/>
                    <a:pt x="1273283" y="556591"/>
                  </a:cubicBezTo>
                  <a:cubicBezTo>
                    <a:pt x="1240895" y="588979"/>
                    <a:pt x="1224426" y="632750"/>
                    <a:pt x="1213648" y="675861"/>
                  </a:cubicBezTo>
                  <a:cubicBezTo>
                    <a:pt x="1205453" y="708639"/>
                    <a:pt x="1217661" y="751361"/>
                    <a:pt x="1193770" y="775252"/>
                  </a:cubicBezTo>
                  <a:cubicBezTo>
                    <a:pt x="1164137" y="804885"/>
                    <a:pt x="1074500" y="815009"/>
                    <a:pt x="1074500" y="815009"/>
                  </a:cubicBezTo>
                  <a:cubicBezTo>
                    <a:pt x="1034744" y="808383"/>
                    <a:pt x="985833" y="821360"/>
                    <a:pt x="955231" y="795130"/>
                  </a:cubicBezTo>
                  <a:cubicBezTo>
                    <a:pt x="936974" y="779481"/>
                    <a:pt x="942484" y="663114"/>
                    <a:pt x="915474" y="636104"/>
                  </a:cubicBezTo>
                  <a:cubicBezTo>
                    <a:pt x="900658" y="621288"/>
                    <a:pt x="875718" y="622852"/>
                    <a:pt x="855840" y="616226"/>
                  </a:cubicBezTo>
                  <a:cubicBezTo>
                    <a:pt x="842588" y="576469"/>
                    <a:pt x="807864" y="538049"/>
                    <a:pt x="816083" y="496956"/>
                  </a:cubicBezTo>
                  <a:cubicBezTo>
                    <a:pt x="829749" y="428624"/>
                    <a:pt x="837122" y="383566"/>
                    <a:pt x="855840" y="318052"/>
                  </a:cubicBezTo>
                  <a:cubicBezTo>
                    <a:pt x="861596" y="297905"/>
                    <a:pt x="869092" y="278295"/>
                    <a:pt x="875718" y="258417"/>
                  </a:cubicBezTo>
                  <a:cubicBezTo>
                    <a:pt x="888970" y="298174"/>
                    <a:pt x="911304" y="335988"/>
                    <a:pt x="915474" y="377687"/>
                  </a:cubicBezTo>
                  <a:cubicBezTo>
                    <a:pt x="937730" y="600242"/>
                    <a:pt x="898415" y="521063"/>
                    <a:pt x="975109" y="636104"/>
                  </a:cubicBezTo>
                  <a:cubicBezTo>
                    <a:pt x="963068" y="503656"/>
                    <a:pt x="937148" y="404832"/>
                    <a:pt x="975109" y="278296"/>
                  </a:cubicBezTo>
                  <a:cubicBezTo>
                    <a:pt x="981974" y="255413"/>
                    <a:pt x="1001614" y="238539"/>
                    <a:pt x="1014866" y="218661"/>
                  </a:cubicBezTo>
                  <a:cubicBezTo>
                    <a:pt x="1021492" y="198783"/>
                    <a:pt x="1044115" y="177767"/>
                    <a:pt x="1034744" y="159026"/>
                  </a:cubicBezTo>
                  <a:cubicBezTo>
                    <a:pt x="996386" y="82311"/>
                    <a:pt x="925598" y="188659"/>
                    <a:pt x="915474" y="198783"/>
                  </a:cubicBezTo>
                  <a:lnTo>
                    <a:pt x="875718" y="318052"/>
                  </a:lnTo>
                </a:path>
              </a:pathLst>
            </a:custGeom>
            <a:solidFill>
              <a:srgbClr val="00B050"/>
            </a:solidFill>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sz="1100">
                <a:solidFill>
                  <a:srgbClr val="0000FF"/>
                </a:solidFill>
              </a:endParaRPr>
            </a:p>
          </p:txBody>
        </p:sp>
      </p:grpSp>
      <p:sp>
        <p:nvSpPr>
          <p:cNvPr id="30" name="Rectangle 29"/>
          <p:cNvSpPr/>
          <p:nvPr/>
        </p:nvSpPr>
        <p:spPr>
          <a:xfrm>
            <a:off x="-71438" y="157957"/>
            <a:ext cx="55578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latin typeface="HP001 4 hàng" panose="020B0603050302020204" pitchFamily="34" charset="0"/>
              </a:rPr>
              <a:t>Bài 2/126: a) </a:t>
            </a:r>
            <a:r>
              <a:rPr lang="en-US" sz="2400" b="1" i="1" dirty="0" err="1">
                <a:latin typeface="HP001 4 hàng" panose="020B0603050302020204" pitchFamily="34" charset="0"/>
              </a:rPr>
              <a:t>Tìm</a:t>
            </a:r>
            <a:r>
              <a:rPr lang="en-US" sz="2400" b="1" i="1" dirty="0">
                <a:latin typeface="HP001 4 hàng" panose="020B0603050302020204" pitchFamily="34" charset="0"/>
              </a:rPr>
              <a:t> các tính từ</a:t>
            </a:r>
          </a:p>
          <a:p>
            <a:pPr algn="ctr"/>
            <a:r>
              <a:rPr lang="en-US" sz="2400" b="1" i="1" dirty="0">
                <a:solidFill>
                  <a:srgbClr val="FFC000"/>
                </a:solidFill>
                <a:latin typeface="HP001 4 hàng" panose="020B0603050302020204" pitchFamily="34" charset="0"/>
              </a:rPr>
              <a:t>-Có hai tiếng đều bắt đàu bằng l :</a:t>
            </a:r>
            <a:endParaRPr lang="en-US" sz="2400" dirty="0">
              <a:solidFill>
                <a:srgbClr val="FFC000"/>
              </a:solidFill>
            </a:endParaRPr>
          </a:p>
        </p:txBody>
      </p:sp>
    </p:spTree>
    <p:extLst>
      <p:ext uri="{BB962C8B-B14F-4D97-AF65-F5344CB8AC3E}">
        <p14:creationId xmlns:p14="http://schemas.microsoft.com/office/powerpoint/2010/main" val="2575155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70" decel="100000"/>
                                        <p:tgtEl>
                                          <p:spTgt spid="8"/>
                                        </p:tgtEl>
                                      </p:cBhvr>
                                    </p:animEffect>
                                    <p:animScale>
                                      <p:cBhvr>
                                        <p:cTn id="26" dur="770" decel="100000"/>
                                        <p:tgtEl>
                                          <p:spTgt spid="8"/>
                                        </p:tgtEl>
                                      </p:cBhvr>
                                      <p:from x="10000" y="10000"/>
                                      <p:to x="200000" y="450000"/>
                                    </p:animScale>
                                    <p:animScale>
                                      <p:cBhvr>
                                        <p:cTn id="27" dur="1230" accel="100000" fill="hold">
                                          <p:stCondLst>
                                            <p:cond delay="770"/>
                                          </p:stCondLst>
                                        </p:cTn>
                                        <p:tgtEl>
                                          <p:spTgt spid="8"/>
                                        </p:tgtEl>
                                      </p:cBhvr>
                                      <p:from x="200000" y="450000"/>
                                      <p:to x="100000" y="100000"/>
                                    </p:animScale>
                                    <p:set>
                                      <p:cBhvr>
                                        <p:cTn id="28" dur="770" fill="hold"/>
                                        <p:tgtEl>
                                          <p:spTgt spid="8"/>
                                        </p:tgtEl>
                                        <p:attrNameLst>
                                          <p:attrName>ppt_x</p:attrName>
                                        </p:attrNameLst>
                                      </p:cBhvr>
                                      <p:to>
                                        <p:strVal val="(0.5)"/>
                                      </p:to>
                                    </p:set>
                                    <p:anim from="(0.5)" to="(#ppt_x)" calcmode="lin" valueType="num">
                                      <p:cBhvr>
                                        <p:cTn id="29" dur="1230" accel="100000" fill="hold">
                                          <p:stCondLst>
                                            <p:cond delay="770"/>
                                          </p:stCondLst>
                                        </p:cTn>
                                        <p:tgtEl>
                                          <p:spTgt spid="8"/>
                                        </p:tgtEl>
                                        <p:attrNameLst>
                                          <p:attrName>ppt_x</p:attrName>
                                        </p:attrNameLst>
                                      </p:cBhvr>
                                    </p:anim>
                                    <p:set>
                                      <p:cBhvr>
                                        <p:cTn id="30" dur="770" fill="hold"/>
                                        <p:tgtEl>
                                          <p:spTgt spid="8"/>
                                        </p:tgtEl>
                                        <p:attrNameLst>
                                          <p:attrName>ppt_y</p:attrName>
                                        </p:attrNameLst>
                                      </p:cBhvr>
                                      <p:to>
                                        <p:strVal val="(#ppt_y+0.4)"/>
                                      </p:to>
                                    </p:set>
                                    <p:anim from="(#ppt_y+0.4)" to="(#ppt_y)" calcmode="lin" valueType="num">
                                      <p:cBhvr>
                                        <p:cTn id="31" dur="1230" accel="100000" fill="hold">
                                          <p:stCondLst>
                                            <p:cond delay="770"/>
                                          </p:stCondLst>
                                        </p:cTn>
                                        <p:tgtEl>
                                          <p:spTgt spid="8"/>
                                        </p:tgtEl>
                                        <p:attrNameLst>
                                          <p:attrName>ppt_y</p:attrName>
                                        </p:attrNameLst>
                                      </p:cBhvr>
                                    </p:anim>
                                  </p:childTnLst>
                                </p:cTn>
                              </p:par>
                              <p:par>
                                <p:cTn id="32" presetID="5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70" decel="100000"/>
                                        <p:tgtEl>
                                          <p:spTgt spid="11"/>
                                        </p:tgtEl>
                                      </p:cBhvr>
                                    </p:animEffect>
                                    <p:animScale>
                                      <p:cBhvr>
                                        <p:cTn id="35" dur="770" decel="100000"/>
                                        <p:tgtEl>
                                          <p:spTgt spid="11"/>
                                        </p:tgtEl>
                                      </p:cBhvr>
                                      <p:from x="10000" y="10000"/>
                                      <p:to x="200000" y="450000"/>
                                    </p:animScale>
                                    <p:animScale>
                                      <p:cBhvr>
                                        <p:cTn id="36" dur="1230" accel="100000" fill="hold">
                                          <p:stCondLst>
                                            <p:cond delay="770"/>
                                          </p:stCondLst>
                                        </p:cTn>
                                        <p:tgtEl>
                                          <p:spTgt spid="11"/>
                                        </p:tgtEl>
                                      </p:cBhvr>
                                      <p:from x="200000" y="450000"/>
                                      <p:to x="100000" y="100000"/>
                                    </p:animScale>
                                    <p:set>
                                      <p:cBhvr>
                                        <p:cTn id="37" dur="770" fill="hold"/>
                                        <p:tgtEl>
                                          <p:spTgt spid="11"/>
                                        </p:tgtEl>
                                        <p:attrNameLst>
                                          <p:attrName>ppt_x</p:attrName>
                                        </p:attrNameLst>
                                      </p:cBhvr>
                                      <p:to>
                                        <p:strVal val="(0.5)"/>
                                      </p:to>
                                    </p:set>
                                    <p:anim from="(0.5)" to="(#ppt_x)" calcmode="lin" valueType="num">
                                      <p:cBhvr>
                                        <p:cTn id="38" dur="1230" accel="100000" fill="hold">
                                          <p:stCondLst>
                                            <p:cond delay="770"/>
                                          </p:stCondLst>
                                        </p:cTn>
                                        <p:tgtEl>
                                          <p:spTgt spid="11"/>
                                        </p:tgtEl>
                                        <p:attrNameLst>
                                          <p:attrName>ppt_x</p:attrName>
                                        </p:attrNameLst>
                                      </p:cBhvr>
                                    </p:anim>
                                    <p:set>
                                      <p:cBhvr>
                                        <p:cTn id="39" dur="770" fill="hold"/>
                                        <p:tgtEl>
                                          <p:spTgt spid="11"/>
                                        </p:tgtEl>
                                        <p:attrNameLst>
                                          <p:attrName>ppt_y</p:attrName>
                                        </p:attrNameLst>
                                      </p:cBhvr>
                                      <p:to>
                                        <p:strVal val="(#ppt_y+0.4)"/>
                                      </p:to>
                                    </p:set>
                                    <p:anim from="(#ppt_y+0.4)" to="(#ppt_y)" calcmode="lin" valueType="num">
                                      <p:cBhvr>
                                        <p:cTn id="40" dur="1230" accel="100000" fill="hold">
                                          <p:stCondLst>
                                            <p:cond delay="770"/>
                                          </p:stCondLst>
                                        </p:cTn>
                                        <p:tgtEl>
                                          <p:spTgt spid="11"/>
                                        </p:tgtEl>
                                        <p:attrNameLst>
                                          <p:attrName>ppt_y</p:attrName>
                                        </p:attrNameLst>
                                      </p:cBhvr>
                                    </p:anim>
                                  </p:childTnLst>
                                </p:cTn>
                              </p:par>
                              <p:par>
                                <p:cTn id="41" presetID="5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770" decel="100000"/>
                                        <p:tgtEl>
                                          <p:spTgt spid="14"/>
                                        </p:tgtEl>
                                      </p:cBhvr>
                                    </p:animEffect>
                                    <p:animScale>
                                      <p:cBhvr>
                                        <p:cTn id="44" dur="770" decel="100000"/>
                                        <p:tgtEl>
                                          <p:spTgt spid="14"/>
                                        </p:tgtEl>
                                      </p:cBhvr>
                                      <p:from x="10000" y="10000"/>
                                      <p:to x="200000" y="450000"/>
                                    </p:animScale>
                                    <p:animScale>
                                      <p:cBhvr>
                                        <p:cTn id="45" dur="1230" accel="100000" fill="hold">
                                          <p:stCondLst>
                                            <p:cond delay="770"/>
                                          </p:stCondLst>
                                        </p:cTn>
                                        <p:tgtEl>
                                          <p:spTgt spid="14"/>
                                        </p:tgtEl>
                                      </p:cBhvr>
                                      <p:from x="200000" y="450000"/>
                                      <p:to x="100000" y="100000"/>
                                    </p:animScale>
                                    <p:set>
                                      <p:cBhvr>
                                        <p:cTn id="46" dur="770" fill="hold"/>
                                        <p:tgtEl>
                                          <p:spTgt spid="14"/>
                                        </p:tgtEl>
                                        <p:attrNameLst>
                                          <p:attrName>ppt_x</p:attrName>
                                        </p:attrNameLst>
                                      </p:cBhvr>
                                      <p:to>
                                        <p:strVal val="(0.5)"/>
                                      </p:to>
                                    </p:set>
                                    <p:anim from="(0.5)" to="(#ppt_x)" calcmode="lin" valueType="num">
                                      <p:cBhvr>
                                        <p:cTn id="47" dur="1230" accel="100000" fill="hold">
                                          <p:stCondLst>
                                            <p:cond delay="770"/>
                                          </p:stCondLst>
                                        </p:cTn>
                                        <p:tgtEl>
                                          <p:spTgt spid="14"/>
                                        </p:tgtEl>
                                        <p:attrNameLst>
                                          <p:attrName>ppt_x</p:attrName>
                                        </p:attrNameLst>
                                      </p:cBhvr>
                                    </p:anim>
                                    <p:set>
                                      <p:cBhvr>
                                        <p:cTn id="48" dur="770" fill="hold"/>
                                        <p:tgtEl>
                                          <p:spTgt spid="14"/>
                                        </p:tgtEl>
                                        <p:attrNameLst>
                                          <p:attrName>ppt_y</p:attrName>
                                        </p:attrNameLst>
                                      </p:cBhvr>
                                      <p:to>
                                        <p:strVal val="(#ppt_y+0.4)"/>
                                      </p:to>
                                    </p:set>
                                    <p:anim from="(#ppt_y+0.4)" to="(#ppt_y)" calcmode="lin" valueType="num">
                                      <p:cBhvr>
                                        <p:cTn id="49" dur="1230" accel="100000" fill="hold">
                                          <p:stCondLst>
                                            <p:cond delay="770"/>
                                          </p:stCondLst>
                                        </p:cTn>
                                        <p:tgtEl>
                                          <p:spTgt spid="14"/>
                                        </p:tgtEl>
                                        <p:attrNameLst>
                                          <p:attrName>ppt_y</p:attrName>
                                        </p:attrNameLst>
                                      </p:cBhvr>
                                    </p:anim>
                                  </p:childTnLst>
                                </p:cTn>
                              </p:par>
                              <p:par>
                                <p:cTn id="50" presetID="5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770" decel="100000"/>
                                        <p:tgtEl>
                                          <p:spTgt spid="17"/>
                                        </p:tgtEl>
                                      </p:cBhvr>
                                    </p:animEffect>
                                    <p:animScale>
                                      <p:cBhvr>
                                        <p:cTn id="53" dur="770" decel="100000"/>
                                        <p:tgtEl>
                                          <p:spTgt spid="17"/>
                                        </p:tgtEl>
                                      </p:cBhvr>
                                      <p:from x="10000" y="10000"/>
                                      <p:to x="200000" y="450000"/>
                                    </p:animScale>
                                    <p:animScale>
                                      <p:cBhvr>
                                        <p:cTn id="54" dur="1230" accel="100000" fill="hold">
                                          <p:stCondLst>
                                            <p:cond delay="770"/>
                                          </p:stCondLst>
                                        </p:cTn>
                                        <p:tgtEl>
                                          <p:spTgt spid="17"/>
                                        </p:tgtEl>
                                      </p:cBhvr>
                                      <p:from x="200000" y="450000"/>
                                      <p:to x="100000" y="100000"/>
                                    </p:animScale>
                                    <p:set>
                                      <p:cBhvr>
                                        <p:cTn id="55" dur="770" fill="hold"/>
                                        <p:tgtEl>
                                          <p:spTgt spid="17"/>
                                        </p:tgtEl>
                                        <p:attrNameLst>
                                          <p:attrName>ppt_x</p:attrName>
                                        </p:attrNameLst>
                                      </p:cBhvr>
                                      <p:to>
                                        <p:strVal val="(0.5)"/>
                                      </p:to>
                                    </p:set>
                                    <p:anim from="(0.5)" to="(#ppt_x)" calcmode="lin" valueType="num">
                                      <p:cBhvr>
                                        <p:cTn id="56" dur="1230" accel="100000" fill="hold">
                                          <p:stCondLst>
                                            <p:cond delay="770"/>
                                          </p:stCondLst>
                                        </p:cTn>
                                        <p:tgtEl>
                                          <p:spTgt spid="17"/>
                                        </p:tgtEl>
                                        <p:attrNameLst>
                                          <p:attrName>ppt_x</p:attrName>
                                        </p:attrNameLst>
                                      </p:cBhvr>
                                    </p:anim>
                                    <p:set>
                                      <p:cBhvr>
                                        <p:cTn id="57" dur="770" fill="hold"/>
                                        <p:tgtEl>
                                          <p:spTgt spid="17"/>
                                        </p:tgtEl>
                                        <p:attrNameLst>
                                          <p:attrName>ppt_y</p:attrName>
                                        </p:attrNameLst>
                                      </p:cBhvr>
                                      <p:to>
                                        <p:strVal val="(#ppt_y+0.4)"/>
                                      </p:to>
                                    </p:set>
                                    <p:anim from="(#ppt_y+0.4)" to="(#ppt_y)" calcmode="lin" valueType="num">
                                      <p:cBhvr>
                                        <p:cTn id="58" dur="1230" accel="100000" fill="hold">
                                          <p:stCondLst>
                                            <p:cond delay="770"/>
                                          </p:stCondLst>
                                        </p:cTn>
                                        <p:tgtEl>
                                          <p:spTgt spid="17"/>
                                        </p:tgtEl>
                                        <p:attrNameLst>
                                          <p:attrName>ppt_y</p:attrName>
                                        </p:attrNameLst>
                                      </p:cBhvr>
                                    </p:anim>
                                  </p:childTnLst>
                                </p:cTn>
                              </p:par>
                              <p:par>
                                <p:cTn id="59" presetID="5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770" decel="100000"/>
                                        <p:tgtEl>
                                          <p:spTgt spid="18"/>
                                        </p:tgtEl>
                                      </p:cBhvr>
                                    </p:animEffect>
                                    <p:animScale>
                                      <p:cBhvr>
                                        <p:cTn id="62" dur="770" decel="100000"/>
                                        <p:tgtEl>
                                          <p:spTgt spid="18"/>
                                        </p:tgtEl>
                                      </p:cBhvr>
                                      <p:from x="10000" y="10000"/>
                                      <p:to x="200000" y="450000"/>
                                    </p:animScale>
                                    <p:animScale>
                                      <p:cBhvr>
                                        <p:cTn id="63" dur="1230" accel="100000" fill="hold">
                                          <p:stCondLst>
                                            <p:cond delay="770"/>
                                          </p:stCondLst>
                                        </p:cTn>
                                        <p:tgtEl>
                                          <p:spTgt spid="18"/>
                                        </p:tgtEl>
                                      </p:cBhvr>
                                      <p:from x="200000" y="450000"/>
                                      <p:to x="100000" y="100000"/>
                                    </p:animScale>
                                    <p:set>
                                      <p:cBhvr>
                                        <p:cTn id="64" dur="770" fill="hold"/>
                                        <p:tgtEl>
                                          <p:spTgt spid="18"/>
                                        </p:tgtEl>
                                        <p:attrNameLst>
                                          <p:attrName>ppt_x</p:attrName>
                                        </p:attrNameLst>
                                      </p:cBhvr>
                                      <p:to>
                                        <p:strVal val="(0.5)"/>
                                      </p:to>
                                    </p:set>
                                    <p:anim from="(0.5)" to="(#ppt_x)" calcmode="lin" valueType="num">
                                      <p:cBhvr>
                                        <p:cTn id="65" dur="1230" accel="100000" fill="hold">
                                          <p:stCondLst>
                                            <p:cond delay="770"/>
                                          </p:stCondLst>
                                        </p:cTn>
                                        <p:tgtEl>
                                          <p:spTgt spid="18"/>
                                        </p:tgtEl>
                                        <p:attrNameLst>
                                          <p:attrName>ppt_x</p:attrName>
                                        </p:attrNameLst>
                                      </p:cBhvr>
                                    </p:anim>
                                    <p:set>
                                      <p:cBhvr>
                                        <p:cTn id="66" dur="770" fill="hold"/>
                                        <p:tgtEl>
                                          <p:spTgt spid="18"/>
                                        </p:tgtEl>
                                        <p:attrNameLst>
                                          <p:attrName>ppt_y</p:attrName>
                                        </p:attrNameLst>
                                      </p:cBhvr>
                                      <p:to>
                                        <p:strVal val="(#ppt_y+0.4)"/>
                                      </p:to>
                                    </p:set>
                                    <p:anim from="(#ppt_y+0.4)" to="(#ppt_y)" calcmode="lin" valueType="num">
                                      <p:cBhvr>
                                        <p:cTn id="67" dur="1230" accel="100000" fill="hold">
                                          <p:stCondLst>
                                            <p:cond delay="770"/>
                                          </p:stCondLst>
                                        </p:cTn>
                                        <p:tgtEl>
                                          <p:spTgt spid="18"/>
                                        </p:tgtEl>
                                        <p:attrNameLst>
                                          <p:attrName>ppt_y</p:attrName>
                                        </p:attrNameLst>
                                      </p:cBhvr>
                                    </p:anim>
                                  </p:childTnLst>
                                </p:cTn>
                              </p:par>
                              <p:par>
                                <p:cTn id="68" presetID="51"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770" decel="100000"/>
                                        <p:tgtEl>
                                          <p:spTgt spid="20"/>
                                        </p:tgtEl>
                                      </p:cBhvr>
                                    </p:animEffect>
                                    <p:animScale>
                                      <p:cBhvr>
                                        <p:cTn id="71" dur="770" decel="100000"/>
                                        <p:tgtEl>
                                          <p:spTgt spid="20"/>
                                        </p:tgtEl>
                                      </p:cBhvr>
                                      <p:from x="10000" y="10000"/>
                                      <p:to x="200000" y="450000"/>
                                    </p:animScale>
                                    <p:animScale>
                                      <p:cBhvr>
                                        <p:cTn id="72" dur="1230" accel="100000" fill="hold">
                                          <p:stCondLst>
                                            <p:cond delay="770"/>
                                          </p:stCondLst>
                                        </p:cTn>
                                        <p:tgtEl>
                                          <p:spTgt spid="20"/>
                                        </p:tgtEl>
                                      </p:cBhvr>
                                      <p:from x="200000" y="450000"/>
                                      <p:to x="100000" y="100000"/>
                                    </p:animScale>
                                    <p:set>
                                      <p:cBhvr>
                                        <p:cTn id="73" dur="770" fill="hold"/>
                                        <p:tgtEl>
                                          <p:spTgt spid="20"/>
                                        </p:tgtEl>
                                        <p:attrNameLst>
                                          <p:attrName>ppt_x</p:attrName>
                                        </p:attrNameLst>
                                      </p:cBhvr>
                                      <p:to>
                                        <p:strVal val="(0.5)"/>
                                      </p:to>
                                    </p:set>
                                    <p:anim from="(0.5)" to="(#ppt_x)" calcmode="lin" valueType="num">
                                      <p:cBhvr>
                                        <p:cTn id="74" dur="1230" accel="100000" fill="hold">
                                          <p:stCondLst>
                                            <p:cond delay="770"/>
                                          </p:stCondLst>
                                        </p:cTn>
                                        <p:tgtEl>
                                          <p:spTgt spid="20"/>
                                        </p:tgtEl>
                                        <p:attrNameLst>
                                          <p:attrName>ppt_x</p:attrName>
                                        </p:attrNameLst>
                                      </p:cBhvr>
                                    </p:anim>
                                    <p:set>
                                      <p:cBhvr>
                                        <p:cTn id="75" dur="770" fill="hold"/>
                                        <p:tgtEl>
                                          <p:spTgt spid="20"/>
                                        </p:tgtEl>
                                        <p:attrNameLst>
                                          <p:attrName>ppt_y</p:attrName>
                                        </p:attrNameLst>
                                      </p:cBhvr>
                                      <p:to>
                                        <p:strVal val="(#ppt_y+0.4)"/>
                                      </p:to>
                                    </p:set>
                                    <p:anim from="(#ppt_y+0.4)" to="(#ppt_y)" calcmode="lin" valueType="num">
                                      <p:cBhvr>
                                        <p:cTn id="76" dur="1230" accel="100000" fill="hold">
                                          <p:stCondLst>
                                            <p:cond delay="770"/>
                                          </p:stCondLst>
                                        </p:cTn>
                                        <p:tgtEl>
                                          <p:spTgt spid="20"/>
                                        </p:tgtEl>
                                        <p:attrNameLst>
                                          <p:attrName>ppt_y</p:attrName>
                                        </p:attrNameLst>
                                      </p:cBhvr>
                                    </p:anim>
                                  </p:childTnLst>
                                </p:cTn>
                              </p:par>
                              <p:par>
                                <p:cTn id="77" presetID="51" presetClass="entr" presetSubtype="0"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770" decel="100000"/>
                                        <p:tgtEl>
                                          <p:spTgt spid="19"/>
                                        </p:tgtEl>
                                      </p:cBhvr>
                                    </p:animEffect>
                                    <p:animScale>
                                      <p:cBhvr>
                                        <p:cTn id="80" dur="770" decel="100000"/>
                                        <p:tgtEl>
                                          <p:spTgt spid="19"/>
                                        </p:tgtEl>
                                      </p:cBhvr>
                                      <p:from x="10000" y="10000"/>
                                      <p:to x="200000" y="450000"/>
                                    </p:animScale>
                                    <p:animScale>
                                      <p:cBhvr>
                                        <p:cTn id="81" dur="1230" accel="100000" fill="hold">
                                          <p:stCondLst>
                                            <p:cond delay="770"/>
                                          </p:stCondLst>
                                        </p:cTn>
                                        <p:tgtEl>
                                          <p:spTgt spid="19"/>
                                        </p:tgtEl>
                                      </p:cBhvr>
                                      <p:from x="200000" y="450000"/>
                                      <p:to x="100000" y="100000"/>
                                    </p:animScale>
                                    <p:set>
                                      <p:cBhvr>
                                        <p:cTn id="82" dur="770" fill="hold"/>
                                        <p:tgtEl>
                                          <p:spTgt spid="19"/>
                                        </p:tgtEl>
                                        <p:attrNameLst>
                                          <p:attrName>ppt_x</p:attrName>
                                        </p:attrNameLst>
                                      </p:cBhvr>
                                      <p:to>
                                        <p:strVal val="(0.5)"/>
                                      </p:to>
                                    </p:set>
                                    <p:anim from="(0.5)" to="(#ppt_x)" calcmode="lin" valueType="num">
                                      <p:cBhvr>
                                        <p:cTn id="83" dur="1230" accel="100000" fill="hold">
                                          <p:stCondLst>
                                            <p:cond delay="770"/>
                                          </p:stCondLst>
                                        </p:cTn>
                                        <p:tgtEl>
                                          <p:spTgt spid="19"/>
                                        </p:tgtEl>
                                        <p:attrNameLst>
                                          <p:attrName>ppt_x</p:attrName>
                                        </p:attrNameLst>
                                      </p:cBhvr>
                                    </p:anim>
                                    <p:set>
                                      <p:cBhvr>
                                        <p:cTn id="84" dur="770" fill="hold"/>
                                        <p:tgtEl>
                                          <p:spTgt spid="19"/>
                                        </p:tgtEl>
                                        <p:attrNameLst>
                                          <p:attrName>ppt_y</p:attrName>
                                        </p:attrNameLst>
                                      </p:cBhvr>
                                      <p:to>
                                        <p:strVal val="(#ppt_y+0.4)"/>
                                      </p:to>
                                    </p:set>
                                    <p:anim from="(#ppt_y+0.4)" to="(#ppt_y)" calcmode="lin" valueType="num">
                                      <p:cBhvr>
                                        <p:cTn id="85" dur="1230" accel="100000" fill="hold">
                                          <p:stCondLst>
                                            <p:cond delay="770"/>
                                          </p:stCondLst>
                                        </p:cTn>
                                        <p:tgtEl>
                                          <p:spTgt spid="19"/>
                                        </p:tgtEl>
                                        <p:attrNameLst>
                                          <p:attrName>ppt_y</p:attrName>
                                        </p:attrNameLst>
                                      </p:cBhvr>
                                    </p:anim>
                                  </p:childTnLst>
                                </p:cTn>
                              </p:par>
                              <p:par>
                                <p:cTn id="86" presetID="51" presetClass="entr" presetSubtype="0"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770" decel="100000"/>
                                        <p:tgtEl>
                                          <p:spTgt spid="23"/>
                                        </p:tgtEl>
                                      </p:cBhvr>
                                    </p:animEffect>
                                    <p:animScale>
                                      <p:cBhvr>
                                        <p:cTn id="89" dur="770" decel="100000"/>
                                        <p:tgtEl>
                                          <p:spTgt spid="23"/>
                                        </p:tgtEl>
                                      </p:cBhvr>
                                      <p:from x="10000" y="10000"/>
                                      <p:to x="200000" y="450000"/>
                                    </p:animScale>
                                    <p:animScale>
                                      <p:cBhvr>
                                        <p:cTn id="90" dur="1230" accel="100000" fill="hold">
                                          <p:stCondLst>
                                            <p:cond delay="770"/>
                                          </p:stCondLst>
                                        </p:cTn>
                                        <p:tgtEl>
                                          <p:spTgt spid="23"/>
                                        </p:tgtEl>
                                      </p:cBhvr>
                                      <p:from x="200000" y="450000"/>
                                      <p:to x="100000" y="100000"/>
                                    </p:animScale>
                                    <p:set>
                                      <p:cBhvr>
                                        <p:cTn id="91" dur="770" fill="hold"/>
                                        <p:tgtEl>
                                          <p:spTgt spid="23"/>
                                        </p:tgtEl>
                                        <p:attrNameLst>
                                          <p:attrName>ppt_x</p:attrName>
                                        </p:attrNameLst>
                                      </p:cBhvr>
                                      <p:to>
                                        <p:strVal val="(0.5)"/>
                                      </p:to>
                                    </p:set>
                                    <p:anim from="(0.5)" to="(#ppt_x)" calcmode="lin" valueType="num">
                                      <p:cBhvr>
                                        <p:cTn id="92" dur="1230" accel="100000" fill="hold">
                                          <p:stCondLst>
                                            <p:cond delay="770"/>
                                          </p:stCondLst>
                                        </p:cTn>
                                        <p:tgtEl>
                                          <p:spTgt spid="23"/>
                                        </p:tgtEl>
                                        <p:attrNameLst>
                                          <p:attrName>ppt_x</p:attrName>
                                        </p:attrNameLst>
                                      </p:cBhvr>
                                    </p:anim>
                                    <p:set>
                                      <p:cBhvr>
                                        <p:cTn id="93" dur="770" fill="hold"/>
                                        <p:tgtEl>
                                          <p:spTgt spid="23"/>
                                        </p:tgtEl>
                                        <p:attrNameLst>
                                          <p:attrName>ppt_y</p:attrName>
                                        </p:attrNameLst>
                                      </p:cBhvr>
                                      <p:to>
                                        <p:strVal val="(#ppt_y+0.4)"/>
                                      </p:to>
                                    </p:set>
                                    <p:anim from="(#ppt_y+0.4)" to="(#ppt_y)" calcmode="lin" valueType="num">
                                      <p:cBhvr>
                                        <p:cTn id="94" dur="1230" accel="100000" fill="hold">
                                          <p:stCondLst>
                                            <p:cond delay="770"/>
                                          </p:stCondLst>
                                        </p:cTn>
                                        <p:tgtEl>
                                          <p:spTgt spid="23"/>
                                        </p:tgtEl>
                                        <p:attrNameLst>
                                          <p:attrName>ppt_y</p:attrName>
                                        </p:attrNameLst>
                                      </p:cBhvr>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2000"/>
                                        <p:tgtEl>
                                          <p:spTgt spid="32"/>
                                        </p:tgtEl>
                                      </p:cBhvr>
                                    </p:animEffect>
                                  </p:childTnLst>
                                  <p:subTnLst>
                                    <p:audio>
                                      <p:cMediaNode>
                                        <p:cTn display="0" masterRel="sameClick">
                                          <p:stCondLst>
                                            <p:cond evt="begin" delay="0">
                                              <p:tn val="97"/>
                                            </p:cond>
                                          </p:stCondLst>
                                          <p:endCondLst>
                                            <p:cond evt="onStopAudio" delay="0">
                                              <p:tgtEl>
                                                <p:sldTgt/>
                                              </p:tgtEl>
                                            </p:cond>
                                          </p:endCondLst>
                                        </p:cTn>
                                        <p:tgtEl>
                                          <p:sndTgt r:embed="rId2" name="drumroll.wav"/>
                                        </p:tgtEl>
                                      </p:cMediaNode>
                                    </p:audio>
                                  </p:subTnLst>
                                </p:cTn>
                              </p:par>
                              <p:par>
                                <p:cTn id="100" presetID="51" presetClass="entr" presetSubtype="0" fill="hold"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770" decel="100000"/>
                                        <p:tgtEl>
                                          <p:spTgt spid="26"/>
                                        </p:tgtEl>
                                      </p:cBhvr>
                                    </p:animEffect>
                                    <p:animScale>
                                      <p:cBhvr>
                                        <p:cTn id="103" dur="770" decel="100000"/>
                                        <p:tgtEl>
                                          <p:spTgt spid="26"/>
                                        </p:tgtEl>
                                      </p:cBhvr>
                                      <p:from x="10000" y="10000"/>
                                      <p:to x="200000" y="450000"/>
                                    </p:animScale>
                                    <p:animScale>
                                      <p:cBhvr>
                                        <p:cTn id="104" dur="1230" accel="100000" fill="hold">
                                          <p:stCondLst>
                                            <p:cond delay="770"/>
                                          </p:stCondLst>
                                        </p:cTn>
                                        <p:tgtEl>
                                          <p:spTgt spid="26"/>
                                        </p:tgtEl>
                                      </p:cBhvr>
                                      <p:from x="200000" y="450000"/>
                                      <p:to x="100000" y="100000"/>
                                    </p:animScale>
                                    <p:set>
                                      <p:cBhvr>
                                        <p:cTn id="105" dur="770" fill="hold"/>
                                        <p:tgtEl>
                                          <p:spTgt spid="26"/>
                                        </p:tgtEl>
                                        <p:attrNameLst>
                                          <p:attrName>ppt_x</p:attrName>
                                        </p:attrNameLst>
                                      </p:cBhvr>
                                      <p:to>
                                        <p:strVal val="(0.5)"/>
                                      </p:to>
                                    </p:set>
                                    <p:anim from="(0.5)" to="(#ppt_x)" calcmode="lin" valueType="num">
                                      <p:cBhvr>
                                        <p:cTn id="106" dur="1230" accel="100000" fill="hold">
                                          <p:stCondLst>
                                            <p:cond delay="770"/>
                                          </p:stCondLst>
                                        </p:cTn>
                                        <p:tgtEl>
                                          <p:spTgt spid="26"/>
                                        </p:tgtEl>
                                        <p:attrNameLst>
                                          <p:attrName>ppt_x</p:attrName>
                                        </p:attrNameLst>
                                      </p:cBhvr>
                                    </p:anim>
                                    <p:set>
                                      <p:cBhvr>
                                        <p:cTn id="107" dur="770" fill="hold"/>
                                        <p:tgtEl>
                                          <p:spTgt spid="26"/>
                                        </p:tgtEl>
                                        <p:attrNameLst>
                                          <p:attrName>ppt_y</p:attrName>
                                        </p:attrNameLst>
                                      </p:cBhvr>
                                      <p:to>
                                        <p:strVal val="(#ppt_y+0.4)"/>
                                      </p:to>
                                    </p:set>
                                    <p:anim from="(#ppt_y+0.4)" to="(#ppt_y)" calcmode="lin" valueType="num">
                                      <p:cBhvr>
                                        <p:cTn id="108" dur="1230" accel="100000" fill="hold">
                                          <p:stCondLst>
                                            <p:cond delay="770"/>
                                          </p:stCondLst>
                                        </p:cTn>
                                        <p:tgtEl>
                                          <p:spTgt spid="26"/>
                                        </p:tgtEl>
                                        <p:attrNameLst>
                                          <p:attrName>ppt_y</p:attrName>
                                        </p:attrNameLst>
                                      </p:cBhvr>
                                    </p:anim>
                                  </p:childTnLst>
                                </p:cTn>
                              </p:par>
                              <p:par>
                                <p:cTn id="109" presetID="51" presetClass="entr" presetSubtype="0"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770" decel="100000"/>
                                        <p:tgtEl>
                                          <p:spTgt spid="29"/>
                                        </p:tgtEl>
                                      </p:cBhvr>
                                    </p:animEffect>
                                    <p:animScale>
                                      <p:cBhvr>
                                        <p:cTn id="112" dur="770" decel="100000"/>
                                        <p:tgtEl>
                                          <p:spTgt spid="29"/>
                                        </p:tgtEl>
                                      </p:cBhvr>
                                      <p:from x="10000" y="10000"/>
                                      <p:to x="200000" y="450000"/>
                                    </p:animScale>
                                    <p:animScale>
                                      <p:cBhvr>
                                        <p:cTn id="113" dur="1230" accel="100000" fill="hold">
                                          <p:stCondLst>
                                            <p:cond delay="770"/>
                                          </p:stCondLst>
                                        </p:cTn>
                                        <p:tgtEl>
                                          <p:spTgt spid="29"/>
                                        </p:tgtEl>
                                      </p:cBhvr>
                                      <p:from x="200000" y="450000"/>
                                      <p:to x="100000" y="100000"/>
                                    </p:animScale>
                                    <p:set>
                                      <p:cBhvr>
                                        <p:cTn id="114" dur="770" fill="hold"/>
                                        <p:tgtEl>
                                          <p:spTgt spid="29"/>
                                        </p:tgtEl>
                                        <p:attrNameLst>
                                          <p:attrName>ppt_x</p:attrName>
                                        </p:attrNameLst>
                                      </p:cBhvr>
                                      <p:to>
                                        <p:strVal val="(0.5)"/>
                                      </p:to>
                                    </p:set>
                                    <p:anim from="(0.5)" to="(#ppt_x)" calcmode="lin" valueType="num">
                                      <p:cBhvr>
                                        <p:cTn id="115" dur="1230" accel="100000" fill="hold">
                                          <p:stCondLst>
                                            <p:cond delay="770"/>
                                          </p:stCondLst>
                                        </p:cTn>
                                        <p:tgtEl>
                                          <p:spTgt spid="29"/>
                                        </p:tgtEl>
                                        <p:attrNameLst>
                                          <p:attrName>ppt_x</p:attrName>
                                        </p:attrNameLst>
                                      </p:cBhvr>
                                    </p:anim>
                                    <p:set>
                                      <p:cBhvr>
                                        <p:cTn id="116" dur="770" fill="hold"/>
                                        <p:tgtEl>
                                          <p:spTgt spid="29"/>
                                        </p:tgtEl>
                                        <p:attrNameLst>
                                          <p:attrName>ppt_y</p:attrName>
                                        </p:attrNameLst>
                                      </p:cBhvr>
                                      <p:to>
                                        <p:strVal val="(#ppt_y+0.4)"/>
                                      </p:to>
                                    </p:set>
                                    <p:anim from="(#ppt_y+0.4)" to="(#ppt_y)" calcmode="lin" valueType="num">
                                      <p:cBhvr>
                                        <p:cTn id="117" dur="1230" accel="100000" fill="hold">
                                          <p:stCondLst>
                                            <p:cond delay="770"/>
                                          </p:stCondLst>
                                        </p:cTn>
                                        <p:tgtEl>
                                          <p:spTgt spid="2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1524000"/>
            <a:ext cx="2362200" cy="609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err="1">
                <a:solidFill>
                  <a:srgbClr val="0000FF"/>
                </a:solidFill>
                <a:latin typeface="Times New Roman" pitchFamily="18" charset="0"/>
                <a:cs typeface="Times New Roman" pitchFamily="18" charset="0"/>
              </a:rPr>
              <a:t>Nặng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nề</a:t>
            </a:r>
            <a:endParaRPr lang="en-US" sz="4400" b="1" dirty="0">
              <a:solidFill>
                <a:srgbClr val="0000FF"/>
              </a:solidFill>
              <a:latin typeface="Times New Roman" pitchFamily="18" charset="0"/>
              <a:cs typeface="Times New Roman" pitchFamily="18" charset="0"/>
            </a:endParaRPr>
          </a:p>
        </p:txBody>
      </p:sp>
      <p:sp>
        <p:nvSpPr>
          <p:cNvPr id="6" name="Rectangle 5"/>
          <p:cNvSpPr/>
          <p:nvPr/>
        </p:nvSpPr>
        <p:spPr>
          <a:xfrm>
            <a:off x="4656550" y="1521913"/>
            <a:ext cx="2590800" cy="609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err="1">
                <a:solidFill>
                  <a:srgbClr val="0000FF"/>
                </a:solidFill>
                <a:latin typeface="Times New Roman" pitchFamily="18" charset="0"/>
                <a:cs typeface="Times New Roman" pitchFamily="18" charset="0"/>
              </a:rPr>
              <a:t>Nóng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nảy</a:t>
            </a:r>
            <a:endParaRPr lang="en-US" sz="4400" b="1" dirty="0">
              <a:solidFill>
                <a:srgbClr val="0000FF"/>
              </a:solidFill>
              <a:latin typeface="Times New Roman" pitchFamily="18" charset="0"/>
              <a:cs typeface="Times New Roman" pitchFamily="18" charset="0"/>
            </a:endParaRPr>
          </a:p>
        </p:txBody>
      </p:sp>
      <p:sp>
        <p:nvSpPr>
          <p:cNvPr id="7" name="Rectangle 6"/>
          <p:cNvSpPr/>
          <p:nvPr/>
        </p:nvSpPr>
        <p:spPr>
          <a:xfrm>
            <a:off x="7924800" y="1524000"/>
            <a:ext cx="2362200" cy="609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a:solidFill>
                  <a:srgbClr val="0000FF"/>
                </a:solidFill>
                <a:latin typeface="Times New Roman" pitchFamily="18" charset="0"/>
                <a:cs typeface="Times New Roman" pitchFamily="18" charset="0"/>
              </a:rPr>
              <a:t>Non </a:t>
            </a:r>
            <a:r>
              <a:rPr lang="en-US" sz="4400" b="1" dirty="0" err="1">
                <a:solidFill>
                  <a:srgbClr val="0000FF"/>
                </a:solidFill>
                <a:latin typeface="Times New Roman" pitchFamily="18" charset="0"/>
                <a:cs typeface="Times New Roman" pitchFamily="18" charset="0"/>
              </a:rPr>
              <a:t>nớt</a:t>
            </a:r>
            <a:endParaRPr lang="en-US" sz="4400" b="1" dirty="0">
              <a:solidFill>
                <a:srgbClr val="0000FF"/>
              </a:solidFill>
              <a:latin typeface="Times New Roman" pitchFamily="18" charset="0"/>
              <a:cs typeface="Times New Roman" pitchFamily="18" charset="0"/>
            </a:endParaRPr>
          </a:p>
        </p:txBody>
      </p:sp>
      <p:sp>
        <p:nvSpPr>
          <p:cNvPr id="8" name="Rectangle 7"/>
          <p:cNvSpPr/>
          <p:nvPr/>
        </p:nvSpPr>
        <p:spPr>
          <a:xfrm>
            <a:off x="8153400" y="3048000"/>
            <a:ext cx="2057400" cy="609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err="1">
                <a:solidFill>
                  <a:srgbClr val="0000FF"/>
                </a:solidFill>
                <a:latin typeface="Times New Roman" pitchFamily="18" charset="0"/>
                <a:cs typeface="Times New Roman" pitchFamily="18" charset="0"/>
              </a:rPr>
              <a:t>Nõn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nà</a:t>
            </a:r>
            <a:endParaRPr lang="en-US" sz="4400" b="1" dirty="0">
              <a:solidFill>
                <a:srgbClr val="0000FF"/>
              </a:solidFill>
              <a:latin typeface="Times New Roman" pitchFamily="18" charset="0"/>
              <a:cs typeface="Times New Roman" pitchFamily="18" charset="0"/>
            </a:endParaRPr>
          </a:p>
        </p:txBody>
      </p:sp>
      <p:sp>
        <p:nvSpPr>
          <p:cNvPr id="9" name="Rectangle 8"/>
          <p:cNvSpPr/>
          <p:nvPr/>
        </p:nvSpPr>
        <p:spPr>
          <a:xfrm>
            <a:off x="1676400" y="3048000"/>
            <a:ext cx="2286000" cy="609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err="1">
                <a:solidFill>
                  <a:srgbClr val="0000FF"/>
                </a:solidFill>
                <a:latin typeface="Times New Roman" pitchFamily="18" charset="0"/>
                <a:cs typeface="Times New Roman" pitchFamily="18" charset="0"/>
              </a:rPr>
              <a:t>Náo</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nức</a:t>
            </a:r>
            <a:endParaRPr lang="en-US" sz="4400" b="1" dirty="0">
              <a:solidFill>
                <a:srgbClr val="0000FF"/>
              </a:solidFill>
              <a:latin typeface="Times New Roman" pitchFamily="18" charset="0"/>
              <a:cs typeface="Times New Roman" pitchFamily="18" charset="0"/>
            </a:endParaRPr>
          </a:p>
        </p:txBody>
      </p:sp>
      <p:sp>
        <p:nvSpPr>
          <p:cNvPr id="11" name="Rectangle 10"/>
          <p:cNvSpPr/>
          <p:nvPr/>
        </p:nvSpPr>
        <p:spPr>
          <a:xfrm>
            <a:off x="7848600" y="4648200"/>
            <a:ext cx="2514600" cy="609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err="1">
                <a:solidFill>
                  <a:srgbClr val="0000FF"/>
                </a:solidFill>
                <a:latin typeface="Times New Roman" pitchFamily="18" charset="0"/>
                <a:cs typeface="Times New Roman" pitchFamily="18" charset="0"/>
              </a:rPr>
              <a:t>Nông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nổi</a:t>
            </a:r>
            <a:endParaRPr lang="en-US" sz="4400" b="1" dirty="0">
              <a:solidFill>
                <a:srgbClr val="0000FF"/>
              </a:solidFill>
              <a:latin typeface="Times New Roman" pitchFamily="18" charset="0"/>
              <a:cs typeface="Times New Roman" pitchFamily="18" charset="0"/>
            </a:endParaRPr>
          </a:p>
        </p:txBody>
      </p:sp>
      <p:sp>
        <p:nvSpPr>
          <p:cNvPr id="12" name="Rectangle 11"/>
          <p:cNvSpPr/>
          <p:nvPr/>
        </p:nvSpPr>
        <p:spPr>
          <a:xfrm>
            <a:off x="1600200" y="4724400"/>
            <a:ext cx="2743200" cy="609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err="1">
                <a:solidFill>
                  <a:srgbClr val="0000FF"/>
                </a:solidFill>
                <a:latin typeface="Times New Roman" pitchFamily="18" charset="0"/>
                <a:cs typeface="Times New Roman" pitchFamily="18" charset="0"/>
              </a:rPr>
              <a:t>Não</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nùng</a:t>
            </a:r>
            <a:endParaRPr lang="en-US" sz="4400" b="1" dirty="0">
              <a:solidFill>
                <a:srgbClr val="0000FF"/>
              </a:solidFill>
              <a:latin typeface="Times New Roman" pitchFamily="18" charset="0"/>
              <a:cs typeface="Times New Roman" pitchFamily="18" charset="0"/>
            </a:endParaRPr>
          </a:p>
        </p:txBody>
      </p:sp>
      <p:sp>
        <p:nvSpPr>
          <p:cNvPr id="14" name="Rectangle 13"/>
          <p:cNvSpPr/>
          <p:nvPr/>
        </p:nvSpPr>
        <p:spPr>
          <a:xfrm>
            <a:off x="4876800" y="5867400"/>
            <a:ext cx="2514600" cy="609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Năng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nổ</a:t>
            </a:r>
            <a:endParaRPr lang="en-US" sz="4400" b="1" dirty="0">
              <a:solidFill>
                <a:srgbClr val="0000FF"/>
              </a:solidFill>
              <a:latin typeface="Times New Roman" pitchFamily="18" charset="0"/>
              <a:cs typeface="Times New Roman" pitchFamily="18" charset="0"/>
            </a:endParaRPr>
          </a:p>
        </p:txBody>
      </p:sp>
      <p:sp>
        <p:nvSpPr>
          <p:cNvPr id="23" name="Sun 22"/>
          <p:cNvSpPr/>
          <p:nvPr/>
        </p:nvSpPr>
        <p:spPr>
          <a:xfrm>
            <a:off x="4191000" y="2142995"/>
            <a:ext cx="3886200" cy="3733800"/>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600" b="1" dirty="0">
                <a:solidFill>
                  <a:srgbClr val="FF0000"/>
                </a:solidFill>
                <a:latin typeface="Times New Roman" pitchFamily="18" charset="0"/>
                <a:cs typeface="Times New Roman" pitchFamily="18" charset="0"/>
              </a:rPr>
              <a:t>N</a:t>
            </a:r>
          </a:p>
        </p:txBody>
      </p:sp>
      <p:sp>
        <p:nvSpPr>
          <p:cNvPr id="2" name="Rectangle 1"/>
          <p:cNvSpPr/>
          <p:nvPr/>
        </p:nvSpPr>
        <p:spPr>
          <a:xfrm>
            <a:off x="-1" y="12526"/>
            <a:ext cx="6250489" cy="1221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i="1" dirty="0">
                <a:latin typeface="HP001 4 hàng" panose="020B0603050302020204" pitchFamily="34" charset="0"/>
              </a:rPr>
              <a:t>Bài 2/126: a) tìm các tính từ</a:t>
            </a:r>
          </a:p>
          <a:p>
            <a:pPr algn="ctr"/>
            <a:r>
              <a:rPr lang="en-US" sz="2800" b="1" i="1" dirty="0">
                <a:solidFill>
                  <a:srgbClr val="FFC000"/>
                </a:solidFill>
                <a:latin typeface="HP001 4 hàng" panose="020B0603050302020204" pitchFamily="34" charset="0"/>
              </a:rPr>
              <a:t>-Có hai tiếng đều bắt đàu bằng n:</a:t>
            </a:r>
            <a:endParaRPr lang="en-US" sz="2800" dirty="0">
              <a:solidFill>
                <a:srgbClr val="FFC000"/>
              </a:solidFill>
            </a:endParaRPr>
          </a:p>
        </p:txBody>
      </p:sp>
    </p:spTree>
    <p:extLst>
      <p:ext uri="{BB962C8B-B14F-4D97-AF65-F5344CB8AC3E}">
        <p14:creationId xmlns:p14="http://schemas.microsoft.com/office/powerpoint/2010/main" val="160802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4)">
                                      <p:cBhvr>
                                        <p:cTn id="13" dur="2000"/>
                                        <p:tgtEl>
                                          <p:spTgt spid="14"/>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4)">
                                      <p:cBhvr>
                                        <p:cTn id="16" dur="2000"/>
                                        <p:tgtEl>
                                          <p:spTgt spid="11"/>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4)">
                                      <p:cBhvr>
                                        <p:cTn id="19" dur="2000"/>
                                        <p:tgtEl>
                                          <p:spTgt spid="12"/>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4)">
                                      <p:cBhvr>
                                        <p:cTn id="25" dur="2000"/>
                                        <p:tgtEl>
                                          <p:spTgt spid="8"/>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4)">
                                      <p:cBhvr>
                                        <p:cTn id="28" dur="2000"/>
                                        <p:tgtEl>
                                          <p:spTgt spid="7"/>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4)">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4" grpId="0" animBg="1"/>
      <p:bldP spid="2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1090</Words>
  <Application>Microsoft Office PowerPoint</Application>
  <PresentationFormat>Custom</PresentationFormat>
  <Paragraphs>139</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Tài Ngô Tấn</dc:creator>
  <dc:description>www.051661.com</dc:description>
  <cp:lastModifiedBy>DINH HUONG</cp:lastModifiedBy>
  <cp:revision>39</cp:revision>
  <dcterms:created xsi:type="dcterms:W3CDTF">2017-08-26T10:15:00Z</dcterms:created>
  <dcterms:modified xsi:type="dcterms:W3CDTF">2021-12-14T01:19:13Z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1033-11.2.0.10224</vt:lpwstr>
  </property>
</Properties>
</file>