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13"/>
  </p:notesMasterIdLst>
  <p:sldIdLst>
    <p:sldId id="308" r:id="rId3"/>
    <p:sldId id="305" r:id="rId4"/>
    <p:sldId id="280" r:id="rId5"/>
    <p:sldId id="289" r:id="rId6"/>
    <p:sldId id="302" r:id="rId7"/>
    <p:sldId id="294" r:id="rId8"/>
    <p:sldId id="295" r:id="rId9"/>
    <p:sldId id="303" r:id="rId10"/>
    <p:sldId id="304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FF"/>
    <a:srgbClr val="FB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60" d="100"/>
          <a:sy n="60" d="100"/>
        </p:scale>
        <p:origin x="-978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42467-D106-4DDD-89DC-A08CFF735272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5B2BB-0BD9-4C03-8F83-68904BC0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3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2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49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7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4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5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9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9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1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5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8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2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2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8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1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2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1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D9DB-18FC-4DE1-B6E3-B7CBA7A9329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9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994" y="827315"/>
            <a:ext cx="9527177" cy="592182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lvl="0" algn="ctr">
              <a:defRPr/>
            </a:pPr>
            <a:endParaRPr lang="en-US" sz="8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8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</a:p>
        </p:txBody>
      </p:sp>
      <p:sp>
        <p:nvSpPr>
          <p:cNvPr id="3" name="Rectangle 2"/>
          <p:cNvSpPr/>
          <p:nvPr/>
        </p:nvSpPr>
        <p:spPr>
          <a:xfrm>
            <a:off x="4044827" y="2561598"/>
            <a:ext cx="3783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VIẾT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23"/>
          <p:cNvSpPr>
            <a:spLocks noChangeArrowheads="1" noChangeShapeType="1" noTextEdit="1"/>
          </p:cNvSpPr>
          <p:nvPr/>
        </p:nvSpPr>
        <p:spPr bwMode="auto">
          <a:xfrm>
            <a:off x="1928648" y="494318"/>
            <a:ext cx="3731173" cy="5778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Dặn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dò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WordArt 23"/>
          <p:cNvSpPr>
            <a:spLocks noChangeArrowheads="1" noChangeShapeType="1" noTextEdit="1"/>
          </p:cNvSpPr>
          <p:nvPr/>
        </p:nvSpPr>
        <p:spPr bwMode="auto">
          <a:xfrm>
            <a:off x="1797269" y="2491284"/>
            <a:ext cx="6558456" cy="12924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994" y="827315"/>
            <a:ext cx="9527177" cy="592182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lvl="0" algn="ctr">
              <a:defRPr/>
            </a:pP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3" name="Rectangle 2"/>
          <p:cNvSpPr/>
          <p:nvPr/>
        </p:nvSpPr>
        <p:spPr>
          <a:xfrm>
            <a:off x="4186717" y="1253060"/>
            <a:ext cx="3783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VIẾT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66563" y="2689447"/>
            <a:ext cx="5040312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76096" y="3637588"/>
            <a:ext cx="8718331" cy="2419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câu chuyện cần nói lên được một điều có ý nghĩa.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849" y="1837835"/>
            <a:ext cx="3783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447" y="1719329"/>
            <a:ext cx="8875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8293" y="1060061"/>
            <a:ext cx="278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5186" y="413730"/>
            <a:ext cx="755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5737" y="1069796"/>
            <a:ext cx="10774525" cy="1143000"/>
          </a:xfrm>
        </p:spPr>
        <p:txBody>
          <a:bodyPr/>
          <a:lstStyle/>
          <a:p>
            <a:r>
              <a:rPr lang="vi-VN" sz="3200" dirty="0"/>
              <a:t>1. Kể một câu chuyện mà em đã được nghe hoặc được đọc về một người có tấm lòng nhân hậu.</a:t>
            </a:r>
            <a:endParaRPr lang="vi-VN" altLang="en-US" sz="3200" dirty="0">
              <a:latin typeface="VNI-Times" pitchFamily="2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175737" y="2307073"/>
            <a:ext cx="1049074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2. Kể lại câu chuyện </a:t>
            </a:r>
            <a:r>
              <a:rPr lang="en-US" b="1"/>
              <a:t>Nỗi dằn vặt của An-đrây-ca</a:t>
            </a:r>
            <a:r>
              <a:rPr lang="en-US"/>
              <a:t> bằng lời của cậu bé An-đrây-ca.</a:t>
            </a:r>
            <a:endParaRPr lang="vi-VN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175737" y="3685455"/>
            <a:ext cx="107745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/>
              <a:t>3. Kể lại câu chuyện </a:t>
            </a:r>
            <a:r>
              <a:rPr lang="vi-VN" b="1"/>
              <a:t>“Vua tàu thủy” Bạch Thái Bưởi</a:t>
            </a:r>
            <a:r>
              <a:rPr lang="vi-VN"/>
              <a:t> bằng lời của chủ tàu người Pháp hoặc người Hoa.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684832" y="1592754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711835" y="2070083"/>
            <a:ext cx="5545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847851" y="2820273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1288670" y="3291978"/>
            <a:ext cx="4607634" cy="231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847851" y="4369504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288669" y="4841209"/>
            <a:ext cx="8832793" cy="96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WordArt 23"/>
          <p:cNvSpPr>
            <a:spLocks noChangeArrowheads="1" noChangeShapeType="1" noTextEdit="1"/>
          </p:cNvSpPr>
          <p:nvPr/>
        </p:nvSpPr>
        <p:spPr bwMode="auto">
          <a:xfrm>
            <a:off x="1288670" y="5523518"/>
            <a:ext cx="9406759" cy="5778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chọn đề bài nào để làm bài </a:t>
            </a:r>
            <a:r>
              <a:rPr lang="vi-VN" dirty="0" smtClean="0">
                <a:solidFill>
                  <a:srgbClr val="0000CC"/>
                </a:solidFill>
              </a:rPr>
              <a:t>?</a:t>
            </a:r>
            <a:endParaRPr lang="vi-VN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6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2351089" y="620714"/>
            <a:ext cx="1889836" cy="554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Dàn ý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740979" y="1484314"/>
            <a:ext cx="11240814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0" name="AutoShape 24"/>
          <p:cNvSpPr>
            <a:spLocks noChangeArrowheads="1"/>
          </p:cNvSpPr>
          <p:nvPr/>
        </p:nvSpPr>
        <p:spPr bwMode="auto">
          <a:xfrm>
            <a:off x="725214" y="2806700"/>
            <a:ext cx="10957034" cy="3373383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>
            <a:off x="1524000" y="988716"/>
            <a:ext cx="8187559" cy="1447800"/>
          </a:xfrm>
          <a:prstGeom prst="cloudCallout">
            <a:avLst>
              <a:gd name="adj1" fmla="val -60977"/>
              <a:gd name="adj2" fmla="val 99014"/>
            </a:avLst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765738" y="1388565"/>
            <a:ext cx="7945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mở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bàì</a:t>
            </a: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văn</a:t>
            </a: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kể</a:t>
            </a: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chuyện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524000" y="3495232"/>
            <a:ext cx="8534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>
                <a:solidFill>
                  <a:srgbClr val="FF0000"/>
                </a:solidFill>
                <a:cs typeface="Arial" panose="020B0604020202020204" pitchFamily="34" charset="0"/>
              </a:rPr>
              <a:t>Mở bài trực tiếp: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>
                <a:solidFill>
                  <a:srgbClr val="FF0000"/>
                </a:solidFill>
                <a:cs typeface="Arial" panose="020B0604020202020204" pitchFamily="34" charset="0"/>
              </a:rPr>
              <a:t>. Mở bài gián tiếp: 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724400" y="3547241"/>
            <a:ext cx="6768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Kể ngay vào sự việc mở đầu câu chuyện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724400" y="4792414"/>
            <a:ext cx="67686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cs typeface="Arial" panose="020B0604020202020204" pitchFamily="34" charset="0"/>
              </a:rPr>
              <a:t>Nói chuyện khác để dẫn vào câu chuyện định kể</a:t>
            </a:r>
          </a:p>
        </p:txBody>
      </p:sp>
      <p:sp>
        <p:nvSpPr>
          <p:cNvPr id="17418" name="Text Box 38"/>
          <p:cNvSpPr txBox="1">
            <a:spLocks noChangeArrowheads="1"/>
          </p:cNvSpPr>
          <p:nvPr/>
        </p:nvSpPr>
        <p:spPr bwMode="auto">
          <a:xfrm flipV="1">
            <a:off x="3657600" y="2806701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34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 animBg="1"/>
      <p:bldP spid="14362" grpId="0" animBg="1"/>
      <p:bldP spid="14366" grpId="0"/>
      <p:bldP spid="14367" grpId="0"/>
      <p:bldP spid="14368" grpId="0"/>
      <p:bldP spid="143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30468" y="1284219"/>
            <a:ext cx="11298622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WordArt 23"/>
          <p:cNvSpPr>
            <a:spLocks noChangeArrowheads="1" noChangeShapeType="1" noTextEdit="1"/>
          </p:cNvSpPr>
          <p:nvPr/>
        </p:nvSpPr>
        <p:spPr bwMode="auto">
          <a:xfrm>
            <a:off x="1676400" y="352428"/>
            <a:ext cx="9406759" cy="5778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>
                <a:solidFill>
                  <a:srgbClr val="FF0000"/>
                </a:solidFill>
              </a:rPr>
              <a:t>Phần nội dung chính trong bài văn kể chuyện</a:t>
            </a:r>
          </a:p>
        </p:txBody>
      </p:sp>
    </p:spTree>
    <p:extLst>
      <p:ext uri="{BB962C8B-B14F-4D97-AF65-F5344CB8AC3E}">
        <p14:creationId xmlns:p14="http://schemas.microsoft.com/office/powerpoint/2010/main" val="6037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23488" y="1605621"/>
            <a:ext cx="10648402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spcBef>
                <a:spcPct val="50000"/>
              </a:spcBef>
              <a:buAutoNum type="arabicPeriod"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93" y="57652"/>
            <a:ext cx="10147735" cy="6800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0786" y="993228"/>
            <a:ext cx="14346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Tôi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6837" y="1024760"/>
            <a:ext cx="5517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tôi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5592" y="1393338"/>
            <a:ext cx="16711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tôi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3298" y="1730384"/>
            <a:ext cx="13558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tôi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7932" y="1730384"/>
            <a:ext cx="914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Tôi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0513" y="2391106"/>
            <a:ext cx="5885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tôi 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4818" y="624650"/>
            <a:ext cx="1996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Đoạn mở bài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6141" y="6426358"/>
            <a:ext cx="6978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Nêu ý nghĩa câu chuyện hoặc bài học rút ra.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4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Gothic-EB"/>
        <a:ea typeface="华康少女文字W5"/>
        <a:cs typeface=""/>
      </a:majorFont>
      <a:minorFont>
        <a:latin typeface="DFGothic-EB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377</Words>
  <Application>Microsoft Office PowerPoint</Application>
  <PresentationFormat>Custom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1_Office 主题</vt:lpstr>
      <vt:lpstr>PowerPoint Presentation</vt:lpstr>
      <vt:lpstr>PowerPoint Presentation</vt:lpstr>
      <vt:lpstr>PowerPoint Presentation</vt:lpstr>
      <vt:lpstr>1. Kể một câu chuyện mà em đã được nghe hoặc được đọc về một người có tấm lòng nhân hậu.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DINH HUONG</cp:lastModifiedBy>
  <cp:revision>119</cp:revision>
  <dcterms:created xsi:type="dcterms:W3CDTF">2021-11-09T10:05:51Z</dcterms:created>
  <dcterms:modified xsi:type="dcterms:W3CDTF">2021-12-10T09:32:41Z</dcterms:modified>
</cp:coreProperties>
</file>