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sldIdLst>
    <p:sldId id="342" r:id="rId2"/>
    <p:sldId id="349" r:id="rId3"/>
    <p:sldId id="353" r:id="rId4"/>
    <p:sldId id="354" r:id="rId5"/>
    <p:sldId id="355" r:id="rId6"/>
    <p:sldId id="350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48" r:id="rId16"/>
  </p:sldIdLst>
  <p:sldSz cx="12192000" cy="6858000"/>
  <p:notesSz cx="6858000" cy="9144000"/>
  <p:custDataLst>
    <p:tags r:id="rId1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  <a:srgbClr val="C6C6C6"/>
    <a:srgbClr val="FF6600"/>
    <a:srgbClr val="FF0000"/>
    <a:srgbClr val="FF66CC"/>
    <a:srgbClr val="0000FF"/>
    <a:srgbClr val="CC3399"/>
    <a:srgbClr val="9900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21" autoAdjust="0"/>
  </p:normalViewPr>
  <p:slideViewPr>
    <p:cSldViewPr>
      <p:cViewPr>
        <p:scale>
          <a:sx n="76" d="100"/>
          <a:sy n="76" d="100"/>
        </p:scale>
        <p:origin x="-480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C3A913D7-328C-4173-B0F9-9532CE3E28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B4015965-3D7D-4352-85B1-F4F03E18FB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xmlns="" id="{3C54868B-E68A-47FC-9556-0B9293FC275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29F279B1-5C30-43F7-B6E5-71DE4E6AC3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76555DC6-AEEA-499D-8879-6773AFC77D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19BA606A-C1A9-484E-A5CF-8C4F87738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171EAA-23E2-4342-9C2A-3F46D630228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05583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BCD627-A7A9-4308-A115-209D3F10B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6BCB07-AE8E-448C-A793-31801178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7B83DC-133F-41C7-82EA-BFFD8C15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BEF60A-0062-40A1-8A21-292588097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BEE15C-DE8B-4E59-9947-46B54AA2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8BE-2761-4577-AA14-131379093D99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5860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446BEE-4E87-47BE-B142-D1EE1CB5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68F92FD-44F0-4D58-9388-D23EBD1E3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3523B5-20E2-451C-9252-D10B98B7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361C80-61C4-4FB6-AD55-485BECC50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E4DA47-5058-4C63-9D46-883E5152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6837-4BAC-400E-9259-8755A8EBE23E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3222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005BFF-B6E9-43E8-8B93-5C3AACB0C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B6C24F-F571-479B-9EA6-C587BA2A5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B0A709-A974-4D88-8AD9-99D0C072C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544A0D-6C6D-430A-940D-094321B0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EB0F90-3734-4AFB-A8D1-29AA1272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1004-E0ED-4047-9BE1-987C31449676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584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D34726-19AC-4975-A6E5-BF9E4B22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2C4586-9D49-4E3B-A16A-D4BFF576D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7213CB-1658-41ED-BE14-6E1A9C977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A65EA-582F-4B80-895F-D435AA9D9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9F66DD-F21F-46DD-8FC6-9E0320F4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95D9-450C-490E-950A-D84986516D1A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1840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2A450E-8C66-430B-87C0-96C10D87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CC0646-F7E8-4CFF-ABDB-A0B628675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6B9005-F4F1-4014-8028-0FBCE3AB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686FD4-ABEF-4B02-B7E5-5D1F54323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978236-953D-40DF-B6A2-959DE8D1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E031-E30C-49F2-BE11-72D56D4A6BA0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7855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74E458-5CDC-4B62-A5FD-F13730EA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171FA1-9DE3-4A02-A157-6392DBC18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F7A224-5559-4178-A4BE-E915F0F31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2903BF-020F-47DC-AB69-D7627759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F0722A-9D4A-4154-B864-6B3200A10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6034F9-64D2-445B-BCCA-DEAF1068E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ACF-71AA-4648-AAD0-B51B3FD21FE0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071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516A25-7D19-4A84-80A7-E5A96E54D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DDAAF7-7978-4274-9A59-767D7BBFA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10D4B74-DBFE-44D9-8CDC-69CE8907A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D796259-BB93-419B-A423-BA5B6DFAA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A8B2CE7-8946-4234-9F62-E72606C72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008D177-1B71-450F-AA9B-91243CF1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67D398A-611A-465E-A09D-3C0E0784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42DBA50-C2E1-457D-AD34-143ADDE34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7CD3-9C01-41C8-930A-D35ED8CF756B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6375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8DD75-8322-4B8A-9AC7-DD747029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A058C77-9BDE-4AFF-B8C2-C488D975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E23515F-0BD3-4AF2-9FF6-B1FBF830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DC20F5-D57D-4E83-8DC5-A2689AE4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2F51-8B6A-429F-AB74-CE7694A9EB63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159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792322D-C3E4-4410-8D3F-E98FBA4FF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3330DC-A5FA-4C19-8026-1AF283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D60696-A135-408E-916F-9B739B69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BCD7-BF32-415E-A627-132D4E10F831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1135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38CC9-FA06-4DFA-BB54-0E9622AE8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40C827-1D41-4540-9D2D-9EBB2EA4D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97530B-E101-46C5-86C1-BE4B58BA3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4E9710-A54F-40EC-AF69-F3E6AD84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1479CB-6257-4468-BE09-8EA5C6B0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631ACE-518A-4AE0-B4D6-63644A38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797B-D626-4201-A2C6-A5DBD7F56070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3889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B4BCBE-E14A-4A73-A238-1DCF9D670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E94AC7-2DD6-44C1-AF10-A757B9051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407AA0-B035-4953-AF70-9DB34643D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A668A8-E3E9-4FBF-B21B-192F5A03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856F5B-3715-483C-B81C-DC2429B6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3293647-52CC-43D2-8FE0-56363B27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17D-6661-4D4D-93E9-7A5647AD720A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1799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7FEE636-8EEC-4453-A30F-B4B44FD41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1431D2-260C-44CE-AD72-904B4AEF1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F805AE-01D1-4B47-829C-3B178D11E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93E3C0-0F99-483A-94E4-2E9BD874E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CAEDD5-0BF3-453D-AC14-4D39A1F8D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BEF5-1F9A-4EF0-BE02-DEC49AD04BF9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2980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41993" descr="1-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7" y="2073830"/>
            <a:ext cx="4716383" cy="352953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1992" descr="1-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50468"/>
            <a:ext cx="7835591" cy="620310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41991" descr="1-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3681" y="4069532"/>
            <a:ext cx="12221234" cy="278846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41994" descr="1-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7001" y="1865872"/>
            <a:ext cx="4059191" cy="454404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DDDFD3-7DE5-4C6D-A8BE-8437A84999AA}"/>
              </a:ext>
            </a:extLst>
          </p:cNvPr>
          <p:cNvSpPr/>
          <p:nvPr/>
        </p:nvSpPr>
        <p:spPr>
          <a:xfrm>
            <a:off x="1600200" y="1761208"/>
            <a:ext cx="70865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Ôn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tập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giữa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học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ki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̀ I</a:t>
            </a:r>
            <a:endParaRPr lang="en-US" sz="7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(TIẾT 4)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36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3810000" y="152401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en-US" altLang="en-US" sz="2800" b="1" u="sng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="1" u="sng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1905000" y="914401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533400" y="622013"/>
            <a:ext cx="1143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41994" descr="1-3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3026" y="3214445"/>
            <a:ext cx="3411613" cy="381911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67146"/>
              </p:ext>
            </p:extLst>
          </p:nvPr>
        </p:nvGraphicFramePr>
        <p:xfrm>
          <a:off x="762000" y="1602326"/>
          <a:ext cx="8128000" cy="308291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64000"/>
                <a:gridCol w="4064000"/>
              </a:tblGrid>
              <a:tr h="102763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27637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27637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ngoặc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kép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751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1905000" y="685800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609600" y="68199"/>
            <a:ext cx="1143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08800"/>
              </p:ext>
            </p:extLst>
          </p:nvPr>
        </p:nvGraphicFramePr>
        <p:xfrm>
          <a:off x="152400" y="652974"/>
          <a:ext cx="11887200" cy="61653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95400"/>
                <a:gridCol w="5410200"/>
                <a:gridCol w="5181600"/>
              </a:tblGrid>
              <a:tr h="6692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44368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386654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ngoặc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kép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5013" y="2117757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7656" y="1371600"/>
            <a:ext cx="2819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120790" y="1916470"/>
            <a:ext cx="762000" cy="8129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11304" y="3305411"/>
            <a:ext cx="2819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0790" y="2722470"/>
            <a:ext cx="834787" cy="8800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30784" y="1287327"/>
            <a:ext cx="2833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53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2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1905000" y="685800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609600" y="68199"/>
            <a:ext cx="1143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336265"/>
              </p:ext>
            </p:extLst>
          </p:nvPr>
        </p:nvGraphicFramePr>
        <p:xfrm>
          <a:off x="152400" y="652974"/>
          <a:ext cx="11887200" cy="61653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95400"/>
                <a:gridCol w="5410200"/>
                <a:gridCol w="5181600"/>
              </a:tblGrid>
              <a:tr h="6692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44368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386654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ngoặc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kép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5013" y="2117757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7656" y="1371600"/>
            <a:ext cx="2819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120790" y="1916470"/>
            <a:ext cx="762000" cy="8129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11304" y="3305411"/>
            <a:ext cx="2819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0790" y="2722470"/>
            <a:ext cx="834787" cy="8800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38746" y="1371600"/>
            <a:ext cx="5253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“Sao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8746" y="1828602"/>
            <a:ext cx="5253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nay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5448" y="3359030"/>
            <a:ext cx="530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56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1905000" y="685800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609600" y="68199"/>
            <a:ext cx="1143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336265"/>
              </p:ext>
            </p:extLst>
          </p:nvPr>
        </p:nvGraphicFramePr>
        <p:xfrm>
          <a:off x="152400" y="652974"/>
          <a:ext cx="11887200" cy="61653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95400"/>
                <a:gridCol w="5410200"/>
                <a:gridCol w="5181600"/>
              </a:tblGrid>
              <a:tr h="6692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44368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386654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ngoặc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kép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5013" y="2117757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7656" y="1371600"/>
            <a:ext cx="2819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120790" y="1916470"/>
            <a:ext cx="762000" cy="8129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11304" y="3305411"/>
            <a:ext cx="2819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0790" y="2722470"/>
            <a:ext cx="834787" cy="8800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38746" y="1371600"/>
            <a:ext cx="5253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“Sao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8746" y="1828602"/>
            <a:ext cx="5253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nay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5448" y="3359030"/>
            <a:ext cx="530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4289793"/>
            <a:ext cx="527144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10351" y="5947344"/>
            <a:ext cx="527144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7139" y="4205836"/>
            <a:ext cx="5000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17139" y="4959987"/>
            <a:ext cx="5000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8934" y="5071917"/>
            <a:ext cx="5406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2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1905000" y="685800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609600" y="68199"/>
            <a:ext cx="1143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336265"/>
              </p:ext>
            </p:extLst>
          </p:nvPr>
        </p:nvGraphicFramePr>
        <p:xfrm>
          <a:off x="152400" y="652974"/>
          <a:ext cx="11887200" cy="61653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95400"/>
                <a:gridCol w="5410200"/>
                <a:gridCol w="5181600"/>
              </a:tblGrid>
              <a:tr h="6692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44368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386654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Dấu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ngoặc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kép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BE5D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5013" y="2117757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7656" y="1371600"/>
            <a:ext cx="2819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120790" y="1916470"/>
            <a:ext cx="762000" cy="8129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11304" y="3305411"/>
            <a:ext cx="2819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0790" y="2722470"/>
            <a:ext cx="834787" cy="8800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38746" y="1371600"/>
            <a:ext cx="5253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“Sao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8746" y="1828602"/>
            <a:ext cx="5253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nay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95448" y="3359030"/>
            <a:ext cx="530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4289793"/>
            <a:ext cx="527144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10351" y="5947344"/>
            <a:ext cx="527144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7139" y="4205836"/>
            <a:ext cx="5000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17139" y="4959987"/>
            <a:ext cx="5000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8934" y="5071917"/>
            <a:ext cx="5406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79606" y="5902914"/>
            <a:ext cx="5000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57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88D3494-8D2D-4B41-B995-9FA577549E48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9A768AEF-3ADC-4209-AFAC-D689141929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120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6" name="Rectangle: Rounded Corners 12">
              <a:extLst>
                <a:ext uri="{FF2B5EF4-FFF2-40B4-BE49-F238E27FC236}">
                  <a16:creationId xmlns:a16="http://schemas.microsoft.com/office/drawing/2014/main" xmlns="" id="{4B1DADEB-616D-4882-8BDD-22CEF6C1A298}"/>
                </a:ext>
              </a:extLst>
            </p:cNvPr>
            <p:cNvSpPr/>
            <p:nvPr/>
          </p:nvSpPr>
          <p:spPr>
            <a:xfrm>
              <a:off x="190500" y="228600"/>
              <a:ext cx="11811000" cy="6400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vi-V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vi-VN"/>
            </a:p>
          </p:txBody>
        </p:sp>
      </p:grpSp>
      <p:sp>
        <p:nvSpPr>
          <p:cNvPr id="7" name="Text Box 204">
            <a:extLst>
              <a:ext uri="{FF2B5EF4-FFF2-40B4-BE49-F238E27FC236}">
                <a16:creationId xmlns:a16="http://schemas.microsoft.com/office/drawing/2014/main" xmlns="" id="{D1C7D51E-658A-4884-8403-788B85654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1538497"/>
            <a:ext cx="960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Dặn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dò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04">
            <a:extLst>
              <a:ext uri="{FF2B5EF4-FFF2-40B4-BE49-F238E27FC236}">
                <a16:creationId xmlns:a16="http://schemas.microsoft.com/office/drawing/2014/main" xmlns="" id="{D1C7D51E-658A-4884-8403-788B85654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96437"/>
            <a:ext cx="9601200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vi-VN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7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-838200" y="1994918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907322" y="2027022"/>
            <a:ext cx="79130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34915" y="2970965"/>
            <a:ext cx="1828800" cy="1690932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3080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18588" y="2970965"/>
            <a:ext cx="1828800" cy="1690932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accent1"/>
              </a:solidFill>
              <a:latin typeface="Arial" charset="0"/>
            </a:endParaRPr>
          </a:p>
        </p:txBody>
      </p:sp>
      <p:pic>
        <p:nvPicPr>
          <p:cNvPr id="2" name="Picture 13" descr="41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051" y="-81837"/>
            <a:ext cx="2507343" cy="202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9231923" y="2976581"/>
            <a:ext cx="1828800" cy="1690932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286000" y="-23363"/>
            <a:ext cx="7239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r>
              <a:rPr lang="en-US" alt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alt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619500" y="973210"/>
            <a:ext cx="457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TẬP GIỮA HỌC KÌ I </a:t>
            </a:r>
            <a:r>
              <a:rPr lang="en-US" altLang="en-US" sz="28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dirty="0" err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  <a:endParaRPr lang="en-US" altLang="en-US" sz="28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74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074" grpId="0"/>
      <p:bldP spid="3075" grpId="0"/>
      <p:bldP spid="3079" grpId="0" animBg="1"/>
      <p:bldP spid="3080" grpId="0" animBg="1"/>
      <p:bldP spid="12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41992" descr="1-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9283391" cy="6453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41994" descr="1-3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7001" y="1865872"/>
            <a:ext cx="4059191" cy="454404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667301" y="1447800"/>
            <a:ext cx="666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Thương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người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như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thương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thân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2918" y="203257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M: </a:t>
            </a:r>
            <a:r>
              <a:rPr lang="en-US" sz="3200" dirty="0" err="1" smtClean="0"/>
              <a:t>nhân</a:t>
            </a:r>
            <a:r>
              <a:rPr lang="en-US" sz="3200" dirty="0" smtClean="0"/>
              <a:t> </a:t>
            </a:r>
            <a:r>
              <a:rPr lang="en-US" sz="3200" dirty="0" err="1" smtClean="0"/>
              <a:t>hậu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011015" y="2464203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nhân</a:t>
            </a:r>
            <a:r>
              <a:rPr lang="en-US" sz="3200" dirty="0" smtClean="0"/>
              <a:t> </a:t>
            </a:r>
            <a:r>
              <a:rPr lang="en-US" sz="3200" dirty="0" err="1" smtClean="0"/>
              <a:t>tài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28075" y="2912303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nhân</a:t>
            </a:r>
            <a:r>
              <a:rPr lang="en-US" sz="3200" dirty="0" smtClean="0"/>
              <a:t> </a:t>
            </a:r>
            <a:r>
              <a:rPr lang="en-US" sz="3200" dirty="0" err="1" smtClean="0"/>
              <a:t>ái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2624" y="3358279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hiền</a:t>
            </a:r>
            <a:r>
              <a:rPr lang="en-US" sz="3200" dirty="0" smtClean="0"/>
              <a:t> </a:t>
            </a:r>
            <a:r>
              <a:rPr lang="en-US" sz="3200" dirty="0" err="1" smtClean="0"/>
              <a:t>lành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037173" y="3804255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phúc</a:t>
            </a:r>
            <a:r>
              <a:rPr lang="en-US" sz="3200" dirty="0" smtClean="0"/>
              <a:t> </a:t>
            </a:r>
            <a:r>
              <a:rPr lang="en-US" sz="3200" dirty="0" err="1" smtClean="0"/>
              <a:t>hậu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041722" y="4250231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đ</a:t>
            </a:r>
            <a:r>
              <a:rPr lang="en-US" sz="3200" dirty="0" err="1" smtClean="0"/>
              <a:t>ộ</a:t>
            </a:r>
            <a:r>
              <a:rPr lang="en-US" sz="3200" dirty="0" smtClean="0"/>
              <a:t> </a:t>
            </a:r>
            <a:r>
              <a:rPr lang="en-US" sz="3200" dirty="0" err="1" smtClean="0"/>
              <a:t>lượng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046271" y="4696207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b</a:t>
            </a:r>
            <a:r>
              <a:rPr lang="en-US" sz="3200" dirty="0" err="1" smtClean="0"/>
              <a:t>ênh</a:t>
            </a:r>
            <a:r>
              <a:rPr lang="en-US" sz="3200" dirty="0" smtClean="0"/>
              <a:t> </a:t>
            </a:r>
            <a:r>
              <a:rPr lang="en-US" sz="3200" dirty="0" err="1" smtClean="0"/>
              <a:t>vực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50820" y="5142183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nâng</a:t>
            </a:r>
            <a:r>
              <a:rPr lang="en-US" sz="3200" dirty="0" smtClean="0"/>
              <a:t> </a:t>
            </a:r>
            <a:r>
              <a:rPr lang="en-US" sz="3200" dirty="0" err="1" smtClean="0"/>
              <a:t>đỡ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513696" y="203257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đ</a:t>
            </a:r>
            <a:r>
              <a:rPr lang="en-US" sz="3200" dirty="0" err="1" smtClean="0"/>
              <a:t>ộc</a:t>
            </a:r>
            <a:r>
              <a:rPr lang="en-US" sz="3200" dirty="0" smtClean="0"/>
              <a:t> </a:t>
            </a:r>
            <a:r>
              <a:rPr lang="en-US" sz="3200" dirty="0" err="1" smtClean="0"/>
              <a:t>ác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524748" y="2464203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nanh</a:t>
            </a:r>
            <a:r>
              <a:rPr lang="en-US" sz="3200" dirty="0" smtClean="0"/>
              <a:t> </a:t>
            </a:r>
            <a:r>
              <a:rPr lang="en-US" sz="3200" dirty="0" err="1" smtClean="0"/>
              <a:t>ác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41808" y="2912303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c</a:t>
            </a:r>
            <a:r>
              <a:rPr lang="en-US" sz="3200" dirty="0" smtClean="0"/>
              <a:t>ay </a:t>
            </a:r>
            <a:r>
              <a:rPr lang="en-US" sz="3200" dirty="0" err="1" smtClean="0"/>
              <a:t>độc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46357" y="3358279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á</a:t>
            </a:r>
            <a:r>
              <a:rPr lang="en-US" sz="3200" dirty="0" err="1" smtClean="0"/>
              <a:t>c</a:t>
            </a:r>
            <a:r>
              <a:rPr lang="en-US" sz="3200" dirty="0" smtClean="0"/>
              <a:t> </a:t>
            </a:r>
            <a:r>
              <a:rPr lang="en-US" sz="3200" dirty="0" err="1" smtClean="0"/>
              <a:t>nghiệt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550906" y="3804255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bất</a:t>
            </a:r>
            <a:r>
              <a:rPr lang="en-US" sz="3200" dirty="0" smtClean="0"/>
              <a:t> </a:t>
            </a:r>
            <a:r>
              <a:rPr lang="en-US" sz="3200" dirty="0" err="1" smtClean="0"/>
              <a:t>hoà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55455" y="4250231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bắt</a:t>
            </a:r>
            <a:r>
              <a:rPr lang="en-US" sz="3200" dirty="0" smtClean="0"/>
              <a:t> </a:t>
            </a:r>
            <a:r>
              <a:rPr lang="en-US" sz="3200" dirty="0" err="1" smtClean="0"/>
              <a:t>nạt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60004" y="4696207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á</a:t>
            </a:r>
            <a:r>
              <a:rPr lang="en-US" sz="3200" dirty="0" err="1" smtClean="0"/>
              <a:t>p</a:t>
            </a:r>
            <a:r>
              <a:rPr lang="en-US" sz="3200" dirty="0" smtClean="0"/>
              <a:t> </a:t>
            </a:r>
            <a:r>
              <a:rPr lang="en-US" sz="3200" dirty="0" err="1" smtClean="0"/>
              <a:t>bức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564553" y="5142183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bóc</a:t>
            </a:r>
            <a:r>
              <a:rPr lang="en-US" sz="3200" dirty="0" smtClean="0"/>
              <a:t> </a:t>
            </a:r>
            <a:r>
              <a:rPr lang="en-US" sz="3200" dirty="0" err="1" smtClean="0"/>
              <a:t>lột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027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6" grpId="0"/>
      <p:bldP spid="7" grpId="0"/>
      <p:bldP spid="8" grpId="0"/>
      <p:bldP spid="9" grpId="0"/>
      <p:bldP spid="10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41992" descr="1-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9283391" cy="6453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41994" descr="1-3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7001" y="1865872"/>
            <a:ext cx="4059191" cy="454404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667301" y="1447800"/>
            <a:ext cx="666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Măng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mọc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thẳng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2918" y="2032575"/>
            <a:ext cx="3195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M: </a:t>
            </a:r>
            <a:r>
              <a:rPr lang="en-US" sz="3200" dirty="0" err="1" smtClean="0"/>
              <a:t>trung</a:t>
            </a:r>
            <a:r>
              <a:rPr lang="en-US" sz="3200" dirty="0" smtClean="0"/>
              <a:t> </a:t>
            </a:r>
            <a:r>
              <a:rPr lang="en-US" sz="3200" dirty="0" err="1" smtClean="0"/>
              <a:t>thực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011015" y="2464203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trung</a:t>
            </a:r>
            <a:r>
              <a:rPr lang="en-US" sz="3200" dirty="0" smtClean="0"/>
              <a:t> </a:t>
            </a:r>
            <a:r>
              <a:rPr lang="en-US" sz="3200" dirty="0" err="1" smtClean="0"/>
              <a:t>nghĩa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28075" y="2912303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thẳng</a:t>
            </a:r>
            <a:r>
              <a:rPr lang="en-US" sz="3200" dirty="0" smtClean="0"/>
              <a:t> </a:t>
            </a:r>
            <a:r>
              <a:rPr lang="en-US" sz="3200" dirty="0" err="1" smtClean="0"/>
              <a:t>thắn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2624" y="3358279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thành</a:t>
            </a:r>
            <a:r>
              <a:rPr lang="en-US" sz="3200" dirty="0" smtClean="0"/>
              <a:t> </a:t>
            </a:r>
            <a:r>
              <a:rPr lang="en-US" sz="3200" dirty="0" err="1" smtClean="0"/>
              <a:t>thật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037173" y="3804255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thật</a:t>
            </a:r>
            <a:r>
              <a:rPr lang="en-US" sz="3200" dirty="0" smtClean="0"/>
              <a:t> </a:t>
            </a:r>
            <a:r>
              <a:rPr lang="en-US" sz="3200" dirty="0" err="1" smtClean="0"/>
              <a:t>tâm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041722" y="4250231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chính</a:t>
            </a:r>
            <a:r>
              <a:rPr lang="en-US" sz="3200" dirty="0" smtClean="0"/>
              <a:t> </a:t>
            </a:r>
            <a:r>
              <a:rPr lang="en-US" sz="3200" dirty="0" err="1" smtClean="0"/>
              <a:t>trực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046271" y="4696207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 smtClean="0"/>
              <a:t>trọng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513696" y="203257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dối</a:t>
            </a:r>
            <a:r>
              <a:rPr lang="en-US" sz="3200" dirty="0" smtClean="0"/>
              <a:t> </a:t>
            </a:r>
            <a:r>
              <a:rPr lang="en-US" sz="3200" dirty="0" err="1" smtClean="0"/>
              <a:t>trá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524748" y="2464203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gian</a:t>
            </a:r>
            <a:r>
              <a:rPr lang="en-US" sz="3200" dirty="0" smtClean="0"/>
              <a:t> </a:t>
            </a:r>
            <a:r>
              <a:rPr lang="en-US" sz="3200" dirty="0" err="1" smtClean="0"/>
              <a:t>dối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41808" y="2912303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gian</a:t>
            </a:r>
            <a:r>
              <a:rPr lang="en-US" sz="3200" dirty="0" smtClean="0"/>
              <a:t> </a:t>
            </a:r>
            <a:r>
              <a:rPr lang="en-US" sz="3200" dirty="0" err="1" smtClean="0"/>
              <a:t>trá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46357" y="3358279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gian</a:t>
            </a:r>
            <a:r>
              <a:rPr lang="en-US" sz="3200" dirty="0" smtClean="0"/>
              <a:t> </a:t>
            </a:r>
            <a:r>
              <a:rPr lang="en-US" sz="3200" dirty="0" err="1" smtClean="0"/>
              <a:t>lận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550906" y="3804255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lừa</a:t>
            </a:r>
            <a:r>
              <a:rPr lang="en-US" sz="3200" dirty="0" smtClean="0"/>
              <a:t> </a:t>
            </a:r>
            <a:r>
              <a:rPr lang="en-US" sz="3200" dirty="0" err="1" smtClean="0"/>
              <a:t>bịp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55455" y="4250231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lừa</a:t>
            </a:r>
            <a:r>
              <a:rPr lang="en-US" sz="3200" dirty="0" smtClean="0"/>
              <a:t> </a:t>
            </a:r>
            <a:r>
              <a:rPr lang="en-US" sz="3200" dirty="0" err="1" smtClean="0"/>
              <a:t>lọc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60004" y="4696207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bịp</a:t>
            </a:r>
            <a:r>
              <a:rPr lang="en-US" sz="3200" dirty="0" smtClean="0"/>
              <a:t> </a:t>
            </a:r>
            <a:r>
              <a:rPr lang="en-US" sz="3200" dirty="0" err="1" smtClean="0"/>
              <a:t>bợm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16109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6" grpId="0"/>
      <p:bldP spid="7" grpId="0"/>
      <p:bldP spid="8" grpId="0"/>
      <p:bldP spid="9" grpId="0"/>
      <p:bldP spid="10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41992" descr="1-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9283391" cy="6453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41994" descr="1-3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7001" y="1865872"/>
            <a:ext cx="4059191" cy="454404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667301" y="1447800"/>
            <a:ext cx="666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đôi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cánh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ước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mơ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2918" y="2032575"/>
            <a:ext cx="3195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M: </a:t>
            </a:r>
            <a:r>
              <a:rPr lang="en-US" sz="3200" dirty="0" err="1" smtClean="0"/>
              <a:t>ước</a:t>
            </a:r>
            <a:r>
              <a:rPr lang="en-US" sz="3200" dirty="0" smtClean="0"/>
              <a:t> </a:t>
            </a:r>
            <a:r>
              <a:rPr lang="en-US" sz="3200" dirty="0" err="1" smtClean="0"/>
              <a:t>mơ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011015" y="2590800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ư</a:t>
            </a:r>
            <a:r>
              <a:rPr lang="en-US" sz="3200" dirty="0" err="1" smtClean="0"/>
              <a:t>ớc</a:t>
            </a:r>
            <a:r>
              <a:rPr lang="en-US" sz="3200" dirty="0" smtClean="0"/>
              <a:t> </a:t>
            </a:r>
            <a:r>
              <a:rPr lang="en-US" sz="3200" dirty="0" err="1" smtClean="0"/>
              <a:t>muốn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28075" y="3160249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ước</a:t>
            </a:r>
            <a:r>
              <a:rPr lang="en-US" sz="3200" dirty="0" smtClean="0"/>
              <a:t> </a:t>
            </a:r>
            <a:r>
              <a:rPr lang="en-US" sz="3200" dirty="0" err="1" smtClean="0"/>
              <a:t>ao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2624" y="3733800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ước</a:t>
            </a:r>
            <a:r>
              <a:rPr lang="en-US" sz="3200" dirty="0" smtClean="0"/>
              <a:t> </a:t>
            </a:r>
            <a:r>
              <a:rPr lang="en-US" sz="3200" dirty="0" err="1" smtClean="0"/>
              <a:t>mong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007591" y="2590800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mong</a:t>
            </a:r>
            <a:r>
              <a:rPr lang="en-US" sz="3200" dirty="0" smtClean="0"/>
              <a:t> </a:t>
            </a:r>
            <a:r>
              <a:rPr lang="en-US" sz="3200" dirty="0" err="1" smtClean="0"/>
              <a:t>ước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024651" y="3160249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mơ</a:t>
            </a:r>
            <a:r>
              <a:rPr lang="en-US" sz="3200" dirty="0" smtClean="0"/>
              <a:t> </a:t>
            </a:r>
            <a:r>
              <a:rPr lang="en-US" sz="3200" dirty="0" err="1" smtClean="0"/>
              <a:t>ước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5029200" y="3733800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mơ</a:t>
            </a:r>
            <a:r>
              <a:rPr lang="en-US" sz="3200" dirty="0" smtClean="0"/>
              <a:t> </a:t>
            </a:r>
            <a:r>
              <a:rPr lang="en-US" sz="3200" dirty="0" err="1" smtClean="0"/>
              <a:t>tưởng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037173" y="4276699"/>
            <a:ext cx="229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ước</a:t>
            </a:r>
            <a:r>
              <a:rPr lang="en-US" sz="3200" dirty="0" smtClean="0"/>
              <a:t> </a:t>
            </a:r>
            <a:r>
              <a:rPr lang="en-US" sz="3200" dirty="0" err="1" smtClean="0"/>
              <a:t>vọng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7993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6" grpId="0"/>
      <p:bldP spid="7" grpId="0"/>
      <p:bldP spid="8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3810000" y="152401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</a:t>
            </a:r>
          </a:p>
        </p:txBody>
      </p:sp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1905000" y="914401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533400" y="622013"/>
            <a:ext cx="11430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41992" descr="1-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0"/>
            <a:ext cx="9283391" cy="4724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616194" y="3276600"/>
            <a:ext cx="666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Thương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người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như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thương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thân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616193" y="4262706"/>
            <a:ext cx="666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Măng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mọc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thẳng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1616193" y="5282625"/>
            <a:ext cx="666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đôi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cánh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ước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mơ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0" name="图片 41994" descr="1-3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43026" y="3214445"/>
            <a:ext cx="3411613" cy="381911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618271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5621" y="228600"/>
            <a:ext cx="666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Thương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người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như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thương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thân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1014022"/>
            <a:ext cx="4338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Ở </a:t>
            </a:r>
            <a:r>
              <a:rPr lang="en-US" sz="3200" dirty="0" err="1" smtClean="0"/>
              <a:t>hiền</a:t>
            </a:r>
            <a:r>
              <a:rPr lang="en-US" sz="3200" dirty="0" smtClean="0"/>
              <a:t> </a:t>
            </a:r>
            <a:r>
              <a:rPr lang="en-US" sz="3200" dirty="0" err="1" smtClean="0"/>
              <a:t>gặp</a:t>
            </a:r>
            <a:r>
              <a:rPr lang="en-US" sz="3200" dirty="0" smtClean="0"/>
              <a:t> </a:t>
            </a:r>
            <a:r>
              <a:rPr lang="en-US" sz="3200" dirty="0" err="1" smtClean="0"/>
              <a:t>lành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364326"/>
            <a:ext cx="421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Lành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đất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1014022"/>
            <a:ext cx="421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Môi</a:t>
            </a:r>
            <a:r>
              <a:rPr lang="en-US" sz="3200" dirty="0" smtClean="0"/>
              <a:t> </a:t>
            </a:r>
            <a:r>
              <a:rPr lang="en-US" sz="3200" dirty="0" err="1" smtClean="0"/>
              <a:t>hở</a:t>
            </a:r>
            <a:r>
              <a:rPr lang="en-US" sz="3200" dirty="0" smtClean="0"/>
              <a:t> </a:t>
            </a:r>
            <a:r>
              <a:rPr lang="en-US" sz="3200" dirty="0" err="1" smtClean="0"/>
              <a:t>răng</a:t>
            </a:r>
            <a:r>
              <a:rPr lang="en-US" sz="3200" dirty="0" smtClean="0"/>
              <a:t> </a:t>
            </a:r>
            <a:r>
              <a:rPr lang="en-US" sz="3200" dirty="0" err="1" smtClean="0"/>
              <a:t>lạnh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05600" y="1632003"/>
            <a:ext cx="563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Máu</a:t>
            </a:r>
            <a:r>
              <a:rPr lang="en-US" sz="3200" dirty="0" smtClean="0"/>
              <a:t> </a:t>
            </a:r>
            <a:r>
              <a:rPr lang="en-US" sz="3200" dirty="0" err="1" smtClean="0"/>
              <a:t>chảy</a:t>
            </a:r>
            <a:r>
              <a:rPr lang="en-US" sz="3200" dirty="0" smtClean="0"/>
              <a:t> </a:t>
            </a:r>
            <a:r>
              <a:rPr lang="en-US" sz="3200" dirty="0" err="1" smtClean="0"/>
              <a:t>ruột</a:t>
            </a:r>
            <a:r>
              <a:rPr lang="en-US" sz="3200" dirty="0" smtClean="0"/>
              <a:t> </a:t>
            </a:r>
            <a:r>
              <a:rPr lang="en-US" sz="3200" dirty="0" err="1" smtClean="0"/>
              <a:t>mềm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1633309"/>
            <a:ext cx="5524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Một</a:t>
            </a:r>
            <a:r>
              <a:rPr lang="en-US" sz="3200" dirty="0" smtClean="0"/>
              <a:t> </a:t>
            </a:r>
            <a:r>
              <a:rPr lang="en-US" sz="3200" dirty="0" err="1" smtClean="0"/>
              <a:t>cây</a:t>
            </a:r>
            <a:r>
              <a:rPr lang="en-US" sz="3200" dirty="0" smtClean="0"/>
              <a:t> </a:t>
            </a:r>
            <a:r>
              <a:rPr lang="en-US" sz="3200" dirty="0" err="1" smtClean="0"/>
              <a:t>làm</a:t>
            </a:r>
            <a:r>
              <a:rPr lang="en-US" sz="3200" dirty="0" smtClean="0"/>
              <a:t> </a:t>
            </a:r>
            <a:r>
              <a:rPr lang="en-US" sz="3200" dirty="0" err="1" smtClean="0"/>
              <a:t>chẳng</a:t>
            </a:r>
            <a:r>
              <a:rPr lang="en-US" sz="3200" dirty="0" smtClean="0"/>
              <a:t> </a:t>
            </a:r>
            <a:r>
              <a:rPr lang="en-US" sz="3200" dirty="0" err="1" smtClean="0"/>
              <a:t>nên</a:t>
            </a:r>
            <a:r>
              <a:rPr lang="en-US" sz="3200" dirty="0" smtClean="0"/>
              <a:t> non</a:t>
            </a:r>
          </a:p>
          <a:p>
            <a:pPr algn="ctr"/>
            <a:r>
              <a:rPr lang="en-US" sz="3200" dirty="0" smtClean="0"/>
              <a:t>Ba </a:t>
            </a:r>
            <a:r>
              <a:rPr lang="en-US" sz="3200" dirty="0" err="1" smtClean="0"/>
              <a:t>cây</a:t>
            </a:r>
            <a:r>
              <a:rPr lang="en-US" sz="3200" dirty="0" smtClean="0"/>
              <a:t> </a:t>
            </a:r>
            <a:r>
              <a:rPr lang="en-US" sz="3200" dirty="0" err="1" smtClean="0"/>
              <a:t>chụm</a:t>
            </a:r>
            <a:r>
              <a:rPr lang="en-US" sz="3200" dirty="0" smtClean="0"/>
              <a:t> </a:t>
            </a:r>
            <a:r>
              <a:rPr lang="en-US" sz="3200" dirty="0" err="1" smtClean="0"/>
              <a:t>lại</a:t>
            </a:r>
            <a:r>
              <a:rPr lang="en-US" sz="3200" dirty="0" smtClean="0"/>
              <a:t> </a:t>
            </a:r>
            <a:r>
              <a:rPr lang="en-US" sz="3200" dirty="0" err="1" smtClean="0"/>
              <a:t>nên</a:t>
            </a:r>
            <a:r>
              <a:rPr lang="en-US" sz="3200" dirty="0" smtClean="0"/>
              <a:t> </a:t>
            </a:r>
            <a:r>
              <a:rPr lang="en-US" sz="3200" dirty="0" err="1" smtClean="0"/>
              <a:t>hòn</a:t>
            </a:r>
            <a:r>
              <a:rPr lang="en-US" sz="3200" dirty="0" smtClean="0"/>
              <a:t> </a:t>
            </a:r>
            <a:r>
              <a:rPr lang="en-US" sz="3200" dirty="0" err="1" smtClean="0"/>
              <a:t>núi</a:t>
            </a:r>
            <a:r>
              <a:rPr lang="en-US" sz="3200" dirty="0" smtClean="0"/>
              <a:t> </a:t>
            </a:r>
            <a:r>
              <a:rPr lang="en-US" sz="3200" dirty="0" err="1" smtClean="0"/>
              <a:t>cao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2745039"/>
            <a:ext cx="552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Hiền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bụt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3983613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Thương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nhau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chị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gái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705600" y="2249984"/>
            <a:ext cx="421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Nhường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cơm</a:t>
            </a:r>
            <a:r>
              <a:rPr lang="en-US" sz="3200" dirty="0" smtClean="0"/>
              <a:t> </a:t>
            </a:r>
            <a:r>
              <a:rPr lang="en-US" sz="3200" dirty="0" err="1" smtClean="0"/>
              <a:t>sẻ</a:t>
            </a:r>
            <a:r>
              <a:rPr lang="en-US" sz="3200" dirty="0" smtClean="0"/>
              <a:t> </a:t>
            </a:r>
            <a:r>
              <a:rPr lang="en-US" sz="3200" dirty="0" err="1" smtClean="0"/>
              <a:t>áo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705600" y="2867965"/>
            <a:ext cx="563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Lá</a:t>
            </a:r>
            <a:r>
              <a:rPr lang="en-US" sz="3200" dirty="0" smtClean="0"/>
              <a:t> </a:t>
            </a:r>
            <a:r>
              <a:rPr lang="en-US" sz="3200" dirty="0" err="1" smtClean="0"/>
              <a:t>lành</a:t>
            </a:r>
            <a:r>
              <a:rPr lang="en-US" sz="3200" dirty="0" smtClean="0"/>
              <a:t> </a:t>
            </a:r>
            <a:r>
              <a:rPr lang="en-US" sz="3200" dirty="0" err="1" smtClean="0"/>
              <a:t>đùm</a:t>
            </a:r>
            <a:r>
              <a:rPr lang="en-US" sz="3200" dirty="0" smtClean="0"/>
              <a:t> </a:t>
            </a:r>
            <a:r>
              <a:rPr lang="en-US" sz="3200" dirty="0" err="1" smtClean="0"/>
              <a:t>lá</a:t>
            </a:r>
            <a:r>
              <a:rPr lang="en-US" sz="3200" dirty="0" smtClean="0"/>
              <a:t> </a:t>
            </a:r>
            <a:r>
              <a:rPr lang="en-US" sz="3200" dirty="0" err="1" smtClean="0"/>
              <a:t>rách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4602902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Dữ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cọp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3485947"/>
            <a:ext cx="563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Trâu</a:t>
            </a:r>
            <a:r>
              <a:rPr lang="en-US" sz="3200" dirty="0" smtClean="0"/>
              <a:t> </a:t>
            </a:r>
            <a:r>
              <a:rPr lang="en-US" sz="3200" dirty="0" err="1" smtClean="0"/>
              <a:t>buộc</a:t>
            </a:r>
            <a:r>
              <a:rPr lang="en-US" sz="3200" dirty="0" smtClean="0"/>
              <a:t> </a:t>
            </a:r>
            <a:r>
              <a:rPr lang="en-US" sz="3200" dirty="0" err="1" smtClean="0"/>
              <a:t>ghét</a:t>
            </a:r>
            <a:r>
              <a:rPr lang="en-US" sz="3200" dirty="0" smtClean="0"/>
              <a:t> </a:t>
            </a:r>
            <a:r>
              <a:rPr lang="en-US" sz="3200" dirty="0" err="1" smtClean="0"/>
              <a:t>trâu</a:t>
            </a:r>
            <a:r>
              <a:rPr lang="en-US" sz="3200" dirty="0" smtClean="0"/>
              <a:t> </a:t>
            </a:r>
            <a:r>
              <a:rPr lang="en-US" sz="3200" dirty="0" err="1" smtClean="0"/>
              <a:t>ăn</a:t>
            </a:r>
            <a:endParaRPr lang="en-US" sz="3200" dirty="0"/>
          </a:p>
        </p:txBody>
      </p:sp>
      <p:pic>
        <p:nvPicPr>
          <p:cNvPr id="27" name="图片 41994" descr="1-3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3546" y="4103927"/>
            <a:ext cx="2568718" cy="287554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387738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6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41992" descr="1-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4400" y="-228600"/>
            <a:ext cx="13944600" cy="6682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828800" y="1221202"/>
            <a:ext cx="666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Măng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mọc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thẳng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9698" y="2032575"/>
            <a:ext cx="4338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Thẳng</a:t>
            </a:r>
            <a:r>
              <a:rPr lang="en-US" sz="3200" dirty="0" smtClean="0"/>
              <a:t> </a:t>
            </a:r>
            <a:r>
              <a:rPr lang="en-US" sz="3200" dirty="0" err="1" smtClean="0"/>
              <a:t>như</a:t>
            </a:r>
            <a:r>
              <a:rPr lang="en-US" sz="3200" dirty="0" smtClean="0"/>
              <a:t> </a:t>
            </a:r>
            <a:r>
              <a:rPr lang="en-US" sz="3200" dirty="0" err="1" smtClean="0"/>
              <a:t>ruột</a:t>
            </a:r>
            <a:r>
              <a:rPr lang="en-US" sz="3200" dirty="0" smtClean="0"/>
              <a:t> </a:t>
            </a:r>
            <a:r>
              <a:rPr lang="en-US" sz="3200" dirty="0" err="1" smtClean="0"/>
              <a:t>ngựa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615625"/>
            <a:ext cx="421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Thuốc</a:t>
            </a:r>
            <a:r>
              <a:rPr lang="en-US" sz="3200" dirty="0" smtClean="0"/>
              <a:t> </a:t>
            </a:r>
            <a:r>
              <a:rPr lang="en-US" sz="3200" dirty="0" err="1" smtClean="0"/>
              <a:t>đắng</a:t>
            </a:r>
            <a:r>
              <a:rPr lang="en-US" sz="3200" dirty="0" smtClean="0"/>
              <a:t> </a:t>
            </a:r>
            <a:r>
              <a:rPr lang="en-US" sz="3200" dirty="0" err="1" smtClean="0"/>
              <a:t>dã</a:t>
            </a:r>
            <a:r>
              <a:rPr lang="en-US" sz="3200" dirty="0" smtClean="0"/>
              <a:t> </a:t>
            </a:r>
            <a:r>
              <a:rPr lang="en-US" sz="3200" dirty="0" err="1" smtClean="0"/>
              <a:t>tật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3223227"/>
            <a:ext cx="5414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Cây</a:t>
            </a:r>
            <a:r>
              <a:rPr lang="en-US" sz="3200" dirty="0" smtClean="0"/>
              <a:t> </a:t>
            </a:r>
            <a:r>
              <a:rPr lang="en-US" sz="3200" dirty="0" err="1" smtClean="0"/>
              <a:t>ngay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sợ</a:t>
            </a:r>
            <a:r>
              <a:rPr lang="en-US" sz="3200" dirty="0" smtClean="0"/>
              <a:t> </a:t>
            </a:r>
            <a:r>
              <a:rPr lang="en-US" sz="3200" dirty="0" err="1" smtClean="0"/>
              <a:t>chết</a:t>
            </a:r>
            <a:r>
              <a:rPr lang="en-US" sz="3200" dirty="0" smtClean="0"/>
              <a:t> </a:t>
            </a:r>
            <a:r>
              <a:rPr lang="en-US" sz="3200" dirty="0" err="1" smtClean="0"/>
              <a:t>đứng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2030850"/>
            <a:ext cx="563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Giấy</a:t>
            </a:r>
            <a:r>
              <a:rPr lang="en-US" sz="3200" dirty="0" smtClean="0"/>
              <a:t> </a:t>
            </a:r>
            <a:r>
              <a:rPr lang="en-US" sz="3200" dirty="0" err="1" smtClean="0"/>
              <a:t>rách</a:t>
            </a:r>
            <a:r>
              <a:rPr lang="en-US" sz="3200" dirty="0" smtClean="0"/>
              <a:t> </a:t>
            </a:r>
            <a:r>
              <a:rPr lang="en-US" sz="3200" dirty="0" err="1" smtClean="0"/>
              <a:t>phải</a:t>
            </a:r>
            <a:r>
              <a:rPr lang="en-US" sz="3200" dirty="0" smtClean="0"/>
              <a:t> </a:t>
            </a:r>
            <a:r>
              <a:rPr lang="en-US" sz="3200" dirty="0" err="1" smtClean="0"/>
              <a:t>giữ</a:t>
            </a:r>
            <a:r>
              <a:rPr lang="en-US" sz="3200" dirty="0" smtClean="0"/>
              <a:t> </a:t>
            </a:r>
            <a:r>
              <a:rPr lang="en-US" sz="3200" dirty="0" err="1" smtClean="0"/>
              <a:t>lấy</a:t>
            </a:r>
            <a:r>
              <a:rPr lang="en-US" sz="3200" dirty="0" smtClean="0"/>
              <a:t> </a:t>
            </a:r>
            <a:r>
              <a:rPr lang="en-US" sz="3200" dirty="0" err="1" smtClean="0"/>
              <a:t>lề</a:t>
            </a:r>
            <a:r>
              <a:rPr lang="en-US" sz="32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4121491"/>
            <a:ext cx="19812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chemeClr val="bg1"/>
                </a:solidFill>
              </a:rPr>
              <a:t>Trung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thực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83681" y="2615624"/>
            <a:ext cx="563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Đói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sạch</a:t>
            </a:r>
            <a:r>
              <a:rPr lang="en-US" sz="3200" dirty="0" smtClean="0"/>
              <a:t>, </a:t>
            </a:r>
            <a:r>
              <a:rPr lang="en-US" sz="3200" dirty="0" err="1" smtClean="0"/>
              <a:t>rách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thơm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077200" y="4121490"/>
            <a:ext cx="19812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Tự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trọng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7" name="图片 41994" descr="1-3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3546" y="4103927"/>
            <a:ext cx="2568718" cy="287554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951106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6" grpId="0"/>
      <p:bldP spid="13" grpId="0"/>
      <p:bldP spid="15" grpId="0"/>
      <p:bldP spid="9" grpId="0" animBg="1"/>
      <p:bldP spid="10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41992" descr="1-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3400" y="-228600"/>
            <a:ext cx="10121591" cy="6682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667301" y="1447800"/>
            <a:ext cx="6660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đôi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cánh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ước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mơ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2918" y="2032575"/>
            <a:ext cx="4338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Cầu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ước</a:t>
            </a:r>
            <a:r>
              <a:rPr lang="en-US" sz="3200" dirty="0" smtClean="0"/>
              <a:t> </a:t>
            </a:r>
            <a:r>
              <a:rPr lang="en-US" sz="3200" dirty="0" err="1" smtClean="0"/>
              <a:t>thấy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43820" y="2615625"/>
            <a:ext cx="421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 smtClean="0"/>
              <a:t>Ư</a:t>
            </a:r>
            <a:r>
              <a:rPr lang="en-US" sz="3200" dirty="0" err="1" smtClean="0"/>
              <a:t>ớc</a:t>
            </a:r>
            <a:r>
              <a:rPr lang="en-US" sz="3200" dirty="0" smtClean="0"/>
              <a:t> </a:t>
            </a:r>
            <a:r>
              <a:rPr lang="en-US" sz="3200" dirty="0" err="1" smtClean="0"/>
              <a:t>sao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vậy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443820" y="3223227"/>
            <a:ext cx="421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dirty="0" smtClean="0"/>
              <a:t>Ư</a:t>
            </a:r>
            <a:r>
              <a:rPr lang="en-US" sz="3200" dirty="0" err="1" smtClean="0"/>
              <a:t>ớc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trái</a:t>
            </a:r>
            <a:r>
              <a:rPr lang="en-US" sz="3200" dirty="0" smtClean="0"/>
              <a:t> </a:t>
            </a:r>
            <a:r>
              <a:rPr lang="en-US" sz="3200" dirty="0" err="1" smtClean="0"/>
              <a:t>mùa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452918" y="3840554"/>
            <a:ext cx="563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Đứng</a:t>
            </a:r>
            <a:r>
              <a:rPr lang="en-US" sz="3200" dirty="0" smtClean="0"/>
              <a:t> </a:t>
            </a:r>
            <a:r>
              <a:rPr lang="en-US" sz="3200" dirty="0" err="1" smtClean="0"/>
              <a:t>núi</a:t>
            </a:r>
            <a:r>
              <a:rPr lang="en-US" sz="3200" dirty="0" smtClean="0"/>
              <a:t> </a:t>
            </a:r>
            <a:r>
              <a:rPr lang="en-US" sz="3200" dirty="0" err="1" smtClean="0"/>
              <a:t>này</a:t>
            </a:r>
            <a:r>
              <a:rPr lang="en-US" sz="3200" dirty="0" smtClean="0"/>
              <a:t> </a:t>
            </a:r>
            <a:r>
              <a:rPr lang="en-US" sz="3200" dirty="0" err="1" smtClean="0"/>
              <a:t>trông</a:t>
            </a:r>
            <a:r>
              <a:rPr lang="en-US" sz="3200" dirty="0" smtClean="0"/>
              <a:t> </a:t>
            </a:r>
            <a:r>
              <a:rPr lang="en-US" sz="3200" dirty="0" err="1" smtClean="0"/>
              <a:t>núi</a:t>
            </a:r>
            <a:r>
              <a:rPr lang="en-US" sz="3200" dirty="0" smtClean="0"/>
              <a:t> </a:t>
            </a:r>
            <a:r>
              <a:rPr lang="en-US" sz="3200" dirty="0" err="1" smtClean="0"/>
              <a:t>nọ</a:t>
            </a:r>
            <a:endParaRPr lang="en-US" sz="3200" dirty="0"/>
          </a:p>
        </p:txBody>
      </p:sp>
      <p:pic>
        <p:nvPicPr>
          <p:cNvPr id="9" name="图片 41994" descr="1-3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3546" y="4103927"/>
            <a:ext cx="2568718" cy="287554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95748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6" grpId="0"/>
      <p:bldP spid="13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42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1&quot;/&gt;&lt;/object&gt;&lt;object type=&quot;3&quot; unique_id=&quot;10007&quot;&gt;&lt;property id=&quot;20148&quot; value=&quot;5&quot;/&gt;&lt;property id=&quot;20300&quot; value=&quot;Slide 5&quot;/&gt;&lt;property id=&quot;20307&quot; value=&quot;329&quot;/&gt;&lt;/object&gt;&lt;object type=&quot;3&quot; unique_id=&quot;10008&quot;&gt;&lt;property id=&quot;20148&quot; value=&quot;5&quot;/&gt;&lt;property id=&quot;20300&quot; value=&quot;Slide 6&quot;/&gt;&lt;property id=&quot;20307&quot; value=&quot;270&quot;/&gt;&lt;/object&gt;&lt;object type=&quot;3&quot; unique_id=&quot;10009&quot;&gt;&lt;property id=&quot;20148&quot; value=&quot;5&quot;/&gt;&lt;property id=&quot;20300&quot; value=&quot;Slide 7&quot;/&gt;&lt;property id=&quot;20307&quot; value=&quot;344&quot;/&gt;&lt;/object&gt;&lt;object type=&quot;3&quot; unique_id=&quot;10010&quot;&gt;&lt;property id=&quot;20148&quot; value=&quot;5&quot;/&gt;&lt;property id=&quot;20300&quot; value=&quot;Slide 8&quot;/&gt;&lt;property id=&quot;20307&quot; value=&quot;343&quot;/&gt;&lt;/object&gt;&lt;object type=&quot;3&quot; unique_id=&quot;10011&quot;&gt;&lt;property id=&quot;20148&quot; value=&quot;5&quot;/&gt;&lt;property id=&quot;20300&quot; value=&quot;Slide 9&quot;/&gt;&lt;property id=&quot;20307&quot; value=&quot;276&quot;/&gt;&lt;/object&gt;&lt;object type=&quot;3&quot; unique_id=&quot;10012&quot;&gt;&lt;property id=&quot;20148&quot; value=&quot;5&quot;/&gt;&lt;property id=&quot;20300&quot; value=&quot;Slide 10&quot;/&gt;&lt;property id=&quot;20307&quot; value=&quot;327&quot;/&gt;&lt;/object&gt;&lt;object type=&quot;3&quot; unique_id=&quot;10013&quot;&gt;&lt;property id=&quot;20148&quot; value=&quot;5&quot;/&gt;&lt;property id=&quot;20300&quot; value=&quot;Slide 11&quot;/&gt;&lt;property id=&quot;20307&quot; value=&quot;345&quot;/&gt;&lt;/object&gt;&lt;object type=&quot;3&quot; unique_id=&quot;10014&quot;&gt;&lt;property id=&quot;20148&quot; value=&quot;5&quot;/&gt;&lt;property id=&quot;20300&quot; value=&quot;Slide 12&quot;/&gt;&lt;property id=&quot;20307&quot; value=&quot;334&quot;/&gt;&lt;/object&gt;&lt;object type=&quot;3&quot; unique_id=&quot;10015&quot;&gt;&lt;property id=&quot;20148&quot; value=&quot;5&quot;/&gt;&lt;property id=&quot;20300&quot; value=&quot;Slide 13&quot;/&gt;&lt;property id=&quot;20307&quot; value=&quot;306&quot;/&gt;&lt;/object&gt;&lt;object type=&quot;3&quot; unique_id=&quot;10016&quot;&gt;&lt;property id=&quot;20148&quot; value=&quot;5&quot;/&gt;&lt;property id=&quot;20300&quot; value=&quot;Slide 14&quot;/&gt;&lt;property id=&quot;20307&quot; value=&quot;337&quot;/&gt;&lt;/object&gt;&lt;object type=&quot;3&quot; unique_id=&quot;10017&quot;&gt;&lt;property id=&quot;20148&quot; value=&quot;5&quot;/&gt;&lt;property id=&quot;20300&quot; value=&quot;Slide 15 - &amp;quot;Trò chơi:  Tinh mắt - nhanh tay&amp;quot;&quot;/&gt;&lt;property id=&quot;20307&quot; value=&quot;339&quot;/&gt;&lt;/object&gt;&lt;object type=&quot;3&quot; unique_id=&quot;10018&quot;&gt;&lt;property id=&quot;20148&quot; value=&quot;5&quot;/&gt;&lt;property id=&quot;20300&quot; value=&quot;Slide 16&quot;/&gt;&lt;property id=&quot;20307&quot; value=&quot;340&quot;/&gt;&lt;/object&gt;&lt;object type=&quot;3&quot; unique_id=&quot;10019&quot;&gt;&lt;property id=&quot;20148&quot; value=&quot;5&quot;/&gt;&lt;property id=&quot;20300&quot; value=&quot;Slide 17&quot;/&gt;&lt;property id=&quot;20307&quot; value=&quot;341&quot;/&gt;&lt;/object&gt;&lt;object type=&quot;3&quot; unique_id=&quot;10020&quot;&gt;&lt;property id=&quot;20148&quot; value=&quot;5&quot;/&gt;&lt;property id=&quot;20300&quot; value=&quot;Slide 18&quot;/&gt;&lt;property id=&quot;20307&quot; value=&quot;347&quot;/&gt;&lt;/object&gt;&lt;object type=&quot;3&quot; unique_id=&quot;10021&quot;&gt;&lt;property id=&quot;20148&quot; value=&quot;5&quot;/&gt;&lt;property id=&quot;20300&quot; value=&quot;Slide 19&quot;/&gt;&lt;property id=&quot;20307&quot; value=&quot;348&quot;/&gt;&lt;/object&gt;&lt;/object&gt;&lt;object type=&quot;8&quot; unique_id=&quot;1004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936</Words>
  <Application>Microsoft Office PowerPoint</Application>
  <PresentationFormat>Custom</PresentationFormat>
  <Paragraphs>189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DINH HUONG</cp:lastModifiedBy>
  <cp:revision>186</cp:revision>
  <dcterms:created xsi:type="dcterms:W3CDTF">2001-12-31T17:41:01Z</dcterms:created>
  <dcterms:modified xsi:type="dcterms:W3CDTF">2021-11-29T15:29:44Z</dcterms:modified>
</cp:coreProperties>
</file>