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0" r:id="rId2"/>
    <p:sldId id="341" r:id="rId3"/>
    <p:sldId id="257" r:id="rId4"/>
    <p:sldId id="329" r:id="rId5"/>
    <p:sldId id="330" r:id="rId6"/>
    <p:sldId id="332" r:id="rId7"/>
    <p:sldId id="333" r:id="rId8"/>
    <p:sldId id="343" r:id="rId9"/>
    <p:sldId id="335" r:id="rId10"/>
    <p:sldId id="555" r:id="rId11"/>
    <p:sldId id="556" r:id="rId12"/>
    <p:sldId id="350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EE3C3-B6EE-4FB5-8D62-95D2505F80A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59D99-F326-47ED-9B8F-FB316F5E5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6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55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14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cs typeface="Arial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B56866-C7D9-4310-8F4E-84443E3BBDCC}" type="slidenum">
              <a:rPr lang="en-US" altLang="vi-VN">
                <a:cs typeface="Arial" charset="0"/>
              </a:rPr>
              <a:pPr/>
              <a:t>11</a:t>
            </a:fld>
            <a:endParaRPr lang="en-US" altLang="vi-VN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633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F76384-37D3-450A-BD29-C4C848EAC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4CFB76-8D7E-465C-B47D-790C19460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D7551B-0229-4BFF-80A7-76DAA8A5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2E0-A24A-4138-B690-5CEEE228E04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327BB7-69E5-4FCB-A315-B6F059B3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42F974-512C-483C-9FCA-A4554C56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EDA1-84C3-4D81-BC26-A2CB45F7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5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423B2B-BEB9-4E2F-AB04-10137CCA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443996-2E74-484C-9354-FE0BE1643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11438F-8C87-471D-B479-FD86CB3C9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2E0-A24A-4138-B690-5CEEE228E04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251694-2371-42F6-99B2-8CA6CE0F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A80C19-C44B-4A4D-B172-490F56EB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EDA1-84C3-4D81-BC26-A2CB45F7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4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2B0E212-65AA-4525-9FB1-1453159DB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DFE502-F993-46E7-BD0B-338C19028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23FE0E-29BE-4C95-B6A7-7E66C3348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2E0-A24A-4138-B690-5CEEE228E04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1BFCB8-ECAB-4C1B-9C53-C25DFC1A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74AE5B-A67F-4E7F-8022-9EF4C127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EDA1-84C3-4D81-BC26-A2CB45F7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72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817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970600F-78F4-4AA5-B3F8-E173608D21D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1F75F2FE-1ED7-4A32-93F9-073744223720}"/>
                </a:ext>
              </a:extLst>
            </p:cNvPr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2A8B1C16-236E-4D09-B8D9-8579FAEC9D51}"/>
                </a:ext>
              </a:extLst>
            </p:cNvPr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2774D0E5-E12F-4909-833B-3AEBCE33F903}"/>
                </a:ext>
              </a:extLst>
            </p:cNvPr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F48FC6BD-2713-47E7-B3E3-FAA0AC81C41A}"/>
                </a:ext>
              </a:extLst>
            </p:cNvPr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BF765906-BAE5-4D62-8A47-8DC9F14DD92F}"/>
                </a:ext>
              </a:extLst>
            </p:cNvPr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C161A37-42F7-4D56-98A5-9C8C5D99A2CF}"/>
                </a:ext>
              </a:extLst>
            </p:cNvPr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E7FFA51E-06B6-473E-88DE-F728C021D26F}"/>
                </a:ext>
              </a:extLst>
            </p:cNvPr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51ACBCF2-0C65-441A-A610-878FD36311CE}"/>
                </a:ext>
              </a:extLst>
            </p:cNvPr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71DBD2C0-FC2B-4525-BF8C-E5B4906CDC89}"/>
                </a:ext>
              </a:extLst>
            </p:cNvPr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0BECC894-9687-4EB6-8FB5-3F9E83749A81}"/>
                </a:ext>
              </a:extLst>
            </p:cNvPr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2D5CF58C-8A5E-4B46-B4F5-9FFE9224BA61}"/>
                </a:ext>
              </a:extLst>
            </p:cNvPr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8B46B009-307B-4107-A82C-8641E2A063FC}"/>
                </a:ext>
              </a:extLst>
            </p:cNvPr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25FDAE4A-B80F-451E-B80D-FDCEB5977492}"/>
                </a:ext>
              </a:extLst>
            </p:cNvPr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CF8C98E5-A158-4437-A639-6629F1D01827}"/>
                </a:ext>
              </a:extLst>
            </p:cNvPr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0444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63C948-9219-43D5-BCCF-C004E1BD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A8476E-BD69-476A-90F8-7681EF500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FFBB30-877A-490A-8505-6675152C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2E0-A24A-4138-B690-5CEEE228E04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A5917-C2E2-4EAE-A7E8-7FC75ED6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D83448-7636-48F5-ACAF-BF81553B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EDA1-84C3-4D81-BC26-A2CB45F7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5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C1893A-280E-47B7-B3E7-FC0EF9433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3E2802-0EEF-4BA4-9FBB-079D9A211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966E1B-CAF7-4681-8045-B340A899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2E0-A24A-4138-B690-5CEEE228E04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360C47-4173-48C0-BF7C-1780CD5E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651530-8DDA-4633-8660-94EC2853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EDA1-84C3-4D81-BC26-A2CB45F7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341DBF-FCC9-488F-81A7-8DE03309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24FD67-BD36-4166-97F0-204A65B27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C43806-38C5-4206-80DD-64B058364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0639A6-F679-4232-BC4E-522CD55F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2E0-A24A-4138-B690-5CEEE228E04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0D8C1B-B201-47B4-B72C-F4DB536E2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D6C87A-27BF-4FC3-8D23-DC271B63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EDA1-84C3-4D81-BC26-A2CB45F7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55FA8C-FD37-48FE-BCE1-FE815033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28F3DE-B676-4354-8DE5-4BB132424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5246A0-712F-4A57-B7F4-94F2A32DD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FEFFA6-E808-449B-AE8B-69650E695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A806BC-2A62-4C48-BEAD-96A919A9B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F8F0157-31D1-44D4-B11E-15A5C7E56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2E0-A24A-4138-B690-5CEEE228E04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DB632B-2540-4036-BD32-94A2846E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5033BD-E537-4547-8587-F1D16FB9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EDA1-84C3-4D81-BC26-A2CB45F7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7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81098-0269-489D-9A79-AD7B41C5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79AE267-F1DB-451B-AA2E-18FB8F9D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2E0-A24A-4138-B690-5CEEE228E04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5BD01D-B39A-45DB-8A54-009C661E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2876D2-2CC7-4D20-971E-958B2B67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EDA1-84C3-4D81-BC26-A2CB45F7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5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ADA01D3-F2AB-4503-A1F3-89728606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2E0-A24A-4138-B690-5CEEE228E04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153600-EBA3-40AC-BB43-6C2B41C8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0E25764-4778-44A9-BC1E-18DA3373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EDA1-84C3-4D81-BC26-A2CB45F7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3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17781-45DF-41D6-BA25-E3B160819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3E0DC-139F-4F25-B3BB-06483BD08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6608BB-B6F4-4EFC-9C5E-547706E6B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C94931-6D29-47E2-B210-470850C9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2E0-A24A-4138-B690-5CEEE228E04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72CA8A-E6E1-498E-8A29-2B530996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82660A-09C3-45DA-8B2A-6CC64240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EDA1-84C3-4D81-BC26-A2CB45F7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9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E39DC-A8D7-4313-A702-B90765840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53410F-3C42-4CBA-8F9D-8F8B9B86C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D8216C-5B7A-4AA4-A4B5-D2690714C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6481DC-E26C-4400-B193-48F913579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F2E0-A24A-4138-B690-5CEEE228E04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58A6D8-86C0-4544-B009-E1FCE125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3E9FB0-4F58-46C7-8F77-24E3623F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EDA1-84C3-4D81-BC26-A2CB45F7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3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CA4409D-A329-40FA-8679-3F3E1E56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8FC413-6E18-4B85-93D0-9548ECD93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A42601-BDB3-48F4-86E1-72D96DB31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F2E0-A24A-4138-B690-5CEEE228E04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C6C7F-76F3-4828-93F3-B60AB32D7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94A63F-6014-4388-84CE-ED4CB3882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9EDA1-84C3-4D81-BC26-A2CB45F7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0"/>
            <a:ext cx="12187592" cy="68555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AC3877B-0F88-4793-A1CD-E9429A1B21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3305664"/>
            <a:ext cx="5466085" cy="35510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0DFE279-F74C-466D-A6CF-8D5E388ADD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86" y="2246137"/>
            <a:ext cx="5440012" cy="4611864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xmlns="" id="{7B4D2B6D-FA94-4C3A-956C-4EFEA2A8C38D}"/>
              </a:ext>
            </a:extLst>
          </p:cNvPr>
          <p:cNvSpPr txBox="1"/>
          <p:nvPr/>
        </p:nvSpPr>
        <p:spPr>
          <a:xfrm>
            <a:off x="4914205" y="803323"/>
            <a:ext cx="2885763" cy="144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798" b="1">
                <a:ln>
                  <a:solidFill>
                    <a:schemeClr val="bg1"/>
                  </a:solidFill>
                </a:ln>
                <a:solidFill>
                  <a:srgbClr val="EB66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ea typeface="微软雅黑" panose="020B0503020204020204" charset="-122"/>
                <a:cs typeface="#9Slide03 Arima Madurai Black" panose="00000A00000000000000" pitchFamily="2" charset="0"/>
                <a:sym typeface="Calibri" panose="020F0502020204030204" charset="0"/>
              </a:rPr>
              <a:t>TOÁN</a:t>
            </a:r>
            <a:endParaRPr lang="en-US" altLang="zh-CN" sz="8798" spc="600" dirty="0">
              <a:solidFill>
                <a:srgbClr val="EB666A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0D1E4B20-6EB4-429D-B984-6591D471DE77}"/>
              </a:ext>
            </a:extLst>
          </p:cNvPr>
          <p:cNvGrpSpPr/>
          <p:nvPr/>
        </p:nvGrpSpPr>
        <p:grpSpPr>
          <a:xfrm>
            <a:off x="3328883" y="2257735"/>
            <a:ext cx="6032870" cy="1200200"/>
            <a:chOff x="4070198" y="3438484"/>
            <a:chExt cx="4741080" cy="943208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xmlns="" id="{19D882C5-63E3-40C9-B74D-6E45FF589908}"/>
                </a:ext>
              </a:extLst>
            </p:cNvPr>
            <p:cNvSpPr txBox="1"/>
            <p:nvPr/>
          </p:nvSpPr>
          <p:spPr>
            <a:xfrm>
              <a:off x="5390894" y="3438484"/>
              <a:ext cx="2140885" cy="943208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199" b="1" dirty="0">
                  <a:ln>
                    <a:solidFill>
                      <a:schemeClr val="bg1"/>
                    </a:solidFill>
                  </a:ln>
                  <a:solidFill>
                    <a:srgbClr val="FFFDF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大标宋简体" panose="02010601030101010101" charset="-122"/>
                  <a:cs typeface="Times New Roman" panose="02020603050405020304" pitchFamily="18" charset="0"/>
                  <a:sym typeface="Calibri" panose="020F0502020204030204" charset="0"/>
                </a:rPr>
                <a:t>LỚP 4</a:t>
              </a:r>
            </a:p>
          </p:txBody>
        </p:sp>
      </p:grpSp>
      <p:pic>
        <p:nvPicPr>
          <p:cNvPr id="5" name="Back To Portland - TrackTribe">
            <a:hlinkClick r:id="" action="ppaction://media"/>
            <a:extLst>
              <a:ext uri="{FF2B5EF4-FFF2-40B4-BE49-F238E27FC236}">
                <a16:creationId xmlns:a16="http://schemas.microsoft.com/office/drawing/2014/main" xmlns="" id="{B3E7E29E-14EA-4409-87E9-FE5BF5B3A0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0478" y="-1761336"/>
            <a:ext cx="1036080" cy="10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0907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 descr="Jardim Png Transparent Images – Free PNG Images Vector, PSD, Clipart,  Templates">
            <a:extLst>
              <a:ext uri="{FF2B5EF4-FFF2-40B4-BE49-F238E27FC236}">
                <a16:creationId xmlns:a16="http://schemas.microsoft.com/office/drawing/2014/main" xmlns="" id="{F71C0214-6E14-4A02-A0F4-F9ADB1FF4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163" y="6172200"/>
            <a:ext cx="19605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89B568D8-3E3C-45DE-9A11-CF1264978CC2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752600"/>
            <a:ext cx="1828800" cy="2217738"/>
            <a:chOff x="3936" y="1056"/>
            <a:chExt cx="1152" cy="1495"/>
          </a:xfrm>
        </p:grpSpPr>
        <p:grpSp>
          <p:nvGrpSpPr>
            <p:cNvPr id="20528" name="Group 3">
              <a:extLst>
                <a:ext uri="{FF2B5EF4-FFF2-40B4-BE49-F238E27FC236}">
                  <a16:creationId xmlns:a16="http://schemas.microsoft.com/office/drawing/2014/main" xmlns="" id="{012B16BD-2AD8-47E2-8D7F-2E263044B8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056"/>
              <a:ext cx="1008" cy="631"/>
              <a:chOff x="4080" y="1056"/>
              <a:chExt cx="1008" cy="631"/>
            </a:xfrm>
          </p:grpSpPr>
          <p:sp>
            <p:nvSpPr>
              <p:cNvPr id="20534" name="Text Box 4">
                <a:extLst>
                  <a:ext uri="{FF2B5EF4-FFF2-40B4-BE49-F238E27FC236}">
                    <a16:creationId xmlns:a16="http://schemas.microsoft.com/office/drawing/2014/main" xmlns="" id="{0A0FC7A3-08C6-4FD0-A18A-9A95E68C2F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5" y="1056"/>
                <a:ext cx="893" cy="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  </a:t>
                </a:r>
                <a:r>
                  <a:rPr lang="en-US" altLang="en-US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456</a:t>
                </a:r>
              </a:p>
            </p:txBody>
          </p:sp>
          <p:sp>
            <p:nvSpPr>
              <p:cNvPr id="20535" name="Text Box 5">
                <a:extLst>
                  <a:ext uri="{FF2B5EF4-FFF2-40B4-BE49-F238E27FC236}">
                    <a16:creationId xmlns:a16="http://schemas.microsoft.com/office/drawing/2014/main" xmlns="" id="{35767EB2-388D-4103-A9D2-672424ADCF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1276"/>
                <a:ext cx="275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000066"/>
                    </a:solidFill>
                  </a:rPr>
                  <a:t>X</a:t>
                </a:r>
              </a:p>
            </p:txBody>
          </p:sp>
          <p:sp>
            <p:nvSpPr>
              <p:cNvPr id="20536" name="Text Box 6">
                <a:extLst>
                  <a:ext uri="{FF2B5EF4-FFF2-40B4-BE49-F238E27FC236}">
                    <a16:creationId xmlns:a16="http://schemas.microsoft.com/office/drawing/2014/main" xmlns="" id="{1A34BC3E-D250-4AF3-818E-CC06D570CF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1296"/>
                <a:ext cx="893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   </a:t>
                </a:r>
                <a:r>
                  <a:rPr lang="en-US" altLang="en-US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203</a:t>
                </a:r>
              </a:p>
            </p:txBody>
          </p:sp>
          <p:sp>
            <p:nvSpPr>
              <p:cNvPr id="20537" name="Line 7">
                <a:extLst>
                  <a:ext uri="{FF2B5EF4-FFF2-40B4-BE49-F238E27FC236}">
                    <a16:creationId xmlns:a16="http://schemas.microsoft.com/office/drawing/2014/main" xmlns="" id="{E62147FC-53F1-47E5-ADF9-12E8502C4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632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9" name="Group 8">
              <a:extLst>
                <a:ext uri="{FF2B5EF4-FFF2-40B4-BE49-F238E27FC236}">
                  <a16:creationId xmlns:a16="http://schemas.microsoft.com/office/drawing/2014/main" xmlns="" id="{1D6C1005-980D-4501-BC74-7B68D2945A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584"/>
              <a:ext cx="1065" cy="635"/>
              <a:chOff x="3936" y="1584"/>
              <a:chExt cx="1065" cy="635"/>
            </a:xfrm>
          </p:grpSpPr>
          <p:sp>
            <p:nvSpPr>
              <p:cNvPr id="20531" name="Text Box 9">
                <a:extLst>
                  <a:ext uri="{FF2B5EF4-FFF2-40B4-BE49-F238E27FC236}">
                    <a16:creationId xmlns:a16="http://schemas.microsoft.com/office/drawing/2014/main" xmlns="" id="{FB537785-A25A-4329-B0B5-83DDEEE020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6" y="1584"/>
                <a:ext cx="825" cy="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1368</a:t>
                </a:r>
              </a:p>
            </p:txBody>
          </p:sp>
          <p:sp>
            <p:nvSpPr>
              <p:cNvPr id="20532" name="Text Box 10">
                <a:extLst>
                  <a:ext uri="{FF2B5EF4-FFF2-40B4-BE49-F238E27FC236}">
                    <a16:creationId xmlns:a16="http://schemas.microsoft.com/office/drawing/2014/main" xmlns="" id="{4590FA7A-5114-4AAF-80C9-24D9AD314B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1825"/>
                <a:ext cx="630" cy="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 912</a:t>
                </a:r>
              </a:p>
            </p:txBody>
          </p:sp>
          <p:sp>
            <p:nvSpPr>
              <p:cNvPr id="20533" name="Line 11">
                <a:extLst>
                  <a:ext uri="{FF2B5EF4-FFF2-40B4-BE49-F238E27FC236}">
                    <a16:creationId xmlns:a16="http://schemas.microsoft.com/office/drawing/2014/main" xmlns="" id="{07F0F7E3-A597-4398-8285-FF5A17D400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16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30" name="Text Box 12">
              <a:extLst>
                <a:ext uri="{FF2B5EF4-FFF2-40B4-BE49-F238E27FC236}">
                  <a16:creationId xmlns:a16="http://schemas.microsoft.com/office/drawing/2014/main" xmlns="" id="{025E9EE9-584A-404B-9AA8-EA46FA983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160"/>
              <a:ext cx="894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92568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xmlns="" id="{E13C3FEC-B1B6-4FBD-AFAC-D6E43A85B64B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752600"/>
            <a:ext cx="1905000" cy="2217738"/>
            <a:chOff x="2361" y="1008"/>
            <a:chExt cx="1050" cy="1495"/>
          </a:xfrm>
        </p:grpSpPr>
        <p:grpSp>
          <p:nvGrpSpPr>
            <p:cNvPr id="20518" name="Group 14">
              <a:extLst>
                <a:ext uri="{FF2B5EF4-FFF2-40B4-BE49-F238E27FC236}">
                  <a16:creationId xmlns:a16="http://schemas.microsoft.com/office/drawing/2014/main" xmlns="" id="{D938B995-CAAE-4E11-93DC-A765C6D41A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1008"/>
              <a:ext cx="963" cy="1207"/>
              <a:chOff x="2448" y="1008"/>
              <a:chExt cx="963" cy="1207"/>
            </a:xfrm>
          </p:grpSpPr>
          <p:grpSp>
            <p:nvGrpSpPr>
              <p:cNvPr id="20520" name="Group 15">
                <a:extLst>
                  <a:ext uri="{FF2B5EF4-FFF2-40B4-BE49-F238E27FC236}">
                    <a16:creationId xmlns:a16="http://schemas.microsoft.com/office/drawing/2014/main" xmlns="" id="{40CDE4AE-9CEE-4997-B7CF-1FF874A6FD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8" y="1008"/>
                <a:ext cx="963" cy="679"/>
                <a:chOff x="2448" y="1008"/>
                <a:chExt cx="963" cy="679"/>
              </a:xfrm>
            </p:grpSpPr>
            <p:sp>
              <p:nvSpPr>
                <p:cNvPr id="20524" name="Text Box 16">
                  <a:extLst>
                    <a:ext uri="{FF2B5EF4-FFF2-40B4-BE49-F238E27FC236}">
                      <a16:creationId xmlns:a16="http://schemas.microsoft.com/office/drawing/2014/main" xmlns="" id="{87E9F768-DD99-4B83-BA19-0481716808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44" y="1008"/>
                  <a:ext cx="867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    </a:t>
                  </a:r>
                  <a:r>
                    <a:rPr lang="en-US" altLang="en-US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456</a:t>
                  </a:r>
                </a:p>
              </p:txBody>
            </p:sp>
            <p:sp>
              <p:nvSpPr>
                <p:cNvPr id="20525" name="Text Box 17">
                  <a:extLst>
                    <a:ext uri="{FF2B5EF4-FFF2-40B4-BE49-F238E27FC236}">
                      <a16:creationId xmlns:a16="http://schemas.microsoft.com/office/drawing/2014/main" xmlns="" id="{A3F74852-C09E-432E-A9C3-5A02573FB8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48" y="1200"/>
                  <a:ext cx="270" cy="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rgbClr val="000066"/>
                      </a:solidFill>
                    </a:rPr>
                    <a:t>X</a:t>
                  </a:r>
                </a:p>
              </p:txBody>
            </p:sp>
            <p:sp>
              <p:nvSpPr>
                <p:cNvPr id="20526" name="Text Box 18">
                  <a:extLst>
                    <a:ext uri="{FF2B5EF4-FFF2-40B4-BE49-F238E27FC236}">
                      <a16:creationId xmlns:a16="http://schemas.microsoft.com/office/drawing/2014/main" xmlns="" id="{15143F82-316F-4716-BEE8-A9946EDF48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44" y="1296"/>
                  <a:ext cx="86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    </a:t>
                  </a:r>
                  <a:r>
                    <a:rPr lang="en-US" altLang="en-US">
                      <a:solidFill>
                        <a:srgbClr val="000066"/>
                      </a:solidFill>
                      <a:latin typeface="Times New Roman" panose="02020603050405020304" pitchFamily="18" charset="0"/>
                    </a:rPr>
                    <a:t>203</a:t>
                  </a:r>
                </a:p>
              </p:txBody>
            </p:sp>
            <p:sp>
              <p:nvSpPr>
                <p:cNvPr id="20527" name="Line 19">
                  <a:extLst>
                    <a:ext uri="{FF2B5EF4-FFF2-40B4-BE49-F238E27FC236}">
                      <a16:creationId xmlns:a16="http://schemas.microsoft.com/office/drawing/2014/main" xmlns="" id="{380A648E-3939-4AD4-B956-47DF89E3DA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1632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21" name="Text Box 20">
                <a:extLst>
                  <a:ext uri="{FF2B5EF4-FFF2-40B4-BE49-F238E27FC236}">
                    <a16:creationId xmlns:a16="http://schemas.microsoft.com/office/drawing/2014/main" xmlns="" id="{B3C677A5-D46F-4BB7-8FAC-E68BD62604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584"/>
                <a:ext cx="800" cy="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1368</a:t>
                </a:r>
              </a:p>
            </p:txBody>
          </p:sp>
          <p:sp>
            <p:nvSpPr>
              <p:cNvPr id="20522" name="Text Box 21">
                <a:extLst>
                  <a:ext uri="{FF2B5EF4-FFF2-40B4-BE49-F238E27FC236}">
                    <a16:creationId xmlns:a16="http://schemas.microsoft.com/office/drawing/2014/main" xmlns="" id="{E1AF6E3C-EED5-46BD-A6C5-143F6C3333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1824"/>
                <a:ext cx="611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 912</a:t>
                </a:r>
              </a:p>
            </p:txBody>
          </p:sp>
          <p:sp>
            <p:nvSpPr>
              <p:cNvPr id="20523" name="Line 22">
                <a:extLst>
                  <a:ext uri="{FF2B5EF4-FFF2-40B4-BE49-F238E27FC236}">
                    <a16:creationId xmlns:a16="http://schemas.microsoft.com/office/drawing/2014/main" xmlns="" id="{FF465AA8-47B2-4C67-AA07-32CD2AFCD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2112"/>
                <a:ext cx="6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9" name="Text Box 23">
              <a:extLst>
                <a:ext uri="{FF2B5EF4-FFF2-40B4-BE49-F238E27FC236}">
                  <a16:creationId xmlns:a16="http://schemas.microsoft.com/office/drawing/2014/main" xmlns="" id="{DFAE9C83-78B2-4A04-AA51-06185FB21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1" y="2112"/>
              <a:ext cx="86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10488</a:t>
              </a: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xmlns="" id="{2354772A-0995-4E3A-AA71-1652470F0746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752600"/>
            <a:ext cx="2438400" cy="2324100"/>
            <a:chOff x="728" y="1440"/>
            <a:chExt cx="864" cy="959"/>
          </a:xfrm>
        </p:grpSpPr>
        <p:grpSp>
          <p:nvGrpSpPr>
            <p:cNvPr id="20509" name="Group 25">
              <a:extLst>
                <a:ext uri="{FF2B5EF4-FFF2-40B4-BE49-F238E27FC236}">
                  <a16:creationId xmlns:a16="http://schemas.microsoft.com/office/drawing/2014/main" xmlns="" id="{1A2058E9-6339-4EF2-A6C4-60C753E1B7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8" y="1440"/>
              <a:ext cx="704" cy="431"/>
              <a:chOff x="3960" y="1440"/>
              <a:chExt cx="704" cy="431"/>
            </a:xfrm>
          </p:grpSpPr>
          <p:sp>
            <p:nvSpPr>
              <p:cNvPr id="20514" name="Text Box 26">
                <a:extLst>
                  <a:ext uri="{FF2B5EF4-FFF2-40B4-BE49-F238E27FC236}">
                    <a16:creationId xmlns:a16="http://schemas.microsoft.com/office/drawing/2014/main" xmlns="" id="{2C61AB2E-DCB7-444C-A6CB-54F74DD83E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0" y="1440"/>
                <a:ext cx="624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  </a:t>
                </a:r>
                <a:r>
                  <a:rPr lang="en-US" altLang="en-US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456</a:t>
                </a:r>
              </a:p>
            </p:txBody>
          </p:sp>
          <p:sp>
            <p:nvSpPr>
              <p:cNvPr id="20515" name="Text Box 27">
                <a:extLst>
                  <a:ext uri="{FF2B5EF4-FFF2-40B4-BE49-F238E27FC236}">
                    <a16:creationId xmlns:a16="http://schemas.microsoft.com/office/drawing/2014/main" xmlns="" id="{C35E79A3-06EC-443D-BC01-D056DF931E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0" y="1592"/>
                <a:ext cx="192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000066"/>
                    </a:solidFill>
                  </a:rPr>
                  <a:t>X</a:t>
                </a:r>
              </a:p>
            </p:txBody>
          </p:sp>
          <p:sp>
            <p:nvSpPr>
              <p:cNvPr id="20516" name="Text Box 28">
                <a:extLst>
                  <a:ext uri="{FF2B5EF4-FFF2-40B4-BE49-F238E27FC236}">
                    <a16:creationId xmlns:a16="http://schemas.microsoft.com/office/drawing/2014/main" xmlns="" id="{E5BFC406-97AC-4ADB-A136-5E7DEC1A56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0" y="1632"/>
                <a:ext cx="624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 203</a:t>
                </a:r>
              </a:p>
            </p:txBody>
          </p:sp>
          <p:sp>
            <p:nvSpPr>
              <p:cNvPr id="20517" name="Line 29">
                <a:extLst>
                  <a:ext uri="{FF2B5EF4-FFF2-40B4-BE49-F238E27FC236}">
                    <a16:creationId xmlns:a16="http://schemas.microsoft.com/office/drawing/2014/main" xmlns="" id="{19C82F84-51E8-4B59-990D-84C7EB3D4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6" y="183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0" name="Text Box 30">
              <a:extLst>
                <a:ext uri="{FF2B5EF4-FFF2-40B4-BE49-F238E27FC236}">
                  <a16:creationId xmlns:a16="http://schemas.microsoft.com/office/drawing/2014/main" xmlns="" id="{6C6099FE-83F7-42C5-A071-820926B9F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" y="1806"/>
              <a:ext cx="57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1368</a:t>
              </a:r>
            </a:p>
          </p:txBody>
        </p:sp>
        <p:sp>
          <p:nvSpPr>
            <p:cNvPr id="20511" name="Text Box 31">
              <a:extLst>
                <a:ext uri="{FF2B5EF4-FFF2-40B4-BE49-F238E27FC236}">
                  <a16:creationId xmlns:a16="http://schemas.microsoft.com/office/drawing/2014/main" xmlns="" id="{54572E16-3045-4EA3-A5D7-B2C52A8BA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" y="1974"/>
              <a:ext cx="44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912</a:t>
              </a:r>
            </a:p>
          </p:txBody>
        </p:sp>
        <p:sp>
          <p:nvSpPr>
            <p:cNvPr id="20512" name="Text Box 32">
              <a:extLst>
                <a:ext uri="{FF2B5EF4-FFF2-40B4-BE49-F238E27FC236}">
                  <a16:creationId xmlns:a16="http://schemas.microsoft.com/office/drawing/2014/main" xmlns="" id="{A3A265FC-4EFD-42D4-9487-585CADADF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160"/>
              <a:ext cx="624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2280</a:t>
              </a:r>
            </a:p>
          </p:txBody>
        </p:sp>
        <p:sp>
          <p:nvSpPr>
            <p:cNvPr id="20513" name="Line 33">
              <a:extLst>
                <a:ext uri="{FF2B5EF4-FFF2-40B4-BE49-F238E27FC236}">
                  <a16:creationId xmlns:a16="http://schemas.microsoft.com/office/drawing/2014/main" xmlns="" id="{3A8938E2-5F7B-4E65-89DA-AABE54459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6" y="218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 Box 34">
            <a:extLst>
              <a:ext uri="{FF2B5EF4-FFF2-40B4-BE49-F238E27FC236}">
                <a16:creationId xmlns:a16="http://schemas.microsoft.com/office/drawing/2014/main" xmlns="" id="{93658778-FE1F-445C-9E3B-3E261C6D8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066800"/>
            <a:ext cx="518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</a:rPr>
              <a:t>Đúng ghi Đ, sai ghi S:</a:t>
            </a:r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xmlns="" id="{1EF9D904-8FC8-40F4-A641-27E0DCBC4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9906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6" name="Text Box 36">
            <a:extLst>
              <a:ext uri="{FF2B5EF4-FFF2-40B4-BE49-F238E27FC236}">
                <a16:creationId xmlns:a16="http://schemas.microsoft.com/office/drawing/2014/main" xmlns="" id="{7E098012-D6B4-4E8F-8A76-065E0CCC7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52988"/>
            <a:ext cx="2590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 </a:t>
            </a:r>
            <a:r>
              <a:rPr lang="en-US" altLang="en-US" sz="1800"/>
              <a:t> 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Vì tích riêng thứ ba viết thẳng cột so với tích riêng thứ nhất.</a:t>
            </a:r>
          </a:p>
        </p:txBody>
      </p:sp>
      <p:sp>
        <p:nvSpPr>
          <p:cNvPr id="37" name="AutoShape 37">
            <a:extLst>
              <a:ext uri="{FF2B5EF4-FFF2-40B4-BE49-F238E27FC236}">
                <a16:creationId xmlns:a16="http://schemas.microsoft.com/office/drawing/2014/main" xmlns="" id="{2142CA83-A7E8-4A22-BC5E-358AC03DE256}"/>
              </a:ext>
            </a:extLst>
          </p:cNvPr>
          <p:cNvSpPr>
            <a:spLocks/>
          </p:cNvSpPr>
          <p:nvPr/>
        </p:nvSpPr>
        <p:spPr bwMode="auto">
          <a:xfrm>
            <a:off x="1676400" y="4876800"/>
            <a:ext cx="2590800" cy="1752600"/>
          </a:xfrm>
          <a:prstGeom prst="borderCallout3">
            <a:avLst>
              <a:gd name="adj1" fmla="val 6523"/>
              <a:gd name="adj2" fmla="val 102940"/>
              <a:gd name="adj3" fmla="val 6523"/>
              <a:gd name="adj4" fmla="val 104718"/>
              <a:gd name="adj5" fmla="val -76088"/>
              <a:gd name="adj6" fmla="val 104718"/>
              <a:gd name="adj7" fmla="val -86231"/>
              <a:gd name="adj8" fmla="val 8069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8" name="AutoShape 38">
            <a:extLst>
              <a:ext uri="{FF2B5EF4-FFF2-40B4-BE49-F238E27FC236}">
                <a16:creationId xmlns:a16="http://schemas.microsoft.com/office/drawing/2014/main" xmlns="" id="{A0EBCEEE-B4F3-4A44-905D-1D734B026578}"/>
              </a:ext>
            </a:extLst>
          </p:cNvPr>
          <p:cNvSpPr>
            <a:spLocks/>
          </p:cNvSpPr>
          <p:nvPr/>
        </p:nvSpPr>
        <p:spPr bwMode="auto">
          <a:xfrm>
            <a:off x="4495800" y="4876800"/>
            <a:ext cx="2819400" cy="1752600"/>
          </a:xfrm>
          <a:prstGeom prst="borderCallout3">
            <a:avLst>
              <a:gd name="adj1" fmla="val 6523"/>
              <a:gd name="adj2" fmla="val 102704"/>
              <a:gd name="adj3" fmla="val 6523"/>
              <a:gd name="adj4" fmla="val 104333"/>
              <a:gd name="adj5" fmla="val -84060"/>
              <a:gd name="adj6" fmla="val 104333"/>
              <a:gd name="adj7" fmla="val -95106"/>
              <a:gd name="adj8" fmla="val 6959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9" name="Rectangle 39">
            <a:extLst>
              <a:ext uri="{FF2B5EF4-FFF2-40B4-BE49-F238E27FC236}">
                <a16:creationId xmlns:a16="http://schemas.microsoft.com/office/drawing/2014/main" xmlns="" id="{FBAAFABF-4FD8-4FD3-AD36-4E8A24855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876800"/>
            <a:ext cx="2971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Vì tích riêng thứ ba viết lùi sang trái chỉ một cột so với tích riêng thứ nhất.</a:t>
            </a:r>
          </a:p>
        </p:txBody>
      </p:sp>
      <p:sp>
        <p:nvSpPr>
          <p:cNvPr id="40" name="AutoShape 40">
            <a:extLst>
              <a:ext uri="{FF2B5EF4-FFF2-40B4-BE49-F238E27FC236}">
                <a16:creationId xmlns:a16="http://schemas.microsoft.com/office/drawing/2014/main" xmlns="" id="{52221ABC-12A5-4A03-8F6E-949868F8C1E5}"/>
              </a:ext>
            </a:extLst>
          </p:cNvPr>
          <p:cNvSpPr>
            <a:spLocks/>
          </p:cNvSpPr>
          <p:nvPr/>
        </p:nvSpPr>
        <p:spPr bwMode="auto">
          <a:xfrm>
            <a:off x="7543800" y="4876800"/>
            <a:ext cx="2895600" cy="1752600"/>
          </a:xfrm>
          <a:prstGeom prst="borderCallout3">
            <a:avLst>
              <a:gd name="adj1" fmla="val 6523"/>
              <a:gd name="adj2" fmla="val 102630"/>
              <a:gd name="adj3" fmla="val 6523"/>
              <a:gd name="adj4" fmla="val 104222"/>
              <a:gd name="adj5" fmla="val -84782"/>
              <a:gd name="adj6" fmla="val 104222"/>
              <a:gd name="adj7" fmla="val -96014"/>
              <a:gd name="adj8" fmla="val 633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xmlns="" id="{71061D5E-2337-41FC-AF08-7F6384695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876800"/>
            <a:ext cx="2971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Vì tích riêng thứ ba lùi sang trái hai cột so với tích riêng thứ nhất.</a:t>
            </a:r>
          </a:p>
        </p:txBody>
      </p:sp>
      <p:sp>
        <p:nvSpPr>
          <p:cNvPr id="42" name="Text Box 45">
            <a:extLst>
              <a:ext uri="{FF2B5EF4-FFF2-40B4-BE49-F238E27FC236}">
                <a16:creationId xmlns:a16="http://schemas.microsoft.com/office/drawing/2014/main" xmlns="" id="{93995DC2-0569-4B0F-A43B-5510A126E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447800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43" name="Text Box 46">
            <a:extLst>
              <a:ext uri="{FF2B5EF4-FFF2-40B4-BE49-F238E27FC236}">
                <a16:creationId xmlns:a16="http://schemas.microsoft.com/office/drawing/2014/main" xmlns="" id="{C9E3CE36-D350-4648-B69E-E95F4A6F8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44" name="Text Box 47">
            <a:extLst>
              <a:ext uri="{FF2B5EF4-FFF2-40B4-BE49-F238E27FC236}">
                <a16:creationId xmlns:a16="http://schemas.microsoft.com/office/drawing/2014/main" xmlns="" id="{BC26B757-4953-498C-AA96-69BD15ACB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524000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45" name="AutoShape 17">
            <a:extLst>
              <a:ext uri="{FF2B5EF4-FFF2-40B4-BE49-F238E27FC236}">
                <a16:creationId xmlns:a16="http://schemas.microsoft.com/office/drawing/2014/main" xmlns="" id="{DAA2F843-7911-45CE-B051-0E60A02F82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19400" y="3962400"/>
            <a:ext cx="838200" cy="838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FFFF">
                  <a:alpha val="82001"/>
                </a:srgbClr>
              </a:gs>
              <a:gs pos="50000">
                <a:schemeClr val="bg1"/>
              </a:gs>
              <a:gs pos="100000">
                <a:srgbClr val="00FFFF">
                  <a:alpha val="82001"/>
                </a:srgb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defRPr/>
            </a:pPr>
            <a:r>
              <a:rPr lang="en-US" sz="3600">
                <a:cs typeface="Arial" charset="0"/>
              </a:rPr>
              <a:t>S</a:t>
            </a:r>
          </a:p>
        </p:txBody>
      </p:sp>
      <p:sp>
        <p:nvSpPr>
          <p:cNvPr id="46" name="AutoShape 17">
            <a:extLst>
              <a:ext uri="{FF2B5EF4-FFF2-40B4-BE49-F238E27FC236}">
                <a16:creationId xmlns:a16="http://schemas.microsoft.com/office/drawing/2014/main" xmlns="" id="{147D12FC-11E7-4499-A79A-DF5631841F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38800" y="3962400"/>
            <a:ext cx="838200" cy="838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FFFF">
                  <a:alpha val="82001"/>
                </a:srgbClr>
              </a:gs>
              <a:gs pos="50000">
                <a:schemeClr val="bg1"/>
              </a:gs>
              <a:gs pos="100000">
                <a:srgbClr val="00FFFF">
                  <a:alpha val="82001"/>
                </a:srgb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defRPr/>
            </a:pPr>
            <a:r>
              <a:rPr lang="en-US" sz="3600">
                <a:cs typeface="Arial" charset="0"/>
              </a:rPr>
              <a:t>S</a:t>
            </a:r>
          </a:p>
        </p:txBody>
      </p:sp>
      <p:sp>
        <p:nvSpPr>
          <p:cNvPr id="47" name="AutoShape 17">
            <a:extLst>
              <a:ext uri="{FF2B5EF4-FFF2-40B4-BE49-F238E27FC236}">
                <a16:creationId xmlns:a16="http://schemas.microsoft.com/office/drawing/2014/main" xmlns="" id="{E1DE3C74-ADF5-4B08-B94C-67A1349E714C}"/>
              </a:ext>
            </a:extLst>
          </p:cNvPr>
          <p:cNvSpPr>
            <a:spLocks noChangeArrowheads="1"/>
          </p:cNvSpPr>
          <p:nvPr/>
        </p:nvSpPr>
        <p:spPr bwMode="gray">
          <a:xfrm>
            <a:off x="8610600" y="3962400"/>
            <a:ext cx="838200" cy="838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FFFF">
                  <a:alpha val="82001"/>
                </a:srgbClr>
              </a:gs>
              <a:gs pos="50000">
                <a:schemeClr val="bg1"/>
              </a:gs>
              <a:gs pos="100000">
                <a:srgbClr val="00FFFF">
                  <a:alpha val="82001"/>
                </a:srgbClr>
              </a:gs>
            </a:gsLst>
            <a:lin ang="5400000" scaled="1"/>
          </a:gradFill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defRPr/>
            </a:pPr>
            <a:r>
              <a:rPr lang="en-US" sz="3600" b="1" dirty="0">
                <a:solidFill>
                  <a:srgbClr val="CC6600"/>
                </a:solidFill>
                <a:cs typeface="Arial" charset="0"/>
              </a:rPr>
              <a:t>Đ</a:t>
            </a:r>
          </a:p>
        </p:txBody>
      </p:sp>
      <p:pic>
        <p:nvPicPr>
          <p:cNvPr id="20506" name="图片 331">
            <a:extLst>
              <a:ext uri="{FF2B5EF4-FFF2-40B4-BE49-F238E27FC236}">
                <a16:creationId xmlns:a16="http://schemas.microsoft.com/office/drawing/2014/main" xmlns="" id="{5025BA56-330B-49A8-8C22-17035DE75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6541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5">
            <a:extLst>
              <a:ext uri="{FF2B5EF4-FFF2-40B4-BE49-F238E27FC236}">
                <a16:creationId xmlns:a16="http://schemas.microsoft.com/office/drawing/2014/main" xmlns="" id="{97F0D08E-3CEE-4941-A76C-71A8ABC49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图片 3">
            <a:extLst>
              <a:ext uri="{FF2B5EF4-FFF2-40B4-BE49-F238E27FC236}">
                <a16:creationId xmlns:a16="http://schemas.microsoft.com/office/drawing/2014/main" xmlns="" id="{9EA59248-C6AD-4046-87B8-7D2E9A65B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/>
          <a:stretch>
            <a:fillRect/>
          </a:stretch>
        </p:blipFill>
        <p:spPr bwMode="auto">
          <a:xfrm>
            <a:off x="10287000" y="63500"/>
            <a:ext cx="18589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556 L 2.77556E-17 1.11111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3.33333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555 L 3.33333E-6 -2.89017E-7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37" grpId="0" animBg="1"/>
      <p:bldP spid="38" grpId="0" animBg="1"/>
      <p:bldP spid="39" grpId="0"/>
      <p:bldP spid="40" grpId="0" animBg="1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0"/>
          <p:cNvSpPr txBox="1">
            <a:spLocks noChangeArrowheads="1"/>
          </p:cNvSpPr>
          <p:nvPr/>
        </p:nvSpPr>
        <p:spPr bwMode="auto">
          <a:xfrm>
            <a:off x="-167217" y="3306763"/>
            <a:ext cx="843280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-190500" y="339725"/>
            <a:ext cx="1219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nl-NL" altLang="vi-VN" sz="2400" b="1" dirty="0">
                <a:solidFill>
                  <a:srgbClr val="FF3399"/>
                </a:solidFill>
                <a:latin typeface="Times New Roman" pitchFamily="18" charset="0"/>
              </a:rPr>
              <a:t>      </a:t>
            </a:r>
            <a:r>
              <a:rPr lang="nl-NL" altLang="vi-VN" sz="2800" b="1" dirty="0">
                <a:solidFill>
                  <a:srgbClr val="FF3399"/>
                </a:solidFill>
                <a:latin typeface="Times New Roman" pitchFamily="18" charset="0"/>
              </a:rPr>
              <a:t>Bài 3:</a:t>
            </a:r>
            <a:r>
              <a:rPr lang="nl-NL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nl-NL" altLang="vi-VN" sz="2800" b="1" dirty="0">
                <a:latin typeface="Times New Roman" pitchFamily="18" charset="0"/>
              </a:rPr>
              <a:t>Trung bình mỗi con gà mái đẻ ăn hết 104g thức ăn trong một ngày. Hỏi trại chăn nuôi cần bao nhiêu ki-lô-gam thức ăn cho 375 con gà mái đẻ ăn trong 10 ngày ?</a:t>
            </a:r>
            <a:endParaRPr lang="en-US" altLang="vi-VN" sz="2800" b="1" dirty="0">
              <a:latin typeface="Times New Roman" pitchFamily="18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-609600" y="1725614"/>
            <a:ext cx="4165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</a:rPr>
              <a:t>          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vi-VN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50000"/>
              </a:spcBef>
            </a:pPr>
            <a:endParaRPr lang="en-US" altLang="vi-VN" sz="24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-1727200" y="2116139"/>
            <a:ext cx="711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US" altLang="vi-VN" sz="2400">
                <a:solidFill>
                  <a:srgbClr val="CC0099"/>
                </a:solidFill>
              </a:rPr>
              <a:t>   </a:t>
            </a:r>
            <a:r>
              <a:rPr lang="en-US" altLang="vi-VN" sz="2800"/>
              <a:t>1 ngày: 1 con gà ăn:  </a:t>
            </a:r>
            <a:r>
              <a:rPr lang="en-US" altLang="vi-VN" sz="2800" b="1"/>
              <a:t>104g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-558800" y="2506664"/>
            <a:ext cx="6400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US" altLang="vi-VN" sz="2400">
                <a:solidFill>
                  <a:srgbClr val="006600"/>
                </a:solidFill>
              </a:rPr>
              <a:t>   </a:t>
            </a:r>
            <a:r>
              <a:rPr lang="en-US" altLang="vi-VN" sz="2800"/>
              <a:t>10 ngày 375 con gà ăn:... </a:t>
            </a:r>
            <a:r>
              <a:rPr lang="en-US" altLang="vi-VN" sz="2800" b="1"/>
              <a:t>kg</a:t>
            </a:r>
            <a:r>
              <a:rPr lang="en-US" altLang="vi-VN" sz="2800"/>
              <a:t>?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04800" y="3028951"/>
            <a:ext cx="110744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dirty="0"/>
              <a:t>                    </a:t>
            </a:r>
            <a:r>
              <a:rPr lang="en-US" altLang="vi-VN" sz="3200" b="1" u="sng" dirty="0" err="1"/>
              <a:t>Bài</a:t>
            </a:r>
            <a:r>
              <a:rPr lang="en-US" altLang="vi-VN" sz="3200" b="1" u="sng" dirty="0"/>
              <a:t> </a:t>
            </a:r>
            <a:r>
              <a:rPr lang="en-US" altLang="vi-VN" sz="3200" b="1" u="sng" dirty="0" err="1"/>
              <a:t>giải</a:t>
            </a:r>
            <a:endParaRPr lang="en-US" altLang="vi-VN" sz="3200" u="sng" dirty="0"/>
          </a:p>
          <a:p>
            <a:pPr algn="r" eaLnBrk="1" hangingPunct="1"/>
            <a:r>
              <a:rPr lang="pt-BR" altLang="vi-VN" sz="3200" b="1" dirty="0">
                <a:solidFill>
                  <a:srgbClr val="0000FF"/>
                </a:solidFill>
              </a:rPr>
              <a:t>Số th</a:t>
            </a:r>
            <a:r>
              <a:rPr lang="vi-VN" altLang="vi-VN" sz="3200" b="1" dirty="0">
                <a:solidFill>
                  <a:srgbClr val="0000FF"/>
                </a:solidFill>
              </a:rPr>
              <a:t>ức ăn </a:t>
            </a:r>
            <a:r>
              <a:rPr lang="en-US" altLang="vi-VN" sz="3200" b="1" dirty="0">
                <a:solidFill>
                  <a:srgbClr val="0000FF"/>
                </a:solidFill>
              </a:rPr>
              <a:t>375 con </a:t>
            </a:r>
            <a:r>
              <a:rPr lang="en-US" altLang="vi-VN" sz="3200" b="1" dirty="0" err="1">
                <a:solidFill>
                  <a:srgbClr val="0000FF"/>
                </a:solidFill>
              </a:rPr>
              <a:t>gà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vi-VN" altLang="vi-VN" sz="3200" b="1" dirty="0">
                <a:solidFill>
                  <a:srgbClr val="0000FF"/>
                </a:solidFill>
              </a:rPr>
              <a:t>cần trong 1 ngày là</a:t>
            </a:r>
            <a:r>
              <a:rPr lang="pt-BR" altLang="vi-VN" sz="3200" b="1" dirty="0">
                <a:solidFill>
                  <a:srgbClr val="0000FF"/>
                </a:solidFill>
              </a:rPr>
              <a:t>:</a:t>
            </a:r>
            <a:endParaRPr lang="en-US" altLang="vi-VN" sz="32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vi-VN" sz="3600" b="1" dirty="0">
                <a:solidFill>
                  <a:srgbClr val="0000FF"/>
                </a:solidFill>
              </a:rPr>
              <a:t>104</a:t>
            </a:r>
            <a:r>
              <a:rPr lang="vi-VN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vi-VN" altLang="vi-VN" sz="3600" b="1" dirty="0">
                <a:solidFill>
                  <a:srgbClr val="0000FF"/>
                </a:solidFill>
              </a:rPr>
              <a:t>x </a:t>
            </a:r>
            <a:r>
              <a:rPr lang="en-US" altLang="vi-VN" sz="3600" b="1" dirty="0">
                <a:solidFill>
                  <a:srgbClr val="0000FF"/>
                </a:solidFill>
              </a:rPr>
              <a:t>37</a:t>
            </a:r>
            <a:r>
              <a:rPr lang="vi-VN" altLang="vi-VN" sz="3200" b="1" dirty="0">
                <a:solidFill>
                  <a:srgbClr val="0000FF"/>
                </a:solidFill>
              </a:rPr>
              <a:t>5 = </a:t>
            </a:r>
            <a:r>
              <a:rPr lang="en-US" altLang="vi-VN" sz="3600" b="1" dirty="0">
                <a:solidFill>
                  <a:srgbClr val="0000FF"/>
                </a:solidFill>
              </a:rPr>
              <a:t>39 0</a:t>
            </a:r>
            <a:r>
              <a:rPr lang="vi-VN" altLang="vi-VN" sz="3200" b="1" dirty="0">
                <a:solidFill>
                  <a:srgbClr val="0000FF"/>
                </a:solidFill>
              </a:rPr>
              <a:t>00 (g)</a:t>
            </a:r>
            <a:endParaRPr lang="en-US" altLang="vi-VN" sz="32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vi-VN" sz="3600" b="1" dirty="0">
                <a:solidFill>
                  <a:srgbClr val="0000FF"/>
                </a:solidFill>
              </a:rPr>
              <a:t>39 0</a:t>
            </a:r>
            <a:r>
              <a:rPr lang="vi-VN" altLang="vi-VN" sz="3200" b="1" dirty="0">
                <a:solidFill>
                  <a:srgbClr val="0000FF"/>
                </a:solidFill>
              </a:rPr>
              <a:t>00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vi-VN" altLang="vi-VN" sz="3200" b="1" dirty="0">
                <a:solidFill>
                  <a:srgbClr val="0000FF"/>
                </a:solidFill>
              </a:rPr>
              <a:t>g</a:t>
            </a:r>
            <a:r>
              <a:rPr lang="en-US" altLang="vi-VN" sz="3200" b="1" dirty="0">
                <a:solidFill>
                  <a:srgbClr val="0000FF"/>
                </a:solidFill>
              </a:rPr>
              <a:t> = </a:t>
            </a:r>
            <a:r>
              <a:rPr lang="en-US" altLang="vi-VN" sz="3600" b="1" dirty="0">
                <a:solidFill>
                  <a:srgbClr val="0000FF"/>
                </a:solidFill>
              </a:rPr>
              <a:t>39 </a:t>
            </a:r>
            <a:r>
              <a:rPr lang="en-US" altLang="vi-VN" sz="3200" b="1" dirty="0">
                <a:solidFill>
                  <a:srgbClr val="0000FF"/>
                </a:solidFill>
              </a:rPr>
              <a:t>kg</a:t>
            </a:r>
          </a:p>
          <a:p>
            <a:pPr algn="r" eaLnBrk="1" hangingPunct="1"/>
            <a:r>
              <a:rPr lang="pt-BR" altLang="vi-VN" sz="3200" b="1" dirty="0">
                <a:solidFill>
                  <a:srgbClr val="0000FF"/>
                </a:solidFill>
              </a:rPr>
              <a:t>Số th</a:t>
            </a:r>
            <a:r>
              <a:rPr lang="vi-VN" altLang="vi-VN" sz="3200" b="1" dirty="0">
                <a:solidFill>
                  <a:srgbClr val="0000FF"/>
                </a:solidFill>
              </a:rPr>
              <a:t>ức ăn </a:t>
            </a:r>
            <a:r>
              <a:rPr lang="en-US" altLang="vi-VN" sz="3200" b="1" dirty="0">
                <a:solidFill>
                  <a:srgbClr val="0000FF"/>
                </a:solidFill>
              </a:rPr>
              <a:t>375 con </a:t>
            </a:r>
            <a:r>
              <a:rPr lang="en-US" altLang="vi-VN" sz="3200" b="1" dirty="0" err="1">
                <a:solidFill>
                  <a:srgbClr val="0000FF"/>
                </a:solidFill>
              </a:rPr>
              <a:t>gà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vi-VN" altLang="vi-VN" sz="3200" b="1" dirty="0">
                <a:solidFill>
                  <a:srgbClr val="0000FF"/>
                </a:solidFill>
              </a:rPr>
              <a:t>cần trong 1</a:t>
            </a:r>
            <a:r>
              <a:rPr lang="en-US" altLang="vi-VN" sz="3600" b="1" dirty="0">
                <a:solidFill>
                  <a:srgbClr val="0000FF"/>
                </a:solidFill>
              </a:rPr>
              <a:t>0</a:t>
            </a:r>
            <a:r>
              <a:rPr lang="vi-VN" altLang="vi-VN" sz="3200" b="1" dirty="0">
                <a:solidFill>
                  <a:srgbClr val="0000FF"/>
                </a:solidFill>
              </a:rPr>
              <a:t> ngày là</a:t>
            </a:r>
            <a:r>
              <a:rPr lang="pt-BR" altLang="vi-VN" sz="3200" b="1" dirty="0">
                <a:solidFill>
                  <a:srgbClr val="0000FF"/>
                </a:solidFill>
              </a:rPr>
              <a:t>:</a:t>
            </a:r>
            <a:endParaRPr lang="en-US" altLang="vi-VN" sz="32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vi-VN" sz="3600" b="1" dirty="0">
                <a:solidFill>
                  <a:srgbClr val="0000FF"/>
                </a:solidFill>
              </a:rPr>
              <a:t>39  x 10 = 390 (kg)</a:t>
            </a:r>
          </a:p>
          <a:p>
            <a:pPr algn="ctr" eaLnBrk="1" hangingPunct="1"/>
            <a:r>
              <a:rPr lang="en-US" altLang="vi-VN" sz="3200" b="1" dirty="0">
                <a:solidFill>
                  <a:srgbClr val="0000FF"/>
                </a:solidFill>
              </a:rPr>
              <a:t>                        </a:t>
            </a:r>
            <a:r>
              <a:rPr lang="en-US" altLang="vi-VN" sz="3600" b="1" dirty="0" err="1">
                <a:solidFill>
                  <a:srgbClr val="0000FF"/>
                </a:solidFill>
              </a:rPr>
              <a:t>Đáp</a:t>
            </a:r>
            <a:r>
              <a:rPr lang="en-US" altLang="vi-VN" sz="3600" b="1" dirty="0">
                <a:solidFill>
                  <a:srgbClr val="0000FF"/>
                </a:solidFill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</a:rPr>
              <a:t>số</a:t>
            </a:r>
            <a:r>
              <a:rPr lang="vi-VN" altLang="vi-VN" sz="3600" b="1" dirty="0">
                <a:solidFill>
                  <a:srgbClr val="0000FF"/>
                </a:solidFill>
              </a:rPr>
              <a:t>:  </a:t>
            </a:r>
            <a:r>
              <a:rPr lang="en-US" altLang="vi-VN" sz="3600" b="1" dirty="0">
                <a:solidFill>
                  <a:srgbClr val="0000FF"/>
                </a:solidFill>
              </a:rPr>
              <a:t>390 kg</a:t>
            </a:r>
            <a:endParaRPr lang="en-US" altLang="vi-VN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1816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9" grpId="0"/>
      <p:bldP spid="31" grpId="0"/>
      <p:bldP spid="33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B9A956AC-D528-43CF-A0B7-3E39FC31BA0D}"/>
              </a:ext>
            </a:extLst>
          </p:cNvPr>
          <p:cNvGrpSpPr/>
          <p:nvPr/>
        </p:nvGrpSpPr>
        <p:grpSpPr>
          <a:xfrm>
            <a:off x="2488593" y="193308"/>
            <a:ext cx="2813724" cy="769263"/>
            <a:chOff x="3728797" y="270929"/>
            <a:chExt cx="2814375" cy="769441"/>
          </a:xfrm>
        </p:grpSpPr>
        <p:sp>
          <p:nvSpPr>
            <p:cNvPr id="4" name="TextBox 20">
              <a:extLst>
                <a:ext uri="{FF2B5EF4-FFF2-40B4-BE49-F238E27FC236}">
                  <a16:creationId xmlns:a16="http://schemas.microsoft.com/office/drawing/2014/main" xmlns="" id="{C25DF602-E8CD-4392-8F8A-81B459743D89}"/>
                </a:ext>
              </a:extLst>
            </p:cNvPr>
            <p:cNvSpPr txBox="1"/>
            <p:nvPr/>
          </p:nvSpPr>
          <p:spPr>
            <a:xfrm>
              <a:off x="3728797" y="270929"/>
              <a:ext cx="28143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399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DẶN DÒ</a:t>
              </a:r>
              <a:endParaRPr lang="zh-CN" altLang="en-US" sz="4399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="" id="{4FA5F209-8742-4883-9C30-AFE54E8C5099}"/>
                </a:ext>
              </a:extLst>
            </p:cNvPr>
            <p:cNvSpPr/>
            <p:nvPr/>
          </p:nvSpPr>
          <p:spPr>
            <a:xfrm>
              <a:off x="3775074" y="276225"/>
              <a:ext cx="130175" cy="427563"/>
            </a:xfrm>
            <a:prstGeom prst="rect">
              <a:avLst/>
            </a:prstGeom>
            <a:solidFill>
              <a:srgbClr val="EB6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399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00329822-B7BB-47A0-B818-4EDECA82019F}"/>
              </a:ext>
            </a:extLst>
          </p:cNvPr>
          <p:cNvSpPr>
            <a:spLocks/>
          </p:cNvSpPr>
          <p:nvPr/>
        </p:nvSpPr>
        <p:spPr bwMode="auto">
          <a:xfrm rot="1855731">
            <a:off x="1296117" y="2089916"/>
            <a:ext cx="802353" cy="76141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EB666A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2296D59A-9552-4AD0-9024-C804DCDAC7D3}"/>
              </a:ext>
            </a:extLst>
          </p:cNvPr>
          <p:cNvCxnSpPr>
            <a:cxnSpLocks/>
          </p:cNvCxnSpPr>
          <p:nvPr/>
        </p:nvCxnSpPr>
        <p:spPr>
          <a:xfrm>
            <a:off x="1447432" y="3003770"/>
            <a:ext cx="48960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98">
            <a:extLst>
              <a:ext uri="{FF2B5EF4-FFF2-40B4-BE49-F238E27FC236}">
                <a16:creationId xmlns:a16="http://schemas.microsoft.com/office/drawing/2014/main" xmlns="" id="{43AB943F-B8D8-452C-B647-62333B734C54}"/>
              </a:ext>
            </a:extLst>
          </p:cNvPr>
          <p:cNvSpPr txBox="1"/>
          <p:nvPr/>
        </p:nvSpPr>
        <p:spPr>
          <a:xfrm>
            <a:off x="2258820" y="1937860"/>
            <a:ext cx="4213707" cy="10769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CN" sz="3199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Xem</a:t>
            </a:r>
            <a:r>
              <a:rPr lang="en-US" altLang="zh-CN" sz="3199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199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sz="3199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199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lang="en-US" altLang="zh-CN" sz="3199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199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nhân</a:t>
            </a:r>
            <a:r>
              <a:rPr lang="en-US" altLang="zh-CN" sz="3199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199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3199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199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199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199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3199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199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</a:t>
            </a:r>
            <a:r>
              <a:rPr lang="en-US" altLang="zh-CN" sz="3199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199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chữ</a:t>
            </a:r>
            <a:r>
              <a:rPr lang="en-US" altLang="zh-CN" sz="3199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199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endParaRPr lang="zh-CN" altLang="en-US" sz="3199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B41C24B4-EC46-4E3C-A433-FA2A8E86499E}"/>
              </a:ext>
            </a:extLst>
          </p:cNvPr>
          <p:cNvSpPr>
            <a:spLocks/>
          </p:cNvSpPr>
          <p:nvPr/>
        </p:nvSpPr>
        <p:spPr bwMode="auto">
          <a:xfrm rot="1855731">
            <a:off x="1296117" y="3449834"/>
            <a:ext cx="802353" cy="76141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7AB9AE"/>
          </a:solidFill>
          <a:ln w="127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31177529-5969-46AE-889B-888725606AB5}"/>
              </a:ext>
            </a:extLst>
          </p:cNvPr>
          <p:cNvCxnSpPr>
            <a:cxnSpLocks/>
          </p:cNvCxnSpPr>
          <p:nvPr/>
        </p:nvCxnSpPr>
        <p:spPr>
          <a:xfrm>
            <a:off x="1447432" y="4363688"/>
            <a:ext cx="50250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98">
            <a:extLst>
              <a:ext uri="{FF2B5EF4-FFF2-40B4-BE49-F238E27FC236}">
                <a16:creationId xmlns:a16="http://schemas.microsoft.com/office/drawing/2014/main" xmlns="" id="{3038C112-94F9-4706-ADCC-FF70AECD1E05}"/>
              </a:ext>
            </a:extLst>
          </p:cNvPr>
          <p:cNvSpPr txBox="1"/>
          <p:nvPr/>
        </p:nvSpPr>
        <p:spPr>
          <a:xfrm>
            <a:off x="2255782" y="3838799"/>
            <a:ext cx="3260829" cy="58464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CN" sz="3199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3199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199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3199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199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199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199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sz="3199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3199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xmlns="" id="{B94A1B65-74C1-4AFE-9E08-EED939B97FD3}"/>
              </a:ext>
            </a:extLst>
          </p:cNvPr>
          <p:cNvSpPr txBox="1"/>
          <p:nvPr/>
        </p:nvSpPr>
        <p:spPr>
          <a:xfrm>
            <a:off x="1518184" y="2154131"/>
            <a:ext cx="323817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9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</a:t>
            </a:r>
            <a:endParaRPr lang="zh-CN" altLang="en-US" sz="3199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xmlns="" id="{0B23B424-DB69-4E18-A2F8-E079A63189DB}"/>
              </a:ext>
            </a:extLst>
          </p:cNvPr>
          <p:cNvSpPr txBox="1"/>
          <p:nvPr/>
        </p:nvSpPr>
        <p:spPr>
          <a:xfrm>
            <a:off x="1508565" y="3514049"/>
            <a:ext cx="323817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9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</a:t>
            </a:r>
            <a:endParaRPr lang="zh-CN" altLang="en-US" sz="3199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xmlns="" id="{2F5C656C-5D50-4C74-A8C9-3F1DD2850345}"/>
              </a:ext>
            </a:extLst>
          </p:cNvPr>
          <p:cNvSpPr txBox="1"/>
          <p:nvPr/>
        </p:nvSpPr>
        <p:spPr>
          <a:xfrm>
            <a:off x="1508565" y="4861517"/>
            <a:ext cx="323817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9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endParaRPr lang="zh-CN" altLang="en-US" sz="3199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52">
            <a:extLst>
              <a:ext uri="{FF2B5EF4-FFF2-40B4-BE49-F238E27FC236}">
                <a16:creationId xmlns:a16="http://schemas.microsoft.com/office/drawing/2014/main" xmlns="" id="{7445AF6A-C9EF-4236-9241-FA018BB1F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72" y="1397334"/>
            <a:ext cx="3092745" cy="509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70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EE8CF19-B40A-4638-8825-FE6FBA3E7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0"/>
            <a:ext cx="12187592" cy="68555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2480654-3DB1-419F-85E6-1208FBBD6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3305664"/>
            <a:ext cx="5466085" cy="35510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C29B7A3-47D8-44B5-B356-886AE263B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86" y="2246137"/>
            <a:ext cx="5440012" cy="4611864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xmlns="" id="{769289B7-AE98-45E4-AE33-73DB5025FC35}"/>
              </a:ext>
            </a:extLst>
          </p:cNvPr>
          <p:cNvSpPr txBox="1"/>
          <p:nvPr/>
        </p:nvSpPr>
        <p:spPr>
          <a:xfrm>
            <a:off x="-265688" y="468945"/>
            <a:ext cx="12749451" cy="313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9796" b="1" spc="100" dirty="0" err="1">
                <a:solidFill>
                  <a:srgbClr val="EB666A"/>
                </a:solidFill>
                <a:latin typeface="#9Slide05 DreamScriptPro" panose="02000000000000000000" pitchFamily="2" charset="0"/>
                <a:ea typeface="华文琥珀" panose="02010800040101010101" pitchFamily="2" charset="-122"/>
              </a:rPr>
              <a:t>Chúc</a:t>
            </a:r>
            <a:r>
              <a:rPr lang="en-US" altLang="zh-CN" sz="19796" b="1" spc="100" dirty="0">
                <a:solidFill>
                  <a:srgbClr val="EB666A"/>
                </a:solidFill>
                <a:latin typeface="#9Slide05 DreamScriptPro" panose="02000000000000000000" pitchFamily="2" charset="0"/>
                <a:ea typeface="华文琥珀" panose="02010800040101010101" pitchFamily="2" charset="-122"/>
              </a:rPr>
              <a:t> </a:t>
            </a:r>
            <a:r>
              <a:rPr lang="en-US" altLang="zh-CN" sz="13800" b="1" spc="100" dirty="0" err="1">
                <a:solidFill>
                  <a:srgbClr val="EB666A"/>
                </a:solidFill>
                <a:latin typeface="#9Slide05 DreamScriptPro" panose="02000000000000000000" pitchFamily="2" charset="0"/>
                <a:ea typeface="华文琥珀" panose="02010800040101010101" pitchFamily="2" charset="-122"/>
              </a:rPr>
              <a:t>các</a:t>
            </a:r>
            <a:r>
              <a:rPr lang="en-US" altLang="zh-CN" sz="19796" b="1" spc="100" dirty="0">
                <a:solidFill>
                  <a:srgbClr val="EB666A"/>
                </a:solidFill>
                <a:latin typeface="#9Slide05 DreamScriptPro" panose="02000000000000000000" pitchFamily="2" charset="0"/>
                <a:ea typeface="华文琥珀" panose="02010800040101010101" pitchFamily="2" charset="-122"/>
              </a:rPr>
              <a:t> </a:t>
            </a:r>
            <a:r>
              <a:rPr lang="en-US" altLang="zh-CN" sz="19796" b="1" spc="100" dirty="0" err="1">
                <a:solidFill>
                  <a:srgbClr val="EB666A"/>
                </a:solidFill>
                <a:latin typeface="#9Slide05 DreamScriptPro" panose="02000000000000000000" pitchFamily="2" charset="0"/>
                <a:ea typeface="华文琥珀" panose="02010800040101010101" pitchFamily="2" charset="-122"/>
              </a:rPr>
              <a:t>em</a:t>
            </a:r>
            <a:endParaRPr lang="en-US" altLang="zh-CN" sz="19796" b="1" spc="100" dirty="0">
              <a:solidFill>
                <a:srgbClr val="EB666A"/>
              </a:solidFill>
              <a:latin typeface="#9Slide05 DreamScriptPro" panose="02000000000000000000" pitchFamily="2" charset="0"/>
              <a:ea typeface="华文琥珀" panose="02010800040101010101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5BA45816-6F72-49CA-979D-32A54590E827}"/>
              </a:ext>
            </a:extLst>
          </p:cNvPr>
          <p:cNvGrpSpPr/>
          <p:nvPr/>
        </p:nvGrpSpPr>
        <p:grpSpPr>
          <a:xfrm>
            <a:off x="4052126" y="3428997"/>
            <a:ext cx="4511417" cy="1938288"/>
            <a:chOff x="4672787" y="3483443"/>
            <a:chExt cx="3545408" cy="1523255"/>
          </a:xfrm>
          <a:solidFill>
            <a:srgbClr val="7AB9AE"/>
          </a:solidFill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B8DF21DA-61AC-4D7C-ABC3-49E2502A3685}"/>
                </a:ext>
              </a:extLst>
            </p:cNvPr>
            <p:cNvSpPr/>
            <p:nvPr/>
          </p:nvSpPr>
          <p:spPr>
            <a:xfrm>
              <a:off x="4672787" y="3946572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399" b="1" spc="100">
                <a:solidFill>
                  <a:srgbClr val="7AB9AE"/>
                </a:solidFill>
                <a:latin typeface="#9Slide05 DreamScriptPro" panose="02000000000000000000" pitchFamily="2" charset="0"/>
                <a:ea typeface="华康海报体W12(P)" panose="040B0C00000000000000" pitchFamily="82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20147AD5-77A4-49B5-8423-05948015CBAC}"/>
                </a:ext>
              </a:extLst>
            </p:cNvPr>
            <p:cNvSpPr/>
            <p:nvPr/>
          </p:nvSpPr>
          <p:spPr>
            <a:xfrm>
              <a:off x="707356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399" b="1" spc="100">
                <a:solidFill>
                  <a:srgbClr val="7AB9AE"/>
                </a:solidFill>
                <a:latin typeface="#9Slide05 DreamScriptPro" panose="02000000000000000000" pitchFamily="2" charset="0"/>
                <a:ea typeface="华康海报体W12(P)" panose="040B0C00000000000000" pitchFamily="82" charset="-122"/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545601CA-25EE-481B-991D-7BB9374BE1B7}"/>
                </a:ext>
              </a:extLst>
            </p:cNvPr>
            <p:cNvSpPr txBox="1"/>
            <p:nvPr/>
          </p:nvSpPr>
          <p:spPr>
            <a:xfrm>
              <a:off x="5849114" y="3483443"/>
              <a:ext cx="1422654" cy="15232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999" b="1" spc="100">
                  <a:solidFill>
                    <a:schemeClr val="bg1"/>
                  </a:solidFill>
                  <a:latin typeface="#9Slide05 DreamScriptPro" panose="02000000000000000000" pitchFamily="2" charset="0"/>
                  <a:ea typeface="华康海报体W12(P)" panose="040B0C00000000000000" pitchFamily="82" charset="-122"/>
                </a:rPr>
                <a:t>Học tốt</a:t>
              </a:r>
              <a:endParaRPr lang="en-US" altLang="zh-CN" sz="5999" b="1" spc="100" dirty="0">
                <a:solidFill>
                  <a:schemeClr val="bg1"/>
                </a:solidFill>
                <a:latin typeface="#9Slide05 DreamScriptPro" panose="02000000000000000000" pitchFamily="2" charset="0"/>
                <a:ea typeface="华康海报体W12(P)" panose="040B0C00000000000000" pitchFamily="8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E6DB44-B530-492B-A27C-EC0A49AE04B7}"/>
              </a:ext>
            </a:extLst>
          </p:cNvPr>
          <p:cNvSpPr txBox="1"/>
          <p:nvPr/>
        </p:nvSpPr>
        <p:spPr>
          <a:xfrm>
            <a:off x="1626282" y="562707"/>
            <a:ext cx="89394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ba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13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12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4000" b="1" u="sng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Nhân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với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ba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(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tiếp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theo</a:t>
            </a:r>
            <a:r>
              <a:rPr lang="en-US" sz="4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44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0"/>
          <a:stretch/>
        </p:blipFill>
        <p:spPr>
          <a:xfrm>
            <a:off x="182746" y="-195617"/>
            <a:ext cx="12145696" cy="55772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10892" y="2758374"/>
            <a:ext cx="9845288" cy="2245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997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Lora Bold" panose="00000800000000000000" pitchFamily="2" charset="0"/>
                <a:ea typeface="方正少儿简体" panose="03000509000000000000" charset="-122"/>
              </a:rPr>
              <a:t>Khám</a:t>
            </a:r>
            <a:r>
              <a:rPr lang="en-US" sz="7997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Lora Bold" panose="00000800000000000000" pitchFamily="2" charset="0"/>
                <a:ea typeface="方正少儿简体" panose="03000509000000000000" charset="-122"/>
              </a:rPr>
              <a:t> </a:t>
            </a:r>
            <a:r>
              <a:rPr lang="en-US" sz="7997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Lora Bold" panose="00000800000000000000" pitchFamily="2" charset="0"/>
                <a:ea typeface="方正少儿简体" panose="03000509000000000000" charset="-122"/>
              </a:rPr>
              <a:t>phá</a:t>
            </a:r>
            <a:endParaRPr lang="en-US" sz="7997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Lora Bold" panose="00000800000000000000" pitchFamily="2" charset="0"/>
              <a:ea typeface="方正少儿简体" panose="03000509000000000000" charset="-122"/>
            </a:endParaRPr>
          </a:p>
          <a:p>
            <a:pPr algn="ctr"/>
            <a:r>
              <a:rPr lang="zh-CN" altLang="en-US" sz="5998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Lora Bold" panose="00000800000000000000" pitchFamily="2" charset="0"/>
                <a:ea typeface="方正少儿简体" panose="03000509000000000000" charset="-122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xmlns="" id="{9964824B-2CB0-430B-AB0C-6EE7600DA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349568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258 x 203 = ?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B108C84B-DC44-4807-9C3E-AB45EB3C0C00}"/>
              </a:ext>
            </a:extLst>
          </p:cNvPr>
          <p:cNvGrpSpPr>
            <a:grpSpLocks/>
          </p:cNvGrpSpPr>
          <p:nvPr/>
        </p:nvGrpSpPr>
        <p:grpSpPr bwMode="auto">
          <a:xfrm>
            <a:off x="4156075" y="2590800"/>
            <a:ext cx="1296988" cy="1023938"/>
            <a:chOff x="1679" y="1536"/>
            <a:chExt cx="817" cy="645"/>
          </a:xfrm>
        </p:grpSpPr>
        <p:sp>
          <p:nvSpPr>
            <p:cNvPr id="13342" name="Text Box 4">
              <a:extLst>
                <a:ext uri="{FF2B5EF4-FFF2-40B4-BE49-F238E27FC236}">
                  <a16:creationId xmlns:a16="http://schemas.microsoft.com/office/drawing/2014/main" xmlns="" id="{C37B2291-5D95-4FBB-B6E4-5FADF1DFE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1536"/>
              <a:ext cx="62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latin typeface="Times New Roman" panose="02020603050405020304" pitchFamily="18" charset="0"/>
                </a:rPr>
                <a:t> 258</a:t>
              </a:r>
            </a:p>
          </p:txBody>
        </p:sp>
        <p:sp>
          <p:nvSpPr>
            <p:cNvPr id="13343" name="Text Box 5">
              <a:extLst>
                <a:ext uri="{FF2B5EF4-FFF2-40B4-BE49-F238E27FC236}">
                  <a16:creationId xmlns:a16="http://schemas.microsoft.com/office/drawing/2014/main" xmlns="" id="{157C67F1-D7A2-4779-9424-D81AC05FF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9" y="1719"/>
              <a:ext cx="4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latin typeface="Arial Unicode MS" pitchFamily="34" charset="-128"/>
                </a:rPr>
                <a:t>x</a:t>
              </a:r>
            </a:p>
          </p:txBody>
        </p:sp>
        <p:sp>
          <p:nvSpPr>
            <p:cNvPr id="13344" name="Text Box 6">
              <a:extLst>
                <a:ext uri="{FF2B5EF4-FFF2-40B4-BE49-F238E27FC236}">
                  <a16:creationId xmlns:a16="http://schemas.microsoft.com/office/drawing/2014/main" xmlns="" id="{6F05D7F4-5C94-420C-B03F-8D47E9288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1776"/>
              <a:ext cx="62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latin typeface="Times New Roman" panose="02020603050405020304" pitchFamily="18" charset="0"/>
                </a:rPr>
                <a:t> 203</a:t>
              </a:r>
            </a:p>
          </p:txBody>
        </p:sp>
        <p:sp>
          <p:nvSpPr>
            <p:cNvPr id="13345" name="Line 7">
              <a:extLst>
                <a:ext uri="{FF2B5EF4-FFF2-40B4-BE49-F238E27FC236}">
                  <a16:creationId xmlns:a16="http://schemas.microsoft.com/office/drawing/2014/main" xmlns="" id="{6A820844-DE92-4C3C-8C3F-2659686D8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112"/>
              <a:ext cx="480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00" name="Text Box 8">
            <a:extLst>
              <a:ext uri="{FF2B5EF4-FFF2-40B4-BE49-F238E27FC236}">
                <a16:creationId xmlns:a16="http://schemas.microsoft.com/office/drawing/2014/main" xmlns="" id="{5A720ABE-97D4-41FB-986E-F19B16BB5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5334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0601" name="Text Box 9">
            <a:extLst>
              <a:ext uri="{FF2B5EF4-FFF2-40B4-BE49-F238E27FC236}">
                <a16:creationId xmlns:a16="http://schemas.microsoft.com/office/drawing/2014/main" xmlns="" id="{C5060137-3217-4466-9AFC-EB51EF11B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733800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10602" name="Text Box 10">
            <a:extLst>
              <a:ext uri="{FF2B5EF4-FFF2-40B4-BE49-F238E27FC236}">
                <a16:creationId xmlns:a16="http://schemas.microsoft.com/office/drawing/2014/main" xmlns="" id="{EC703420-D001-4315-80B6-1D6A3F49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14800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0603" name="Line 11">
            <a:extLst>
              <a:ext uri="{FF2B5EF4-FFF2-40B4-BE49-F238E27FC236}">
                <a16:creationId xmlns:a16="http://schemas.microsoft.com/office/drawing/2014/main" xmlns="" id="{608AAA63-4DB4-43B2-9876-79142E2E1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648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4" name="Text Box 12">
            <a:extLst>
              <a:ext uri="{FF2B5EF4-FFF2-40B4-BE49-F238E27FC236}">
                <a16:creationId xmlns:a16="http://schemas.microsoft.com/office/drawing/2014/main" xmlns="" id="{E830753B-FD66-4041-A4E2-9EF7D91BE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495800"/>
            <a:ext cx="381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0605" name="Text Box 13">
            <a:extLst>
              <a:ext uri="{FF2B5EF4-FFF2-40B4-BE49-F238E27FC236}">
                <a16:creationId xmlns:a16="http://schemas.microsoft.com/office/drawing/2014/main" xmlns="" id="{677F03D4-5CC5-43DC-BE75-E9A657DB5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89" y="1600200"/>
            <a:ext cx="81440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a)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phép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4000" dirty="0">
                <a:latin typeface="Times New Roman" panose="02020603050405020304" pitchFamily="18" charset="0"/>
              </a:rPr>
              <a:t>, ta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0606" name="Text Box 14">
            <a:extLst>
              <a:ext uri="{FF2B5EF4-FFF2-40B4-BE49-F238E27FC236}">
                <a16:creationId xmlns:a16="http://schemas.microsoft.com/office/drawing/2014/main" xmlns="" id="{E4DD94B0-E00D-43F5-8C2F-97EC0CED3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2933700"/>
            <a:ext cx="50292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4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40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40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riêng</a:t>
            </a:r>
            <a:r>
              <a:rPr lang="en-US" altLang="en-US" sz="40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dirty="0">
                <a:solidFill>
                  <a:srgbClr val="99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dirty="0">
                <a:solidFill>
                  <a:srgbClr val="99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40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40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9900CC"/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110607" name="Line 15">
            <a:extLst>
              <a:ext uri="{FF2B5EF4-FFF2-40B4-BE49-F238E27FC236}">
                <a16:creationId xmlns:a16="http://schemas.microsoft.com/office/drawing/2014/main" xmlns="" id="{335F2CA9-5CC8-4D64-A9BC-AA9EF9F2B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414954"/>
            <a:ext cx="0" cy="4443046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1" name="Text Box 19">
            <a:extLst>
              <a:ext uri="{FF2B5EF4-FFF2-40B4-BE49-F238E27FC236}">
                <a16:creationId xmlns:a16="http://schemas.microsoft.com/office/drawing/2014/main" xmlns="" id="{E3F23B6C-7386-4FD9-8348-24E20C40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3352800"/>
            <a:ext cx="5334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0612" name="Text Box 20">
            <a:extLst>
              <a:ext uri="{FF2B5EF4-FFF2-40B4-BE49-F238E27FC236}">
                <a16:creationId xmlns:a16="http://schemas.microsoft.com/office/drawing/2014/main" xmlns="" id="{12C1E13B-859C-4DF5-9EE4-E688DF92C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3352800"/>
            <a:ext cx="466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0613" name="Text Box 21">
            <a:extLst>
              <a:ext uri="{FF2B5EF4-FFF2-40B4-BE49-F238E27FC236}">
                <a16:creationId xmlns:a16="http://schemas.microsoft.com/office/drawing/2014/main" xmlns="" id="{191BEAC2-5D9C-4614-9D58-44550F91D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733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10614" name="Text Box 22">
            <a:extLst>
              <a:ext uri="{FF2B5EF4-FFF2-40B4-BE49-F238E27FC236}">
                <a16:creationId xmlns:a16="http://schemas.microsoft.com/office/drawing/2014/main" xmlns="" id="{352047AF-E92E-4A66-92FE-12E77EDFC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733800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10615" name="Text Box 23">
            <a:extLst>
              <a:ext uri="{FF2B5EF4-FFF2-40B4-BE49-F238E27FC236}">
                <a16:creationId xmlns:a16="http://schemas.microsoft.com/office/drawing/2014/main" xmlns="" id="{93756E56-FBEE-4D22-955E-D1168CCE3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114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0616" name="Text Box 24">
            <a:extLst>
              <a:ext uri="{FF2B5EF4-FFF2-40B4-BE49-F238E27FC236}">
                <a16:creationId xmlns:a16="http://schemas.microsoft.com/office/drawing/2014/main" xmlns="" id="{781C7AEF-AB3B-4575-B4CD-A210A30D5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114800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0617" name="Text Box 25">
            <a:extLst>
              <a:ext uri="{FF2B5EF4-FFF2-40B4-BE49-F238E27FC236}">
                <a16:creationId xmlns:a16="http://schemas.microsoft.com/office/drawing/2014/main" xmlns="" id="{3EF6F190-72C3-478A-A544-CE7F76117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495800"/>
            <a:ext cx="381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0618" name="Text Box 26">
            <a:extLst>
              <a:ext uri="{FF2B5EF4-FFF2-40B4-BE49-F238E27FC236}">
                <a16:creationId xmlns:a16="http://schemas.microsoft.com/office/drawing/2014/main" xmlns="" id="{3F26BE40-4216-455A-BE9A-56B4E0B20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495800"/>
            <a:ext cx="381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0619" name="Text Box 27">
            <a:extLst>
              <a:ext uri="{FF2B5EF4-FFF2-40B4-BE49-F238E27FC236}">
                <a16:creationId xmlns:a16="http://schemas.microsoft.com/office/drawing/2014/main" xmlns="" id="{F5E8DAEE-7C7E-4EFD-A9EB-E8E7ECC9A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95800"/>
            <a:ext cx="381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0620" name="Text Box 28">
            <a:extLst>
              <a:ext uri="{FF2B5EF4-FFF2-40B4-BE49-F238E27FC236}">
                <a16:creationId xmlns:a16="http://schemas.microsoft.com/office/drawing/2014/main" xmlns="" id="{2E220D44-2B4F-446F-BDCE-E1C2F87D2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495800"/>
            <a:ext cx="4572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0621" name="Text Box 29">
            <a:extLst>
              <a:ext uri="{FF2B5EF4-FFF2-40B4-BE49-F238E27FC236}">
                <a16:creationId xmlns:a16="http://schemas.microsoft.com/office/drawing/2014/main" xmlns="" id="{EAD78372-8917-4670-9F69-8EBD2E3F3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733800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10622" name="Text Box 30">
            <a:extLst>
              <a:ext uri="{FF2B5EF4-FFF2-40B4-BE49-F238E27FC236}">
                <a16:creationId xmlns:a16="http://schemas.microsoft.com/office/drawing/2014/main" xmlns="" id="{6C491CF2-7A21-43B9-AB51-5E02FCF58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733800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10623" name="Text Box 31">
            <a:extLst>
              <a:ext uri="{FF2B5EF4-FFF2-40B4-BE49-F238E27FC236}">
                <a16:creationId xmlns:a16="http://schemas.microsoft.com/office/drawing/2014/main" xmlns="" id="{198BE358-E992-47B0-8ED4-6901DE0E6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733800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10624" name="Rectangle 32">
            <a:extLst>
              <a:ext uri="{FF2B5EF4-FFF2-40B4-BE49-F238E27FC236}">
                <a16:creationId xmlns:a16="http://schemas.microsoft.com/office/drawing/2014/main" xmlns="" id="{935FBC9A-573E-4142-B3AC-985E6FED2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016" y="5300663"/>
            <a:ext cx="6570784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xét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/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riêng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phép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b="1" dirty="0">
                <a:latin typeface="Times New Roman" panose="02020603050405020304" pitchFamily="18" charset="0"/>
              </a:rPr>
              <a:t> 258 x 203?</a:t>
            </a:r>
          </a:p>
        </p:txBody>
      </p:sp>
      <p:pic>
        <p:nvPicPr>
          <p:cNvPr id="13338" name="图片 337">
            <a:extLst>
              <a:ext uri="{FF2B5EF4-FFF2-40B4-BE49-F238E27FC236}">
                <a16:creationId xmlns:a16="http://schemas.microsoft.com/office/drawing/2014/main" xmlns="" id="{351C51D8-EF8C-4DF7-AA8B-5D94D0DE8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68" y="-12700"/>
            <a:ext cx="8630066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5">
            <a:extLst>
              <a:ext uri="{FF2B5EF4-FFF2-40B4-BE49-F238E27FC236}">
                <a16:creationId xmlns:a16="http://schemas.microsoft.com/office/drawing/2014/main" xmlns="" id="{EAAC8D4F-D3CE-4DEB-9363-E2D6BBF81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8">
            <a:extLst>
              <a:ext uri="{FF2B5EF4-FFF2-40B4-BE49-F238E27FC236}">
                <a16:creationId xmlns:a16="http://schemas.microsoft.com/office/drawing/2014/main" xmlns="" id="{4C121A45-7C84-4201-B73B-86A44C3C7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3" t="3081" r="19867" b="71083"/>
          <a:stretch>
            <a:fillRect/>
          </a:stretch>
        </p:blipFill>
        <p:spPr bwMode="auto">
          <a:xfrm>
            <a:off x="11104563" y="152400"/>
            <a:ext cx="9350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17" descr="Jardim Png Transparent Images – Free PNG Images Vector, PSD, Clipart,  Templates">
            <a:extLst>
              <a:ext uri="{FF2B5EF4-FFF2-40B4-BE49-F238E27FC236}">
                <a16:creationId xmlns:a16="http://schemas.microsoft.com/office/drawing/2014/main" xmlns="" id="{23F29691-6E80-430F-9AF7-AC97DC51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091113"/>
            <a:ext cx="49625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11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0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600" grpId="0"/>
      <p:bldP spid="110601" grpId="0"/>
      <p:bldP spid="110602" grpId="0"/>
      <p:bldP spid="110604" grpId="0"/>
      <p:bldP spid="110605" grpId="0"/>
      <p:bldP spid="110606" grpId="0"/>
      <p:bldP spid="110611" grpId="0"/>
      <p:bldP spid="110612" grpId="0"/>
      <p:bldP spid="110613" grpId="0"/>
      <p:bldP spid="110614" grpId="0"/>
      <p:bldP spid="110615" grpId="0"/>
      <p:bldP spid="110616" grpId="0"/>
      <p:bldP spid="110617" grpId="0"/>
      <p:bldP spid="110618" grpId="0"/>
      <p:bldP spid="110619" grpId="0"/>
      <p:bldP spid="110620" grpId="0"/>
      <p:bldP spid="110621" grpId="0"/>
      <p:bldP spid="110622" grpId="0"/>
      <p:bldP spid="110623" grpId="0"/>
      <p:bldP spid="1106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>
            <a:extLst>
              <a:ext uri="{FF2B5EF4-FFF2-40B4-BE49-F238E27FC236}">
                <a16:creationId xmlns:a16="http://schemas.microsoft.com/office/drawing/2014/main" xmlns="" id="{5788878B-F382-456D-B6C6-9EDF6FCB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/>
          <a:stretch>
            <a:fillRect/>
          </a:stretch>
        </p:blipFill>
        <p:spPr bwMode="auto">
          <a:xfrm>
            <a:off x="10320338" y="63500"/>
            <a:ext cx="174783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 Box 3">
            <a:extLst>
              <a:ext uri="{FF2B5EF4-FFF2-40B4-BE49-F238E27FC236}">
                <a16:creationId xmlns:a16="http://schemas.microsoft.com/office/drawing/2014/main" xmlns="" id="{C76B5DBD-9CD9-403E-BC24-1E47A6788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4953000"/>
            <a:ext cx="7505700" cy="1200150"/>
          </a:xfrm>
          <a:prstGeom prst="rect">
            <a:avLst/>
          </a:prstGeom>
          <a:solidFill>
            <a:srgbClr val="C9E7A7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</a:rPr>
              <a:t>Nếu không viết, nó có ảnh hưởng đến việc cộng các tích riêng không? Vì sao?</a:t>
            </a:r>
          </a:p>
        </p:txBody>
      </p:sp>
      <p:sp>
        <p:nvSpPr>
          <p:cNvPr id="111620" name="Text Box 4">
            <a:extLst>
              <a:ext uri="{FF2B5EF4-FFF2-40B4-BE49-F238E27FC236}">
                <a16:creationId xmlns:a16="http://schemas.microsoft.com/office/drawing/2014/main" xmlns="" id="{C358C20A-AF16-4918-A36E-DA5CF6B86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4524375"/>
            <a:ext cx="4343400" cy="2308225"/>
          </a:xfrm>
          <a:prstGeom prst="rect">
            <a:avLst/>
          </a:prstGeom>
          <a:solidFill>
            <a:srgbClr val="FFEBAB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</a:rPr>
              <a:t>Không ảnh hưởng, vì bất cứ  số  nào cộng</a:t>
            </a:r>
            <a:r>
              <a:rPr lang="en-US" altLang="en-US" sz="1800"/>
              <a:t> </a:t>
            </a: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</a:rPr>
              <a:t>với 0 cũng bằng chính số đó.</a:t>
            </a:r>
          </a:p>
        </p:txBody>
      </p:sp>
      <p:sp>
        <p:nvSpPr>
          <p:cNvPr id="111621" name="Line 5">
            <a:extLst>
              <a:ext uri="{FF2B5EF4-FFF2-40B4-BE49-F238E27FC236}">
                <a16:creationId xmlns:a16="http://schemas.microsoft.com/office/drawing/2014/main" xmlns="" id="{2942BED7-A03D-4D71-807A-DB9BC7C97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1676400"/>
            <a:ext cx="0" cy="342900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2" name="AutoShape 6">
            <a:extLst>
              <a:ext uri="{FF2B5EF4-FFF2-40B4-BE49-F238E27FC236}">
                <a16:creationId xmlns:a16="http://schemas.microsoft.com/office/drawing/2014/main" xmlns="" id="{9D1BEBD1-CF00-4822-8378-BA5802E01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410200"/>
            <a:ext cx="2286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xmlns="" id="{F0B9FD45-C98E-43F8-9E6E-E32A05D73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1585330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a)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phép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600" dirty="0">
                <a:latin typeface="Times New Roman" panose="02020603050405020304" pitchFamily="18" charset="0"/>
              </a:rPr>
              <a:t>, ta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600" dirty="0"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14344" name="Group 8">
            <a:extLst>
              <a:ext uri="{FF2B5EF4-FFF2-40B4-BE49-F238E27FC236}">
                <a16:creationId xmlns:a16="http://schemas.microsoft.com/office/drawing/2014/main" xmlns="" id="{48C33752-107C-4DC8-A51F-782BAC6796BB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438400"/>
            <a:ext cx="1809063" cy="2549525"/>
            <a:chOff x="904" y="2122"/>
            <a:chExt cx="801" cy="1119"/>
          </a:xfrm>
        </p:grpSpPr>
        <p:sp>
          <p:nvSpPr>
            <p:cNvPr id="14350" name="Text Box 9">
              <a:extLst>
                <a:ext uri="{FF2B5EF4-FFF2-40B4-BE49-F238E27FC236}">
                  <a16:creationId xmlns:a16="http://schemas.microsoft.com/office/drawing/2014/main" xmlns="" id="{C344F4F7-54E4-48A3-A534-8FC2ECC23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122"/>
              <a:ext cx="62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>
                  <a:latin typeface="Times New Roman" panose="02020603050405020304" pitchFamily="18" charset="0"/>
                </a:rPr>
                <a:t>258</a:t>
              </a:r>
            </a:p>
          </p:txBody>
        </p:sp>
        <p:sp>
          <p:nvSpPr>
            <p:cNvPr id="14351" name="Text Box 10">
              <a:extLst>
                <a:ext uri="{FF2B5EF4-FFF2-40B4-BE49-F238E27FC236}">
                  <a16:creationId xmlns:a16="http://schemas.microsoft.com/office/drawing/2014/main" xmlns="" id="{79EB4478-8D13-454B-898B-3AE319939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" y="2262"/>
              <a:ext cx="19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4352" name="Text Box 11">
              <a:extLst>
                <a:ext uri="{FF2B5EF4-FFF2-40B4-BE49-F238E27FC236}">
                  <a16:creationId xmlns:a16="http://schemas.microsoft.com/office/drawing/2014/main" xmlns="" id="{5B793609-D69D-41DE-BFFE-B63F93E18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" y="2314"/>
              <a:ext cx="62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00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dirty="0">
                  <a:latin typeface="Times New Roman" panose="02020603050405020304" pitchFamily="18" charset="0"/>
                </a:rPr>
                <a:t>203</a:t>
              </a:r>
            </a:p>
          </p:txBody>
        </p:sp>
        <p:sp>
          <p:nvSpPr>
            <p:cNvPr id="14353" name="Line 12">
              <a:extLst>
                <a:ext uri="{FF2B5EF4-FFF2-40B4-BE49-F238E27FC236}">
                  <a16:creationId xmlns:a16="http://schemas.microsoft.com/office/drawing/2014/main" xmlns="" id="{F6E47D0D-36AC-4234-921B-E58E23ECD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2" y="2520"/>
              <a:ext cx="28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Text Box 13">
              <a:extLst>
                <a:ext uri="{FF2B5EF4-FFF2-40B4-BE49-F238E27FC236}">
                  <a16:creationId xmlns:a16="http://schemas.microsoft.com/office/drawing/2014/main" xmlns="" id="{E854DBA0-159E-4E48-891B-3F3D0AA71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" y="2496"/>
              <a:ext cx="57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>
                  <a:latin typeface="Times New Roman" panose="02020603050405020304" pitchFamily="18" charset="0"/>
                </a:rPr>
                <a:t>774</a:t>
              </a:r>
            </a:p>
          </p:txBody>
        </p:sp>
        <p:sp>
          <p:nvSpPr>
            <p:cNvPr id="14355" name="Text Box 14">
              <a:extLst>
                <a:ext uri="{FF2B5EF4-FFF2-40B4-BE49-F238E27FC236}">
                  <a16:creationId xmlns:a16="http://schemas.microsoft.com/office/drawing/2014/main" xmlns="" id="{E6189948-A5AF-4434-B3E6-6D9C88452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" y="2640"/>
              <a:ext cx="62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  </a:t>
              </a:r>
              <a:r>
                <a:rPr lang="en-US" altLang="en-US">
                  <a:latin typeface="Times New Roman" panose="02020603050405020304" pitchFamily="18" charset="0"/>
                </a:rPr>
                <a:t>000</a:t>
              </a:r>
            </a:p>
          </p:txBody>
        </p:sp>
        <p:sp>
          <p:nvSpPr>
            <p:cNvPr id="14356" name="Text Box 15">
              <a:extLst>
                <a:ext uri="{FF2B5EF4-FFF2-40B4-BE49-F238E27FC236}">
                  <a16:creationId xmlns:a16="http://schemas.microsoft.com/office/drawing/2014/main" xmlns="" id="{CDB72FA2-676D-4760-B7C0-2DCDAF665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" y="2784"/>
              <a:ext cx="38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516</a:t>
              </a:r>
            </a:p>
          </p:txBody>
        </p:sp>
        <p:sp>
          <p:nvSpPr>
            <p:cNvPr id="14357" name="Line 16">
              <a:extLst>
                <a:ext uri="{FF2B5EF4-FFF2-40B4-BE49-F238E27FC236}">
                  <a16:creationId xmlns:a16="http://schemas.microsoft.com/office/drawing/2014/main" xmlns="" id="{30E22DFB-406B-40B0-84ED-F056EE13B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9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Text Box 17">
              <a:extLst>
                <a:ext uri="{FF2B5EF4-FFF2-40B4-BE49-F238E27FC236}">
                  <a16:creationId xmlns:a16="http://schemas.microsoft.com/office/drawing/2014/main" xmlns="" id="{9CB5C8FA-56F4-4B40-9230-EDF7587DE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" y="2960"/>
              <a:ext cx="62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66"/>
                  </a:solidFill>
                  <a:latin typeface="Times New Roman" panose="02020603050405020304" pitchFamily="18" charset="0"/>
                </a:rPr>
                <a:t>52374</a:t>
              </a:r>
            </a:p>
          </p:txBody>
        </p:sp>
      </p:grpSp>
      <p:sp>
        <p:nvSpPr>
          <p:cNvPr id="14345" name="Text Box 18">
            <a:extLst>
              <a:ext uri="{FF2B5EF4-FFF2-40B4-BE49-F238E27FC236}">
                <a16:creationId xmlns:a16="http://schemas.microsoft.com/office/drawing/2014/main" xmlns="" id="{5B2B6F45-1328-4152-9B18-AC19DAFA5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676400"/>
            <a:ext cx="43434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9900CC"/>
                </a:solidFill>
                <a:latin typeface="Times New Roman" panose="02020603050405020304" pitchFamily="18" charset="0"/>
              </a:rPr>
              <a:t>b) Tích riêng thứ  hai gồm  toàn chữ số 0.</a:t>
            </a:r>
          </a:p>
        </p:txBody>
      </p:sp>
      <p:sp>
        <p:nvSpPr>
          <p:cNvPr id="14346" name="Text Box 19">
            <a:extLst>
              <a:ext uri="{FF2B5EF4-FFF2-40B4-BE49-F238E27FC236}">
                <a16:creationId xmlns:a16="http://schemas.microsoft.com/office/drawing/2014/main" xmlns="" id="{B7CC096F-9181-4A23-AA2D-76E27F46B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311" y="207266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258 x 203 = ?</a:t>
            </a:r>
          </a:p>
        </p:txBody>
      </p:sp>
      <p:pic>
        <p:nvPicPr>
          <p:cNvPr id="14347" name="图片 337">
            <a:extLst>
              <a:ext uri="{FF2B5EF4-FFF2-40B4-BE49-F238E27FC236}">
                <a16:creationId xmlns:a16="http://schemas.microsoft.com/office/drawing/2014/main" xmlns="" id="{EBA68C9E-2CCC-4A81-A55F-ADD3BB2F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-3175"/>
            <a:ext cx="70453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5">
            <a:extLst>
              <a:ext uri="{FF2B5EF4-FFF2-40B4-BE49-F238E27FC236}">
                <a16:creationId xmlns:a16="http://schemas.microsoft.com/office/drawing/2014/main" xmlns="" id="{7462C759-AA64-4878-96D3-F0264F803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8">
            <a:extLst>
              <a:ext uri="{FF2B5EF4-FFF2-40B4-BE49-F238E27FC236}">
                <a16:creationId xmlns:a16="http://schemas.microsoft.com/office/drawing/2014/main" xmlns="" id="{71235738-551D-48B4-91CC-A7899FF84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3" t="3081" r="19867" b="71083"/>
          <a:stretch>
            <a:fillRect/>
          </a:stretch>
        </p:blipFill>
        <p:spPr bwMode="auto">
          <a:xfrm>
            <a:off x="1287463" y="3355975"/>
            <a:ext cx="9350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nimBg="1"/>
      <p:bldP spid="111619" grpId="1" animBg="1"/>
      <p:bldP spid="111620" grpId="0" animBg="1"/>
      <p:bldP spid="111620" grpId="1" animBg="1"/>
      <p:bldP spid="111622" grpId="0" animBg="1"/>
      <p:bldP spid="1116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93" name="Text Box 29">
            <a:extLst>
              <a:ext uri="{FF2B5EF4-FFF2-40B4-BE49-F238E27FC236}">
                <a16:creationId xmlns:a16="http://schemas.microsoft.com/office/drawing/2014/main" xmlns="" id="{13D0F316-6660-4E4F-92A8-9CA8C061D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67375"/>
            <a:ext cx="11049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 Em nhận xét gì khi viết tích riêng thứ ba 516 so với tích riêng thứ nhất?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744C3904-45D9-4B3C-BAEE-B5756D050BB7}"/>
              </a:ext>
            </a:extLst>
          </p:cNvPr>
          <p:cNvGrpSpPr>
            <a:grpSpLocks/>
          </p:cNvGrpSpPr>
          <p:nvPr/>
        </p:nvGrpSpPr>
        <p:grpSpPr bwMode="auto">
          <a:xfrm>
            <a:off x="7383392" y="2971800"/>
            <a:ext cx="2217810" cy="1030288"/>
            <a:chOff x="3981" y="1440"/>
            <a:chExt cx="683" cy="443"/>
          </a:xfrm>
        </p:grpSpPr>
        <p:sp>
          <p:nvSpPr>
            <p:cNvPr id="15394" name="Text Box 3">
              <a:extLst>
                <a:ext uri="{FF2B5EF4-FFF2-40B4-BE49-F238E27FC236}">
                  <a16:creationId xmlns:a16="http://schemas.microsoft.com/office/drawing/2014/main" xmlns="" id="{BC0E99D3-D0B6-4815-B8AA-E0A721D9C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1440"/>
              <a:ext cx="62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>
                  <a:latin typeface="Times New Roman" panose="02020603050405020304" pitchFamily="18" charset="0"/>
                </a:rPr>
                <a:t>258</a:t>
              </a:r>
            </a:p>
          </p:txBody>
        </p:sp>
        <p:sp>
          <p:nvSpPr>
            <p:cNvPr id="15395" name="Text Box 4">
              <a:extLst>
                <a:ext uri="{FF2B5EF4-FFF2-40B4-BE49-F238E27FC236}">
                  <a16:creationId xmlns:a16="http://schemas.microsoft.com/office/drawing/2014/main" xmlns="" id="{639C356C-75AF-44C7-ACC2-0AF514722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1" y="1574"/>
              <a:ext cx="19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/>
                <a:t>x</a:t>
              </a:r>
            </a:p>
          </p:txBody>
        </p:sp>
        <p:sp>
          <p:nvSpPr>
            <p:cNvPr id="15396" name="Text Box 5">
              <a:extLst>
                <a:ext uri="{FF2B5EF4-FFF2-40B4-BE49-F238E27FC236}">
                  <a16:creationId xmlns:a16="http://schemas.microsoft.com/office/drawing/2014/main" xmlns="" id="{79D40814-6DA0-4C21-AEB2-1179522CB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1632"/>
              <a:ext cx="62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>
                  <a:latin typeface="Times New Roman" panose="02020603050405020304" pitchFamily="18" charset="0"/>
                </a:rPr>
                <a:t>203</a:t>
              </a:r>
            </a:p>
          </p:txBody>
        </p:sp>
        <p:sp>
          <p:nvSpPr>
            <p:cNvPr id="15397" name="Line 6">
              <a:extLst>
                <a:ext uri="{FF2B5EF4-FFF2-40B4-BE49-F238E27FC236}">
                  <a16:creationId xmlns:a16="http://schemas.microsoft.com/office/drawing/2014/main" xmlns="" id="{30C169C7-986C-426C-A6AA-FEA9DA4BE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6" y="1838"/>
              <a:ext cx="28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1" name="Text Box 7">
            <a:extLst>
              <a:ext uri="{FF2B5EF4-FFF2-40B4-BE49-F238E27FC236}">
                <a16:creationId xmlns:a16="http://schemas.microsoft.com/office/drawing/2014/main" xmlns="" id="{B1C9656F-AC59-4F4E-B626-B30DE176E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>
                <a:latin typeface="Times New Roman" panose="02020603050405020304" pitchFamily="18" charset="0"/>
              </a:rPr>
              <a:t>774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xmlns="" id="{BF34F099-C10C-40B8-B833-3B32A5361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1148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>
                <a:solidFill>
                  <a:srgbClr val="6600CC"/>
                </a:solidFill>
                <a:latin typeface="Times New Roman" panose="02020603050405020304" pitchFamily="18" charset="0"/>
              </a:rPr>
              <a:t>000</a:t>
            </a:r>
          </a:p>
        </p:txBody>
      </p:sp>
      <p:sp>
        <p:nvSpPr>
          <p:cNvPr id="113673" name="Text Box 9">
            <a:extLst>
              <a:ext uri="{FF2B5EF4-FFF2-40B4-BE49-F238E27FC236}">
                <a16:creationId xmlns:a16="http://schemas.microsoft.com/office/drawing/2014/main" xmlns="" id="{39E212ED-069D-4542-B750-D51ED1A2A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400" y="4419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516</a:t>
            </a:r>
          </a:p>
        </p:txBody>
      </p:sp>
      <p:sp>
        <p:nvSpPr>
          <p:cNvPr id="113674" name="Line 10">
            <a:extLst>
              <a:ext uri="{FF2B5EF4-FFF2-40B4-BE49-F238E27FC236}">
                <a16:creationId xmlns:a16="http://schemas.microsoft.com/office/drawing/2014/main" xmlns="" id="{6BDE389B-4CEE-4808-9532-566F62FB2F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029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Text Box 11">
            <a:extLst>
              <a:ext uri="{FF2B5EF4-FFF2-40B4-BE49-F238E27FC236}">
                <a16:creationId xmlns:a16="http://schemas.microsoft.com/office/drawing/2014/main" xmlns="" id="{AB331E24-7138-4DDD-A896-1C9EEC918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4724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:a16="http://schemas.microsoft.com/office/drawing/2014/main" xmlns="" id="{66154CAF-933A-43B5-B576-4A91CDF4D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150" y="2025650"/>
            <a:ext cx="6826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riêng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gọn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3677" name="Text Box 13">
            <a:extLst>
              <a:ext uri="{FF2B5EF4-FFF2-40B4-BE49-F238E27FC236}">
                <a16:creationId xmlns:a16="http://schemas.microsoft.com/office/drawing/2014/main" xmlns="" id="{B2BE4C5E-6E71-4C69-8DDE-25DFE94C1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67375"/>
            <a:ext cx="11582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Ta viết tích riêng thứ ba (516) viết lùi sang bên trái </a:t>
            </a:r>
            <a:r>
              <a:rPr lang="en-US" altLang="en-US" sz="3600" b="1" i="1">
                <a:solidFill>
                  <a:srgbClr val="0000CC"/>
                </a:solidFill>
                <a:latin typeface="Times New Roman" panose="02020603050405020304" pitchFamily="18" charset="0"/>
              </a:rPr>
              <a:t>hai cột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so với tích riêng thứ nhất.</a:t>
            </a:r>
          </a:p>
        </p:txBody>
      </p:sp>
      <p:sp>
        <p:nvSpPr>
          <p:cNvPr id="113678" name="Line 14">
            <a:extLst>
              <a:ext uri="{FF2B5EF4-FFF2-40B4-BE49-F238E27FC236}">
                <a16:creationId xmlns:a16="http://schemas.microsoft.com/office/drawing/2014/main" xmlns="" id="{DF65766B-306D-40D7-8F12-83A23DE82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828800"/>
            <a:ext cx="0" cy="381000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Text Box 15">
            <a:extLst>
              <a:ext uri="{FF2B5EF4-FFF2-40B4-BE49-F238E27FC236}">
                <a16:creationId xmlns:a16="http://schemas.microsoft.com/office/drawing/2014/main" xmlns="" id="{9D875E06-C6B6-4DDF-AF3E-45320863B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6" y="1905000"/>
            <a:ext cx="51339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indent="-74295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36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phép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600" dirty="0">
                <a:latin typeface="Times New Roman" panose="02020603050405020304" pitchFamily="18" charset="0"/>
              </a:rPr>
              <a:t>, ta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6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5373" name="Text Box 16">
            <a:extLst>
              <a:ext uri="{FF2B5EF4-FFF2-40B4-BE49-F238E27FC236}">
                <a16:creationId xmlns:a16="http://schemas.microsoft.com/office/drawing/2014/main" xmlns="" id="{FEEA1CE3-22A1-4A85-9646-F0E819C6E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799" y="1600200"/>
            <a:ext cx="7191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b)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riêng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15374" name="Text Box 17">
            <a:extLst>
              <a:ext uri="{FF2B5EF4-FFF2-40B4-BE49-F238E27FC236}">
                <a16:creationId xmlns:a16="http://schemas.microsoft.com/office/drawing/2014/main" xmlns="" id="{22F06F76-17C1-40A4-9049-961B0C776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</a:rPr>
              <a:t>258 </a:t>
            </a: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</a:rPr>
              <a:t> 203 = ?</a:t>
            </a:r>
          </a:p>
        </p:txBody>
      </p:sp>
      <p:grpSp>
        <p:nvGrpSpPr>
          <p:cNvPr id="15375" name="Group 19">
            <a:extLst>
              <a:ext uri="{FF2B5EF4-FFF2-40B4-BE49-F238E27FC236}">
                <a16:creationId xmlns:a16="http://schemas.microsoft.com/office/drawing/2014/main" xmlns="" id="{CBF790F0-03D0-4735-B49E-D300D0D7C34A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971800"/>
            <a:ext cx="1752600" cy="2490788"/>
            <a:chOff x="904" y="2122"/>
            <a:chExt cx="776" cy="1093"/>
          </a:xfrm>
        </p:grpSpPr>
        <p:sp>
          <p:nvSpPr>
            <p:cNvPr id="15385" name="Text Box 20">
              <a:extLst>
                <a:ext uri="{FF2B5EF4-FFF2-40B4-BE49-F238E27FC236}">
                  <a16:creationId xmlns:a16="http://schemas.microsoft.com/office/drawing/2014/main" xmlns="" id="{E3339D77-50D7-4EF0-9956-531A45AEB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122"/>
              <a:ext cx="62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>
                  <a:latin typeface="Times New Roman" panose="02020603050405020304" pitchFamily="18" charset="0"/>
                </a:rPr>
                <a:t>258</a:t>
              </a:r>
            </a:p>
          </p:txBody>
        </p:sp>
        <p:sp>
          <p:nvSpPr>
            <p:cNvPr id="15386" name="Text Box 21">
              <a:extLst>
                <a:ext uri="{FF2B5EF4-FFF2-40B4-BE49-F238E27FC236}">
                  <a16:creationId xmlns:a16="http://schemas.microsoft.com/office/drawing/2014/main" xmlns="" id="{F5F7084C-4A90-47C1-9F9C-48CE2FC8F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8" y="2250"/>
              <a:ext cx="19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000066"/>
                  </a:solidFill>
                  <a:latin typeface="Arial Unicode MS" pitchFamily="34" charset="-128"/>
                </a:rPr>
                <a:t>x</a:t>
              </a:r>
            </a:p>
          </p:txBody>
        </p:sp>
        <p:sp>
          <p:nvSpPr>
            <p:cNvPr id="15387" name="Text Box 22">
              <a:extLst>
                <a:ext uri="{FF2B5EF4-FFF2-40B4-BE49-F238E27FC236}">
                  <a16:creationId xmlns:a16="http://schemas.microsoft.com/office/drawing/2014/main" xmlns="" id="{A43DB58E-96DA-40DC-B6A8-2C3428D6B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314"/>
              <a:ext cx="62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>
                  <a:latin typeface="Times New Roman" panose="02020603050405020304" pitchFamily="18" charset="0"/>
                </a:rPr>
                <a:t>203</a:t>
              </a:r>
            </a:p>
          </p:txBody>
        </p:sp>
        <p:sp>
          <p:nvSpPr>
            <p:cNvPr id="15388" name="Line 23">
              <a:extLst>
                <a:ext uri="{FF2B5EF4-FFF2-40B4-BE49-F238E27FC236}">
                  <a16:creationId xmlns:a16="http://schemas.microsoft.com/office/drawing/2014/main" xmlns="" id="{445ED231-BA88-4651-B185-0D1702A38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2" y="2520"/>
              <a:ext cx="28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Text Box 24">
              <a:extLst>
                <a:ext uri="{FF2B5EF4-FFF2-40B4-BE49-F238E27FC236}">
                  <a16:creationId xmlns:a16="http://schemas.microsoft.com/office/drawing/2014/main" xmlns="" id="{1C7C153F-DDF4-49BA-9FAE-3625F406C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" y="2496"/>
              <a:ext cx="57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774</a:t>
              </a:r>
            </a:p>
          </p:txBody>
        </p:sp>
        <p:sp>
          <p:nvSpPr>
            <p:cNvPr id="15390" name="Text Box 25">
              <a:extLst>
                <a:ext uri="{FF2B5EF4-FFF2-40B4-BE49-F238E27FC236}">
                  <a16:creationId xmlns:a16="http://schemas.microsoft.com/office/drawing/2014/main" xmlns="" id="{70A0574C-29FC-4043-BF3C-27B8A2243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" y="2640"/>
              <a:ext cx="62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chemeClr val="folHlin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>
                  <a:solidFill>
                    <a:srgbClr val="6600FF"/>
                  </a:solidFill>
                  <a:latin typeface="Times New Roman" panose="02020603050405020304" pitchFamily="18" charset="0"/>
                </a:rPr>
                <a:t>000</a:t>
              </a:r>
            </a:p>
          </p:txBody>
        </p:sp>
        <p:sp>
          <p:nvSpPr>
            <p:cNvPr id="15391" name="Text Box 26">
              <a:extLst>
                <a:ext uri="{FF2B5EF4-FFF2-40B4-BE49-F238E27FC236}">
                  <a16:creationId xmlns:a16="http://schemas.microsoft.com/office/drawing/2014/main" xmlns="" id="{07D6DC13-17B1-4F41-8227-70A58DFED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" y="2784"/>
              <a:ext cx="38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516</a:t>
              </a:r>
            </a:p>
          </p:txBody>
        </p:sp>
        <p:sp>
          <p:nvSpPr>
            <p:cNvPr id="15392" name="Line 27">
              <a:extLst>
                <a:ext uri="{FF2B5EF4-FFF2-40B4-BE49-F238E27FC236}">
                  <a16:creationId xmlns:a16="http://schemas.microsoft.com/office/drawing/2014/main" xmlns="" id="{E9905BE1-55A2-4111-A12C-8D6B1DB6A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9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Text Box 28">
              <a:extLst>
                <a:ext uri="{FF2B5EF4-FFF2-40B4-BE49-F238E27FC236}">
                  <a16:creationId xmlns:a16="http://schemas.microsoft.com/office/drawing/2014/main" xmlns="" id="{0495A065-E6A4-41E1-9BDF-EE239A88F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" y="2960"/>
              <a:ext cx="62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52374</a:t>
              </a:r>
            </a:p>
          </p:txBody>
        </p:sp>
      </p:grpSp>
      <p:sp>
        <p:nvSpPr>
          <p:cNvPr id="113694" name="Text Box 30">
            <a:extLst>
              <a:ext uri="{FF2B5EF4-FFF2-40B4-BE49-F238E27FC236}">
                <a16:creationId xmlns:a16="http://schemas.microsoft.com/office/drawing/2014/main" xmlns="" id="{56DC868C-624A-4591-A9C0-B0DFECE69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550" y="4724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3695" name="Text Box 31">
            <a:extLst>
              <a:ext uri="{FF2B5EF4-FFF2-40B4-BE49-F238E27FC236}">
                <a16:creationId xmlns:a16="http://schemas.microsoft.com/office/drawing/2014/main" xmlns="" id="{BCA346FD-D89A-4C2E-AD75-5A7CBA4CE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7244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3</a:t>
            </a:r>
          </a:p>
        </p:txBody>
      </p:sp>
      <p:sp>
        <p:nvSpPr>
          <p:cNvPr id="113696" name="Text Box 32">
            <a:extLst>
              <a:ext uri="{FF2B5EF4-FFF2-40B4-BE49-F238E27FC236}">
                <a16:creationId xmlns:a16="http://schemas.microsoft.com/office/drawing/2014/main" xmlns="" id="{6439FD60-BFDD-42C3-A0E0-19F1C475D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47244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3697" name="Text Box 33">
            <a:extLst>
              <a:ext uri="{FF2B5EF4-FFF2-40B4-BE49-F238E27FC236}">
                <a16:creationId xmlns:a16="http://schemas.microsoft.com/office/drawing/2014/main" xmlns="" id="{0A1811BA-86FD-4E02-B648-529B65602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950" y="4724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5380" name="Text Box 34">
            <a:extLst>
              <a:ext uri="{FF2B5EF4-FFF2-40B4-BE49-F238E27FC236}">
                <a16:creationId xmlns:a16="http://schemas.microsoft.com/office/drawing/2014/main" xmlns="" id="{2ACDEE10-24FF-4702-80FA-7B1B6FB72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25780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66"/>
                </a:solidFill>
                <a:latin typeface="Times New Roman" panose="02020603050405020304" pitchFamily="18" charset="0"/>
              </a:rPr>
              <a:t>258 </a:t>
            </a:r>
            <a:r>
              <a:rPr lang="en-US" altLang="en-US" sz="2000">
                <a:solidFill>
                  <a:srgbClr val="000066"/>
                </a:solidFill>
              </a:rPr>
              <a:t>X</a:t>
            </a:r>
            <a:r>
              <a:rPr lang="en-US" altLang="en-US">
                <a:solidFill>
                  <a:srgbClr val="000066"/>
                </a:solidFill>
                <a:latin typeface="Times New Roman" panose="02020603050405020304" pitchFamily="18" charset="0"/>
              </a:rPr>
              <a:t> 203 = 52374</a:t>
            </a:r>
          </a:p>
        </p:txBody>
      </p:sp>
      <p:pic>
        <p:nvPicPr>
          <p:cNvPr id="15381" name="图片 3">
            <a:extLst>
              <a:ext uri="{FF2B5EF4-FFF2-40B4-BE49-F238E27FC236}">
                <a16:creationId xmlns:a16="http://schemas.microsoft.com/office/drawing/2014/main" xmlns="" id="{3DBEEF0B-8B73-45CD-BC74-CBE1E0DDE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/>
          <a:stretch>
            <a:fillRect/>
          </a:stretch>
        </p:blipFill>
        <p:spPr bwMode="auto">
          <a:xfrm>
            <a:off x="10320338" y="63500"/>
            <a:ext cx="174783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5">
            <a:extLst>
              <a:ext uri="{FF2B5EF4-FFF2-40B4-BE49-F238E27FC236}">
                <a16:creationId xmlns:a16="http://schemas.microsoft.com/office/drawing/2014/main" xmlns="" id="{AF565DBA-4B6A-4023-9013-F61191694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7">
            <a:extLst>
              <a:ext uri="{FF2B5EF4-FFF2-40B4-BE49-F238E27FC236}">
                <a16:creationId xmlns:a16="http://schemas.microsoft.com/office/drawing/2014/main" xmlns="" id="{EFFED413-2DAA-419E-BB36-FCDAABB05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5688" r="53999" b="64444"/>
          <a:stretch>
            <a:fillRect/>
          </a:stretch>
        </p:blipFill>
        <p:spPr bwMode="auto">
          <a:xfrm>
            <a:off x="1250950" y="3240088"/>
            <a:ext cx="982663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8">
            <a:extLst>
              <a:ext uri="{FF2B5EF4-FFF2-40B4-BE49-F238E27FC236}">
                <a16:creationId xmlns:a16="http://schemas.microsoft.com/office/drawing/2014/main" xmlns="" id="{45AAD65B-5FF5-448C-A2B7-B65910A19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3" t="3081" r="19867" b="71083"/>
          <a:stretch>
            <a:fillRect/>
          </a:stretch>
        </p:blipFill>
        <p:spPr bwMode="auto">
          <a:xfrm>
            <a:off x="7245350" y="168275"/>
            <a:ext cx="93503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737 L -1.66667E-6 -0.027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1.11022E-16 -0.0333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93" grpId="0"/>
      <p:bldP spid="113693" grpId="1"/>
      <p:bldP spid="113671" grpId="0"/>
      <p:bldP spid="113672" grpId="0"/>
      <p:bldP spid="113672" grpId="1"/>
      <p:bldP spid="113673" grpId="0"/>
      <p:bldP spid="113673" grpId="1"/>
      <p:bldP spid="113675" grpId="0"/>
      <p:bldP spid="113676" grpId="0"/>
      <p:bldP spid="113677" grpId="0"/>
      <p:bldP spid="113677" grpId="1"/>
      <p:bldP spid="113694" grpId="0"/>
      <p:bldP spid="113695" grpId="0"/>
      <p:bldP spid="113696" grpId="0"/>
      <p:bldP spid="1136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>
            <a:extLst>
              <a:ext uri="{FF2B5EF4-FFF2-40B4-BE49-F238E27FC236}">
                <a16:creationId xmlns:a16="http://schemas.microsoft.com/office/drawing/2014/main" xmlns="" id="{44B3293B-3E3C-47CE-A4BE-3CE3CA006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/>
          <a:stretch>
            <a:fillRect/>
          </a:stretch>
        </p:blipFill>
        <p:spPr bwMode="auto">
          <a:xfrm>
            <a:off x="10320338" y="63500"/>
            <a:ext cx="174783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1">
            <a:extLst>
              <a:ext uri="{FF2B5EF4-FFF2-40B4-BE49-F238E27FC236}">
                <a16:creationId xmlns:a16="http://schemas.microsoft.com/office/drawing/2014/main" xmlns="" id="{00D9A316-032E-4FB7-AAF4-F3F2518DD28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038389"/>
            <a:ext cx="11887200" cy="1758950"/>
            <a:chOff x="17" y="922"/>
            <a:chExt cx="5616" cy="1108"/>
          </a:xfrm>
        </p:grpSpPr>
        <p:sp>
          <p:nvSpPr>
            <p:cNvPr id="16418" name="Text Box 32">
              <a:extLst>
                <a:ext uri="{FF2B5EF4-FFF2-40B4-BE49-F238E27FC236}">
                  <a16:creationId xmlns:a16="http://schemas.microsoft.com/office/drawing/2014/main" xmlns="" id="{53890142-91B2-4CBC-B008-DF391421A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" y="1662"/>
              <a:ext cx="532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rgbClr val="6600CC"/>
                  </a:solidFill>
                  <a:sym typeface="Wingdings" panose="05000000000000000000" pitchFamily="2" charset="2"/>
                </a:rPr>
                <a:t>   </a:t>
              </a:r>
              <a:r>
                <a:rPr lang="en-US" altLang="en-US" i="1">
                  <a:solidFill>
                    <a:srgbClr val="FF0000"/>
                  </a:solidFill>
                  <a:sym typeface="Wingdings" panose="05000000000000000000" pitchFamily="2" charset="2"/>
                </a:rPr>
                <a:t></a:t>
              </a:r>
              <a:r>
                <a:rPr lang="en-US" altLang="en-US" sz="1800" i="1">
                  <a:solidFill>
                    <a:srgbClr val="FF0000"/>
                  </a:solidFill>
                </a:rPr>
                <a:t> </a:t>
              </a:r>
              <a:r>
                <a:rPr lang="en-US" altLang="en-US" sz="2800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Tích riêng thứ 3 viết lùi sang bên trái hai cột so với tích riêng thứ nhất</a:t>
              </a:r>
              <a:r>
                <a:rPr lang="en-US" altLang="en-US" sz="2800" i="1">
                  <a:solidFill>
                    <a:srgbClr val="6600CC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6419" name="Text Box 33">
              <a:extLst>
                <a:ext uri="{FF2B5EF4-FFF2-40B4-BE49-F238E27FC236}">
                  <a16:creationId xmlns:a16="http://schemas.microsoft.com/office/drawing/2014/main" xmlns="" id="{6FAC4DAC-DAF8-422C-A27F-AEEEE61B9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" y="922"/>
              <a:ext cx="5616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CC"/>
                  </a:solidFill>
                </a:rPr>
                <a:t>- </a:t>
              </a:r>
              <a:r>
                <a:rPr lang="en-US" altLang="en-US" sz="2800">
                  <a:solidFill>
                    <a:srgbClr val="0000CC"/>
                  </a:solidFill>
                  <a:latin typeface="Times New Roman" panose="02020603050405020304" pitchFamily="18" charset="0"/>
                </a:rPr>
                <a:t>Tìm tích riêng thứ nhất.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CC"/>
                  </a:solidFill>
                  <a:latin typeface="Times New Roman" panose="02020603050405020304" pitchFamily="18" charset="0"/>
                </a:rPr>
                <a:t>- Tìm </a:t>
              </a:r>
              <a:r>
                <a:rPr lang="en-US" altLang="en-US" sz="2800">
                  <a:solidFill>
                    <a:srgbClr val="6600CC"/>
                  </a:solidFill>
                  <a:latin typeface="Times New Roman" panose="02020603050405020304" pitchFamily="18" charset="0"/>
                </a:rPr>
                <a:t>tích</a:t>
              </a:r>
              <a:r>
                <a:rPr lang="en-US" altLang="en-US" sz="2800">
                  <a:solidFill>
                    <a:srgbClr val="0000CC"/>
                  </a:solidFill>
                  <a:latin typeface="Times New Roman" panose="02020603050405020304" pitchFamily="18" charset="0"/>
                </a:rPr>
                <a:t> riêng thứ ba.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CC"/>
                  </a:solidFill>
                  <a:latin typeface="Times New Roman" panose="02020603050405020304" pitchFamily="18" charset="0"/>
                </a:rPr>
                <a:t>- Cộng các </a:t>
              </a:r>
              <a:r>
                <a:rPr lang="en-US" altLang="en-US" sz="2800">
                  <a:solidFill>
                    <a:srgbClr val="6600CC"/>
                  </a:solidFill>
                  <a:latin typeface="Times New Roman" panose="02020603050405020304" pitchFamily="18" charset="0"/>
                </a:rPr>
                <a:t>tích</a:t>
              </a:r>
              <a:r>
                <a:rPr lang="en-US" altLang="en-US" sz="2800">
                  <a:solidFill>
                    <a:srgbClr val="0000CC"/>
                  </a:solidFill>
                  <a:latin typeface="Times New Roman" panose="02020603050405020304" pitchFamily="18" charset="0"/>
                </a:rPr>
                <a:t> riêng lại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sp>
        <p:nvSpPr>
          <p:cNvPr id="16388" name="Text Box 3">
            <a:extLst>
              <a:ext uri="{FF2B5EF4-FFF2-40B4-BE49-F238E27FC236}">
                <a16:creationId xmlns:a16="http://schemas.microsoft.com/office/drawing/2014/main" xmlns="" id="{DE268ED0-407B-4345-9EAB-E47057C86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774" y="2725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258 </a:t>
            </a:r>
            <a:r>
              <a:rPr lang="en-US" altLang="en-US" sz="2000" dirty="0">
                <a:solidFill>
                  <a:srgbClr val="000066"/>
                </a:solidFill>
              </a:rPr>
              <a:t>X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 203 = ?</a:t>
            </a:r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xmlns="" id="{B4608C52-2521-4487-A021-31947C7E0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390" y="907473"/>
            <a:ext cx="320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a) </a:t>
            </a:r>
            <a:r>
              <a:rPr lang="en-US" altLang="en-US" dirty="0" err="1">
                <a:latin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hiện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phép</a:t>
            </a:r>
            <a:r>
              <a:rPr lang="en-US" altLang="en-US" sz="1800" dirty="0"/>
              <a:t>                                                                                                                                                                              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</a:rPr>
              <a:t> ta </a:t>
            </a:r>
            <a:r>
              <a:rPr lang="en-US" altLang="en-US" dirty="0" err="1"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16390" name="Group 5">
            <a:extLst>
              <a:ext uri="{FF2B5EF4-FFF2-40B4-BE49-F238E27FC236}">
                <a16:creationId xmlns:a16="http://schemas.microsoft.com/office/drawing/2014/main" xmlns="" id="{010F9966-8387-4439-BB12-BC1302791F8A}"/>
              </a:ext>
            </a:extLst>
          </p:cNvPr>
          <p:cNvGrpSpPr>
            <a:grpSpLocks/>
          </p:cNvGrpSpPr>
          <p:nvPr/>
        </p:nvGrpSpPr>
        <p:grpSpPr bwMode="auto">
          <a:xfrm>
            <a:off x="7248378" y="2922233"/>
            <a:ext cx="1905000" cy="1905000"/>
            <a:chOff x="3706" y="1462"/>
            <a:chExt cx="776" cy="946"/>
          </a:xfrm>
        </p:grpSpPr>
        <p:grpSp>
          <p:nvGrpSpPr>
            <p:cNvPr id="16409" name="Group 6">
              <a:extLst>
                <a:ext uri="{FF2B5EF4-FFF2-40B4-BE49-F238E27FC236}">
                  <a16:creationId xmlns:a16="http://schemas.microsoft.com/office/drawing/2014/main" xmlns="" id="{23E2CAE8-F9C7-4281-8B8B-A5E1682E0D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8" y="1462"/>
              <a:ext cx="704" cy="450"/>
              <a:chOff x="3960" y="1440"/>
              <a:chExt cx="704" cy="450"/>
            </a:xfrm>
          </p:grpSpPr>
          <p:sp>
            <p:nvSpPr>
              <p:cNvPr id="16414" name="Text Box 7">
                <a:extLst>
                  <a:ext uri="{FF2B5EF4-FFF2-40B4-BE49-F238E27FC236}">
                    <a16:creationId xmlns:a16="http://schemas.microsoft.com/office/drawing/2014/main" xmlns="" id="{5576C32E-0968-4D80-956F-07CB785E81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0" y="1440"/>
                <a:ext cx="624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258</a:t>
                </a:r>
              </a:p>
            </p:txBody>
          </p:sp>
          <p:sp>
            <p:nvSpPr>
              <p:cNvPr id="16415" name="Text Box 8">
                <a:extLst>
                  <a:ext uri="{FF2B5EF4-FFF2-40B4-BE49-F238E27FC236}">
                    <a16:creationId xmlns:a16="http://schemas.microsoft.com/office/drawing/2014/main" xmlns="" id="{1DC7F83E-A1CA-46E4-8F82-CEC007C888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0" y="1592"/>
                <a:ext cx="192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/>
                  <a:t>X</a:t>
                </a:r>
              </a:p>
            </p:txBody>
          </p:sp>
          <p:sp>
            <p:nvSpPr>
              <p:cNvPr id="16416" name="Text Box 9">
                <a:extLst>
                  <a:ext uri="{FF2B5EF4-FFF2-40B4-BE49-F238E27FC236}">
                    <a16:creationId xmlns:a16="http://schemas.microsoft.com/office/drawing/2014/main" xmlns="" id="{228ECFED-CAA1-4002-A03D-5595DE4E0F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0" y="1632"/>
                <a:ext cx="624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203</a:t>
                </a:r>
              </a:p>
            </p:txBody>
          </p:sp>
          <p:sp>
            <p:nvSpPr>
              <p:cNvPr id="16417" name="Line 10">
                <a:extLst>
                  <a:ext uri="{FF2B5EF4-FFF2-40B4-BE49-F238E27FC236}">
                    <a16:creationId xmlns:a16="http://schemas.microsoft.com/office/drawing/2014/main" xmlns="" id="{EFC113C0-F32A-44A2-92E8-2E8C5F83C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6" y="183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0" name="Text Box 11">
              <a:extLst>
                <a:ext uri="{FF2B5EF4-FFF2-40B4-BE49-F238E27FC236}">
                  <a16:creationId xmlns:a16="http://schemas.microsoft.com/office/drawing/2014/main" xmlns="" id="{CF9A224B-C6CA-4F1E-B52A-4B0981647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1836"/>
              <a:ext cx="57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 sz="2800">
                  <a:latin typeface="Times New Roman" panose="02020603050405020304" pitchFamily="18" charset="0"/>
                </a:rPr>
                <a:t>774</a:t>
              </a:r>
            </a:p>
          </p:txBody>
        </p:sp>
        <p:sp>
          <p:nvSpPr>
            <p:cNvPr id="16411" name="Text Box 12">
              <a:extLst>
                <a:ext uri="{FF2B5EF4-FFF2-40B4-BE49-F238E27FC236}">
                  <a16:creationId xmlns:a16="http://schemas.microsoft.com/office/drawing/2014/main" xmlns="" id="{D1678C9A-146B-482B-A301-74EF0B8D8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6" y="1980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</a:rPr>
                <a:t>516</a:t>
              </a:r>
            </a:p>
          </p:txBody>
        </p:sp>
        <p:sp>
          <p:nvSpPr>
            <p:cNvPr id="16412" name="Line 13">
              <a:extLst>
                <a:ext uri="{FF2B5EF4-FFF2-40B4-BE49-F238E27FC236}">
                  <a16:creationId xmlns:a16="http://schemas.microsoft.com/office/drawing/2014/main" xmlns="" id="{72E8F526-2FB9-4E5B-AD90-26CEFFC09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4" y="218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Text Box 14">
              <a:extLst>
                <a:ext uri="{FF2B5EF4-FFF2-40B4-BE49-F238E27FC236}">
                  <a16:creationId xmlns:a16="http://schemas.microsoft.com/office/drawing/2014/main" xmlns="" id="{1DB36218-6902-4919-AC2F-1AABF230E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6" y="2150"/>
              <a:ext cx="62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66"/>
                  </a:solidFill>
                  <a:latin typeface="Times New Roman" panose="02020603050405020304" pitchFamily="18" charset="0"/>
                </a:rPr>
                <a:t>52374</a:t>
              </a:r>
            </a:p>
          </p:txBody>
        </p:sp>
      </p:grpSp>
      <p:sp>
        <p:nvSpPr>
          <p:cNvPr id="114703" name="Text Box 15">
            <a:extLst>
              <a:ext uri="{FF2B5EF4-FFF2-40B4-BE49-F238E27FC236}">
                <a16:creationId xmlns:a16="http://schemas.microsoft.com/office/drawing/2014/main" xmlns="" id="{8DE9C33A-04ED-4689-8B4E-5439E5D7C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037138"/>
            <a:ext cx="4724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* Chú ý: Viết tích riêng 516 lùi sang bên trái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hai cột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so với tích riêng thứ nhất.</a:t>
            </a:r>
          </a:p>
        </p:txBody>
      </p:sp>
      <p:sp>
        <p:nvSpPr>
          <p:cNvPr id="16392" name="Line 16">
            <a:extLst>
              <a:ext uri="{FF2B5EF4-FFF2-40B4-BE49-F238E27FC236}">
                <a16:creationId xmlns:a16="http://schemas.microsoft.com/office/drawing/2014/main" xmlns="" id="{DD64D90F-0A76-4455-A6E7-53AD4E489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295400"/>
            <a:ext cx="0" cy="342900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5" name="Text Box 17">
            <a:extLst>
              <a:ext uri="{FF2B5EF4-FFF2-40B4-BE49-F238E27FC236}">
                <a16:creationId xmlns:a16="http://schemas.microsoft.com/office/drawing/2014/main" xmlns="" id="{073CAB93-267B-4B66-A54D-7599E7A03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53" y="5064722"/>
            <a:ext cx="1173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Khi </a:t>
            </a:r>
            <a:r>
              <a:rPr lang="en-US" altLang="en-US" dirty="0" err="1">
                <a:latin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hiện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phép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</a:rPr>
              <a:t>(</a:t>
            </a:r>
            <a:r>
              <a:rPr lang="en-US" altLang="en-US" i="1" dirty="0" err="1">
                <a:latin typeface="Times New Roman" panose="02020603050405020304" pitchFamily="18" charset="0"/>
              </a:rPr>
              <a:t>trường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hợp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thừa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thứ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hai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có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chữ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i="1" dirty="0">
                <a:latin typeface="Times New Roman" panose="02020603050405020304" pitchFamily="18" charset="0"/>
              </a:rPr>
              <a:t> 0 ở </a:t>
            </a:r>
            <a:r>
              <a:rPr lang="en-US" altLang="en-US" i="1" dirty="0" err="1">
                <a:latin typeface="Times New Roman" panose="02020603050405020304" pitchFamily="18" charset="0"/>
              </a:rPr>
              <a:t>hàng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chục</a:t>
            </a:r>
            <a:r>
              <a:rPr lang="en-US" altLang="en-US" i="1" dirty="0">
                <a:latin typeface="Times New Roman" panose="02020603050405020304" pitchFamily="18" charset="0"/>
              </a:rPr>
              <a:t>)</a:t>
            </a:r>
            <a:r>
              <a:rPr lang="en-US" altLang="en-US" dirty="0">
                <a:latin typeface="Times New Roman" panose="02020603050405020304" pitchFamily="18" charset="0"/>
              </a:rPr>
              <a:t> ta </a:t>
            </a:r>
            <a:r>
              <a:rPr lang="en-US" altLang="en-US" dirty="0" err="1">
                <a:latin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thế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16394" name="Group 19">
            <a:extLst>
              <a:ext uri="{FF2B5EF4-FFF2-40B4-BE49-F238E27FC236}">
                <a16:creationId xmlns:a16="http://schemas.microsoft.com/office/drawing/2014/main" xmlns="" id="{56724994-BD67-4842-AC7A-B3822C938686}"/>
              </a:ext>
            </a:extLst>
          </p:cNvPr>
          <p:cNvGrpSpPr>
            <a:grpSpLocks/>
          </p:cNvGrpSpPr>
          <p:nvPr/>
        </p:nvGrpSpPr>
        <p:grpSpPr bwMode="auto">
          <a:xfrm>
            <a:off x="1912019" y="1892130"/>
            <a:ext cx="1752600" cy="2490788"/>
            <a:chOff x="904" y="2122"/>
            <a:chExt cx="776" cy="1093"/>
          </a:xfrm>
        </p:grpSpPr>
        <p:sp>
          <p:nvSpPr>
            <p:cNvPr id="16400" name="Text Box 20">
              <a:extLst>
                <a:ext uri="{FF2B5EF4-FFF2-40B4-BE49-F238E27FC236}">
                  <a16:creationId xmlns:a16="http://schemas.microsoft.com/office/drawing/2014/main" xmlns="" id="{C45CF6B5-5E31-493F-952F-0916FB410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122"/>
              <a:ext cx="62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>
                  <a:latin typeface="Times New Roman" panose="02020603050405020304" pitchFamily="18" charset="0"/>
                </a:rPr>
                <a:t>258</a:t>
              </a:r>
            </a:p>
          </p:txBody>
        </p:sp>
        <p:sp>
          <p:nvSpPr>
            <p:cNvPr id="16401" name="Text Box 21">
              <a:extLst>
                <a:ext uri="{FF2B5EF4-FFF2-40B4-BE49-F238E27FC236}">
                  <a16:creationId xmlns:a16="http://schemas.microsoft.com/office/drawing/2014/main" xmlns="" id="{DEC03089-F31C-4CA2-A416-6A730DC47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" y="2274"/>
              <a:ext cx="19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66"/>
                  </a:solidFill>
                  <a:latin typeface="Arial Unicode MS" pitchFamily="34" charset="-128"/>
                </a:rPr>
                <a:t>X</a:t>
              </a:r>
            </a:p>
          </p:txBody>
        </p:sp>
        <p:sp>
          <p:nvSpPr>
            <p:cNvPr id="16402" name="Text Box 22">
              <a:extLst>
                <a:ext uri="{FF2B5EF4-FFF2-40B4-BE49-F238E27FC236}">
                  <a16:creationId xmlns:a16="http://schemas.microsoft.com/office/drawing/2014/main" xmlns="" id="{0B0831FD-73FF-4347-A752-8DAD3077A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314"/>
              <a:ext cx="62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>
                  <a:latin typeface="Times New Roman" panose="02020603050405020304" pitchFamily="18" charset="0"/>
                </a:rPr>
                <a:t>203</a:t>
              </a:r>
            </a:p>
          </p:txBody>
        </p:sp>
        <p:sp>
          <p:nvSpPr>
            <p:cNvPr id="16403" name="Line 23">
              <a:extLst>
                <a:ext uri="{FF2B5EF4-FFF2-40B4-BE49-F238E27FC236}">
                  <a16:creationId xmlns:a16="http://schemas.microsoft.com/office/drawing/2014/main" xmlns="" id="{103595A3-C735-4991-A048-2CEDADA05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2" y="2520"/>
              <a:ext cx="28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Text Box 24">
              <a:extLst>
                <a:ext uri="{FF2B5EF4-FFF2-40B4-BE49-F238E27FC236}">
                  <a16:creationId xmlns:a16="http://schemas.microsoft.com/office/drawing/2014/main" xmlns="" id="{DE82A999-DA58-460E-B74D-4F63C4898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" y="2496"/>
              <a:ext cx="57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774</a:t>
              </a:r>
            </a:p>
          </p:txBody>
        </p:sp>
        <p:sp>
          <p:nvSpPr>
            <p:cNvPr id="16405" name="Text Box 25">
              <a:extLst>
                <a:ext uri="{FF2B5EF4-FFF2-40B4-BE49-F238E27FC236}">
                  <a16:creationId xmlns:a16="http://schemas.microsoft.com/office/drawing/2014/main" xmlns="" id="{D440FA30-5CE6-45C1-8462-DD07BF821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" y="2640"/>
              <a:ext cx="62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solidFill>
                    <a:schemeClr val="folHlin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 dirty="0">
                  <a:latin typeface="Times New Roman" panose="02020603050405020304" pitchFamily="18" charset="0"/>
                </a:rPr>
                <a:t>000</a:t>
              </a:r>
            </a:p>
          </p:txBody>
        </p:sp>
        <p:sp>
          <p:nvSpPr>
            <p:cNvPr id="16406" name="Text Box 26">
              <a:extLst>
                <a:ext uri="{FF2B5EF4-FFF2-40B4-BE49-F238E27FC236}">
                  <a16:creationId xmlns:a16="http://schemas.microsoft.com/office/drawing/2014/main" xmlns="" id="{E7CBDBDB-47C6-4899-9C01-F93DB7314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" y="2784"/>
              <a:ext cx="38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516</a:t>
              </a:r>
            </a:p>
          </p:txBody>
        </p:sp>
        <p:sp>
          <p:nvSpPr>
            <p:cNvPr id="16407" name="Line 27">
              <a:extLst>
                <a:ext uri="{FF2B5EF4-FFF2-40B4-BE49-F238E27FC236}">
                  <a16:creationId xmlns:a16="http://schemas.microsoft.com/office/drawing/2014/main" xmlns="" id="{EBA27D56-01A9-43F3-ABA1-DAC018448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9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Text Box 28">
              <a:extLst>
                <a:ext uri="{FF2B5EF4-FFF2-40B4-BE49-F238E27FC236}">
                  <a16:creationId xmlns:a16="http://schemas.microsoft.com/office/drawing/2014/main" xmlns="" id="{82445E13-304E-476F-9CEE-4316907D9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" y="2960"/>
              <a:ext cx="62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52374</a:t>
              </a:r>
            </a:p>
          </p:txBody>
        </p:sp>
      </p:grpSp>
      <p:sp>
        <p:nvSpPr>
          <p:cNvPr id="16395" name="Text Box 29">
            <a:extLst>
              <a:ext uri="{FF2B5EF4-FFF2-40B4-BE49-F238E27FC236}">
                <a16:creationId xmlns:a16="http://schemas.microsoft.com/office/drawing/2014/main" xmlns="" id="{18BFD9C2-2A2E-4BDF-95F6-0445CC868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1833563"/>
            <a:ext cx="617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</a:rPr>
              <a:t>          Thông thường ta không viết tích riêng này mà viết gọn như sau:</a:t>
            </a:r>
          </a:p>
        </p:txBody>
      </p:sp>
      <p:sp>
        <p:nvSpPr>
          <p:cNvPr id="16396" name="Text Box 30">
            <a:extLst>
              <a:ext uri="{FF2B5EF4-FFF2-40B4-BE49-F238E27FC236}">
                <a16:creationId xmlns:a16="http://schemas.microsoft.com/office/drawing/2014/main" xmlns="" id="{6DAD0F5B-7B99-4A94-9B5E-22E58D413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1371600"/>
            <a:ext cx="6057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6600CC"/>
                </a:solidFill>
                <a:latin typeface="Times New Roman" panose="02020603050405020304" pitchFamily="18" charset="0"/>
              </a:rPr>
              <a:t>b) Tích riêng thứ hai gồm toàn chữ số 0.</a:t>
            </a:r>
          </a:p>
        </p:txBody>
      </p:sp>
      <p:sp>
        <p:nvSpPr>
          <p:cNvPr id="16397" name="Text Box 34">
            <a:extLst>
              <a:ext uri="{FF2B5EF4-FFF2-40B4-BE49-F238E27FC236}">
                <a16:creationId xmlns:a16="http://schemas.microsoft.com/office/drawing/2014/main" xmlns="" id="{023FE731-75D3-406F-868B-A3ED99AE0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2672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66"/>
                </a:solidFill>
                <a:latin typeface="Times New Roman" panose="02020603050405020304" pitchFamily="18" charset="0"/>
              </a:rPr>
              <a:t>258 </a:t>
            </a:r>
            <a:r>
              <a:rPr lang="en-US" altLang="en-US" sz="2000">
                <a:solidFill>
                  <a:srgbClr val="000066"/>
                </a:solidFill>
              </a:rPr>
              <a:t>X</a:t>
            </a:r>
            <a:r>
              <a:rPr lang="en-US" altLang="en-US">
                <a:solidFill>
                  <a:srgbClr val="000066"/>
                </a:solidFill>
                <a:latin typeface="Times New Roman" panose="02020603050405020304" pitchFamily="18" charset="0"/>
              </a:rPr>
              <a:t> 203 = ...</a:t>
            </a:r>
          </a:p>
        </p:txBody>
      </p:sp>
      <p:pic>
        <p:nvPicPr>
          <p:cNvPr id="16398" name="5">
            <a:extLst>
              <a:ext uri="{FF2B5EF4-FFF2-40B4-BE49-F238E27FC236}">
                <a16:creationId xmlns:a16="http://schemas.microsoft.com/office/drawing/2014/main" xmlns="" id="{0C43F3E2-24AD-49D0-9C73-C1497D12E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8">
            <a:extLst>
              <a:ext uri="{FF2B5EF4-FFF2-40B4-BE49-F238E27FC236}">
                <a16:creationId xmlns:a16="http://schemas.microsoft.com/office/drawing/2014/main" xmlns="" id="{AD019BA5-172F-449D-8E63-43211561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3" t="3081" r="19867" b="71083"/>
          <a:stretch>
            <a:fillRect/>
          </a:stretch>
        </p:blipFill>
        <p:spPr bwMode="auto">
          <a:xfrm>
            <a:off x="627063" y="2773363"/>
            <a:ext cx="93503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3" grpId="0"/>
      <p:bldP spid="114703" grpId="1"/>
      <p:bldP spid="114705" grpId="0"/>
      <p:bldP spid="11470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0"/>
          <a:stretch/>
        </p:blipFill>
        <p:spPr>
          <a:xfrm>
            <a:off x="182746" y="-195617"/>
            <a:ext cx="12145696" cy="55772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10892" y="2758374"/>
            <a:ext cx="9845288" cy="2245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997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charset="-122"/>
                <a:cs typeface="Times New Roman" pitchFamily="18" charset="0"/>
              </a:rPr>
              <a:t>Thực</a:t>
            </a:r>
            <a:r>
              <a:rPr lang="en-US" sz="7997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charset="-122"/>
                <a:cs typeface="Times New Roman" pitchFamily="18" charset="0"/>
              </a:rPr>
              <a:t> </a:t>
            </a:r>
            <a:r>
              <a:rPr lang="en-US" sz="7997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少儿简体" panose="03000509000000000000" charset="-122"/>
                <a:cs typeface="Times New Roman" pitchFamily="18" charset="0"/>
              </a:rPr>
              <a:t>hành</a:t>
            </a:r>
            <a:endParaRPr lang="en-US" sz="7997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少儿简体" panose="03000509000000000000" charset="-122"/>
              <a:cs typeface="Times New Roman" pitchFamily="18" charset="0"/>
            </a:endParaRPr>
          </a:p>
          <a:p>
            <a:pPr algn="ctr"/>
            <a:r>
              <a:rPr lang="zh-CN" altLang="en-US" sz="5998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Lora Bold" panose="00000800000000000000" pitchFamily="2" charset="0"/>
                <a:ea typeface="方正少儿简体" panose="03000509000000000000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3422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>
            <a:extLst>
              <a:ext uri="{FF2B5EF4-FFF2-40B4-BE49-F238E27FC236}">
                <a16:creationId xmlns:a16="http://schemas.microsoft.com/office/drawing/2014/main" xmlns="" id="{CDBF5C89-877A-434E-8E1D-A621B6E13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14400"/>
            <a:ext cx="452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</a:rPr>
              <a:t>Đặt tính rồi tính:</a:t>
            </a:r>
          </a:p>
        </p:txBody>
      </p:sp>
      <p:sp>
        <p:nvSpPr>
          <p:cNvPr id="117763" name="Text Box 3">
            <a:extLst>
              <a:ext uri="{FF2B5EF4-FFF2-40B4-BE49-F238E27FC236}">
                <a16:creationId xmlns:a16="http://schemas.microsoft.com/office/drawing/2014/main" xmlns="" id="{D39DFB7B-35C4-4410-B1BB-833A43C7E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863" y="1447800"/>
            <a:ext cx="2243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a) 523 x 305</a:t>
            </a:r>
          </a:p>
        </p:txBody>
      </p:sp>
      <p:sp>
        <p:nvSpPr>
          <p:cNvPr id="117764" name="Text Box 4">
            <a:extLst>
              <a:ext uri="{FF2B5EF4-FFF2-40B4-BE49-F238E27FC236}">
                <a16:creationId xmlns:a16="http://schemas.microsoft.com/office/drawing/2014/main" xmlns="" id="{062F0F7A-68A3-4254-A310-A89C4854C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605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b) 308 x 563</a:t>
            </a:r>
          </a:p>
        </p:txBody>
      </p:sp>
      <p:sp>
        <p:nvSpPr>
          <p:cNvPr id="117765" name="Line 5">
            <a:extLst>
              <a:ext uri="{FF2B5EF4-FFF2-40B4-BE49-F238E27FC236}">
                <a16:creationId xmlns:a16="http://schemas.microsoft.com/office/drawing/2014/main" xmlns="" id="{3950399C-17CF-41DC-8F00-966F9E499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524000"/>
            <a:ext cx="1676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6" name="Line 6">
            <a:extLst>
              <a:ext uri="{FF2B5EF4-FFF2-40B4-BE49-F238E27FC236}">
                <a16:creationId xmlns:a16="http://schemas.microsoft.com/office/drawing/2014/main" xmlns="" id="{F7546757-6ADF-4D91-98FC-283979A09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1524000"/>
            <a:ext cx="914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xmlns="" id="{2A0B7ADA-E1C1-4504-B3C0-641708E869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2600" y="152400"/>
            <a:ext cx="1676400" cy="1165225"/>
          </a:xfrm>
        </p:spPr>
        <p:txBody>
          <a:bodyPr/>
          <a:lstStyle/>
          <a:p>
            <a:pPr eaLnBrk="1" hangingPunct="1"/>
            <a:r>
              <a:rPr lang="en-US" altLang="en-US" sz="800">
                <a:solidFill>
                  <a:schemeClr val="bg1"/>
                </a:solidFill>
              </a:rPr>
              <a:t>BÀI MỚI</a:t>
            </a:r>
          </a:p>
        </p:txBody>
      </p:sp>
      <p:sp>
        <p:nvSpPr>
          <p:cNvPr id="117768" name="Text Box 8">
            <a:extLst>
              <a:ext uri="{FF2B5EF4-FFF2-40B4-BE49-F238E27FC236}">
                <a16:creationId xmlns:a16="http://schemas.microsoft.com/office/drawing/2014/main" xmlns="" id="{B51E23E4-BF4B-4422-A840-5A12776C8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4605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c) 1309 x 202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915C9F16-6490-4D1B-9BCC-D4D6556BA25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828800"/>
            <a:ext cx="2362200" cy="2459038"/>
            <a:chOff x="816" y="1488"/>
            <a:chExt cx="864" cy="942"/>
          </a:xfrm>
        </p:grpSpPr>
        <p:grpSp>
          <p:nvGrpSpPr>
            <p:cNvPr id="19515" name="Group 10">
              <a:extLst>
                <a:ext uri="{FF2B5EF4-FFF2-40B4-BE49-F238E27FC236}">
                  <a16:creationId xmlns:a16="http://schemas.microsoft.com/office/drawing/2014/main" xmlns="" id="{1332F7A3-DB94-46C7-A54D-7AF71FACB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6" y="1488"/>
              <a:ext cx="704" cy="415"/>
              <a:chOff x="3960" y="1440"/>
              <a:chExt cx="704" cy="415"/>
            </a:xfrm>
          </p:grpSpPr>
          <p:sp>
            <p:nvSpPr>
              <p:cNvPr id="19520" name="Text Box 11">
                <a:extLst>
                  <a:ext uri="{FF2B5EF4-FFF2-40B4-BE49-F238E27FC236}">
                    <a16:creationId xmlns:a16="http://schemas.microsoft.com/office/drawing/2014/main" xmlns="" id="{7AE6F095-6C01-4F2A-AD03-4D6714D81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0" y="1440"/>
                <a:ext cx="624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Times New Roman" panose="02020603050405020304" pitchFamily="18" charset="0"/>
                  </a:rPr>
                  <a:t>  </a:t>
                </a:r>
                <a:r>
                  <a:rPr lang="en-US" altLang="en-US">
                    <a:solidFill>
                      <a:srgbClr val="6600CC"/>
                    </a:solidFill>
                    <a:latin typeface="Times New Roman" panose="02020603050405020304" pitchFamily="18" charset="0"/>
                  </a:rPr>
                  <a:t>523</a:t>
                </a:r>
              </a:p>
            </p:txBody>
          </p:sp>
          <p:sp>
            <p:nvSpPr>
              <p:cNvPr id="19521" name="Text Box 12">
                <a:extLst>
                  <a:ext uri="{FF2B5EF4-FFF2-40B4-BE49-F238E27FC236}">
                    <a16:creationId xmlns:a16="http://schemas.microsoft.com/office/drawing/2014/main" xmlns="" id="{38065AE8-64F9-4798-B4D7-D1D3A5889D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0" y="1592"/>
                <a:ext cx="192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6600CC"/>
                    </a:solidFill>
                  </a:rPr>
                  <a:t>X</a:t>
                </a:r>
              </a:p>
            </p:txBody>
          </p:sp>
          <p:sp>
            <p:nvSpPr>
              <p:cNvPr id="19522" name="Text Box 13">
                <a:extLst>
                  <a:ext uri="{FF2B5EF4-FFF2-40B4-BE49-F238E27FC236}">
                    <a16:creationId xmlns:a16="http://schemas.microsoft.com/office/drawing/2014/main" xmlns="" id="{26CF3538-56A0-4CE9-878C-3C6F377909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0" y="1633"/>
                <a:ext cx="624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  </a:t>
                </a:r>
                <a:r>
                  <a:rPr lang="en-US" altLang="en-US">
                    <a:solidFill>
                      <a:srgbClr val="6600CC"/>
                    </a:solidFill>
                    <a:latin typeface="Times New Roman" panose="02020603050405020304" pitchFamily="18" charset="0"/>
                  </a:rPr>
                  <a:t>305</a:t>
                </a:r>
              </a:p>
            </p:txBody>
          </p:sp>
          <p:sp>
            <p:nvSpPr>
              <p:cNvPr id="19523" name="Line 14">
                <a:extLst>
                  <a:ext uri="{FF2B5EF4-FFF2-40B4-BE49-F238E27FC236}">
                    <a16:creationId xmlns:a16="http://schemas.microsoft.com/office/drawing/2014/main" xmlns="" id="{6B9BB623-70B4-419C-A54E-66378A1B9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6" y="183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16" name="Text Box 15">
              <a:extLst>
                <a:ext uri="{FF2B5EF4-FFF2-40B4-BE49-F238E27FC236}">
                  <a16:creationId xmlns:a16="http://schemas.microsoft.com/office/drawing/2014/main" xmlns="" id="{7D0C7EB1-3C58-4F73-A41A-B2D580004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" y="1854"/>
              <a:ext cx="57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6600CC"/>
                  </a:solidFill>
                  <a:latin typeface="Times New Roman" panose="02020603050405020304" pitchFamily="18" charset="0"/>
                </a:rPr>
                <a:t>  2615</a:t>
              </a:r>
            </a:p>
          </p:txBody>
        </p:sp>
        <p:sp>
          <p:nvSpPr>
            <p:cNvPr id="19517" name="Text Box 16">
              <a:extLst>
                <a:ext uri="{FF2B5EF4-FFF2-40B4-BE49-F238E27FC236}">
                  <a16:creationId xmlns:a16="http://schemas.microsoft.com/office/drawing/2014/main" xmlns="" id="{442442B0-5694-4D1D-8C68-07E4188AD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022"/>
              <a:ext cx="440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>
                  <a:solidFill>
                    <a:srgbClr val="6600CC"/>
                  </a:solidFill>
                  <a:latin typeface="Times New Roman" panose="02020603050405020304" pitchFamily="18" charset="0"/>
                </a:rPr>
                <a:t>1569</a:t>
              </a:r>
            </a:p>
          </p:txBody>
        </p:sp>
        <p:sp>
          <p:nvSpPr>
            <p:cNvPr id="19518" name="Line 17">
              <a:extLst>
                <a:ext uri="{FF2B5EF4-FFF2-40B4-BE49-F238E27FC236}">
                  <a16:creationId xmlns:a16="http://schemas.microsoft.com/office/drawing/2014/main" xmlns="" id="{F0F9BDEA-A0F4-44A9-BA6F-A6FFFB3C1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22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Text Box 18">
              <a:extLst>
                <a:ext uri="{FF2B5EF4-FFF2-40B4-BE49-F238E27FC236}">
                  <a16:creationId xmlns:a16="http://schemas.microsoft.com/office/drawing/2014/main" xmlns="" id="{916AC345-1AD0-479C-9956-AE69D4B2E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208"/>
              <a:ext cx="62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>
                  <a:solidFill>
                    <a:srgbClr val="6600CC"/>
                  </a:solidFill>
                  <a:latin typeface="Times New Roman" panose="02020603050405020304" pitchFamily="18" charset="0"/>
                </a:rPr>
                <a:t>159515</a:t>
              </a: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xmlns="" id="{A8BC642F-A7C5-4F03-9419-A61E0253EB58}"/>
              </a:ext>
            </a:extLst>
          </p:cNvPr>
          <p:cNvGrpSpPr>
            <a:grpSpLocks/>
          </p:cNvGrpSpPr>
          <p:nvPr/>
        </p:nvGrpSpPr>
        <p:grpSpPr bwMode="auto">
          <a:xfrm>
            <a:off x="5440363" y="2514600"/>
            <a:ext cx="1722437" cy="1038225"/>
            <a:chOff x="3960" y="1440"/>
            <a:chExt cx="704" cy="435"/>
          </a:xfrm>
        </p:grpSpPr>
        <p:sp>
          <p:nvSpPr>
            <p:cNvPr id="19511" name="Text Box 20">
              <a:extLst>
                <a:ext uri="{FF2B5EF4-FFF2-40B4-BE49-F238E27FC236}">
                  <a16:creationId xmlns:a16="http://schemas.microsoft.com/office/drawing/2014/main" xmlns="" id="{77A2596F-1FD8-46CA-90D9-96B693F0B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1440"/>
              <a:ext cx="624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>
                  <a:solidFill>
                    <a:srgbClr val="6600CC"/>
                  </a:solidFill>
                  <a:latin typeface="Times New Roman" panose="02020603050405020304" pitchFamily="18" charset="0"/>
                </a:rPr>
                <a:t>563</a:t>
              </a:r>
            </a:p>
          </p:txBody>
        </p:sp>
        <p:sp>
          <p:nvSpPr>
            <p:cNvPr id="19512" name="Text Box 21">
              <a:extLst>
                <a:ext uri="{FF2B5EF4-FFF2-40B4-BE49-F238E27FC236}">
                  <a16:creationId xmlns:a16="http://schemas.microsoft.com/office/drawing/2014/main" xmlns="" id="{7C5EF12A-B1BF-40CB-A483-581D2AB53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" y="1592"/>
              <a:ext cx="192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6600CC"/>
                  </a:solidFill>
                </a:rPr>
                <a:t>X</a:t>
              </a:r>
            </a:p>
          </p:txBody>
        </p:sp>
        <p:sp>
          <p:nvSpPr>
            <p:cNvPr id="19513" name="Text Box 22">
              <a:extLst>
                <a:ext uri="{FF2B5EF4-FFF2-40B4-BE49-F238E27FC236}">
                  <a16:creationId xmlns:a16="http://schemas.microsoft.com/office/drawing/2014/main" xmlns="" id="{F4DCAEA0-6335-44EC-8FDC-BE2DA4F30E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1632"/>
              <a:ext cx="624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>
                  <a:solidFill>
                    <a:srgbClr val="6600CC"/>
                  </a:solidFill>
                  <a:latin typeface="Times New Roman" panose="02020603050405020304" pitchFamily="18" charset="0"/>
                </a:rPr>
                <a:t>308</a:t>
              </a:r>
            </a:p>
          </p:txBody>
        </p:sp>
        <p:sp>
          <p:nvSpPr>
            <p:cNvPr id="19514" name="Line 23">
              <a:extLst>
                <a:ext uri="{FF2B5EF4-FFF2-40B4-BE49-F238E27FC236}">
                  <a16:creationId xmlns:a16="http://schemas.microsoft.com/office/drawing/2014/main" xmlns="" id="{92B7EF03-6614-489B-B723-87317EDC0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6" y="1838"/>
              <a:ext cx="28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84" name="Text Box 24">
            <a:extLst>
              <a:ext uri="{FF2B5EF4-FFF2-40B4-BE49-F238E27FC236}">
                <a16:creationId xmlns:a16="http://schemas.microsoft.com/office/drawing/2014/main" xmlns="" id="{39BD155F-B6E7-43CD-9367-B4F8A0CB7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528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6600CC"/>
                </a:solidFill>
                <a:latin typeface="Times New Roman" panose="02020603050405020304" pitchFamily="18" charset="0"/>
              </a:rPr>
              <a:t> 4</a:t>
            </a:r>
          </a:p>
        </p:txBody>
      </p:sp>
      <p:sp>
        <p:nvSpPr>
          <p:cNvPr id="117785" name="Text Box 25">
            <a:extLst>
              <a:ext uri="{FF2B5EF4-FFF2-40B4-BE49-F238E27FC236}">
                <a16:creationId xmlns:a16="http://schemas.microsoft.com/office/drawing/2014/main" xmlns="" id="{15241D29-0CDD-426C-BA8D-8EB8C498A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73380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CC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17786" name="Line 26">
            <a:extLst>
              <a:ext uri="{FF2B5EF4-FFF2-40B4-BE49-F238E27FC236}">
                <a16:creationId xmlns:a16="http://schemas.microsoft.com/office/drawing/2014/main" xmlns="" id="{89C557D4-F66F-47EF-8197-662704A85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267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27">
            <a:extLst>
              <a:ext uri="{FF2B5EF4-FFF2-40B4-BE49-F238E27FC236}">
                <a16:creationId xmlns:a16="http://schemas.microsoft.com/office/drawing/2014/main" xmlns="" id="{630B0AAD-8EBE-423F-B488-DD08AA86545F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1981200"/>
            <a:ext cx="2438400" cy="2408238"/>
            <a:chOff x="3744" y="1502"/>
            <a:chExt cx="784" cy="982"/>
          </a:xfrm>
        </p:grpSpPr>
        <p:sp>
          <p:nvSpPr>
            <p:cNvPr id="19503" name="Text Box 28">
              <a:extLst>
                <a:ext uri="{FF2B5EF4-FFF2-40B4-BE49-F238E27FC236}">
                  <a16:creationId xmlns:a16="http://schemas.microsoft.com/office/drawing/2014/main" xmlns="" id="{5D6EAAEF-ED1B-46E0-B8B7-05D5F7A02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4" y="1502"/>
              <a:ext cx="62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6600CC"/>
                  </a:solidFill>
                  <a:latin typeface="Times New Roman" panose="02020603050405020304" pitchFamily="18" charset="0"/>
                </a:rPr>
                <a:t>  1309</a:t>
              </a:r>
            </a:p>
          </p:txBody>
        </p:sp>
        <p:sp>
          <p:nvSpPr>
            <p:cNvPr id="19504" name="Text Box 29">
              <a:extLst>
                <a:ext uri="{FF2B5EF4-FFF2-40B4-BE49-F238E27FC236}">
                  <a16:creationId xmlns:a16="http://schemas.microsoft.com/office/drawing/2014/main" xmlns="" id="{CF576926-EDC6-47AB-98AB-2397B887A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" y="1654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66"/>
                  </a:solidFill>
                </a:rPr>
                <a:t>X</a:t>
              </a:r>
            </a:p>
          </p:txBody>
        </p:sp>
        <p:sp>
          <p:nvSpPr>
            <p:cNvPr id="19505" name="Text Box 30">
              <a:extLst>
                <a:ext uri="{FF2B5EF4-FFF2-40B4-BE49-F238E27FC236}">
                  <a16:creationId xmlns:a16="http://schemas.microsoft.com/office/drawing/2014/main" xmlns="" id="{014856C9-48C0-4BCB-8EEB-3E1C057C9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4" y="1694"/>
              <a:ext cx="62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altLang="en-US">
                  <a:solidFill>
                    <a:srgbClr val="6600CC"/>
                  </a:solidFill>
                  <a:latin typeface="Times New Roman" panose="02020603050405020304" pitchFamily="18" charset="0"/>
                </a:rPr>
                <a:t>202</a:t>
              </a:r>
            </a:p>
          </p:txBody>
        </p:sp>
        <p:sp>
          <p:nvSpPr>
            <p:cNvPr id="19506" name="Text Box 31">
              <a:extLst>
                <a:ext uri="{FF2B5EF4-FFF2-40B4-BE49-F238E27FC236}">
                  <a16:creationId xmlns:a16="http://schemas.microsoft.com/office/drawing/2014/main" xmlns="" id="{9B48B5EB-A367-480F-B130-62FEC2E0E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4" y="1892"/>
              <a:ext cx="576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CC"/>
                  </a:solidFill>
                  <a:latin typeface="Times New Roman" panose="02020603050405020304" pitchFamily="18" charset="0"/>
                </a:rPr>
                <a:t>  2618</a:t>
              </a:r>
            </a:p>
          </p:txBody>
        </p:sp>
        <p:sp>
          <p:nvSpPr>
            <p:cNvPr id="19507" name="Text Box 32">
              <a:extLst>
                <a:ext uri="{FF2B5EF4-FFF2-40B4-BE49-F238E27FC236}">
                  <a16:creationId xmlns:a16="http://schemas.microsoft.com/office/drawing/2014/main" xmlns="" id="{9528B777-73B3-46D5-9C35-A8ED9701D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060"/>
              <a:ext cx="44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CC"/>
                  </a:solidFill>
                  <a:latin typeface="Times New Roman" panose="02020603050405020304" pitchFamily="18" charset="0"/>
                </a:rPr>
                <a:t>   2618</a:t>
              </a:r>
            </a:p>
          </p:txBody>
        </p:sp>
        <p:sp>
          <p:nvSpPr>
            <p:cNvPr id="19508" name="Line 33">
              <a:extLst>
                <a:ext uri="{FF2B5EF4-FFF2-40B4-BE49-F238E27FC236}">
                  <a16:creationId xmlns:a16="http://schemas.microsoft.com/office/drawing/2014/main" xmlns="" id="{B05F831B-35D6-4021-A84C-094CBA307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" y="227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Text Box 34">
              <a:extLst>
                <a:ext uri="{FF2B5EF4-FFF2-40B4-BE49-F238E27FC236}">
                  <a16:creationId xmlns:a16="http://schemas.microsoft.com/office/drawing/2014/main" xmlns="" id="{1753C34A-6C98-4FBB-AED2-54D0B7655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246"/>
              <a:ext cx="62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>
                  <a:solidFill>
                    <a:srgbClr val="6600CC"/>
                  </a:solidFill>
                  <a:latin typeface="Times New Roman" panose="02020603050405020304" pitchFamily="18" charset="0"/>
                </a:rPr>
                <a:t>264418</a:t>
              </a:r>
            </a:p>
          </p:txBody>
        </p:sp>
        <p:sp>
          <p:nvSpPr>
            <p:cNvPr id="19510" name="Line 35">
              <a:extLst>
                <a:ext uri="{FF2B5EF4-FFF2-40B4-BE49-F238E27FC236}">
                  <a16:creationId xmlns:a16="http://schemas.microsoft.com/office/drawing/2014/main" xmlns="" id="{8EEB2E89-DC18-43A1-B81B-30A92F3AD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90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96" name="Text Box 36">
            <a:extLst>
              <a:ext uri="{FF2B5EF4-FFF2-40B4-BE49-F238E27FC236}">
                <a16:creationId xmlns:a16="http://schemas.microsoft.com/office/drawing/2014/main" xmlns="" id="{216D7C3A-ED53-41F4-B846-B415B6294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4196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6600CC"/>
                </a:solidFill>
                <a:latin typeface="Times New Roman" panose="02020603050405020304" pitchFamily="18" charset="0"/>
              </a:rPr>
              <a:t>308 x 563 = 563 x 308</a:t>
            </a:r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xmlns="" id="{0E0839CF-5244-4869-B579-B0B69ADDA5D0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981200"/>
            <a:ext cx="2438400" cy="2754313"/>
            <a:chOff x="2256" y="2992"/>
            <a:chExt cx="864" cy="1077"/>
          </a:xfrm>
        </p:grpSpPr>
        <p:sp>
          <p:nvSpPr>
            <p:cNvPr id="19494" name="Text Box 38">
              <a:extLst>
                <a:ext uri="{FF2B5EF4-FFF2-40B4-BE49-F238E27FC236}">
                  <a16:creationId xmlns:a16="http://schemas.microsoft.com/office/drawing/2014/main" xmlns="" id="{C3E16F81-8639-4000-B148-6D52F6D09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992"/>
              <a:ext cx="62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>
                  <a:solidFill>
                    <a:srgbClr val="6600CC"/>
                  </a:solidFill>
                  <a:latin typeface="Times New Roman" panose="02020603050405020304" pitchFamily="18" charset="0"/>
                </a:rPr>
                <a:t>308</a:t>
              </a:r>
            </a:p>
          </p:txBody>
        </p:sp>
        <p:sp>
          <p:nvSpPr>
            <p:cNvPr id="19495" name="Text Box 39">
              <a:extLst>
                <a:ext uri="{FF2B5EF4-FFF2-40B4-BE49-F238E27FC236}">
                  <a16:creationId xmlns:a16="http://schemas.microsoft.com/office/drawing/2014/main" xmlns="" id="{1F642DD5-667E-4AC7-B846-509E8A401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6" y="3144"/>
              <a:ext cx="19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6600CC"/>
                  </a:solidFill>
                </a:rPr>
                <a:t>X</a:t>
              </a:r>
            </a:p>
          </p:txBody>
        </p:sp>
        <p:sp>
          <p:nvSpPr>
            <p:cNvPr id="19496" name="Text Box 40">
              <a:extLst>
                <a:ext uri="{FF2B5EF4-FFF2-40B4-BE49-F238E27FC236}">
                  <a16:creationId xmlns:a16="http://schemas.microsoft.com/office/drawing/2014/main" xmlns="" id="{EB254D20-1B0D-49FC-BA8E-F03366C55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184"/>
              <a:ext cx="62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>
                  <a:solidFill>
                    <a:srgbClr val="6600CC"/>
                  </a:solidFill>
                  <a:latin typeface="Times New Roman" panose="02020603050405020304" pitchFamily="18" charset="0"/>
                </a:rPr>
                <a:t>563</a:t>
              </a:r>
            </a:p>
          </p:txBody>
        </p:sp>
        <p:sp>
          <p:nvSpPr>
            <p:cNvPr id="19497" name="Line 41">
              <a:extLst>
                <a:ext uri="{FF2B5EF4-FFF2-40B4-BE49-F238E27FC236}">
                  <a16:creationId xmlns:a16="http://schemas.microsoft.com/office/drawing/2014/main" xmlns="" id="{73C0003A-DE0D-49BA-A542-9A351B06B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2" y="3390"/>
              <a:ext cx="28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Text Box 42">
              <a:extLst>
                <a:ext uri="{FF2B5EF4-FFF2-40B4-BE49-F238E27FC236}">
                  <a16:creationId xmlns:a16="http://schemas.microsoft.com/office/drawing/2014/main" xmlns="" id="{AFF084FD-6D68-4BCE-B794-BAC7DD852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6" y="3366"/>
              <a:ext cx="57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>
                  <a:solidFill>
                    <a:srgbClr val="6600CC"/>
                  </a:solidFill>
                  <a:latin typeface="Times New Roman" panose="02020603050405020304" pitchFamily="18" charset="0"/>
                </a:rPr>
                <a:t>924</a:t>
              </a:r>
            </a:p>
          </p:txBody>
        </p:sp>
        <p:sp>
          <p:nvSpPr>
            <p:cNvPr id="19499" name="Text Box 43">
              <a:extLst>
                <a:ext uri="{FF2B5EF4-FFF2-40B4-BE49-F238E27FC236}">
                  <a16:creationId xmlns:a16="http://schemas.microsoft.com/office/drawing/2014/main" xmlns="" id="{D17F8C36-4194-4717-B21C-472711C0B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3510"/>
              <a:ext cx="62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6600CC"/>
                  </a:solidFill>
                  <a:latin typeface="Times New Roman" panose="02020603050405020304" pitchFamily="18" charset="0"/>
                </a:rPr>
                <a:t>1848</a:t>
              </a:r>
            </a:p>
          </p:txBody>
        </p:sp>
        <p:sp>
          <p:nvSpPr>
            <p:cNvPr id="19500" name="Text Box 44">
              <a:extLst>
                <a:ext uri="{FF2B5EF4-FFF2-40B4-BE49-F238E27FC236}">
                  <a16:creationId xmlns:a16="http://schemas.microsoft.com/office/drawing/2014/main" xmlns="" id="{C3754CCE-AB22-4FCC-BE6E-107094EFF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4" y="3654"/>
              <a:ext cx="56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6600CC"/>
                  </a:solidFill>
                  <a:latin typeface="Times New Roman" panose="02020603050405020304" pitchFamily="18" charset="0"/>
                </a:rPr>
                <a:t>1540</a:t>
              </a:r>
            </a:p>
          </p:txBody>
        </p:sp>
        <p:sp>
          <p:nvSpPr>
            <p:cNvPr id="19501" name="Line 45">
              <a:extLst>
                <a:ext uri="{FF2B5EF4-FFF2-40B4-BE49-F238E27FC236}">
                  <a16:creationId xmlns:a16="http://schemas.microsoft.com/office/drawing/2014/main" xmlns="" id="{03535318-4179-43CD-B193-0F38A76E6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86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Text Box 46">
              <a:extLst>
                <a:ext uri="{FF2B5EF4-FFF2-40B4-BE49-F238E27FC236}">
                  <a16:creationId xmlns:a16="http://schemas.microsoft.com/office/drawing/2014/main" xmlns="" id="{CDEAEE5F-08D6-44E0-88F1-3CCE49898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840"/>
              <a:ext cx="62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6600CC"/>
                  </a:solidFill>
                  <a:latin typeface="Times New Roman" panose="02020603050405020304" pitchFamily="18" charset="0"/>
                </a:rPr>
                <a:t>173404</a:t>
              </a:r>
            </a:p>
          </p:txBody>
        </p:sp>
      </p:grpSp>
      <p:sp>
        <p:nvSpPr>
          <p:cNvPr id="117807" name="Oval 47">
            <a:extLst>
              <a:ext uri="{FF2B5EF4-FFF2-40B4-BE49-F238E27FC236}">
                <a16:creationId xmlns:a16="http://schemas.microsoft.com/office/drawing/2014/main" xmlns="" id="{3EF7419D-FABD-42C3-B74C-8FD3D2828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066800"/>
            <a:ext cx="457200" cy="3937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9474" name="Line 52">
            <a:extLst>
              <a:ext uri="{FF2B5EF4-FFF2-40B4-BE49-F238E27FC236}">
                <a16:creationId xmlns:a16="http://schemas.microsoft.com/office/drawing/2014/main" xmlns="" id="{E9749713-949C-4FEC-BC0F-612C95215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16764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53">
            <a:extLst>
              <a:ext uri="{FF2B5EF4-FFF2-40B4-BE49-F238E27FC236}">
                <a16:creationId xmlns:a16="http://schemas.microsoft.com/office/drawing/2014/main" xmlns="" id="{4088EE36-DD90-49C6-A30A-A5427FD69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6764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814" name="Text Box 54">
            <a:extLst>
              <a:ext uri="{FF2B5EF4-FFF2-40B4-BE49-F238E27FC236}">
                <a16:creationId xmlns:a16="http://schemas.microsoft.com/office/drawing/2014/main" xmlns="" id="{4D4E3E4E-775C-4857-99BB-42EAC8444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752600"/>
            <a:ext cx="3810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sz="1800"/>
              <a:t>  </a:t>
            </a:r>
            <a:r>
              <a:rPr lang="en-US" altLang="en-US" sz="3600">
                <a:latin typeface="Times New Roman" panose="02020603050405020304" pitchFamily="18" charset="0"/>
              </a:rPr>
              <a:t>Em còn có cách tính nào khác?</a:t>
            </a:r>
          </a:p>
        </p:txBody>
      </p:sp>
      <p:sp>
        <p:nvSpPr>
          <p:cNvPr id="117815" name="Text Box 55">
            <a:extLst>
              <a:ext uri="{FF2B5EF4-FFF2-40B4-BE49-F238E27FC236}">
                <a16:creationId xmlns:a16="http://schemas.microsoft.com/office/drawing/2014/main" xmlns="" id="{EDCA8C1A-A6E3-4625-A912-1744E2F3F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819400"/>
            <a:ext cx="3810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  </a:t>
            </a: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</a:rPr>
              <a:t>Ta áp dụng tính chất giao hoán của phép nhân.</a:t>
            </a:r>
          </a:p>
        </p:txBody>
      </p:sp>
      <p:sp>
        <p:nvSpPr>
          <p:cNvPr id="117816" name="Text Box 56">
            <a:extLst>
              <a:ext uri="{FF2B5EF4-FFF2-40B4-BE49-F238E27FC236}">
                <a16:creationId xmlns:a16="http://schemas.microsoft.com/office/drawing/2014/main" xmlns="" id="{508946A3-1131-4031-84B9-92EF65590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81600"/>
            <a:ext cx="9067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    Khi đặt tính, ta thực hiện cách viết các chữ số như thế nào?</a:t>
            </a:r>
          </a:p>
        </p:txBody>
      </p:sp>
      <p:sp>
        <p:nvSpPr>
          <p:cNvPr id="117817" name="Text Box 57">
            <a:extLst>
              <a:ext uri="{FF2B5EF4-FFF2-40B4-BE49-F238E27FC236}">
                <a16:creationId xmlns:a16="http://schemas.microsoft.com/office/drawing/2014/main" xmlns="" id="{722E86D1-B0D7-48A7-886A-190D7423F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4700588"/>
            <a:ext cx="116586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  <a:buFontTx/>
              <a:buNone/>
            </a:pP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</a:rPr>
              <a:t>    - Khi đặt tính, các chữ số ở cùng hàng phải đặt thẳng cột với nhau.</a:t>
            </a:r>
          </a:p>
          <a:p>
            <a:pPr algn="just" eaLnBrk="1" hangingPunct="1">
              <a:spcBef>
                <a:spcPct val="10000"/>
              </a:spcBef>
              <a:buFontTx/>
              <a:buNone/>
            </a:pP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</a:rPr>
              <a:t>     - Tích riêng thứ ba phải viết lùi sang bên trái hai cột (so với tích riêng thứ nhất)</a:t>
            </a:r>
          </a:p>
        </p:txBody>
      </p:sp>
      <p:sp>
        <p:nvSpPr>
          <p:cNvPr id="117818" name="Text Box 58">
            <a:extLst>
              <a:ext uri="{FF2B5EF4-FFF2-40B4-BE49-F238E27FC236}">
                <a16:creationId xmlns:a16="http://schemas.microsoft.com/office/drawing/2014/main" xmlns="" id="{400AB3B8-1DE7-4FC0-A29F-11CE74140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352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6600CC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17819" name="Text Box 59">
            <a:extLst>
              <a:ext uri="{FF2B5EF4-FFF2-40B4-BE49-F238E27FC236}">
                <a16:creationId xmlns:a16="http://schemas.microsoft.com/office/drawing/2014/main" xmlns="" id="{DF5B1178-B86C-4B53-8CBA-EDC335E62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3528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6600CC"/>
                </a:solidFill>
                <a:latin typeface="Times New Roman" panose="02020603050405020304" pitchFamily="18" charset="0"/>
              </a:rPr>
              <a:t>45</a:t>
            </a:r>
          </a:p>
        </p:txBody>
      </p:sp>
      <p:sp>
        <p:nvSpPr>
          <p:cNvPr id="117820" name="Text Box 60">
            <a:extLst>
              <a:ext uri="{FF2B5EF4-FFF2-40B4-BE49-F238E27FC236}">
                <a16:creationId xmlns:a16="http://schemas.microsoft.com/office/drawing/2014/main" xmlns="" id="{F1FAC93F-CF2A-4218-A3CE-F2EE9C284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73380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CC"/>
                </a:solidFill>
                <a:latin typeface="Times New Roman" panose="02020603050405020304" pitchFamily="18" charset="0"/>
              </a:rPr>
              <a:t> 8</a:t>
            </a:r>
          </a:p>
        </p:txBody>
      </p:sp>
      <p:sp>
        <p:nvSpPr>
          <p:cNvPr id="117821" name="Text Box 61">
            <a:extLst>
              <a:ext uri="{FF2B5EF4-FFF2-40B4-BE49-F238E27FC236}">
                <a16:creationId xmlns:a16="http://schemas.microsoft.com/office/drawing/2014/main" xmlns="" id="{BD312E58-EA49-4D8D-A204-2F7583961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733800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CC"/>
                </a:solidFill>
                <a:latin typeface="Times New Roman" panose="02020603050405020304" pitchFamily="18" charset="0"/>
              </a:rPr>
              <a:t> 16</a:t>
            </a:r>
          </a:p>
        </p:txBody>
      </p:sp>
      <p:sp>
        <p:nvSpPr>
          <p:cNvPr id="117822" name="Rectangle 62">
            <a:extLst>
              <a:ext uri="{FF2B5EF4-FFF2-40B4-BE49-F238E27FC236}">
                <a16:creationId xmlns:a16="http://schemas.microsoft.com/office/drawing/2014/main" xmlns="" id="{235DEEA1-2300-4042-9A39-576DB8F0B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1910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6600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7823" name="Rectangle 63">
            <a:extLst>
              <a:ext uri="{FF2B5EF4-FFF2-40B4-BE49-F238E27FC236}">
                <a16:creationId xmlns:a16="http://schemas.microsoft.com/office/drawing/2014/main" xmlns="" id="{704048C0-9241-4616-BE6D-658B6C51E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1910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6600CC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17824" name="Rectangle 64">
            <a:extLst>
              <a:ext uri="{FF2B5EF4-FFF2-40B4-BE49-F238E27FC236}">
                <a16:creationId xmlns:a16="http://schemas.microsoft.com/office/drawing/2014/main" xmlns="" id="{32362C9F-26F6-4292-97CD-A5660DDC9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1910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6600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7825" name="Rectangle 65">
            <a:extLst>
              <a:ext uri="{FF2B5EF4-FFF2-40B4-BE49-F238E27FC236}">
                <a16:creationId xmlns:a16="http://schemas.microsoft.com/office/drawing/2014/main" xmlns="" id="{FFADD72E-E6FF-4DE2-BBFF-DAC315712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1910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6600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7826" name="Rectangle 66">
            <a:extLst>
              <a:ext uri="{FF2B5EF4-FFF2-40B4-BE49-F238E27FC236}">
                <a16:creationId xmlns:a16="http://schemas.microsoft.com/office/drawing/2014/main" xmlns="" id="{89CE44C0-94BF-46A4-9640-B5E87469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1910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6600CC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7827" name="Rectangle 67">
            <a:extLst>
              <a:ext uri="{FF2B5EF4-FFF2-40B4-BE49-F238E27FC236}">
                <a16:creationId xmlns:a16="http://schemas.microsoft.com/office/drawing/2014/main" xmlns="" id="{3B27D3E3-197D-4028-BAB6-57093584F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1910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6600CC"/>
                </a:solidFill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19490" name="图片 3">
            <a:extLst>
              <a:ext uri="{FF2B5EF4-FFF2-40B4-BE49-F238E27FC236}">
                <a16:creationId xmlns:a16="http://schemas.microsoft.com/office/drawing/2014/main" xmlns="" id="{2DAB1752-3FDF-4223-9992-2769F8AAF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/>
          <a:stretch>
            <a:fillRect/>
          </a:stretch>
        </p:blipFill>
        <p:spPr bwMode="auto">
          <a:xfrm>
            <a:off x="10320338" y="63500"/>
            <a:ext cx="174783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1" name="5">
            <a:extLst>
              <a:ext uri="{FF2B5EF4-FFF2-40B4-BE49-F238E27FC236}">
                <a16:creationId xmlns:a16="http://schemas.microsoft.com/office/drawing/2014/main" xmlns="" id="{5F2AC23B-68A3-4FAA-A8D4-2E6FA63F6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2" name="7">
            <a:extLst>
              <a:ext uri="{FF2B5EF4-FFF2-40B4-BE49-F238E27FC236}">
                <a16:creationId xmlns:a16="http://schemas.microsoft.com/office/drawing/2014/main" xmlns="" id="{D7E512E3-D0F9-40FB-8E8D-F89F9326E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5688" r="53999" b="64444"/>
          <a:stretch>
            <a:fillRect/>
          </a:stretch>
        </p:blipFill>
        <p:spPr bwMode="auto">
          <a:xfrm>
            <a:off x="10598150" y="2471738"/>
            <a:ext cx="982663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3" name="8">
            <a:extLst>
              <a:ext uri="{FF2B5EF4-FFF2-40B4-BE49-F238E27FC236}">
                <a16:creationId xmlns:a16="http://schemas.microsoft.com/office/drawing/2014/main" xmlns="" id="{B227AC43-CABF-4C2E-B9EA-F9AA852C6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3" t="3081" r="19867" b="71083"/>
          <a:stretch>
            <a:fillRect/>
          </a:stretch>
        </p:blipFill>
        <p:spPr bwMode="auto">
          <a:xfrm>
            <a:off x="458788" y="2671763"/>
            <a:ext cx="93503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8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3237E-6 L -3.33333E-6 0.35838 C -3.33333E-6 0.51907 0.06198 0.71676 0.1125 0.71676 L 0.225 0.71676 " pathEditMode="relative" rAng="0" ptsTypes="FfFF">
                                      <p:cBhvr>
                                        <p:cTn id="69" dur="2000" fill="hold"/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583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9167 0.05764 L -0.09167 0.53588 C -0.09167 0.75046 -0.02518 1.01412 0.02916 1.01412 L 0.15 1.01412 " pathEditMode="relative" rAng="0" ptsTypes="FfFF">
                                      <p:cBhvr>
                                        <p:cTn id="71" dur="2000" fill="hold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4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4.85549E-6 L 3.33333E-6 -0.3329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117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117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117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117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117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117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17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7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7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17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7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7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17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17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7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1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17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17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7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900" decel="100000" fill="hold"/>
                                        <p:tgtEl>
                                          <p:spTgt spid="117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7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117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11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117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/>
      <p:bldP spid="117764" grpId="0"/>
      <p:bldP spid="117768" grpId="0"/>
      <p:bldP spid="117784" grpId="0"/>
      <p:bldP spid="117785" grpId="0"/>
      <p:bldP spid="117796" grpId="0"/>
      <p:bldP spid="117796" grpId="1"/>
      <p:bldP spid="117807" grpId="0" animBg="1"/>
      <p:bldP spid="117814" grpId="0"/>
      <p:bldP spid="117814" grpId="1"/>
      <p:bldP spid="117815" grpId="0"/>
      <p:bldP spid="117815" grpId="1"/>
      <p:bldP spid="117816" grpId="0"/>
      <p:bldP spid="117816" grpId="1"/>
      <p:bldP spid="117817" grpId="0"/>
      <p:bldP spid="117817" grpId="1"/>
      <p:bldP spid="117818" grpId="0"/>
      <p:bldP spid="117819" grpId="0"/>
      <p:bldP spid="117820" grpId="0"/>
      <p:bldP spid="117821" grpId="0"/>
      <p:bldP spid="117822" grpId="0"/>
      <p:bldP spid="117823" grpId="0"/>
      <p:bldP spid="117824" grpId="0"/>
      <p:bldP spid="117825" grpId="0"/>
      <p:bldP spid="117826" grpId="0"/>
      <p:bldP spid="1178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869</Words>
  <Application>Microsoft Office PowerPoint</Application>
  <PresentationFormat>Custom</PresentationFormat>
  <Paragraphs>195</Paragraphs>
  <Slides>13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MỚI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bdtx.th.bc.gv.05032@bdtx.tdmu.edu.vn</dc:creator>
  <cp:lastModifiedBy>DINH HUONG</cp:lastModifiedBy>
  <cp:revision>6</cp:revision>
  <dcterms:created xsi:type="dcterms:W3CDTF">2021-12-06T09:11:03Z</dcterms:created>
  <dcterms:modified xsi:type="dcterms:W3CDTF">2021-12-13T14:33:05Z</dcterms:modified>
</cp:coreProperties>
</file>