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91" r:id="rId2"/>
    <p:sldId id="295" r:id="rId3"/>
    <p:sldId id="296" r:id="rId4"/>
    <p:sldId id="260" r:id="rId5"/>
    <p:sldId id="298" r:id="rId6"/>
    <p:sldId id="299" r:id="rId7"/>
    <p:sldId id="301" r:id="rId8"/>
    <p:sldId id="290" r:id="rId9"/>
    <p:sldId id="266" r:id="rId10"/>
    <p:sldId id="267" r:id="rId11"/>
    <p:sldId id="268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39933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8605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11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6088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74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75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62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9E3BC544-E9D4-4A2E-ADE7-54D675CE6D5E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B2231DE-B973-4ABE-9421-629D72D56F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952901D-413F-4D8C-A58F-B964A84A9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E4E4243-7853-4523-B980-6BB373233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D648EA5-E1DC-4BDB-8772-3474F128F5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28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4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4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6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0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6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7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3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56F523-0118-4353-81FF-000B7D71F34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19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8.wmf"/><Relationship Id="rId3" Type="http://schemas.openxmlformats.org/officeDocument/2006/relationships/audio" Target="../media/audio1.wav"/><Relationship Id="rId7" Type="http://schemas.openxmlformats.org/officeDocument/2006/relationships/image" Target="../media/image9.gif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audio" Target="../media/audio6.wav"/><Relationship Id="rId11" Type="http://schemas.openxmlformats.org/officeDocument/2006/relationships/audio" Target="../media/audio7.wav"/><Relationship Id="rId5" Type="http://schemas.openxmlformats.org/officeDocument/2006/relationships/audio" Target="../media/audio5.wav"/><Relationship Id="rId15" Type="http://schemas.openxmlformats.org/officeDocument/2006/relationships/image" Target="../media/image13.gif"/><Relationship Id="rId10" Type="http://schemas.openxmlformats.org/officeDocument/2006/relationships/slide" Target="slide9.xml"/><Relationship Id="rId4" Type="http://schemas.openxmlformats.org/officeDocument/2006/relationships/audio" Target="../media/audio2.wav"/><Relationship Id="rId9" Type="http://schemas.openxmlformats.org/officeDocument/2006/relationships/image" Target="../media/image11.gif"/><Relationship Id="rId1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oleObject" Target="../embeddings/oleObject2.bin"/><Relationship Id="rId3" Type="http://schemas.openxmlformats.org/officeDocument/2006/relationships/audio" Target="../media/audio1.wav"/><Relationship Id="rId7" Type="http://schemas.openxmlformats.org/officeDocument/2006/relationships/image" Target="../media/image13.gif"/><Relationship Id="rId12" Type="http://schemas.openxmlformats.org/officeDocument/2006/relationships/audio" Target="../media/audio7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audio" Target="../media/audio6.wav"/><Relationship Id="rId11" Type="http://schemas.openxmlformats.org/officeDocument/2006/relationships/slide" Target="slide9.xml"/><Relationship Id="rId5" Type="http://schemas.openxmlformats.org/officeDocument/2006/relationships/audio" Target="../media/audio5.wav"/><Relationship Id="rId15" Type="http://schemas.openxmlformats.org/officeDocument/2006/relationships/image" Target="../media/image12.png"/><Relationship Id="rId10" Type="http://schemas.openxmlformats.org/officeDocument/2006/relationships/image" Target="../media/image11.gif"/><Relationship Id="rId4" Type="http://schemas.openxmlformats.org/officeDocument/2006/relationships/audio" Target="../media/audio2.wav"/><Relationship Id="rId9" Type="http://schemas.openxmlformats.org/officeDocument/2006/relationships/image" Target="../media/image10.gif"/><Relationship Id="rId1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image" Target="../media/image14.gif"/><Relationship Id="rId3" Type="http://schemas.openxmlformats.org/officeDocument/2006/relationships/audio" Target="../media/audio1.wav"/><Relationship Id="rId7" Type="http://schemas.openxmlformats.org/officeDocument/2006/relationships/image" Target="../media/image11.gif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audio" Target="../media/audio6.wav"/><Relationship Id="rId11" Type="http://schemas.openxmlformats.org/officeDocument/2006/relationships/oleObject" Target="../embeddings/oleObject3.bin"/><Relationship Id="rId5" Type="http://schemas.openxmlformats.org/officeDocument/2006/relationships/audio" Target="../media/audio5.wav"/><Relationship Id="rId10" Type="http://schemas.openxmlformats.org/officeDocument/2006/relationships/image" Target="../media/image12.png"/><Relationship Id="rId4" Type="http://schemas.openxmlformats.org/officeDocument/2006/relationships/audio" Target="../media/audio2.wav"/><Relationship Id="rId9" Type="http://schemas.openxmlformats.org/officeDocument/2006/relationships/audio" Target="../media/audio7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gif"/><Relationship Id="rId5" Type="http://schemas.openxmlformats.org/officeDocument/2006/relationships/audio" Target="../media/audio5.wav"/><Relationship Id="rId10" Type="http://schemas.openxmlformats.org/officeDocument/2006/relationships/image" Target="../media/image15.gif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slide" Target="slide10.xml"/><Relationship Id="rId7" Type="http://schemas.openxmlformats.org/officeDocument/2006/relationships/slide" Target="slide1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image" Target="../media/image6.jpeg"/><Relationship Id="rId4" Type="http://schemas.openxmlformats.org/officeDocument/2006/relationships/audio" Target="../media/audio4.wav"/><Relationship Id="rId9" Type="http://schemas.openxmlformats.org/officeDocument/2006/relationships/slide" Target="slid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lú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160" y="59239"/>
            <a:ext cx="12226159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49F1A00-60DF-40AD-92DD-EB9E2CEFF9FB}"/>
              </a:ext>
            </a:extLst>
          </p:cNvPr>
          <p:cNvSpPr/>
          <p:nvPr/>
        </p:nvSpPr>
        <p:spPr>
          <a:xfrm>
            <a:off x="5099223" y="1282483"/>
            <a:ext cx="2630399" cy="1046440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all" spc="0" normalizeH="0" baseline="0" noProof="0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Toán</a:t>
            </a:r>
            <a:r>
              <a:rPr kumimoji="0" lang="en-US" sz="6000" b="1" i="0" u="none" strike="noStrike" kern="1200" cap="all" spc="0" normalizeH="0" baseline="0" noProof="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9FDB21B-2E19-4874-8C49-53BC1C1EFDA6}"/>
              </a:ext>
            </a:extLst>
          </p:cNvPr>
          <p:cNvSpPr/>
          <p:nvPr/>
        </p:nvSpPr>
        <p:spPr>
          <a:xfrm>
            <a:off x="2223467" y="2328923"/>
            <a:ext cx="8381910" cy="1107996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400" b="1" i="0" u="none" strike="noStrike" kern="1200" cap="none" spc="0" normalizeH="0" baseline="0" noProof="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64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: LUYỆN</a:t>
            </a:r>
            <a:r>
              <a:rPr kumimoji="0" lang="en-US" sz="6400" b="1" i="0" u="none" strike="noStrike" kern="1200" cap="none" spc="0" normalizeH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TẬP </a:t>
            </a:r>
            <a:r>
              <a:rPr kumimoji="0" lang="en-US" sz="4800" b="1" i="0" u="none" strike="noStrike" kern="1200" cap="none" spc="0" normalizeH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(tr.69)</a:t>
            </a:r>
            <a:endParaRPr kumimoji="0" lang="en-US" sz="48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8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xmlns="" id="{DF180D73-D8DD-4147-98FF-AFA176571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1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xmlns="" id="{7E469957-64D6-429E-A376-6ECD6AD86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085" y="1285875"/>
            <a:ext cx="7867650" cy="4098925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xmlns="" id="{F28DFEB8-FCAC-4F3E-8A17-1EF07A2D7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9" y="1273175"/>
            <a:ext cx="7378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100" b="1" i="1" u="sng" dirty="0" err="1" smtClean="0">
                <a:solidFill>
                  <a:srgbClr val="000000"/>
                </a:solidFill>
                <a:latin typeface=".VnTime" panose="020B7200000000000000" pitchFamily="34" charset="0"/>
              </a:rPr>
              <a:t>Câu</a:t>
            </a:r>
            <a:r>
              <a:rPr lang="en-US" altLang="en-US" sz="4100" b="1" i="1" u="sng" dirty="0" smtClean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4100" b="1" i="1" u="sng" dirty="0">
                <a:solidFill>
                  <a:srgbClr val="000000"/>
                </a:solidFill>
                <a:latin typeface=".VnTime" panose="020B7200000000000000" pitchFamily="34" charset="0"/>
              </a:rPr>
              <a:t>1:</a:t>
            </a:r>
            <a:r>
              <a:rPr lang="en-US" altLang="en-US" sz="4500" b="1" i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6000" b="1" dirty="0">
                <a:solidFill>
                  <a:srgbClr val="0033CC"/>
                </a:solidFill>
              </a:rPr>
              <a:t>ĐÚNG</a:t>
            </a:r>
            <a:r>
              <a:rPr lang="en-US" altLang="en-US" sz="6000" b="1" dirty="0">
                <a:solidFill>
                  <a:srgbClr val="000000"/>
                </a:solidFill>
              </a:rPr>
              <a:t> hay </a:t>
            </a:r>
            <a:r>
              <a:rPr lang="en-US" altLang="en-US" sz="6000" b="1" dirty="0">
                <a:solidFill>
                  <a:srgbClr val="FF0000"/>
                </a:solidFill>
              </a:rPr>
              <a:t>SAI</a:t>
            </a:r>
          </a:p>
        </p:txBody>
      </p:sp>
      <p:sp>
        <p:nvSpPr>
          <p:cNvPr id="45061" name="AutoShape 5">
            <a:extLst>
              <a:ext uri="{FF2B5EF4-FFF2-40B4-BE49-F238E27FC236}">
                <a16:creationId xmlns:a16="http://schemas.microsoft.com/office/drawing/2014/main" xmlns="" id="{E3F27D80-42E3-42AB-B51D-F7D948CFA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5062" name="AutoShape 6">
            <a:extLst>
              <a:ext uri="{FF2B5EF4-FFF2-40B4-BE49-F238E27FC236}">
                <a16:creationId xmlns:a16="http://schemas.microsoft.com/office/drawing/2014/main" xmlns="" id="{232CDFF6-E0FB-4EC3-8E41-66583BC45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8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5063" name="AutoShape 7">
            <a:extLst>
              <a:ext uri="{FF2B5EF4-FFF2-40B4-BE49-F238E27FC236}">
                <a16:creationId xmlns:a16="http://schemas.microsoft.com/office/drawing/2014/main" xmlns="" id="{321D220A-5FF3-472C-AB4F-EEEA895C6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5064" name="AutoShape 8">
            <a:extLst>
              <a:ext uri="{FF2B5EF4-FFF2-40B4-BE49-F238E27FC236}">
                <a16:creationId xmlns:a16="http://schemas.microsoft.com/office/drawing/2014/main" xmlns="" id="{B39E5FC4-E729-4FFE-A6CC-1552F37E5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5066" name="AutoShape 10">
            <a:extLst>
              <a:ext uri="{FF2B5EF4-FFF2-40B4-BE49-F238E27FC236}">
                <a16:creationId xmlns:a16="http://schemas.microsoft.com/office/drawing/2014/main" xmlns="" id="{4C5C861F-F22A-41A4-9C86-B08B58690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5067" name="AutoShape 11">
            <a:extLst>
              <a:ext uri="{FF2B5EF4-FFF2-40B4-BE49-F238E27FC236}">
                <a16:creationId xmlns:a16="http://schemas.microsoft.com/office/drawing/2014/main" xmlns="" id="{E5D6FE76-71D4-4694-A70E-9EA28D22C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75" y="54625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5068" name="AutoShape 12">
            <a:extLst>
              <a:ext uri="{FF2B5EF4-FFF2-40B4-BE49-F238E27FC236}">
                <a16:creationId xmlns:a16="http://schemas.microsoft.com/office/drawing/2014/main" xmlns="" id="{66FFC0FA-8B4C-46CA-9935-5AD7D72B2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7825" y="54768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45069" name="AutoShape 13">
            <a:extLst>
              <a:ext uri="{FF2B5EF4-FFF2-40B4-BE49-F238E27FC236}">
                <a16:creationId xmlns:a16="http://schemas.microsoft.com/office/drawing/2014/main" xmlns="" id="{D7F80501-9B09-4223-86F4-1D80004C8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838" y="54689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45070" name="AutoShape 14">
            <a:extLst>
              <a:ext uri="{FF2B5EF4-FFF2-40B4-BE49-F238E27FC236}">
                <a16:creationId xmlns:a16="http://schemas.microsoft.com/office/drawing/2014/main" xmlns="" id="{042E9A72-FF49-4692-A376-C7B477B61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75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45071" name="AutoShape 15">
            <a:extLst>
              <a:ext uri="{FF2B5EF4-FFF2-40B4-BE49-F238E27FC236}">
                <a16:creationId xmlns:a16="http://schemas.microsoft.com/office/drawing/2014/main" xmlns="" id="{735441DE-74A6-46FB-9ACA-12E1B547F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413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45072" name="AutoShape 16">
            <a:extLst>
              <a:ext uri="{FF2B5EF4-FFF2-40B4-BE49-F238E27FC236}">
                <a16:creationId xmlns:a16="http://schemas.microsoft.com/office/drawing/2014/main" xmlns="" id="{689E8F9F-F893-4A7C-BCC0-9066FBAB1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713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45073" name="AutoShape 17">
            <a:extLst>
              <a:ext uri="{FF2B5EF4-FFF2-40B4-BE49-F238E27FC236}">
                <a16:creationId xmlns:a16="http://schemas.microsoft.com/office/drawing/2014/main" xmlns="" id="{17851F2D-48B0-4EB1-82AC-FF327FAB9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45074" name="AutoShape 18">
            <a:extLst>
              <a:ext uri="{FF2B5EF4-FFF2-40B4-BE49-F238E27FC236}">
                <a16:creationId xmlns:a16="http://schemas.microsoft.com/office/drawing/2014/main" xmlns="" id="{B5E2C23A-F3AB-4C40-ABC9-A2C97F9A8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075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45075" name="AutoShape 19">
            <a:extLst>
              <a:ext uri="{FF2B5EF4-FFF2-40B4-BE49-F238E27FC236}">
                <a16:creationId xmlns:a16="http://schemas.microsoft.com/office/drawing/2014/main" xmlns="" id="{59083082-8369-4644-906B-AA186B3E8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425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45076" name="AutoShape 20">
            <a:extLst>
              <a:ext uri="{FF2B5EF4-FFF2-40B4-BE49-F238E27FC236}">
                <a16:creationId xmlns:a16="http://schemas.microsoft.com/office/drawing/2014/main" xmlns="" id="{48399AA5-DCAA-4046-82A6-C8B361B6B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488" y="54737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45077" name="AutoShape 21">
            <a:extLst>
              <a:ext uri="{FF2B5EF4-FFF2-40B4-BE49-F238E27FC236}">
                <a16:creationId xmlns:a16="http://schemas.microsoft.com/office/drawing/2014/main" xmlns="" id="{84B61B91-9C17-4CDA-A35E-A51897EBD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55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15</a:t>
            </a:r>
          </a:p>
        </p:txBody>
      </p:sp>
      <p:pic>
        <p:nvPicPr>
          <p:cNvPr id="45078" name="Picture 22" descr="Tàng-Tàng">
            <a:extLst>
              <a:ext uri="{FF2B5EF4-FFF2-40B4-BE49-F238E27FC236}">
                <a16:creationId xmlns:a16="http://schemas.microsoft.com/office/drawing/2014/main" xmlns="" id="{1BAD8388-D97B-48AD-B134-840839EF99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5624513"/>
            <a:ext cx="14097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79" name="Picture 23" descr="3d butterfly">
            <a:extLst>
              <a:ext uri="{FF2B5EF4-FFF2-40B4-BE49-F238E27FC236}">
                <a16:creationId xmlns:a16="http://schemas.microsoft.com/office/drawing/2014/main" xmlns="" id="{D3D85919-1D42-468E-9114-BD38B884F94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441326"/>
            <a:ext cx="8001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080" name="Group 24">
            <a:extLst>
              <a:ext uri="{FF2B5EF4-FFF2-40B4-BE49-F238E27FC236}">
                <a16:creationId xmlns:a16="http://schemas.microsoft.com/office/drawing/2014/main" xmlns="" id="{FEFB4AD9-BC78-480F-B620-863CE9AFC0ED}"/>
              </a:ext>
            </a:extLst>
          </p:cNvPr>
          <p:cNvGrpSpPr>
            <a:grpSpLocks/>
          </p:cNvGrpSpPr>
          <p:nvPr/>
        </p:nvGrpSpPr>
        <p:grpSpPr bwMode="auto">
          <a:xfrm>
            <a:off x="4346575" y="4513264"/>
            <a:ext cx="3436938" cy="936625"/>
            <a:chOff x="912" y="2592"/>
            <a:chExt cx="3072" cy="960"/>
          </a:xfrm>
        </p:grpSpPr>
        <p:sp>
          <p:nvSpPr>
            <p:cNvPr id="45081" name="Oval 25">
              <a:extLst>
                <a:ext uri="{FF2B5EF4-FFF2-40B4-BE49-F238E27FC236}">
                  <a16:creationId xmlns:a16="http://schemas.microsoft.com/office/drawing/2014/main" xmlns="" id="{0E974CE8-D484-46EC-9E36-AA82EF904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45082" name="WordArt 26">
              <a:extLst>
                <a:ext uri="{FF2B5EF4-FFF2-40B4-BE49-F238E27FC236}">
                  <a16:creationId xmlns:a16="http://schemas.microsoft.com/office/drawing/2014/main" xmlns="" id="{8D8856EF-866E-40BC-9F91-A78E0B79B8C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HÕt giê</a:t>
              </a:r>
            </a:p>
          </p:txBody>
        </p:sp>
      </p:grpSp>
      <p:pic>
        <p:nvPicPr>
          <p:cNvPr id="45083" name="Picture 27" descr="Book-03-june">
            <a:extLst>
              <a:ext uri="{FF2B5EF4-FFF2-40B4-BE49-F238E27FC236}">
                <a16:creationId xmlns:a16="http://schemas.microsoft.com/office/drawing/2014/main" xmlns="" id="{3F67C4F4-4E04-42CC-A444-69C97272328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800100"/>
            <a:ext cx="5238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84" name="AutoShape 28">
            <a:hlinkClick r:id="rId10" action="ppaction://hlinksldjump" highlightClick="1">
              <a:snd r:embed="rId11" name="camera.wav"/>
            </a:hlinkClick>
            <a:extLst>
              <a:ext uri="{FF2B5EF4-FFF2-40B4-BE49-F238E27FC236}">
                <a16:creationId xmlns:a16="http://schemas.microsoft.com/office/drawing/2014/main" xmlns="" id="{6ECC675F-3D1B-48C3-9366-75E05A767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6" y="5795964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5085" name="Text Box 29">
            <a:extLst>
              <a:ext uri="{FF2B5EF4-FFF2-40B4-BE49-F238E27FC236}">
                <a16:creationId xmlns:a16="http://schemas.microsoft.com/office/drawing/2014/main" xmlns="" id="{1AA7DA0D-202D-477A-B550-C5A1BBE66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6888" y="2224088"/>
            <a:ext cx="88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86</a:t>
            </a:r>
          </a:p>
        </p:txBody>
      </p:sp>
      <p:sp>
        <p:nvSpPr>
          <p:cNvPr id="45086" name="Text Box 30">
            <a:extLst>
              <a:ext uri="{FF2B5EF4-FFF2-40B4-BE49-F238E27FC236}">
                <a16:creationId xmlns:a16="http://schemas.microsoft.com/office/drawing/2014/main" xmlns="" id="{7D8008A7-EB8D-4310-B30F-B061C10D8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9275" y="2682876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13</a:t>
            </a:r>
          </a:p>
        </p:txBody>
      </p:sp>
      <p:graphicFrame>
        <p:nvGraphicFramePr>
          <p:cNvPr id="45087" name="Object 31">
            <a:extLst>
              <a:ext uri="{FF2B5EF4-FFF2-40B4-BE49-F238E27FC236}">
                <a16:creationId xmlns:a16="http://schemas.microsoft.com/office/drawing/2014/main" xmlns="" id="{2DF9B055-129E-48CA-A731-A5A19C7041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29264" y="2570164"/>
          <a:ext cx="2825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12" imgW="114120" imgH="126720" progId="Equation.3">
                  <p:embed/>
                </p:oleObj>
              </mc:Choice>
              <mc:Fallback>
                <p:oleObj name="Equation" r:id="rId12" imgW="114120" imgH="126720" progId="Equation.3">
                  <p:embed/>
                  <p:pic>
                    <p:nvPicPr>
                      <p:cNvPr id="45087" name="Object 31">
                        <a:extLst>
                          <a:ext uri="{FF2B5EF4-FFF2-40B4-BE49-F238E27FC236}">
                            <a16:creationId xmlns:a16="http://schemas.microsoft.com/office/drawing/2014/main" xmlns="" id="{2DF9B055-129E-48CA-A731-A5A19C7041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64" y="2570164"/>
                        <a:ext cx="2825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88" name="Line 32">
            <a:extLst>
              <a:ext uri="{FF2B5EF4-FFF2-40B4-BE49-F238E27FC236}">
                <a16:creationId xmlns:a16="http://schemas.microsoft.com/office/drawing/2014/main" xmlns="" id="{D45354FD-A4A4-4007-8910-2AA0021C1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00400"/>
            <a:ext cx="73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5089" name="Text Box 33">
            <a:extLst>
              <a:ext uri="{FF2B5EF4-FFF2-40B4-BE49-F238E27FC236}">
                <a16:creationId xmlns:a16="http://schemas.microsoft.com/office/drawing/2014/main" xmlns="" id="{4C314257-9F46-4058-B4CE-4260B59B2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6388" y="3201988"/>
            <a:ext cx="1155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258</a:t>
            </a:r>
          </a:p>
        </p:txBody>
      </p:sp>
      <p:sp>
        <p:nvSpPr>
          <p:cNvPr id="45090" name="Text Box 34">
            <a:extLst>
              <a:ext uri="{FF2B5EF4-FFF2-40B4-BE49-F238E27FC236}">
                <a16:creationId xmlns:a16="http://schemas.microsoft.com/office/drawing/2014/main" xmlns="" id="{1FEF39A1-8F0A-490F-8E40-DB57DBD84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688" y="3659188"/>
            <a:ext cx="711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86</a:t>
            </a:r>
          </a:p>
        </p:txBody>
      </p:sp>
      <p:sp>
        <p:nvSpPr>
          <p:cNvPr id="45091" name="Line 35">
            <a:extLst>
              <a:ext uri="{FF2B5EF4-FFF2-40B4-BE49-F238E27FC236}">
                <a16:creationId xmlns:a16="http://schemas.microsoft.com/office/drawing/2014/main" xmlns="" id="{135A7EBB-1F68-43D7-A0BF-7354FA30C7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52900"/>
            <a:ext cx="88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5092" name="Text Box 36">
            <a:extLst>
              <a:ext uri="{FF2B5EF4-FFF2-40B4-BE49-F238E27FC236}">
                <a16:creationId xmlns:a16="http://schemas.microsoft.com/office/drawing/2014/main" xmlns="" id="{6CC3FE56-341F-4133-AA42-5FF8A2463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788" y="4167188"/>
            <a:ext cx="1181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1118</a:t>
            </a:r>
          </a:p>
        </p:txBody>
      </p:sp>
      <p:sp>
        <p:nvSpPr>
          <p:cNvPr id="45093" name="Rectangle 37">
            <a:extLst>
              <a:ext uri="{FF2B5EF4-FFF2-40B4-BE49-F238E27FC236}">
                <a16:creationId xmlns:a16="http://schemas.microsoft.com/office/drawing/2014/main" xmlns="" id="{E7261163-8428-40CF-A3B4-5063D303A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00" y="3149600"/>
            <a:ext cx="2336800" cy="18161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5094" name="Text Box 38">
            <a:extLst>
              <a:ext uri="{FF2B5EF4-FFF2-40B4-BE49-F238E27FC236}">
                <a16:creationId xmlns:a16="http://schemas.microsoft.com/office/drawing/2014/main" xmlns="" id="{785C6AF7-5C95-4D4D-88BB-83B5E9F24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314701"/>
            <a:ext cx="914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45095" name="Text Box 39">
            <a:extLst>
              <a:ext uri="{FF2B5EF4-FFF2-40B4-BE49-F238E27FC236}">
                <a16:creationId xmlns:a16="http://schemas.microsoft.com/office/drawing/2014/main" xmlns="" id="{5B5EF526-D514-4D92-846F-2509EBAAA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300" y="3556001"/>
            <a:ext cx="2235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>
                <a:solidFill>
                  <a:srgbClr val="0033CC"/>
                </a:solidFill>
                <a:latin typeface="Arial" panose="020B0604020202020204" pitchFamily="34" charset="0"/>
              </a:rPr>
              <a:t>ĐÚNG</a:t>
            </a:r>
          </a:p>
        </p:txBody>
      </p:sp>
      <p:grpSp>
        <p:nvGrpSpPr>
          <p:cNvPr id="45096" name="Group 40">
            <a:extLst>
              <a:ext uri="{FF2B5EF4-FFF2-40B4-BE49-F238E27FC236}">
                <a16:creationId xmlns:a16="http://schemas.microsoft.com/office/drawing/2014/main" xmlns="" id="{88057E04-FA9D-4483-AC0E-C101358ED254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5583238"/>
            <a:ext cx="717550" cy="558800"/>
            <a:chOff x="960" y="480"/>
            <a:chExt cx="2134" cy="2400"/>
          </a:xfrm>
        </p:grpSpPr>
        <p:grpSp>
          <p:nvGrpSpPr>
            <p:cNvPr id="45097" name="Group 41">
              <a:extLst>
                <a:ext uri="{FF2B5EF4-FFF2-40B4-BE49-F238E27FC236}">
                  <a16:creationId xmlns:a16="http://schemas.microsoft.com/office/drawing/2014/main" xmlns="" id="{74F9DE87-1209-4BE2-847C-E25B008563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480"/>
              <a:ext cx="2134" cy="2400"/>
              <a:chOff x="930" y="1104"/>
              <a:chExt cx="1056" cy="1236"/>
            </a:xfrm>
          </p:grpSpPr>
          <p:grpSp>
            <p:nvGrpSpPr>
              <p:cNvPr id="45098" name="Group 42">
                <a:extLst>
                  <a:ext uri="{FF2B5EF4-FFF2-40B4-BE49-F238E27FC236}">
                    <a16:creationId xmlns:a16="http://schemas.microsoft.com/office/drawing/2014/main" xmlns="" id="{B12A02DB-324E-4EED-A203-53DE3E07EE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104"/>
                <a:ext cx="1008" cy="1152"/>
                <a:chOff x="960" y="1104"/>
                <a:chExt cx="1008" cy="1152"/>
              </a:xfrm>
            </p:grpSpPr>
            <p:sp>
              <p:nvSpPr>
                <p:cNvPr id="45099" name="Freeform 43">
                  <a:extLst>
                    <a:ext uri="{FF2B5EF4-FFF2-40B4-BE49-F238E27FC236}">
                      <a16:creationId xmlns:a16="http://schemas.microsoft.com/office/drawing/2014/main" xmlns="" id="{473F3B37-61BD-40FC-8B18-D87DCB8A818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0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45100" name="Freeform 44">
                  <a:extLst>
                    <a:ext uri="{FF2B5EF4-FFF2-40B4-BE49-F238E27FC236}">
                      <a16:creationId xmlns:a16="http://schemas.microsoft.com/office/drawing/2014/main" xmlns="" id="{1EC31C19-5F80-401E-9A13-17CEDC3349C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1584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45101" name="Line 45">
                  <a:extLst>
                    <a:ext uri="{FF2B5EF4-FFF2-40B4-BE49-F238E27FC236}">
                      <a16:creationId xmlns:a16="http://schemas.microsoft.com/office/drawing/2014/main" xmlns="" id="{52328677-806C-44A4-8916-A325B3A6E6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256"/>
                  <a:ext cx="1008" cy="0"/>
                </a:xfrm>
                <a:prstGeom prst="line">
                  <a:avLst/>
                </a:prstGeom>
                <a:noFill/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45102" name="Oval 46">
                  <a:extLst>
                    <a:ext uri="{FF2B5EF4-FFF2-40B4-BE49-F238E27FC236}">
                      <a16:creationId xmlns:a16="http://schemas.microsoft.com/office/drawing/2014/main" xmlns="" id="{BDE10A6A-5302-4495-9923-6BD2F5DB4B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16" y="1104"/>
                  <a:ext cx="288" cy="288"/>
                </a:xfrm>
                <a:prstGeom prst="ellipse">
                  <a:avLst/>
                </a:pr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</p:grpSp>
          <p:sp>
            <p:nvSpPr>
              <p:cNvPr id="45103" name="Oval 47">
                <a:extLst>
                  <a:ext uri="{FF2B5EF4-FFF2-40B4-BE49-F238E27FC236}">
                    <a16:creationId xmlns:a16="http://schemas.microsoft.com/office/drawing/2014/main" xmlns="" id="{13028CB8-5C90-4442-87E4-A8E2627DD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334"/>
                <a:ext cx="624" cy="86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5104" name="Rectangle 48">
                <a:hlinkClick r:id="" action="ppaction://noaction"/>
                <a:extLst>
                  <a:ext uri="{FF2B5EF4-FFF2-40B4-BE49-F238E27FC236}">
                    <a16:creationId xmlns:a16="http://schemas.microsoft.com/office/drawing/2014/main" xmlns="" id="{D6F4281E-D03A-4DFE-A360-342BDE9CD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2" y="1776"/>
                <a:ext cx="672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5105" name="Oval 49">
                <a:extLst>
                  <a:ext uri="{FF2B5EF4-FFF2-40B4-BE49-F238E27FC236}">
                    <a16:creationId xmlns:a16="http://schemas.microsoft.com/office/drawing/2014/main" xmlns="" id="{362CAC62-1736-4035-B23E-92A9E28CF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5106" name="Oval 50">
                <a:extLst>
                  <a:ext uri="{FF2B5EF4-FFF2-40B4-BE49-F238E27FC236}">
                    <a16:creationId xmlns:a16="http://schemas.microsoft.com/office/drawing/2014/main" xmlns="" id="{82692568-FAB0-4B88-81A1-87F758E6B8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0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5107" name="Oval 51">
                <a:extLst>
                  <a:ext uri="{FF2B5EF4-FFF2-40B4-BE49-F238E27FC236}">
                    <a16:creationId xmlns:a16="http://schemas.microsoft.com/office/drawing/2014/main" xmlns="" id="{ECB6DBC3-C9B3-4811-B7C6-D8A2E281DA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196"/>
                <a:ext cx="1056" cy="14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</p:grpSp>
        <p:pic>
          <p:nvPicPr>
            <p:cNvPr id="45108" name="Picture 52" descr="054">
              <a:hlinkClick r:id="" action="ppaction://noaction"/>
              <a:extLst>
                <a:ext uri="{FF2B5EF4-FFF2-40B4-BE49-F238E27FC236}">
                  <a16:creationId xmlns:a16="http://schemas.microsoft.com/office/drawing/2014/main" xmlns="" id="{BADB0FF2-5C44-404C-A8AF-B555E10266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480"/>
              <a:ext cx="1488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5109" name="Picture 53" descr="analyzing_computer_tv_head_md_wht">
            <a:extLst>
              <a:ext uri="{FF2B5EF4-FFF2-40B4-BE49-F238E27FC236}">
                <a16:creationId xmlns:a16="http://schemas.microsoft.com/office/drawing/2014/main" xmlns="" id="{52CCA4E2-9E04-495B-BCFD-FB97E69EDDC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355601"/>
            <a:ext cx="6286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2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30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5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5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5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5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50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/>
      <p:bldP spid="45062" grpId="0" animBg="1"/>
      <p:bldP spid="45063" grpId="0" animBg="1"/>
      <p:bldP spid="45064" grpId="0" animBg="1"/>
      <p:bldP spid="45066" grpId="0" animBg="1"/>
      <p:bldP spid="45067" grpId="0" animBg="1"/>
      <p:bldP spid="45068" grpId="0" animBg="1"/>
      <p:bldP spid="45069" grpId="0" animBg="1"/>
      <p:bldP spid="45070" grpId="0" animBg="1"/>
      <p:bldP spid="45071" grpId="0" animBg="1"/>
      <p:bldP spid="45072" grpId="0" animBg="1"/>
      <p:bldP spid="45073" grpId="0" animBg="1"/>
      <p:bldP spid="45074" grpId="0" animBg="1"/>
      <p:bldP spid="45075" grpId="0" animBg="1"/>
      <p:bldP spid="45076" grpId="0" animBg="1"/>
      <p:bldP spid="45077" grpId="0" animBg="1"/>
      <p:bldP spid="45094" grpId="0"/>
      <p:bldP spid="45094" grpId="1"/>
      <p:bldP spid="450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xmlns="" id="{09CA8561-3D3C-4210-8272-0BF75FDAC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1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xmlns="" id="{87159CA4-76D9-4B72-82F1-5235BC4D8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185069"/>
            <a:ext cx="7867650" cy="4098925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xmlns="" id="{899B7361-2D40-4833-85A7-4EBB56E82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1133476"/>
            <a:ext cx="7378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100" b="1" i="1" u="sng" dirty="0" err="1" smtClean="0">
                <a:solidFill>
                  <a:srgbClr val="000000"/>
                </a:solidFill>
                <a:latin typeface=".VnTime" panose="020B7200000000000000" pitchFamily="34" charset="0"/>
              </a:rPr>
              <a:t>Câu</a:t>
            </a:r>
            <a:r>
              <a:rPr lang="en-US" altLang="en-US" sz="4100" b="1" i="1" u="sng" dirty="0" smtClean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4100" b="1" i="1" u="sng" dirty="0">
                <a:solidFill>
                  <a:srgbClr val="000000"/>
                </a:solidFill>
                <a:latin typeface=".VnTime" panose="020B7200000000000000" pitchFamily="34" charset="0"/>
              </a:rPr>
              <a:t>2:</a:t>
            </a:r>
            <a:r>
              <a:rPr lang="en-US" altLang="en-US" sz="4500" b="1" i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6000" b="1" dirty="0">
                <a:solidFill>
                  <a:srgbClr val="0033CC"/>
                </a:solidFill>
              </a:rPr>
              <a:t>ĐÚNG</a:t>
            </a:r>
            <a:r>
              <a:rPr lang="en-US" altLang="en-US" sz="6000" b="1" dirty="0">
                <a:solidFill>
                  <a:srgbClr val="000000"/>
                </a:solidFill>
              </a:rPr>
              <a:t> hay </a:t>
            </a:r>
            <a:r>
              <a:rPr lang="en-US" altLang="en-US" sz="6000" b="1" dirty="0">
                <a:solidFill>
                  <a:srgbClr val="FF0000"/>
                </a:solidFill>
              </a:rPr>
              <a:t>SAI</a:t>
            </a:r>
          </a:p>
        </p:txBody>
      </p:sp>
      <p:sp>
        <p:nvSpPr>
          <p:cNvPr id="46085" name="AutoShape 5">
            <a:extLst>
              <a:ext uri="{FF2B5EF4-FFF2-40B4-BE49-F238E27FC236}">
                <a16:creationId xmlns:a16="http://schemas.microsoft.com/office/drawing/2014/main" xmlns="" id="{F59AB34C-1875-478E-9DB5-B38F7DB8B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6086" name="AutoShape 6">
            <a:extLst>
              <a:ext uri="{FF2B5EF4-FFF2-40B4-BE49-F238E27FC236}">
                <a16:creationId xmlns:a16="http://schemas.microsoft.com/office/drawing/2014/main" xmlns="" id="{872048BE-FD83-4347-AFF7-E8B469816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8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6087" name="AutoShape 7">
            <a:extLst>
              <a:ext uri="{FF2B5EF4-FFF2-40B4-BE49-F238E27FC236}">
                <a16:creationId xmlns:a16="http://schemas.microsoft.com/office/drawing/2014/main" xmlns="" id="{0D721E04-C72F-427E-B3F2-75C3DA803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6088" name="AutoShape 8">
            <a:extLst>
              <a:ext uri="{FF2B5EF4-FFF2-40B4-BE49-F238E27FC236}">
                <a16:creationId xmlns:a16="http://schemas.microsoft.com/office/drawing/2014/main" xmlns="" id="{360FB80A-E676-4934-AFF6-394BC0BEF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3</a:t>
            </a:r>
          </a:p>
        </p:txBody>
      </p:sp>
      <p:pic>
        <p:nvPicPr>
          <p:cNvPr id="46089" name="Picture 9" descr="analyzing_computer_tv_head_md_wht">
            <a:extLst>
              <a:ext uri="{FF2B5EF4-FFF2-40B4-BE49-F238E27FC236}">
                <a16:creationId xmlns:a16="http://schemas.microsoft.com/office/drawing/2014/main" xmlns="" id="{8F406F35-C821-416E-8635-AAE8602FEF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038" y="368301"/>
            <a:ext cx="6286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90" name="AutoShape 10">
            <a:extLst>
              <a:ext uri="{FF2B5EF4-FFF2-40B4-BE49-F238E27FC236}">
                <a16:creationId xmlns:a16="http://schemas.microsoft.com/office/drawing/2014/main" xmlns="" id="{2DB88BC1-03DC-41F7-969B-6E88B40DE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6091" name="AutoShape 11">
            <a:extLst>
              <a:ext uri="{FF2B5EF4-FFF2-40B4-BE49-F238E27FC236}">
                <a16:creationId xmlns:a16="http://schemas.microsoft.com/office/drawing/2014/main" xmlns="" id="{C473B61C-6F7D-4261-AB5B-DFA0F2CD9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75" y="54625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6092" name="AutoShape 12">
            <a:extLst>
              <a:ext uri="{FF2B5EF4-FFF2-40B4-BE49-F238E27FC236}">
                <a16:creationId xmlns:a16="http://schemas.microsoft.com/office/drawing/2014/main" xmlns="" id="{2734113F-3E7E-4280-8D57-D981A2DE0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7825" y="54768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46093" name="AutoShape 13">
            <a:extLst>
              <a:ext uri="{FF2B5EF4-FFF2-40B4-BE49-F238E27FC236}">
                <a16:creationId xmlns:a16="http://schemas.microsoft.com/office/drawing/2014/main" xmlns="" id="{F232B8B5-740D-4CC8-BDA5-B14D2C73D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838" y="54689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46094" name="AutoShape 14">
            <a:extLst>
              <a:ext uri="{FF2B5EF4-FFF2-40B4-BE49-F238E27FC236}">
                <a16:creationId xmlns:a16="http://schemas.microsoft.com/office/drawing/2014/main" xmlns="" id="{6EDC690B-6C9E-45ED-8F77-9DD806E76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75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46095" name="AutoShape 15">
            <a:extLst>
              <a:ext uri="{FF2B5EF4-FFF2-40B4-BE49-F238E27FC236}">
                <a16:creationId xmlns:a16="http://schemas.microsoft.com/office/drawing/2014/main" xmlns="" id="{CAF3F02A-18BA-4DB5-9220-96E0B25E4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413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46096" name="AutoShape 16">
            <a:extLst>
              <a:ext uri="{FF2B5EF4-FFF2-40B4-BE49-F238E27FC236}">
                <a16:creationId xmlns:a16="http://schemas.microsoft.com/office/drawing/2014/main" xmlns="" id="{C4C40AC2-1BDA-4802-82E8-7A6355838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713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46097" name="AutoShape 17">
            <a:extLst>
              <a:ext uri="{FF2B5EF4-FFF2-40B4-BE49-F238E27FC236}">
                <a16:creationId xmlns:a16="http://schemas.microsoft.com/office/drawing/2014/main" xmlns="" id="{51859C91-8B09-431A-8C30-9D1793E2F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46098" name="AutoShape 18">
            <a:extLst>
              <a:ext uri="{FF2B5EF4-FFF2-40B4-BE49-F238E27FC236}">
                <a16:creationId xmlns:a16="http://schemas.microsoft.com/office/drawing/2014/main" xmlns="" id="{725349BE-E73D-4651-A1C5-2BE496AD5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075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46099" name="AutoShape 19">
            <a:extLst>
              <a:ext uri="{FF2B5EF4-FFF2-40B4-BE49-F238E27FC236}">
                <a16:creationId xmlns:a16="http://schemas.microsoft.com/office/drawing/2014/main" xmlns="" id="{18D9E61F-A4CB-4CC3-977E-35AF0AAC2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425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46100" name="AutoShape 20">
            <a:extLst>
              <a:ext uri="{FF2B5EF4-FFF2-40B4-BE49-F238E27FC236}">
                <a16:creationId xmlns:a16="http://schemas.microsoft.com/office/drawing/2014/main" xmlns="" id="{60BAD0A7-D993-4EE1-B6CA-F802B7A00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488" y="54737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46101" name="AutoShape 21">
            <a:extLst>
              <a:ext uri="{FF2B5EF4-FFF2-40B4-BE49-F238E27FC236}">
                <a16:creationId xmlns:a16="http://schemas.microsoft.com/office/drawing/2014/main" xmlns="" id="{44FFB60F-FC43-48C2-84F7-1FDFE165E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55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15</a:t>
            </a:r>
          </a:p>
        </p:txBody>
      </p:sp>
      <p:pic>
        <p:nvPicPr>
          <p:cNvPr id="46102" name="Picture 22" descr="Tàng-Tàng">
            <a:extLst>
              <a:ext uri="{FF2B5EF4-FFF2-40B4-BE49-F238E27FC236}">
                <a16:creationId xmlns:a16="http://schemas.microsoft.com/office/drawing/2014/main" xmlns="" id="{73CD3F37-AD05-4391-ABEF-CD6E8B0C6B8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5624513"/>
            <a:ext cx="14097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103" name="Picture 23" descr="3d butterfly">
            <a:extLst>
              <a:ext uri="{FF2B5EF4-FFF2-40B4-BE49-F238E27FC236}">
                <a16:creationId xmlns:a16="http://schemas.microsoft.com/office/drawing/2014/main" xmlns="" id="{AF398769-B33F-4829-9EF4-6381831F2EB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441326"/>
            <a:ext cx="8001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6104" name="Group 24">
            <a:extLst>
              <a:ext uri="{FF2B5EF4-FFF2-40B4-BE49-F238E27FC236}">
                <a16:creationId xmlns:a16="http://schemas.microsoft.com/office/drawing/2014/main" xmlns="" id="{81FC4C18-8C01-41DE-BF74-CE590EBA0650}"/>
              </a:ext>
            </a:extLst>
          </p:cNvPr>
          <p:cNvGrpSpPr>
            <a:grpSpLocks/>
          </p:cNvGrpSpPr>
          <p:nvPr/>
        </p:nvGrpSpPr>
        <p:grpSpPr bwMode="auto">
          <a:xfrm>
            <a:off x="4257675" y="5440364"/>
            <a:ext cx="3436938" cy="936625"/>
            <a:chOff x="912" y="2592"/>
            <a:chExt cx="3072" cy="960"/>
          </a:xfrm>
        </p:grpSpPr>
        <p:sp>
          <p:nvSpPr>
            <p:cNvPr id="46105" name="Oval 25">
              <a:extLst>
                <a:ext uri="{FF2B5EF4-FFF2-40B4-BE49-F238E27FC236}">
                  <a16:creationId xmlns:a16="http://schemas.microsoft.com/office/drawing/2014/main" xmlns="" id="{E020F1C7-76E6-4135-92D5-70AA26B7E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46106" name="WordArt 26">
              <a:extLst>
                <a:ext uri="{FF2B5EF4-FFF2-40B4-BE49-F238E27FC236}">
                  <a16:creationId xmlns:a16="http://schemas.microsoft.com/office/drawing/2014/main" xmlns="" id="{6B8301FA-96ED-4751-9CA6-78BC856EB0B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HÕt giê</a:t>
              </a:r>
            </a:p>
          </p:txBody>
        </p:sp>
      </p:grpSp>
      <p:pic>
        <p:nvPicPr>
          <p:cNvPr id="46107" name="Picture 27" descr="Book-03-june">
            <a:extLst>
              <a:ext uri="{FF2B5EF4-FFF2-40B4-BE49-F238E27FC236}">
                <a16:creationId xmlns:a16="http://schemas.microsoft.com/office/drawing/2014/main" xmlns="" id="{2BFB8C80-7702-4BF4-944E-DF56DAE05B4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800100"/>
            <a:ext cx="5238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108" name="AutoShape 28">
            <a:hlinkClick r:id="rId11" action="ppaction://hlinksldjump" highlightClick="1">
              <a:snd r:embed="rId12" name="camera.wav"/>
            </a:hlinkClick>
            <a:extLst>
              <a:ext uri="{FF2B5EF4-FFF2-40B4-BE49-F238E27FC236}">
                <a16:creationId xmlns:a16="http://schemas.microsoft.com/office/drawing/2014/main" xmlns="" id="{5C01E457-F437-4A87-A856-A3F687429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6" y="5795964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6109" name="Text Box 29">
            <a:extLst>
              <a:ext uri="{FF2B5EF4-FFF2-40B4-BE49-F238E27FC236}">
                <a16:creationId xmlns:a16="http://schemas.microsoft.com/office/drawing/2014/main" xmlns="" id="{39B9119F-1EFC-46B7-AAFC-0F9E16D90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6888" y="2224088"/>
            <a:ext cx="88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56</a:t>
            </a:r>
          </a:p>
        </p:txBody>
      </p:sp>
      <p:sp>
        <p:nvSpPr>
          <p:cNvPr id="46110" name="Text Box 30">
            <a:extLst>
              <a:ext uri="{FF2B5EF4-FFF2-40B4-BE49-F238E27FC236}">
                <a16:creationId xmlns:a16="http://schemas.microsoft.com/office/drawing/2014/main" xmlns="" id="{6163FFFC-7265-407E-8031-58E29902B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9275" y="2682876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31</a:t>
            </a:r>
          </a:p>
        </p:txBody>
      </p:sp>
      <p:graphicFrame>
        <p:nvGraphicFramePr>
          <p:cNvPr id="46111" name="Object 31">
            <a:extLst>
              <a:ext uri="{FF2B5EF4-FFF2-40B4-BE49-F238E27FC236}">
                <a16:creationId xmlns:a16="http://schemas.microsoft.com/office/drawing/2014/main" xmlns="" id="{4A880DDC-CCFD-45BC-9F56-79B2745AE3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29264" y="2570164"/>
          <a:ext cx="2825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13" imgW="114120" imgH="126720" progId="Equation.3">
                  <p:embed/>
                </p:oleObj>
              </mc:Choice>
              <mc:Fallback>
                <p:oleObj name="Equation" r:id="rId13" imgW="114120" imgH="126720" progId="Equation.3">
                  <p:embed/>
                  <p:pic>
                    <p:nvPicPr>
                      <p:cNvPr id="46111" name="Object 31">
                        <a:extLst>
                          <a:ext uri="{FF2B5EF4-FFF2-40B4-BE49-F238E27FC236}">
                            <a16:creationId xmlns:a16="http://schemas.microsoft.com/office/drawing/2014/main" xmlns="" id="{4A880DDC-CCFD-45BC-9F56-79B2745AE3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64" y="2570164"/>
                        <a:ext cx="2825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12" name="Line 32">
            <a:extLst>
              <a:ext uri="{FF2B5EF4-FFF2-40B4-BE49-F238E27FC236}">
                <a16:creationId xmlns:a16="http://schemas.microsoft.com/office/drawing/2014/main" xmlns="" id="{9129AF04-49A8-4CF4-B3B6-B35AA3D636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00400"/>
            <a:ext cx="73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6113" name="Text Box 33">
            <a:extLst>
              <a:ext uri="{FF2B5EF4-FFF2-40B4-BE49-F238E27FC236}">
                <a16:creationId xmlns:a16="http://schemas.microsoft.com/office/drawing/2014/main" xmlns="" id="{D6CBAC1A-34C8-4662-8BA9-1BA44066F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188" y="3201988"/>
            <a:ext cx="1155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56</a:t>
            </a:r>
          </a:p>
        </p:txBody>
      </p:sp>
      <p:sp>
        <p:nvSpPr>
          <p:cNvPr id="46114" name="Text Box 34">
            <a:extLst>
              <a:ext uri="{FF2B5EF4-FFF2-40B4-BE49-F238E27FC236}">
                <a16:creationId xmlns:a16="http://schemas.microsoft.com/office/drawing/2014/main" xmlns="" id="{1852A70A-41D7-45D9-AC97-B963681DE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9888" y="36591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168</a:t>
            </a:r>
          </a:p>
        </p:txBody>
      </p:sp>
      <p:sp>
        <p:nvSpPr>
          <p:cNvPr id="46115" name="Line 35">
            <a:extLst>
              <a:ext uri="{FF2B5EF4-FFF2-40B4-BE49-F238E27FC236}">
                <a16:creationId xmlns:a16="http://schemas.microsoft.com/office/drawing/2014/main" xmlns="" id="{45041AAE-BCF6-4DBD-853A-1E648C0B00D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52900"/>
            <a:ext cx="88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6116" name="Text Box 36">
            <a:extLst>
              <a:ext uri="{FF2B5EF4-FFF2-40B4-BE49-F238E27FC236}">
                <a16:creationId xmlns:a16="http://schemas.microsoft.com/office/drawing/2014/main" xmlns="" id="{155D788F-EBA5-41E9-A8C0-3E2FAC15B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7488" y="4154488"/>
            <a:ext cx="1181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224</a:t>
            </a:r>
          </a:p>
        </p:txBody>
      </p:sp>
      <p:sp>
        <p:nvSpPr>
          <p:cNvPr id="46117" name="Rectangle 37">
            <a:extLst>
              <a:ext uri="{FF2B5EF4-FFF2-40B4-BE49-F238E27FC236}">
                <a16:creationId xmlns:a16="http://schemas.microsoft.com/office/drawing/2014/main" xmlns="" id="{3B7B85DF-AE79-4E0B-B10B-029BAD6BF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00" y="3149600"/>
            <a:ext cx="2336800" cy="18161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6118" name="Text Box 38">
            <a:extLst>
              <a:ext uri="{FF2B5EF4-FFF2-40B4-BE49-F238E27FC236}">
                <a16:creationId xmlns:a16="http://schemas.microsoft.com/office/drawing/2014/main" xmlns="" id="{1E8B0360-CC57-48A6-83BF-5DF85C26E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314701"/>
            <a:ext cx="914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46119" name="Text Box 39">
            <a:extLst>
              <a:ext uri="{FF2B5EF4-FFF2-40B4-BE49-F238E27FC236}">
                <a16:creationId xmlns:a16="http://schemas.microsoft.com/office/drawing/2014/main" xmlns="" id="{CF8A8300-E7C8-4A34-962D-82ECD1D0F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3300" y="3556001"/>
            <a:ext cx="2235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SAI</a:t>
            </a:r>
          </a:p>
        </p:txBody>
      </p:sp>
      <p:grpSp>
        <p:nvGrpSpPr>
          <p:cNvPr id="46120" name="Group 40">
            <a:extLst>
              <a:ext uri="{FF2B5EF4-FFF2-40B4-BE49-F238E27FC236}">
                <a16:creationId xmlns:a16="http://schemas.microsoft.com/office/drawing/2014/main" xmlns="" id="{388D9DEF-9D3D-4CD9-B381-A8223F61BC7E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5583238"/>
            <a:ext cx="717550" cy="558800"/>
            <a:chOff x="960" y="480"/>
            <a:chExt cx="2134" cy="2400"/>
          </a:xfrm>
        </p:grpSpPr>
        <p:grpSp>
          <p:nvGrpSpPr>
            <p:cNvPr id="46121" name="Group 41">
              <a:extLst>
                <a:ext uri="{FF2B5EF4-FFF2-40B4-BE49-F238E27FC236}">
                  <a16:creationId xmlns:a16="http://schemas.microsoft.com/office/drawing/2014/main" xmlns="" id="{1349D008-617D-4A4B-87C8-5EA39C90B6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480"/>
              <a:ext cx="2134" cy="2400"/>
              <a:chOff x="930" y="1104"/>
              <a:chExt cx="1056" cy="1236"/>
            </a:xfrm>
          </p:grpSpPr>
          <p:grpSp>
            <p:nvGrpSpPr>
              <p:cNvPr id="46122" name="Group 42">
                <a:extLst>
                  <a:ext uri="{FF2B5EF4-FFF2-40B4-BE49-F238E27FC236}">
                    <a16:creationId xmlns:a16="http://schemas.microsoft.com/office/drawing/2014/main" xmlns="" id="{2C4F84CB-CF84-44BD-8177-D3076C6016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104"/>
                <a:ext cx="1008" cy="1152"/>
                <a:chOff x="960" y="1104"/>
                <a:chExt cx="1008" cy="1152"/>
              </a:xfrm>
            </p:grpSpPr>
            <p:sp>
              <p:nvSpPr>
                <p:cNvPr id="46123" name="Freeform 43">
                  <a:extLst>
                    <a:ext uri="{FF2B5EF4-FFF2-40B4-BE49-F238E27FC236}">
                      <a16:creationId xmlns:a16="http://schemas.microsoft.com/office/drawing/2014/main" xmlns="" id="{239A8B8D-5929-4FDA-AA1C-E47A0313C3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0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46124" name="Freeform 44">
                  <a:extLst>
                    <a:ext uri="{FF2B5EF4-FFF2-40B4-BE49-F238E27FC236}">
                      <a16:creationId xmlns:a16="http://schemas.microsoft.com/office/drawing/2014/main" xmlns="" id="{8070D8A3-9B3C-4E13-8BC0-8982481756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1584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46125" name="Line 45">
                  <a:extLst>
                    <a:ext uri="{FF2B5EF4-FFF2-40B4-BE49-F238E27FC236}">
                      <a16:creationId xmlns:a16="http://schemas.microsoft.com/office/drawing/2014/main" xmlns="" id="{6C2D65B1-494B-4D76-A9F5-BB7A325543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256"/>
                  <a:ext cx="1008" cy="0"/>
                </a:xfrm>
                <a:prstGeom prst="line">
                  <a:avLst/>
                </a:prstGeom>
                <a:noFill/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46126" name="Oval 46">
                  <a:extLst>
                    <a:ext uri="{FF2B5EF4-FFF2-40B4-BE49-F238E27FC236}">
                      <a16:creationId xmlns:a16="http://schemas.microsoft.com/office/drawing/2014/main" xmlns="" id="{D800A39C-61C3-42E8-96DF-AD196537F3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16" y="1104"/>
                  <a:ext cx="288" cy="288"/>
                </a:xfrm>
                <a:prstGeom prst="ellipse">
                  <a:avLst/>
                </a:pr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</p:grpSp>
          <p:sp>
            <p:nvSpPr>
              <p:cNvPr id="46127" name="Oval 47">
                <a:extLst>
                  <a:ext uri="{FF2B5EF4-FFF2-40B4-BE49-F238E27FC236}">
                    <a16:creationId xmlns:a16="http://schemas.microsoft.com/office/drawing/2014/main" xmlns="" id="{9E6AEE08-0EA6-4666-8FFA-210519DFE5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334"/>
                <a:ext cx="624" cy="86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6128" name="Rectangle 48">
                <a:hlinkClick r:id="" action="ppaction://noaction"/>
                <a:extLst>
                  <a:ext uri="{FF2B5EF4-FFF2-40B4-BE49-F238E27FC236}">
                    <a16:creationId xmlns:a16="http://schemas.microsoft.com/office/drawing/2014/main" xmlns="" id="{CC8185EE-C0AA-4015-B1CC-2A33CBBCA3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2" y="1776"/>
                <a:ext cx="672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6129" name="Oval 49">
                <a:extLst>
                  <a:ext uri="{FF2B5EF4-FFF2-40B4-BE49-F238E27FC236}">
                    <a16:creationId xmlns:a16="http://schemas.microsoft.com/office/drawing/2014/main" xmlns="" id="{FDFE9A8F-6B7C-4F0F-9A8C-3C269A50A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6130" name="Oval 50">
                <a:extLst>
                  <a:ext uri="{FF2B5EF4-FFF2-40B4-BE49-F238E27FC236}">
                    <a16:creationId xmlns:a16="http://schemas.microsoft.com/office/drawing/2014/main" xmlns="" id="{794C37EB-622B-4687-97E7-27A5750F23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0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6131" name="Oval 51">
                <a:extLst>
                  <a:ext uri="{FF2B5EF4-FFF2-40B4-BE49-F238E27FC236}">
                    <a16:creationId xmlns:a16="http://schemas.microsoft.com/office/drawing/2014/main" xmlns="" id="{88DA8C7C-8C41-4C0B-B4F8-212688268F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196"/>
                <a:ext cx="1056" cy="14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</p:grpSp>
        <p:pic>
          <p:nvPicPr>
            <p:cNvPr id="46132" name="Picture 52" descr="054">
              <a:hlinkClick r:id="" action="ppaction://noaction"/>
              <a:extLst>
                <a:ext uri="{FF2B5EF4-FFF2-40B4-BE49-F238E27FC236}">
                  <a16:creationId xmlns:a16="http://schemas.microsoft.com/office/drawing/2014/main" xmlns="" id="{BB806D61-E823-48B4-902C-E7079775FD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480"/>
              <a:ext cx="1488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2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3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6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6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46086" grpId="0" animBg="1"/>
      <p:bldP spid="46087" grpId="0" animBg="1"/>
      <p:bldP spid="46088" grpId="0" animBg="1"/>
      <p:bldP spid="46090" grpId="0" animBg="1"/>
      <p:bldP spid="46091" grpId="0" animBg="1"/>
      <p:bldP spid="46092" grpId="0" animBg="1"/>
      <p:bldP spid="46093" grpId="0" animBg="1"/>
      <p:bldP spid="46094" grpId="0" animBg="1"/>
      <p:bldP spid="46095" grpId="0" animBg="1"/>
      <p:bldP spid="46096" grpId="0" animBg="1"/>
      <p:bldP spid="46097" grpId="0" animBg="1"/>
      <p:bldP spid="46098" grpId="0" animBg="1"/>
      <p:bldP spid="46099" grpId="0" animBg="1"/>
      <p:bldP spid="46100" grpId="0" animBg="1"/>
      <p:bldP spid="46101" grpId="0" animBg="1"/>
      <p:bldP spid="46118" grpId="0"/>
      <p:bldP spid="46118" grpId="1"/>
      <p:bldP spid="461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3">
            <a:extLst>
              <a:ext uri="{FF2B5EF4-FFF2-40B4-BE49-F238E27FC236}">
                <a16:creationId xmlns:a16="http://schemas.microsoft.com/office/drawing/2014/main" xmlns="" id="{6185958F-0093-4824-8834-8DCE21D91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1185069"/>
            <a:ext cx="7867650" cy="4098925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xmlns="" id="{492242C5-E56A-45FB-ADCD-06F6CFB1F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1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8131" name="AutoShape 3">
            <a:extLst>
              <a:ext uri="{FF2B5EF4-FFF2-40B4-BE49-F238E27FC236}">
                <a16:creationId xmlns:a16="http://schemas.microsoft.com/office/drawing/2014/main" xmlns="" id="{A8B4C80D-6D6F-45FF-9674-F5FEA7153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8132" name="AutoShape 4">
            <a:extLst>
              <a:ext uri="{FF2B5EF4-FFF2-40B4-BE49-F238E27FC236}">
                <a16:creationId xmlns:a16="http://schemas.microsoft.com/office/drawing/2014/main" xmlns="" id="{3C43465D-5893-4071-9C56-811F1B7AE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8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8133" name="AutoShape 5">
            <a:extLst>
              <a:ext uri="{FF2B5EF4-FFF2-40B4-BE49-F238E27FC236}">
                <a16:creationId xmlns:a16="http://schemas.microsoft.com/office/drawing/2014/main" xmlns="" id="{455018B4-5ACD-4227-B061-980FEE4F7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8134" name="AutoShape 6">
            <a:extLst>
              <a:ext uri="{FF2B5EF4-FFF2-40B4-BE49-F238E27FC236}">
                <a16:creationId xmlns:a16="http://schemas.microsoft.com/office/drawing/2014/main" xmlns="" id="{A01DDF72-6140-40DE-BCE3-D3BAB8977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8135" name="AutoShape 7">
            <a:extLst>
              <a:ext uri="{FF2B5EF4-FFF2-40B4-BE49-F238E27FC236}">
                <a16:creationId xmlns:a16="http://schemas.microsoft.com/office/drawing/2014/main" xmlns="" id="{0D6EAC97-1623-4F5D-8F45-C6166902E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8136" name="AutoShape 8">
            <a:extLst>
              <a:ext uri="{FF2B5EF4-FFF2-40B4-BE49-F238E27FC236}">
                <a16:creationId xmlns:a16="http://schemas.microsoft.com/office/drawing/2014/main" xmlns="" id="{F48FEF3D-7AE5-45B4-8466-DC7F3BDB2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75" y="54625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8137" name="AutoShape 9">
            <a:extLst>
              <a:ext uri="{FF2B5EF4-FFF2-40B4-BE49-F238E27FC236}">
                <a16:creationId xmlns:a16="http://schemas.microsoft.com/office/drawing/2014/main" xmlns="" id="{084AE43A-FCCF-4E96-8B2C-89B8F1610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7825" y="54768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48138" name="AutoShape 10">
            <a:extLst>
              <a:ext uri="{FF2B5EF4-FFF2-40B4-BE49-F238E27FC236}">
                <a16:creationId xmlns:a16="http://schemas.microsoft.com/office/drawing/2014/main" xmlns="" id="{AD075535-789E-44AC-A123-D9322F925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838" y="54689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48139" name="AutoShape 11">
            <a:extLst>
              <a:ext uri="{FF2B5EF4-FFF2-40B4-BE49-F238E27FC236}">
                <a16:creationId xmlns:a16="http://schemas.microsoft.com/office/drawing/2014/main" xmlns="" id="{A022D146-B376-46C6-87A2-EC328D682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75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48140" name="AutoShape 12">
            <a:extLst>
              <a:ext uri="{FF2B5EF4-FFF2-40B4-BE49-F238E27FC236}">
                <a16:creationId xmlns:a16="http://schemas.microsoft.com/office/drawing/2014/main" xmlns="" id="{C4C8DDB2-EF83-4D76-B43C-A43AC65A5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413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48141" name="AutoShape 13">
            <a:extLst>
              <a:ext uri="{FF2B5EF4-FFF2-40B4-BE49-F238E27FC236}">
                <a16:creationId xmlns:a16="http://schemas.microsoft.com/office/drawing/2014/main" xmlns="" id="{ED137808-7345-443F-B8F4-7D838700D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713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48142" name="AutoShape 14">
            <a:extLst>
              <a:ext uri="{FF2B5EF4-FFF2-40B4-BE49-F238E27FC236}">
                <a16:creationId xmlns:a16="http://schemas.microsoft.com/office/drawing/2014/main" xmlns="" id="{C27F2195-984B-4C85-9791-96BCFC26A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48143" name="AutoShape 15">
            <a:extLst>
              <a:ext uri="{FF2B5EF4-FFF2-40B4-BE49-F238E27FC236}">
                <a16:creationId xmlns:a16="http://schemas.microsoft.com/office/drawing/2014/main" xmlns="" id="{B72F9336-2D97-4F5E-BAB1-C90D8F803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075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48144" name="AutoShape 16">
            <a:extLst>
              <a:ext uri="{FF2B5EF4-FFF2-40B4-BE49-F238E27FC236}">
                <a16:creationId xmlns:a16="http://schemas.microsoft.com/office/drawing/2014/main" xmlns="" id="{2D7BF0AC-EA61-4BC2-A6EC-BC84D3ECE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425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13</a:t>
            </a:r>
          </a:p>
        </p:txBody>
      </p:sp>
      <p:sp>
        <p:nvSpPr>
          <p:cNvPr id="48145" name="AutoShape 17">
            <a:extLst>
              <a:ext uri="{FF2B5EF4-FFF2-40B4-BE49-F238E27FC236}">
                <a16:creationId xmlns:a16="http://schemas.microsoft.com/office/drawing/2014/main" xmlns="" id="{DE0C8DAE-6DF9-49A4-B010-D7109699A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488" y="54737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14</a:t>
            </a:r>
          </a:p>
        </p:txBody>
      </p:sp>
      <p:sp>
        <p:nvSpPr>
          <p:cNvPr id="48146" name="AutoShape 18">
            <a:extLst>
              <a:ext uri="{FF2B5EF4-FFF2-40B4-BE49-F238E27FC236}">
                <a16:creationId xmlns:a16="http://schemas.microsoft.com/office/drawing/2014/main" xmlns="" id="{FB334737-02D1-48B3-9A66-FD097FD2D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55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15</a:t>
            </a:r>
          </a:p>
        </p:txBody>
      </p:sp>
      <p:grpSp>
        <p:nvGrpSpPr>
          <p:cNvPr id="48148" name="Group 20">
            <a:extLst>
              <a:ext uri="{FF2B5EF4-FFF2-40B4-BE49-F238E27FC236}">
                <a16:creationId xmlns:a16="http://schemas.microsoft.com/office/drawing/2014/main" xmlns="" id="{F377B09B-1B72-48D5-9BD9-913D240419C8}"/>
              </a:ext>
            </a:extLst>
          </p:cNvPr>
          <p:cNvGrpSpPr>
            <a:grpSpLocks/>
          </p:cNvGrpSpPr>
          <p:nvPr/>
        </p:nvGrpSpPr>
        <p:grpSpPr bwMode="auto">
          <a:xfrm>
            <a:off x="4371975" y="5478464"/>
            <a:ext cx="3436938" cy="936625"/>
            <a:chOff x="912" y="2592"/>
            <a:chExt cx="3072" cy="960"/>
          </a:xfrm>
        </p:grpSpPr>
        <p:sp>
          <p:nvSpPr>
            <p:cNvPr id="48149" name="Oval 21">
              <a:extLst>
                <a:ext uri="{FF2B5EF4-FFF2-40B4-BE49-F238E27FC236}">
                  <a16:creationId xmlns:a16="http://schemas.microsoft.com/office/drawing/2014/main" xmlns="" id="{52E28672-2BEE-48A6-A164-2E9BA723C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48150" name="WordArt 22">
              <a:extLst>
                <a:ext uri="{FF2B5EF4-FFF2-40B4-BE49-F238E27FC236}">
                  <a16:creationId xmlns:a16="http://schemas.microsoft.com/office/drawing/2014/main" xmlns="" id="{E8E1D701-1556-4ECA-A802-2AE951EEA1A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HÕt giê</a:t>
              </a:r>
            </a:p>
          </p:txBody>
        </p:sp>
      </p:grpSp>
      <p:pic>
        <p:nvPicPr>
          <p:cNvPr id="48151" name="Picture 23" descr="Book-03-june">
            <a:extLst>
              <a:ext uri="{FF2B5EF4-FFF2-40B4-BE49-F238E27FC236}">
                <a16:creationId xmlns:a16="http://schemas.microsoft.com/office/drawing/2014/main" xmlns="" id="{8E2DA0BB-6F54-42CC-937C-CB721684551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800100"/>
            <a:ext cx="5238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52" name="AutoShape 24">
            <a:hlinkClick r:id="rId8" action="ppaction://hlinksldjump" highlightClick="1">
              <a:snd r:embed="rId9" name="camera.wav"/>
            </a:hlinkClick>
            <a:extLst>
              <a:ext uri="{FF2B5EF4-FFF2-40B4-BE49-F238E27FC236}">
                <a16:creationId xmlns:a16="http://schemas.microsoft.com/office/drawing/2014/main" xmlns="" id="{6CE3CB2A-1BDD-4D7D-93A9-B80C49677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6" y="5795964"/>
            <a:ext cx="550863" cy="477837"/>
          </a:xfrm>
          <a:prstGeom prst="actionButtonReturn">
            <a:avLst/>
          </a:prstGeom>
          <a:solidFill>
            <a:srgbClr val="CC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8153" name="Rectangle 25">
            <a:extLst>
              <a:ext uri="{FF2B5EF4-FFF2-40B4-BE49-F238E27FC236}">
                <a16:creationId xmlns:a16="http://schemas.microsoft.com/office/drawing/2014/main" xmlns="" id="{15BF86EF-3117-425A-A715-156A6A1B0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00" y="3149600"/>
            <a:ext cx="2336800" cy="18161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8154" name="Text Box 26">
            <a:extLst>
              <a:ext uri="{FF2B5EF4-FFF2-40B4-BE49-F238E27FC236}">
                <a16:creationId xmlns:a16="http://schemas.microsoft.com/office/drawing/2014/main" xmlns="" id="{10B4E4EF-94A8-46AE-96BE-723061DD9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314701"/>
            <a:ext cx="914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8800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48155" name="Text Box 27">
            <a:extLst>
              <a:ext uri="{FF2B5EF4-FFF2-40B4-BE49-F238E27FC236}">
                <a16:creationId xmlns:a16="http://schemas.microsoft.com/office/drawing/2014/main" xmlns="" id="{D4397638-389D-4909-A3FD-5D67FE3FA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619501"/>
            <a:ext cx="2235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>
                <a:solidFill>
                  <a:srgbClr val="0033CC"/>
                </a:solidFill>
                <a:latin typeface="Arial" panose="020B0604020202020204" pitchFamily="34" charset="0"/>
              </a:rPr>
              <a:t>ĐÚNG</a:t>
            </a:r>
          </a:p>
        </p:txBody>
      </p:sp>
      <p:grpSp>
        <p:nvGrpSpPr>
          <p:cNvPr id="48156" name="Group 28">
            <a:extLst>
              <a:ext uri="{FF2B5EF4-FFF2-40B4-BE49-F238E27FC236}">
                <a16:creationId xmlns:a16="http://schemas.microsoft.com/office/drawing/2014/main" xmlns="" id="{0F0B3B4F-8D7E-45F1-AA94-C6D08D78167E}"/>
              </a:ext>
            </a:extLst>
          </p:cNvPr>
          <p:cNvGrpSpPr>
            <a:grpSpLocks/>
          </p:cNvGrpSpPr>
          <p:nvPr/>
        </p:nvGrpSpPr>
        <p:grpSpPr bwMode="auto">
          <a:xfrm>
            <a:off x="2171700" y="5583238"/>
            <a:ext cx="717550" cy="558800"/>
            <a:chOff x="960" y="480"/>
            <a:chExt cx="2134" cy="2400"/>
          </a:xfrm>
        </p:grpSpPr>
        <p:grpSp>
          <p:nvGrpSpPr>
            <p:cNvPr id="48157" name="Group 29">
              <a:extLst>
                <a:ext uri="{FF2B5EF4-FFF2-40B4-BE49-F238E27FC236}">
                  <a16:creationId xmlns:a16="http://schemas.microsoft.com/office/drawing/2014/main" xmlns="" id="{E31BC8E9-06C6-47F0-B35E-CB7074745C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480"/>
              <a:ext cx="2134" cy="2400"/>
              <a:chOff x="930" y="1104"/>
              <a:chExt cx="1056" cy="1236"/>
            </a:xfrm>
          </p:grpSpPr>
          <p:grpSp>
            <p:nvGrpSpPr>
              <p:cNvPr id="48158" name="Group 30">
                <a:extLst>
                  <a:ext uri="{FF2B5EF4-FFF2-40B4-BE49-F238E27FC236}">
                    <a16:creationId xmlns:a16="http://schemas.microsoft.com/office/drawing/2014/main" xmlns="" id="{BC346C5A-2915-4965-9530-B4741CD495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104"/>
                <a:ext cx="1008" cy="1152"/>
                <a:chOff x="960" y="1104"/>
                <a:chExt cx="1008" cy="1152"/>
              </a:xfrm>
            </p:grpSpPr>
            <p:sp>
              <p:nvSpPr>
                <p:cNvPr id="48159" name="Freeform 31">
                  <a:extLst>
                    <a:ext uri="{FF2B5EF4-FFF2-40B4-BE49-F238E27FC236}">
                      <a16:creationId xmlns:a16="http://schemas.microsoft.com/office/drawing/2014/main" xmlns="" id="{3D08BE44-6464-4E81-9B24-FFB67E6997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0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48160" name="Freeform 32">
                  <a:extLst>
                    <a:ext uri="{FF2B5EF4-FFF2-40B4-BE49-F238E27FC236}">
                      <a16:creationId xmlns:a16="http://schemas.microsoft.com/office/drawing/2014/main" xmlns="" id="{3853FC2F-3B85-451F-823D-2E57287C66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1584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48161" name="Line 33">
                  <a:extLst>
                    <a:ext uri="{FF2B5EF4-FFF2-40B4-BE49-F238E27FC236}">
                      <a16:creationId xmlns:a16="http://schemas.microsoft.com/office/drawing/2014/main" xmlns="" id="{9F72C89F-C6F1-47B9-A11E-5A0191D953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256"/>
                  <a:ext cx="1008" cy="0"/>
                </a:xfrm>
                <a:prstGeom prst="line">
                  <a:avLst/>
                </a:prstGeom>
                <a:noFill/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48162" name="Oval 34">
                  <a:extLst>
                    <a:ext uri="{FF2B5EF4-FFF2-40B4-BE49-F238E27FC236}">
                      <a16:creationId xmlns:a16="http://schemas.microsoft.com/office/drawing/2014/main" xmlns="" id="{14D66C29-6D0F-452E-A12E-F6DA8CE67E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16" y="1104"/>
                  <a:ext cx="288" cy="288"/>
                </a:xfrm>
                <a:prstGeom prst="ellipse">
                  <a:avLst/>
                </a:pr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</p:grpSp>
          <p:sp>
            <p:nvSpPr>
              <p:cNvPr id="48163" name="Oval 35">
                <a:extLst>
                  <a:ext uri="{FF2B5EF4-FFF2-40B4-BE49-F238E27FC236}">
                    <a16:creationId xmlns:a16="http://schemas.microsoft.com/office/drawing/2014/main" xmlns="" id="{BF90B1C2-41B2-4E68-8E43-6F16000C6B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334"/>
                <a:ext cx="624" cy="86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8164" name="Rectangle 36">
                <a:hlinkClick r:id="" action="ppaction://noaction"/>
                <a:extLst>
                  <a:ext uri="{FF2B5EF4-FFF2-40B4-BE49-F238E27FC236}">
                    <a16:creationId xmlns:a16="http://schemas.microsoft.com/office/drawing/2014/main" xmlns="" id="{31B76717-7DB6-44D2-8754-4C9DB8D1F7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2" y="1776"/>
                <a:ext cx="672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8165" name="Oval 37">
                <a:extLst>
                  <a:ext uri="{FF2B5EF4-FFF2-40B4-BE49-F238E27FC236}">
                    <a16:creationId xmlns:a16="http://schemas.microsoft.com/office/drawing/2014/main" xmlns="" id="{E3269A13-F736-404C-80B6-4CB0C013ED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8166" name="Oval 38">
                <a:extLst>
                  <a:ext uri="{FF2B5EF4-FFF2-40B4-BE49-F238E27FC236}">
                    <a16:creationId xmlns:a16="http://schemas.microsoft.com/office/drawing/2014/main" xmlns="" id="{22D947FC-13B2-4B46-A815-D62FF8F6EA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0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8167" name="Oval 39">
                <a:extLst>
                  <a:ext uri="{FF2B5EF4-FFF2-40B4-BE49-F238E27FC236}">
                    <a16:creationId xmlns:a16="http://schemas.microsoft.com/office/drawing/2014/main" xmlns="" id="{71F66E7A-6738-4591-9769-66F0F2EE7E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196"/>
                <a:ext cx="1056" cy="14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</p:grpSp>
        <p:pic>
          <p:nvPicPr>
            <p:cNvPr id="48168" name="Picture 40" descr="054">
              <a:hlinkClick r:id="" action="ppaction://noaction"/>
              <a:extLst>
                <a:ext uri="{FF2B5EF4-FFF2-40B4-BE49-F238E27FC236}">
                  <a16:creationId xmlns:a16="http://schemas.microsoft.com/office/drawing/2014/main" xmlns="" id="{9658C369-9D22-4460-8AA0-4583A5FA07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480"/>
              <a:ext cx="1488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8169" name="Text Box 41">
            <a:extLst>
              <a:ext uri="{FF2B5EF4-FFF2-40B4-BE49-F238E27FC236}">
                <a16:creationId xmlns:a16="http://schemas.microsoft.com/office/drawing/2014/main" xmlns="" id="{80B8B359-50A3-4F17-95D4-E27F8C95E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1133476"/>
            <a:ext cx="7378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100" b="1" i="1" u="sng" dirty="0" err="1" smtClean="0">
                <a:solidFill>
                  <a:srgbClr val="000000"/>
                </a:solidFill>
                <a:latin typeface=".VnTime" panose="020B7200000000000000" pitchFamily="34" charset="0"/>
              </a:rPr>
              <a:t>Câu</a:t>
            </a:r>
            <a:r>
              <a:rPr lang="en-US" altLang="en-US" sz="4100" b="1" i="1" u="sng" dirty="0" smtClean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4100" b="1" i="1" u="sng" dirty="0">
                <a:solidFill>
                  <a:srgbClr val="000000"/>
                </a:solidFill>
                <a:latin typeface=".VnTime" panose="020B7200000000000000" pitchFamily="34" charset="0"/>
              </a:rPr>
              <a:t>3:</a:t>
            </a:r>
            <a:r>
              <a:rPr lang="en-US" altLang="en-US" sz="4500" b="1" i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6000" b="1" dirty="0">
                <a:solidFill>
                  <a:srgbClr val="0033CC"/>
                </a:solidFill>
              </a:rPr>
              <a:t>ĐÚNG</a:t>
            </a:r>
            <a:r>
              <a:rPr lang="en-US" altLang="en-US" sz="6000" b="1" dirty="0">
                <a:solidFill>
                  <a:srgbClr val="000000"/>
                </a:solidFill>
              </a:rPr>
              <a:t> hay </a:t>
            </a:r>
            <a:r>
              <a:rPr lang="en-US" altLang="en-US" sz="6000" b="1" dirty="0">
                <a:solidFill>
                  <a:srgbClr val="FF0000"/>
                </a:solidFill>
              </a:rPr>
              <a:t>SAI</a:t>
            </a:r>
          </a:p>
        </p:txBody>
      </p:sp>
      <p:sp>
        <p:nvSpPr>
          <p:cNvPr id="48170" name="Text Box 42">
            <a:extLst>
              <a:ext uri="{FF2B5EF4-FFF2-40B4-BE49-F238E27FC236}">
                <a16:creationId xmlns:a16="http://schemas.microsoft.com/office/drawing/2014/main" xmlns="" id="{1D117539-3901-4556-87F9-25EA42E00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6888" y="2224088"/>
            <a:ext cx="88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25</a:t>
            </a:r>
          </a:p>
        </p:txBody>
      </p:sp>
      <p:sp>
        <p:nvSpPr>
          <p:cNvPr id="48171" name="Text Box 43">
            <a:extLst>
              <a:ext uri="{FF2B5EF4-FFF2-40B4-BE49-F238E27FC236}">
                <a16:creationId xmlns:a16="http://schemas.microsoft.com/office/drawing/2014/main" xmlns="" id="{085C5C92-D35D-4FB7-AA70-919797ABC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9275" y="2682876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24</a:t>
            </a:r>
          </a:p>
        </p:txBody>
      </p:sp>
      <p:graphicFrame>
        <p:nvGraphicFramePr>
          <p:cNvPr id="48172" name="Object 44">
            <a:extLst>
              <a:ext uri="{FF2B5EF4-FFF2-40B4-BE49-F238E27FC236}">
                <a16:creationId xmlns:a16="http://schemas.microsoft.com/office/drawing/2014/main" xmlns="" id="{1312531E-84CC-44A8-8CE0-12936CD183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29264" y="2570164"/>
          <a:ext cx="2825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11" imgW="114120" imgH="126720" progId="Equation.3">
                  <p:embed/>
                </p:oleObj>
              </mc:Choice>
              <mc:Fallback>
                <p:oleObj name="Equation" r:id="rId11" imgW="114120" imgH="126720" progId="Equation.3">
                  <p:embed/>
                  <p:pic>
                    <p:nvPicPr>
                      <p:cNvPr id="48172" name="Object 44">
                        <a:extLst>
                          <a:ext uri="{FF2B5EF4-FFF2-40B4-BE49-F238E27FC236}">
                            <a16:creationId xmlns:a16="http://schemas.microsoft.com/office/drawing/2014/main" xmlns="" id="{1312531E-84CC-44A8-8CE0-12936CD183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64" y="2570164"/>
                        <a:ext cx="2825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73" name="Line 45">
            <a:extLst>
              <a:ext uri="{FF2B5EF4-FFF2-40B4-BE49-F238E27FC236}">
                <a16:creationId xmlns:a16="http://schemas.microsoft.com/office/drawing/2014/main" xmlns="" id="{3A4E89C1-CF4F-4957-BCE0-7051E3131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00400"/>
            <a:ext cx="73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8174" name="Text Box 46">
            <a:extLst>
              <a:ext uri="{FF2B5EF4-FFF2-40B4-BE49-F238E27FC236}">
                <a16:creationId xmlns:a16="http://schemas.microsoft.com/office/drawing/2014/main" xmlns="" id="{AB4AA0A6-990D-4D28-B416-7E0262E63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6388" y="3201988"/>
            <a:ext cx="1155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</a:p>
        </p:txBody>
      </p:sp>
      <p:sp>
        <p:nvSpPr>
          <p:cNvPr id="48175" name="Text Box 47">
            <a:extLst>
              <a:ext uri="{FF2B5EF4-FFF2-40B4-BE49-F238E27FC236}">
                <a16:creationId xmlns:a16="http://schemas.microsoft.com/office/drawing/2014/main" xmlns="" id="{E56F00D9-B68D-4D75-BE08-A2F915953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988" y="3659188"/>
            <a:ext cx="1016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50</a:t>
            </a:r>
          </a:p>
        </p:txBody>
      </p:sp>
      <p:sp>
        <p:nvSpPr>
          <p:cNvPr id="48176" name="Line 48">
            <a:extLst>
              <a:ext uri="{FF2B5EF4-FFF2-40B4-BE49-F238E27FC236}">
                <a16:creationId xmlns:a16="http://schemas.microsoft.com/office/drawing/2014/main" xmlns="" id="{DDFC3A08-B34B-47C5-9ABD-8369B6B0B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52900"/>
            <a:ext cx="88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8177" name="Text Box 49">
            <a:extLst>
              <a:ext uri="{FF2B5EF4-FFF2-40B4-BE49-F238E27FC236}">
                <a16:creationId xmlns:a16="http://schemas.microsoft.com/office/drawing/2014/main" xmlns="" id="{91C912B3-1F6A-4A6F-BE2F-6EAA13B4C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688" y="4167188"/>
            <a:ext cx="1181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600</a:t>
            </a:r>
          </a:p>
        </p:txBody>
      </p:sp>
      <p:pic>
        <p:nvPicPr>
          <p:cNvPr id="48178" name="Picture 50" descr="images_15">
            <a:extLst>
              <a:ext uri="{FF2B5EF4-FFF2-40B4-BE49-F238E27FC236}">
                <a16:creationId xmlns:a16="http://schemas.microsoft.com/office/drawing/2014/main" xmlns="" id="{4B010128-2A3B-4114-85D0-13DD4694C5D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03095">
            <a:off x="588992" y="233529"/>
            <a:ext cx="1100138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79" name="Picture 51" descr="images_15">
            <a:extLst>
              <a:ext uri="{FF2B5EF4-FFF2-40B4-BE49-F238E27FC236}">
                <a16:creationId xmlns:a16="http://schemas.microsoft.com/office/drawing/2014/main" xmlns="" id="{32E839D5-4E4D-43BC-985D-5CE67334331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05301">
            <a:off x="10709353" y="36910"/>
            <a:ext cx="1143000" cy="102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80" name="Picture 52" descr="images_15">
            <a:extLst>
              <a:ext uri="{FF2B5EF4-FFF2-40B4-BE49-F238E27FC236}">
                <a16:creationId xmlns:a16="http://schemas.microsoft.com/office/drawing/2014/main" xmlns="" id="{CD6C0BDB-6216-4154-B6BD-844DC976877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523" y="310356"/>
            <a:ext cx="838200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1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2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2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3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  <p:bldP spid="48132" grpId="0" animBg="1"/>
      <p:bldP spid="48133" grpId="0" animBg="1"/>
      <p:bldP spid="48134" grpId="0" animBg="1"/>
      <p:bldP spid="48135" grpId="0" animBg="1"/>
      <p:bldP spid="48136" grpId="0" animBg="1"/>
      <p:bldP spid="48137" grpId="0" animBg="1"/>
      <p:bldP spid="48138" grpId="0" animBg="1"/>
      <p:bldP spid="48139" grpId="0" animBg="1"/>
      <p:bldP spid="48140" grpId="0" animBg="1"/>
      <p:bldP spid="48141" grpId="0" animBg="1"/>
      <p:bldP spid="48142" grpId="0" animBg="1"/>
      <p:bldP spid="48143" grpId="0" animBg="1"/>
      <p:bldP spid="48144" grpId="0" animBg="1"/>
      <p:bldP spid="48145" grpId="0" animBg="1"/>
      <p:bldP spid="48146" grpId="0" animBg="1"/>
      <p:bldP spid="48154" grpId="0"/>
      <p:bldP spid="48154" grpId="1"/>
      <p:bldP spid="481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xmlns="" id="{CEA5F275-F2F1-4562-A5E9-3612E0845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1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xmlns="" id="{4AE96164-10C2-4C50-8CC1-5FD364D95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050" y="1362076"/>
            <a:ext cx="73787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i="1" smtClean="0">
                <a:solidFill>
                  <a:srgbClr val="000000"/>
                </a:solidFill>
                <a:latin typeface=".VnTime" panose="020B7200000000000000" pitchFamily="34" charset="0"/>
              </a:rPr>
              <a:t>Câu</a:t>
            </a:r>
            <a:r>
              <a:rPr lang="en-US" altLang="en-US" sz="4800" b="1" i="1" dirty="0" smtClean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4800" b="1" i="1" dirty="0">
                <a:solidFill>
                  <a:srgbClr val="000000"/>
                </a:solidFill>
                <a:latin typeface=".VnTime" panose="020B7200000000000000" pitchFamily="34" charset="0"/>
              </a:rPr>
              <a:t>4: </a:t>
            </a:r>
            <a:r>
              <a:rPr lang="en-US" altLang="en-US" sz="4800" b="1" dirty="0">
                <a:solidFill>
                  <a:srgbClr val="FF0000"/>
                </a:solidFill>
              </a:rPr>
              <a:t>SAI VÌ SAO?</a:t>
            </a:r>
          </a:p>
        </p:txBody>
      </p:sp>
      <p:sp>
        <p:nvSpPr>
          <p:cNvPr id="49156" name="AutoShape 4">
            <a:extLst>
              <a:ext uri="{FF2B5EF4-FFF2-40B4-BE49-F238E27FC236}">
                <a16:creationId xmlns:a16="http://schemas.microsoft.com/office/drawing/2014/main" xmlns="" id="{452CD297-475D-48EB-ABEC-A4B147705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4816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9157" name="AutoShape 5">
            <a:extLst>
              <a:ext uri="{FF2B5EF4-FFF2-40B4-BE49-F238E27FC236}">
                <a16:creationId xmlns:a16="http://schemas.microsoft.com/office/drawing/2014/main" xmlns="" id="{AC0418E1-EE96-4A9A-91E2-876BE8268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475" y="54879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8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9158" name="AutoShape 6">
            <a:extLst>
              <a:ext uri="{FF2B5EF4-FFF2-40B4-BE49-F238E27FC236}">
                <a16:creationId xmlns:a16="http://schemas.microsoft.com/office/drawing/2014/main" xmlns="" id="{B3337B0F-E267-4394-B301-0D69858A7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238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9159" name="AutoShape 7">
            <a:extLst>
              <a:ext uri="{FF2B5EF4-FFF2-40B4-BE49-F238E27FC236}">
                <a16:creationId xmlns:a16="http://schemas.microsoft.com/office/drawing/2014/main" xmlns="" id="{213DC906-59EA-4E11-8AF9-3B350322D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3</a:t>
            </a:r>
          </a:p>
        </p:txBody>
      </p:sp>
      <p:pic>
        <p:nvPicPr>
          <p:cNvPr id="49160" name="Picture 8" descr="analyzing_computer_tv_head_md_wht">
            <a:extLst>
              <a:ext uri="{FF2B5EF4-FFF2-40B4-BE49-F238E27FC236}">
                <a16:creationId xmlns:a16="http://schemas.microsoft.com/office/drawing/2014/main" xmlns="" id="{6B13610C-FC7B-4790-8CA6-827D7EFF053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038" y="368301"/>
            <a:ext cx="6286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1" name="AutoShape 9">
            <a:extLst>
              <a:ext uri="{FF2B5EF4-FFF2-40B4-BE49-F238E27FC236}">
                <a16:creationId xmlns:a16="http://schemas.microsoft.com/office/drawing/2014/main" xmlns="" id="{E86B8DD7-5761-4D66-A083-79D163C8B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47211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9162" name="AutoShape 10">
            <a:extLst>
              <a:ext uri="{FF2B5EF4-FFF2-40B4-BE49-F238E27FC236}">
                <a16:creationId xmlns:a16="http://schemas.microsoft.com/office/drawing/2014/main" xmlns="" id="{0D473E18-444D-4D4A-ADAD-6E0AF0843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75" y="54625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49163" name="AutoShape 11">
            <a:extLst>
              <a:ext uri="{FF2B5EF4-FFF2-40B4-BE49-F238E27FC236}">
                <a16:creationId xmlns:a16="http://schemas.microsoft.com/office/drawing/2014/main" xmlns="" id="{AAF5AF91-81AD-4F35-AF3A-4167C8927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7825" y="547687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49164" name="AutoShape 12">
            <a:extLst>
              <a:ext uri="{FF2B5EF4-FFF2-40B4-BE49-F238E27FC236}">
                <a16:creationId xmlns:a16="http://schemas.microsoft.com/office/drawing/2014/main" xmlns="" id="{616DE80D-95A1-46E0-B5B1-636C8E4BB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838" y="546893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49165" name="AutoShape 13">
            <a:extLst>
              <a:ext uri="{FF2B5EF4-FFF2-40B4-BE49-F238E27FC236}">
                <a16:creationId xmlns:a16="http://schemas.microsoft.com/office/drawing/2014/main" xmlns="" id="{1CA52A95-3F5A-4169-B6B1-19C8F99C8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75" y="54673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49166" name="AutoShape 14">
            <a:extLst>
              <a:ext uri="{FF2B5EF4-FFF2-40B4-BE49-F238E27FC236}">
                <a16:creationId xmlns:a16="http://schemas.microsoft.com/office/drawing/2014/main" xmlns="" id="{CAF81A9B-DF74-411E-9A41-91B9568B9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413" y="5480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49167" name="AutoShape 15">
            <a:extLst>
              <a:ext uri="{FF2B5EF4-FFF2-40B4-BE49-F238E27FC236}">
                <a16:creationId xmlns:a16="http://schemas.microsoft.com/office/drawing/2014/main" xmlns="" id="{2EB35707-0DAF-4B59-8220-5834C9379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713" y="5486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33CC"/>
                </a:solidFill>
                <a:latin typeface="Arial" panose="020B0604020202020204" pitchFamily="34" charset="0"/>
              </a:rPr>
              <a:t>10</a:t>
            </a:r>
          </a:p>
        </p:txBody>
      </p:sp>
      <p:grpSp>
        <p:nvGrpSpPr>
          <p:cNvPr id="49168" name="Group 16">
            <a:extLst>
              <a:ext uri="{FF2B5EF4-FFF2-40B4-BE49-F238E27FC236}">
                <a16:creationId xmlns:a16="http://schemas.microsoft.com/office/drawing/2014/main" xmlns="" id="{01C3B7A2-05DF-4C23-BCEE-A36AE0C89E7E}"/>
              </a:ext>
            </a:extLst>
          </p:cNvPr>
          <p:cNvGrpSpPr>
            <a:grpSpLocks/>
          </p:cNvGrpSpPr>
          <p:nvPr/>
        </p:nvGrpSpPr>
        <p:grpSpPr bwMode="auto">
          <a:xfrm>
            <a:off x="4168775" y="5478464"/>
            <a:ext cx="3436938" cy="936625"/>
            <a:chOff x="912" y="2592"/>
            <a:chExt cx="3072" cy="960"/>
          </a:xfrm>
        </p:grpSpPr>
        <p:sp>
          <p:nvSpPr>
            <p:cNvPr id="49169" name="Oval 17">
              <a:extLst>
                <a:ext uri="{FF2B5EF4-FFF2-40B4-BE49-F238E27FC236}">
                  <a16:creationId xmlns:a16="http://schemas.microsoft.com/office/drawing/2014/main" xmlns="" id="{CC9621A0-D2FA-4421-8F70-0BEC7B3F5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92"/>
              <a:ext cx="3072" cy="96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  <p:sp>
          <p:nvSpPr>
            <p:cNvPr id="49170" name="WordArt 18">
              <a:extLst>
                <a:ext uri="{FF2B5EF4-FFF2-40B4-BE49-F238E27FC236}">
                  <a16:creationId xmlns:a16="http://schemas.microsoft.com/office/drawing/2014/main" xmlns="" id="{E84FF601-AF39-4F27-B9A8-90B211E7AE7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488" y="2880"/>
              <a:ext cx="1884" cy="40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i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.VnTime" panose="020B7200000000000000" pitchFamily="34" charset="0"/>
                </a:rPr>
                <a:t>HÕt giê</a:t>
              </a:r>
            </a:p>
          </p:txBody>
        </p:sp>
      </p:grpSp>
      <p:sp>
        <p:nvSpPr>
          <p:cNvPr id="49171" name="Text Box 19">
            <a:extLst>
              <a:ext uri="{FF2B5EF4-FFF2-40B4-BE49-F238E27FC236}">
                <a16:creationId xmlns:a16="http://schemas.microsoft.com/office/drawing/2014/main" xmlns="" id="{C469E4C0-B5A0-4C3C-8F51-4ED09855A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688" y="2528888"/>
            <a:ext cx="88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33CC"/>
                </a:solidFill>
                <a:latin typeface="Arial" panose="020B0604020202020204" pitchFamily="34" charset="0"/>
              </a:rPr>
              <a:t>56</a:t>
            </a:r>
          </a:p>
        </p:txBody>
      </p:sp>
      <p:sp>
        <p:nvSpPr>
          <p:cNvPr id="49172" name="Text Box 20">
            <a:extLst>
              <a:ext uri="{FF2B5EF4-FFF2-40B4-BE49-F238E27FC236}">
                <a16:creationId xmlns:a16="http://schemas.microsoft.com/office/drawing/2014/main" xmlns="" id="{63AFE642-5245-44A0-9636-1C13EBFAD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2075" y="2987676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33CC"/>
                </a:solidFill>
                <a:latin typeface="Arial" panose="020B0604020202020204" pitchFamily="34" charset="0"/>
              </a:rPr>
              <a:t>31</a:t>
            </a:r>
          </a:p>
        </p:txBody>
      </p:sp>
      <p:graphicFrame>
        <p:nvGraphicFramePr>
          <p:cNvPr id="49173" name="Object 21">
            <a:extLst>
              <a:ext uri="{FF2B5EF4-FFF2-40B4-BE49-F238E27FC236}">
                <a16:creationId xmlns:a16="http://schemas.microsoft.com/office/drawing/2014/main" xmlns="" id="{93418654-3B10-4574-91AA-3A0AAD60E6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72064" y="2874964"/>
          <a:ext cx="2825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7" imgW="114120" imgH="126720" progId="Equation.3">
                  <p:embed/>
                </p:oleObj>
              </mc:Choice>
              <mc:Fallback>
                <p:oleObj name="Equation" r:id="rId7" imgW="114120" imgH="126720" progId="Equation.3">
                  <p:embed/>
                  <p:pic>
                    <p:nvPicPr>
                      <p:cNvPr id="49173" name="Object 21">
                        <a:extLst>
                          <a:ext uri="{FF2B5EF4-FFF2-40B4-BE49-F238E27FC236}">
                            <a16:creationId xmlns:a16="http://schemas.microsoft.com/office/drawing/2014/main" xmlns="" id="{93418654-3B10-4574-91AA-3A0AAD60E6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4" y="2874964"/>
                        <a:ext cx="2825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4" name="Line 22">
            <a:extLst>
              <a:ext uri="{FF2B5EF4-FFF2-40B4-BE49-F238E27FC236}">
                <a16:creationId xmlns:a16="http://schemas.microsoft.com/office/drawing/2014/main" xmlns="" id="{BBB9B8E6-CF87-4B6B-B6A1-7478CDCC8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505200"/>
            <a:ext cx="73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9175" name="Text Box 23">
            <a:extLst>
              <a:ext uri="{FF2B5EF4-FFF2-40B4-BE49-F238E27FC236}">
                <a16:creationId xmlns:a16="http://schemas.microsoft.com/office/drawing/2014/main" xmlns="" id="{EB432A08-CE54-4D5B-8209-E35858944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288" y="3443288"/>
            <a:ext cx="1155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33CC"/>
                </a:solidFill>
                <a:latin typeface="Arial" panose="020B0604020202020204" pitchFamily="34" charset="0"/>
              </a:rPr>
              <a:t>56</a:t>
            </a:r>
          </a:p>
        </p:txBody>
      </p:sp>
      <p:sp>
        <p:nvSpPr>
          <p:cNvPr id="49176" name="Text Box 24">
            <a:extLst>
              <a:ext uri="{FF2B5EF4-FFF2-40B4-BE49-F238E27FC236}">
                <a16:creationId xmlns:a16="http://schemas.microsoft.com/office/drawing/2014/main" xmlns="" id="{0BC361F5-82F3-491B-A2FB-94E93A993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688" y="39639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33CC"/>
                </a:solidFill>
                <a:latin typeface="Arial" panose="020B0604020202020204" pitchFamily="34" charset="0"/>
              </a:rPr>
              <a:t>168</a:t>
            </a:r>
          </a:p>
        </p:txBody>
      </p:sp>
      <p:sp>
        <p:nvSpPr>
          <p:cNvPr id="49177" name="Line 25">
            <a:extLst>
              <a:ext uri="{FF2B5EF4-FFF2-40B4-BE49-F238E27FC236}">
                <a16:creationId xmlns:a16="http://schemas.microsoft.com/office/drawing/2014/main" xmlns="" id="{D0E25465-44C1-46EE-9A72-286F19F39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457700"/>
            <a:ext cx="88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9178" name="Text Box 26">
            <a:extLst>
              <a:ext uri="{FF2B5EF4-FFF2-40B4-BE49-F238E27FC236}">
                <a16:creationId xmlns:a16="http://schemas.microsoft.com/office/drawing/2014/main" xmlns="" id="{07D61F7D-6C32-4684-9808-0C38D938B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288" y="4459288"/>
            <a:ext cx="1181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33CC"/>
                </a:solidFill>
                <a:latin typeface="Arial" panose="020B0604020202020204" pitchFamily="34" charset="0"/>
              </a:rPr>
              <a:t>224</a:t>
            </a:r>
          </a:p>
        </p:txBody>
      </p:sp>
      <p:sp>
        <p:nvSpPr>
          <p:cNvPr id="49179" name="Rectangle 27">
            <a:extLst>
              <a:ext uri="{FF2B5EF4-FFF2-40B4-BE49-F238E27FC236}">
                <a16:creationId xmlns:a16="http://schemas.microsoft.com/office/drawing/2014/main" xmlns="" id="{977A1061-A24C-4CD2-96E7-5A13BC1E8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7800" y="3149600"/>
            <a:ext cx="2336800" cy="1816100"/>
          </a:xfrm>
          <a:prstGeom prst="rect">
            <a:avLst/>
          </a:prstGeom>
          <a:solidFill>
            <a:srgbClr val="FFFF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9180" name="Text Box 28">
            <a:extLst>
              <a:ext uri="{FF2B5EF4-FFF2-40B4-BE49-F238E27FC236}">
                <a16:creationId xmlns:a16="http://schemas.microsoft.com/office/drawing/2014/main" xmlns="" id="{1D3B6DA9-A7D4-4FD3-AE54-8B219F887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8300" y="3810000"/>
            <a:ext cx="208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SAI VÌ SAO?</a:t>
            </a:r>
          </a:p>
        </p:txBody>
      </p:sp>
      <p:grpSp>
        <p:nvGrpSpPr>
          <p:cNvPr id="49181" name="Group 29">
            <a:extLst>
              <a:ext uri="{FF2B5EF4-FFF2-40B4-BE49-F238E27FC236}">
                <a16:creationId xmlns:a16="http://schemas.microsoft.com/office/drawing/2014/main" xmlns="" id="{2A6BF3AE-306C-461C-A1AD-1D64141A75CA}"/>
              </a:ext>
            </a:extLst>
          </p:cNvPr>
          <p:cNvGrpSpPr>
            <a:grpSpLocks/>
          </p:cNvGrpSpPr>
          <p:nvPr/>
        </p:nvGrpSpPr>
        <p:grpSpPr bwMode="auto">
          <a:xfrm>
            <a:off x="4597400" y="211138"/>
            <a:ext cx="1631950" cy="1016000"/>
            <a:chOff x="960" y="480"/>
            <a:chExt cx="2134" cy="2400"/>
          </a:xfrm>
        </p:grpSpPr>
        <p:grpSp>
          <p:nvGrpSpPr>
            <p:cNvPr id="49182" name="Group 30">
              <a:extLst>
                <a:ext uri="{FF2B5EF4-FFF2-40B4-BE49-F238E27FC236}">
                  <a16:creationId xmlns:a16="http://schemas.microsoft.com/office/drawing/2014/main" xmlns="" id="{5EE599A7-FCA6-437A-A8EB-D6FC877ED8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480"/>
              <a:ext cx="2134" cy="2400"/>
              <a:chOff x="930" y="1104"/>
              <a:chExt cx="1056" cy="1236"/>
            </a:xfrm>
          </p:grpSpPr>
          <p:grpSp>
            <p:nvGrpSpPr>
              <p:cNvPr id="49183" name="Group 31">
                <a:extLst>
                  <a:ext uri="{FF2B5EF4-FFF2-40B4-BE49-F238E27FC236}">
                    <a16:creationId xmlns:a16="http://schemas.microsoft.com/office/drawing/2014/main" xmlns="" id="{276BDA63-B0AF-4E8F-BE99-B394FD5C4E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104"/>
                <a:ext cx="1008" cy="1152"/>
                <a:chOff x="960" y="1104"/>
                <a:chExt cx="1008" cy="1152"/>
              </a:xfrm>
            </p:grpSpPr>
            <p:sp>
              <p:nvSpPr>
                <p:cNvPr id="49184" name="Freeform 32">
                  <a:extLst>
                    <a:ext uri="{FF2B5EF4-FFF2-40B4-BE49-F238E27FC236}">
                      <a16:creationId xmlns:a16="http://schemas.microsoft.com/office/drawing/2014/main" xmlns="" id="{6441728D-9C1F-4458-BE14-3A5FFEC536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0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49185" name="Freeform 33">
                  <a:extLst>
                    <a:ext uri="{FF2B5EF4-FFF2-40B4-BE49-F238E27FC236}">
                      <a16:creationId xmlns:a16="http://schemas.microsoft.com/office/drawing/2014/main" xmlns="" id="{6C95D4A6-3947-43CE-94B6-018CA942CB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1584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49186" name="Line 34">
                  <a:extLst>
                    <a:ext uri="{FF2B5EF4-FFF2-40B4-BE49-F238E27FC236}">
                      <a16:creationId xmlns:a16="http://schemas.microsoft.com/office/drawing/2014/main" xmlns="" id="{46569EE9-C6B0-45B4-B703-9F45352AE6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256"/>
                  <a:ext cx="1008" cy="0"/>
                </a:xfrm>
                <a:prstGeom prst="line">
                  <a:avLst/>
                </a:prstGeom>
                <a:noFill/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49187" name="Oval 35">
                  <a:extLst>
                    <a:ext uri="{FF2B5EF4-FFF2-40B4-BE49-F238E27FC236}">
                      <a16:creationId xmlns:a16="http://schemas.microsoft.com/office/drawing/2014/main" xmlns="" id="{2213B177-BE9B-4C92-B545-14C5CE218A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16" y="1104"/>
                  <a:ext cx="288" cy="288"/>
                </a:xfrm>
                <a:prstGeom prst="ellipse">
                  <a:avLst/>
                </a:pr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</p:grpSp>
          <p:sp>
            <p:nvSpPr>
              <p:cNvPr id="49188" name="Oval 36">
                <a:extLst>
                  <a:ext uri="{FF2B5EF4-FFF2-40B4-BE49-F238E27FC236}">
                    <a16:creationId xmlns:a16="http://schemas.microsoft.com/office/drawing/2014/main" xmlns="" id="{852E8BD8-83C0-4A14-9B71-E19C24CF3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334"/>
                <a:ext cx="624" cy="86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9189" name="Rectangle 37">
                <a:hlinkClick r:id="" action="ppaction://noaction"/>
                <a:extLst>
                  <a:ext uri="{FF2B5EF4-FFF2-40B4-BE49-F238E27FC236}">
                    <a16:creationId xmlns:a16="http://schemas.microsoft.com/office/drawing/2014/main" xmlns="" id="{23A4EEB9-9CD5-4019-A24E-92732D6CDC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2" y="1776"/>
                <a:ext cx="672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9190" name="Oval 38">
                <a:extLst>
                  <a:ext uri="{FF2B5EF4-FFF2-40B4-BE49-F238E27FC236}">
                    <a16:creationId xmlns:a16="http://schemas.microsoft.com/office/drawing/2014/main" xmlns="" id="{720EF746-561F-4760-B10F-44EB006BF7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9191" name="Oval 39">
                <a:extLst>
                  <a:ext uri="{FF2B5EF4-FFF2-40B4-BE49-F238E27FC236}">
                    <a16:creationId xmlns:a16="http://schemas.microsoft.com/office/drawing/2014/main" xmlns="" id="{0F36052B-E956-4145-9EB7-99F1BBA5D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0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49192" name="Oval 40">
                <a:extLst>
                  <a:ext uri="{FF2B5EF4-FFF2-40B4-BE49-F238E27FC236}">
                    <a16:creationId xmlns:a16="http://schemas.microsoft.com/office/drawing/2014/main" xmlns="" id="{82CEF644-E577-4960-A410-5429AB0A5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196"/>
                <a:ext cx="1056" cy="14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</p:grpSp>
        <p:pic>
          <p:nvPicPr>
            <p:cNvPr id="49193" name="Picture 41" descr="054">
              <a:hlinkClick r:id="" action="ppaction://noaction"/>
              <a:extLst>
                <a:ext uri="{FF2B5EF4-FFF2-40B4-BE49-F238E27FC236}">
                  <a16:creationId xmlns:a16="http://schemas.microsoft.com/office/drawing/2014/main" xmlns="" id="{9E2C196A-4459-4502-8D5E-75F1552DB9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480"/>
              <a:ext cx="1488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9194" name="Text Box 42">
            <a:extLst>
              <a:ext uri="{FF2B5EF4-FFF2-40B4-BE49-F238E27FC236}">
                <a16:creationId xmlns:a16="http://schemas.microsoft.com/office/drawing/2014/main" xmlns="" id="{648E9B49-F943-4D1C-9E7A-A468B4872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0200" y="3416301"/>
            <a:ext cx="2082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</a:rPr>
              <a:t>Tích riêng thứ hai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</a:rPr>
              <a:t>chưa lùi sang trái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</a:rPr>
              <a:t>một cột</a:t>
            </a:r>
          </a:p>
        </p:txBody>
      </p:sp>
      <p:sp>
        <p:nvSpPr>
          <p:cNvPr id="49195" name="AutoShape 43">
            <a:extLst>
              <a:ext uri="{FF2B5EF4-FFF2-40B4-BE49-F238E27FC236}">
                <a16:creationId xmlns:a16="http://schemas.microsoft.com/office/drawing/2014/main" xmlns="" id="{DE05CB6D-CC4E-45A0-9296-A1FFEF194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81000"/>
            <a:ext cx="1143000" cy="10668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9196" name="AutoShape 44">
            <a:extLst>
              <a:ext uri="{FF2B5EF4-FFF2-40B4-BE49-F238E27FC236}">
                <a16:creationId xmlns:a16="http://schemas.microsoft.com/office/drawing/2014/main" xmlns="" id="{9E4C082D-928A-4E65-8A02-2B2805383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5334000"/>
            <a:ext cx="1143000" cy="1066800"/>
          </a:xfrm>
          <a:prstGeom prst="sun">
            <a:avLst>
              <a:gd name="adj" fmla="val 25000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9197" name="AutoShape 45">
            <a:extLst>
              <a:ext uri="{FF2B5EF4-FFF2-40B4-BE49-F238E27FC236}">
                <a16:creationId xmlns:a16="http://schemas.microsoft.com/office/drawing/2014/main" xmlns="" id="{2B660EE8-757C-4E20-9FEB-2933BD700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257800"/>
            <a:ext cx="1143000" cy="106680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pic>
        <p:nvPicPr>
          <p:cNvPr id="49198" name="Picture 46" descr="peace_dove_olive_branch_hg_wht">
            <a:extLst>
              <a:ext uri="{FF2B5EF4-FFF2-40B4-BE49-F238E27FC236}">
                <a16:creationId xmlns:a16="http://schemas.microsoft.com/office/drawing/2014/main" xmlns="" id="{B61FB545-FA7D-45CD-B0B1-96FEBBA88F4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228600"/>
            <a:ext cx="1219200" cy="105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50" autoRev="1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7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3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09" presetID="23" presetClass="entr" presetSubtype="16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0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mph" presetSubtype="0" repeatCount="2000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500" fill="hold"/>
                                        <p:tgtEl>
                                          <p:spTgt spid="491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8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7.40741E-7 L -0.02222 -7.40741E-7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0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21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8" dur="5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3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2000" fill="hold"/>
                                        <p:tgtEl>
                                          <p:spTgt spid="491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57" grpId="0" animBg="1"/>
      <p:bldP spid="49158" grpId="0" animBg="1"/>
      <p:bldP spid="49159" grpId="0" animBg="1"/>
      <p:bldP spid="49161" grpId="0" animBg="1"/>
      <p:bldP spid="49162" grpId="0" animBg="1"/>
      <p:bldP spid="49163" grpId="0" animBg="1"/>
      <p:bldP spid="49164" grpId="0" animBg="1"/>
      <p:bldP spid="49165" grpId="0" animBg="1"/>
      <p:bldP spid="49166" grpId="0" animBg="1"/>
      <p:bldP spid="49167" grpId="0" animBg="1"/>
      <p:bldP spid="49176" grpId="0"/>
      <p:bldP spid="49176" grpId="1"/>
      <p:bldP spid="49176" grpId="2"/>
      <p:bldP spid="49180" grpId="0"/>
      <p:bldP spid="49180" grpId="1"/>
      <p:bldP spid="49194" grpId="0"/>
      <p:bldP spid="49194" grpId="1"/>
      <p:bldP spid="491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xmlns="" id="{B8B1A33F-8F65-44CD-AB24-12EA75D3A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1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grpSp>
        <p:nvGrpSpPr>
          <p:cNvPr id="50179" name="Group 3">
            <a:extLst>
              <a:ext uri="{FF2B5EF4-FFF2-40B4-BE49-F238E27FC236}">
                <a16:creationId xmlns:a16="http://schemas.microsoft.com/office/drawing/2014/main" xmlns="" id="{CEFB737A-9176-4830-A0A0-BA801CA1A718}"/>
              </a:ext>
            </a:extLst>
          </p:cNvPr>
          <p:cNvGrpSpPr>
            <a:grpSpLocks/>
          </p:cNvGrpSpPr>
          <p:nvPr/>
        </p:nvGrpSpPr>
        <p:grpSpPr bwMode="auto">
          <a:xfrm>
            <a:off x="2387600" y="706438"/>
            <a:ext cx="7499350" cy="5105400"/>
            <a:chOff x="960" y="480"/>
            <a:chExt cx="2134" cy="2400"/>
          </a:xfrm>
        </p:grpSpPr>
        <p:grpSp>
          <p:nvGrpSpPr>
            <p:cNvPr id="50180" name="Group 4">
              <a:extLst>
                <a:ext uri="{FF2B5EF4-FFF2-40B4-BE49-F238E27FC236}">
                  <a16:creationId xmlns:a16="http://schemas.microsoft.com/office/drawing/2014/main" xmlns="" id="{2A922316-CD5D-4B62-A749-E904B15555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480"/>
              <a:ext cx="2134" cy="2400"/>
              <a:chOff x="930" y="1104"/>
              <a:chExt cx="1056" cy="1236"/>
            </a:xfrm>
          </p:grpSpPr>
          <p:grpSp>
            <p:nvGrpSpPr>
              <p:cNvPr id="50181" name="Group 5">
                <a:extLst>
                  <a:ext uri="{FF2B5EF4-FFF2-40B4-BE49-F238E27FC236}">
                    <a16:creationId xmlns:a16="http://schemas.microsoft.com/office/drawing/2014/main" xmlns="" id="{40868A49-DEA1-47F1-A61D-1C58C86D24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104"/>
                <a:ext cx="1008" cy="1152"/>
                <a:chOff x="960" y="1104"/>
                <a:chExt cx="1008" cy="1152"/>
              </a:xfrm>
            </p:grpSpPr>
            <p:sp>
              <p:nvSpPr>
                <p:cNvPr id="50182" name="Freeform 6">
                  <a:extLst>
                    <a:ext uri="{FF2B5EF4-FFF2-40B4-BE49-F238E27FC236}">
                      <a16:creationId xmlns:a16="http://schemas.microsoft.com/office/drawing/2014/main" xmlns="" id="{4559DE32-60B5-4180-8E56-71FF895688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0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50183" name="Freeform 7">
                  <a:extLst>
                    <a:ext uri="{FF2B5EF4-FFF2-40B4-BE49-F238E27FC236}">
                      <a16:creationId xmlns:a16="http://schemas.microsoft.com/office/drawing/2014/main" xmlns="" id="{E25A4E44-796E-4D11-9AE3-AEDD9802B9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1584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50184" name="Line 8">
                  <a:extLst>
                    <a:ext uri="{FF2B5EF4-FFF2-40B4-BE49-F238E27FC236}">
                      <a16:creationId xmlns:a16="http://schemas.microsoft.com/office/drawing/2014/main" xmlns="" id="{24C8AA3B-F411-4925-92D4-43ADF781A4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256"/>
                  <a:ext cx="1008" cy="0"/>
                </a:xfrm>
                <a:prstGeom prst="line">
                  <a:avLst/>
                </a:prstGeom>
                <a:noFill/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50185" name="Oval 9">
                  <a:extLst>
                    <a:ext uri="{FF2B5EF4-FFF2-40B4-BE49-F238E27FC236}">
                      <a16:creationId xmlns:a16="http://schemas.microsoft.com/office/drawing/2014/main" xmlns="" id="{028DAD14-2C8B-46F3-92D8-12BA0A9E93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16" y="1104"/>
                  <a:ext cx="288" cy="288"/>
                </a:xfrm>
                <a:prstGeom prst="ellipse">
                  <a:avLst/>
                </a:pr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</p:grpSp>
          <p:sp>
            <p:nvSpPr>
              <p:cNvPr id="50186" name="Oval 10">
                <a:extLst>
                  <a:ext uri="{FF2B5EF4-FFF2-40B4-BE49-F238E27FC236}">
                    <a16:creationId xmlns:a16="http://schemas.microsoft.com/office/drawing/2014/main" xmlns="" id="{3B66932D-C12F-40B6-97B1-9E4C32622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334"/>
                <a:ext cx="624" cy="86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50187" name="Rectangle 11">
                <a:extLst>
                  <a:ext uri="{FF2B5EF4-FFF2-40B4-BE49-F238E27FC236}">
                    <a16:creationId xmlns:a16="http://schemas.microsoft.com/office/drawing/2014/main" xmlns="" id="{8F087A15-7F8A-422D-9296-B0DAEC2582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2" y="1776"/>
                <a:ext cx="672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50188" name="Oval 12">
                <a:extLst>
                  <a:ext uri="{FF2B5EF4-FFF2-40B4-BE49-F238E27FC236}">
                    <a16:creationId xmlns:a16="http://schemas.microsoft.com/office/drawing/2014/main" xmlns="" id="{192A678E-B1E7-4F1E-8087-B69E10ECA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50189" name="Oval 13">
                <a:extLst>
                  <a:ext uri="{FF2B5EF4-FFF2-40B4-BE49-F238E27FC236}">
                    <a16:creationId xmlns:a16="http://schemas.microsoft.com/office/drawing/2014/main" xmlns="" id="{6AB7933E-A932-4EF0-9F4C-CCAC55316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0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50190" name="Oval 14">
                <a:extLst>
                  <a:ext uri="{FF2B5EF4-FFF2-40B4-BE49-F238E27FC236}">
                    <a16:creationId xmlns:a16="http://schemas.microsoft.com/office/drawing/2014/main" xmlns="" id="{8FD5A5BF-47C8-4CFF-9A31-57DE64E6E0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196"/>
                <a:ext cx="1056" cy="14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</p:grpSp>
        <p:pic>
          <p:nvPicPr>
            <p:cNvPr id="50191" name="Picture 15" descr="054">
              <a:extLst>
                <a:ext uri="{FF2B5EF4-FFF2-40B4-BE49-F238E27FC236}">
                  <a16:creationId xmlns:a16="http://schemas.microsoft.com/office/drawing/2014/main" xmlns="" id="{760DB5AC-9178-4C0B-9311-1B82C23E9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480"/>
              <a:ext cx="1488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01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nền Powerpoint bảng đen - Mẫu Powerpoint bảng đen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50" y="17463"/>
            <a:ext cx="12242800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0"/>
            <a:ext cx="12192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818" tIns="39909" rIns="79818" bIns="39909" anchor="ctr"/>
          <a:lstStyle/>
          <a:p>
            <a:pPr algn="ctr"/>
            <a:endParaRPr lang="en-US" altLang="en-US" sz="1700" b="1" u="sng">
              <a:solidFill>
                <a:srgbClr val="000000"/>
              </a:solidFill>
            </a:endParaRPr>
          </a:p>
          <a:p>
            <a:pPr algn="ctr"/>
            <a:r>
              <a:rPr lang="en-US" altLang="en-US">
                <a:solidFill>
                  <a:srgbClr val="FF0000"/>
                </a:solidFill>
              </a:rPr>
              <a:t> </a:t>
            </a:r>
            <a:endParaRPr lang="en-US" altLang="en-US" sz="1700" b="1" i="1">
              <a:solidFill>
                <a:srgbClr val="000000"/>
              </a:solidFill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-36513" y="1676400"/>
            <a:ext cx="12192001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818" tIns="39909" rIns="79818" bIns="39909" anchor="ctr"/>
          <a:lstStyle/>
          <a:p>
            <a:pPr algn="ctr"/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46100" y="2362200"/>
            <a:ext cx="11480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818" tIns="39909" rIns="79818" bIns="39909" anchor="ctr"/>
          <a:lstStyle/>
          <a:p>
            <a:r>
              <a:rPr lang="en-US" altLang="en-US" sz="1700" b="1">
                <a:solidFill>
                  <a:srgbClr val="000000"/>
                </a:solidFill>
              </a:rPr>
              <a:t>   </a:t>
            </a:r>
            <a:endParaRPr lang="en-US" altLang="en-US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4102" name="Rectangle 1"/>
          <p:cNvSpPr>
            <a:spLocks noChangeArrowheads="1"/>
          </p:cNvSpPr>
          <p:nvPr/>
        </p:nvSpPr>
        <p:spPr bwMode="auto">
          <a:xfrm>
            <a:off x="203200" y="293688"/>
            <a:ext cx="11823700" cy="261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818" tIns="39909" rIns="79818" bIns="39909">
            <a:spAutoFit/>
          </a:bodyPr>
          <a:lstStyle/>
          <a:p>
            <a:pPr algn="ctr">
              <a:spcAft>
                <a:spcPts val="875"/>
              </a:spcAft>
            </a:pPr>
            <a:r>
              <a:rPr lang="en-US" altLang="en-US" sz="28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altLang="en-US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vi-VN" altLang="en-US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12 </a:t>
            </a:r>
            <a:r>
              <a:rPr lang="en-US" altLang="en-US" sz="28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  <a:endParaRPr lang="en-US" altLang="en-US" sz="28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875"/>
              </a:spcAft>
            </a:pPr>
            <a:r>
              <a:rPr lang="en-US" altLang="en-US" sz="42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altLang="en-US" sz="4200" b="1" dirty="0">
                <a:solidFill>
                  <a:srgbClr val="FFFFFF"/>
                </a:solidFill>
                <a:cs typeface="Times New Roman" pitchFamily="18" charset="0"/>
              </a:rPr>
              <a:t>.</a:t>
            </a:r>
            <a:endParaRPr lang="en-US" altLang="en-US" sz="4200" dirty="0">
              <a:solidFill>
                <a:srgbClr val="FFFFFF"/>
              </a:solidFill>
              <a:cs typeface="Times New Roman" pitchFamily="18" charset="0"/>
            </a:endParaRPr>
          </a:p>
          <a:p>
            <a:pPr algn="ctr">
              <a:spcAft>
                <a:spcPts val="875"/>
              </a:spcAft>
            </a:pPr>
            <a:r>
              <a:rPr lang="en-US" altLang="en-US" sz="4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altLang="en-US" sz="4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4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altLang="en-US" sz="4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4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69)</a:t>
            </a:r>
            <a:r>
              <a:rPr lang="en-US" altLang="en-US" sz="5400" b="1" dirty="0">
                <a:solidFill>
                  <a:srgbClr val="FFFF00"/>
                </a:solidFill>
                <a:cs typeface="Times New Roman" pitchFamily="18" charset="0"/>
              </a:rPr>
              <a:t>.</a:t>
            </a:r>
          </a:p>
          <a:p>
            <a:pPr algn="ctr">
              <a:spcAft>
                <a:spcPts val="875"/>
              </a:spcAft>
            </a:pPr>
            <a:r>
              <a:rPr lang="en-US" altLang="en-US" b="1" dirty="0">
                <a:solidFill>
                  <a:srgbClr val="FFFF00"/>
                </a:solidFill>
              </a:rPr>
              <a:t>                                                            </a:t>
            </a:r>
            <a:endParaRPr lang="en-US" alt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23486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871169" y="1347016"/>
            <a:ext cx="84915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altLang="vi-VN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17 x 86              b) 428 x 39            c) 2057 x 23</a:t>
            </a:r>
            <a:r>
              <a:rPr lang="en-US" altLang="vi-VN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636713" y="2905125"/>
            <a:ext cx="1208087" cy="965200"/>
            <a:chOff x="773" y="2352"/>
            <a:chExt cx="571" cy="608"/>
          </a:xfrm>
        </p:grpSpPr>
        <p:sp>
          <p:nvSpPr>
            <p:cNvPr id="11318" name="Text Box 8"/>
            <p:cNvSpPr txBox="1">
              <a:spLocks noChangeArrowheads="1"/>
            </p:cNvSpPr>
            <p:nvPr/>
          </p:nvSpPr>
          <p:spPr bwMode="auto">
            <a:xfrm>
              <a:off x="960" y="2352"/>
              <a:ext cx="3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</a:p>
          </p:txBody>
        </p:sp>
        <p:sp>
          <p:nvSpPr>
            <p:cNvPr id="11319" name="Text Box 9"/>
            <p:cNvSpPr txBox="1">
              <a:spLocks noChangeArrowheads="1"/>
            </p:cNvSpPr>
            <p:nvPr/>
          </p:nvSpPr>
          <p:spPr bwMode="auto">
            <a:xfrm>
              <a:off x="960" y="2592"/>
              <a:ext cx="3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86</a:t>
              </a:r>
            </a:p>
          </p:txBody>
        </p:sp>
        <p:sp>
          <p:nvSpPr>
            <p:cNvPr id="11320" name="Line 12"/>
            <p:cNvSpPr>
              <a:spLocks noChangeShapeType="1"/>
            </p:cNvSpPr>
            <p:nvPr/>
          </p:nvSpPr>
          <p:spPr bwMode="auto">
            <a:xfrm>
              <a:off x="816" y="292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Text Box 14"/>
            <p:cNvSpPr txBox="1">
              <a:spLocks noChangeArrowheads="1"/>
            </p:cNvSpPr>
            <p:nvPr/>
          </p:nvSpPr>
          <p:spPr bwMode="auto">
            <a:xfrm>
              <a:off x="773" y="2448"/>
              <a:ext cx="3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091113" y="2841625"/>
            <a:ext cx="1431925" cy="965200"/>
            <a:chOff x="2405" y="2304"/>
            <a:chExt cx="677" cy="608"/>
          </a:xfrm>
        </p:grpSpPr>
        <p:sp>
          <p:nvSpPr>
            <p:cNvPr id="11314" name="Text Box 17"/>
            <p:cNvSpPr txBox="1">
              <a:spLocks noChangeArrowheads="1"/>
            </p:cNvSpPr>
            <p:nvPr/>
          </p:nvSpPr>
          <p:spPr bwMode="auto">
            <a:xfrm>
              <a:off x="2592" y="2304"/>
              <a:ext cx="48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428</a:t>
              </a:r>
            </a:p>
          </p:txBody>
        </p:sp>
        <p:sp>
          <p:nvSpPr>
            <p:cNvPr id="11315" name="Text Box 18"/>
            <p:cNvSpPr txBox="1">
              <a:spLocks noChangeArrowheads="1"/>
            </p:cNvSpPr>
            <p:nvPr/>
          </p:nvSpPr>
          <p:spPr bwMode="auto">
            <a:xfrm>
              <a:off x="2698" y="2544"/>
              <a:ext cx="3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39</a:t>
              </a:r>
            </a:p>
          </p:txBody>
        </p:sp>
        <p:sp>
          <p:nvSpPr>
            <p:cNvPr id="11316" name="Text Box 22"/>
            <p:cNvSpPr txBox="1">
              <a:spLocks noChangeArrowheads="1"/>
            </p:cNvSpPr>
            <p:nvPr/>
          </p:nvSpPr>
          <p:spPr bwMode="auto">
            <a:xfrm>
              <a:off x="2405" y="2400"/>
              <a:ext cx="3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3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11317" name="Line 23"/>
            <p:cNvSpPr>
              <a:spLocks noChangeShapeType="1"/>
            </p:cNvSpPr>
            <p:nvPr/>
          </p:nvSpPr>
          <p:spPr bwMode="auto">
            <a:xfrm>
              <a:off x="2424" y="2881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9069388" y="2819400"/>
            <a:ext cx="1717675" cy="965200"/>
            <a:chOff x="4285" y="2352"/>
            <a:chExt cx="811" cy="608"/>
          </a:xfrm>
        </p:grpSpPr>
        <p:sp>
          <p:nvSpPr>
            <p:cNvPr id="11310" name="Text Box 26"/>
            <p:cNvSpPr txBox="1">
              <a:spLocks noChangeArrowheads="1"/>
            </p:cNvSpPr>
            <p:nvPr/>
          </p:nvSpPr>
          <p:spPr bwMode="auto">
            <a:xfrm>
              <a:off x="4664" y="2592"/>
              <a:ext cx="3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3200" b="1">
                  <a:solidFill>
                    <a:srgbClr val="0000FF"/>
                  </a:solidFill>
                  <a:latin typeface=".VnTime" pitchFamily="34" charset="0"/>
                </a:rPr>
                <a:t>23</a:t>
              </a:r>
            </a:p>
          </p:txBody>
        </p:sp>
        <p:sp>
          <p:nvSpPr>
            <p:cNvPr id="11311" name="Line 28"/>
            <p:cNvSpPr>
              <a:spLocks noChangeShapeType="1"/>
            </p:cNvSpPr>
            <p:nvPr/>
          </p:nvSpPr>
          <p:spPr bwMode="auto">
            <a:xfrm>
              <a:off x="4338" y="2952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Text Box 30"/>
            <p:cNvSpPr txBox="1">
              <a:spLocks noChangeArrowheads="1"/>
            </p:cNvSpPr>
            <p:nvPr/>
          </p:nvSpPr>
          <p:spPr bwMode="auto">
            <a:xfrm>
              <a:off x="4285" y="2448"/>
              <a:ext cx="3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3200" b="1">
                  <a:solidFill>
                    <a:srgbClr val="0000FF"/>
                  </a:solidFill>
                  <a:latin typeface=".VnTime" pitchFamily="34" charset="0"/>
                </a:rPr>
                <a:t>x</a:t>
              </a:r>
            </a:p>
          </p:txBody>
        </p:sp>
        <p:sp>
          <p:nvSpPr>
            <p:cNvPr id="11313" name="Text Box 31"/>
            <p:cNvSpPr txBox="1">
              <a:spLocks noChangeArrowheads="1"/>
            </p:cNvSpPr>
            <p:nvPr/>
          </p:nvSpPr>
          <p:spPr bwMode="auto">
            <a:xfrm>
              <a:off x="4448" y="2352"/>
              <a:ext cx="64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3200" b="1">
                  <a:solidFill>
                    <a:srgbClr val="0000FF"/>
                  </a:solidFill>
                  <a:latin typeface=".VnTime" pitchFamily="34" charset="0"/>
                </a:rPr>
                <a:t>2057</a:t>
              </a:r>
            </a:p>
          </p:txBody>
        </p:sp>
      </p:grpSp>
      <p:sp>
        <p:nvSpPr>
          <p:cNvPr id="57377" name="WordArt 33"/>
          <p:cNvSpPr>
            <a:spLocks noChangeArrowheads="1" noChangeShapeType="1" noTextEdit="1"/>
          </p:cNvSpPr>
          <p:nvPr/>
        </p:nvSpPr>
        <p:spPr bwMode="auto">
          <a:xfrm>
            <a:off x="12801600" y="6210300"/>
            <a:ext cx="3048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a</a:t>
            </a:r>
          </a:p>
        </p:txBody>
      </p:sp>
      <p:sp>
        <p:nvSpPr>
          <p:cNvPr id="34" name="Line 11"/>
          <p:cNvSpPr>
            <a:spLocks noChangeShapeType="1"/>
          </p:cNvSpPr>
          <p:nvPr/>
        </p:nvSpPr>
        <p:spPr bwMode="auto">
          <a:xfrm>
            <a:off x="1322388" y="4872038"/>
            <a:ext cx="1203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35200" y="3756025"/>
            <a:ext cx="384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985963" y="3759200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727200" y="3746500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985963" y="4330700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716088" y="4310063"/>
            <a:ext cx="38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430338" y="4303713"/>
            <a:ext cx="38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209800" y="4872038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919288" y="4876800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647825" y="4870450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408113" y="4857750"/>
            <a:ext cx="384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7" name="Line 20"/>
          <p:cNvSpPr>
            <a:spLocks noChangeShapeType="1"/>
          </p:cNvSpPr>
          <p:nvPr/>
        </p:nvSpPr>
        <p:spPr bwMode="auto">
          <a:xfrm>
            <a:off x="4891088" y="4852988"/>
            <a:ext cx="132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945188" y="3771900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683250" y="3783013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443538" y="3784600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202238" y="3783013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659438" y="4292600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440363" y="4292600"/>
            <a:ext cx="384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187950" y="4281488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948238" y="4267200"/>
            <a:ext cx="384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945188" y="4887913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688013" y="4895850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5440363" y="4884738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178425" y="4884738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979988" y="4887913"/>
            <a:ext cx="38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3" name="Line 32"/>
          <p:cNvSpPr>
            <a:spLocks noChangeShapeType="1"/>
          </p:cNvSpPr>
          <p:nvPr/>
        </p:nvSpPr>
        <p:spPr bwMode="auto">
          <a:xfrm>
            <a:off x="9069388" y="4935538"/>
            <a:ext cx="1427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10086975" y="3814763"/>
            <a:ext cx="38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9856788" y="3806825"/>
            <a:ext cx="384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9613900" y="3808413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9374188" y="3822700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9874250" y="4344988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9640888" y="4330700"/>
            <a:ext cx="38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9399588" y="4330700"/>
            <a:ext cx="3825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9117013" y="4340225"/>
            <a:ext cx="3841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10088563" y="4935538"/>
            <a:ext cx="38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9874250" y="4946650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9666288" y="4929188"/>
            <a:ext cx="38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9423400" y="4946650"/>
            <a:ext cx="38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9145588" y="4946650"/>
            <a:ext cx="3825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0614" y="115910"/>
            <a:ext cx="94747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vi-VN" sz="36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36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948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73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77" grpId="0" animBg="1"/>
      <p:bldP spid="34" grpId="0" animBg="1"/>
      <p:bldP spid="2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3" grpId="0" animBg="1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الرسوم المتحركة لطيف خلفية التوضيح التوضيح | Cute border, Cute pink  background, Cute borders">
            <a:extLst>
              <a:ext uri="{FF2B5EF4-FFF2-40B4-BE49-F238E27FC236}">
                <a16:creationId xmlns:a16="http://schemas.microsoft.com/office/drawing/2014/main" xmlns="" id="{769E5852-BCE5-4C36-8101-61676ECFC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06907" y="-2788443"/>
            <a:ext cx="6881424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8099996-C56C-4FB5-8141-D58DA3E893A8}"/>
              </a:ext>
            </a:extLst>
          </p:cNvPr>
          <p:cNvSpPr txBox="1"/>
          <p:nvPr/>
        </p:nvSpPr>
        <p:spPr>
          <a:xfrm>
            <a:off x="4918872" y="3457537"/>
            <a:ext cx="1283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2340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948C469-9F8C-43EF-A67B-ABAB75569F64}"/>
              </a:ext>
            </a:extLst>
          </p:cNvPr>
          <p:cNvSpPr txBox="1"/>
          <p:nvPr/>
        </p:nvSpPr>
        <p:spPr>
          <a:xfrm>
            <a:off x="7074096" y="3474932"/>
            <a:ext cx="1283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1794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F55C087-3789-4ED0-ADA2-1DD7E43B0B61}"/>
              </a:ext>
            </a:extLst>
          </p:cNvPr>
          <p:cNvSpPr txBox="1"/>
          <p:nvPr/>
        </p:nvSpPr>
        <p:spPr>
          <a:xfrm>
            <a:off x="9172997" y="3498141"/>
            <a:ext cx="1618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17940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xmlns="" id="{2700D3CD-59AD-4DAA-8280-7807A8BBF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536" y="967947"/>
            <a:ext cx="99797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vi-VN" altLang="en-US" sz="40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lang="en-US" altLang="en-US" sz="40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giá trị của biểu thức vào ô </a:t>
            </a:r>
            <a:r>
              <a:rPr lang="vi-VN" alt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4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896" name="Group 56">
            <a:extLst>
              <a:ext uri="{FF2B5EF4-FFF2-40B4-BE49-F238E27FC236}">
                <a16:creationId xmlns:a16="http://schemas.microsoft.com/office/drawing/2014/main" xmlns="" id="{66B36E57-EF39-4C81-BFD8-71995D25C665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91481824"/>
              </p:ext>
            </p:extLst>
          </p:nvPr>
        </p:nvGraphicFramePr>
        <p:xfrm>
          <a:off x="1545245" y="2614912"/>
          <a:ext cx="9553794" cy="1685248"/>
        </p:xfrm>
        <a:graphic>
          <a:graphicData uri="http://schemas.openxmlformats.org/drawingml/2006/table">
            <a:tbl>
              <a:tblPr/>
              <a:tblGrid>
                <a:gridCol w="1509129">
                  <a:extLst>
                    <a:ext uri="{9D8B030D-6E8A-4147-A177-3AD203B41FA5}">
                      <a16:colId xmlns:a16="http://schemas.microsoft.com/office/drawing/2014/main" xmlns="" val="1856253318"/>
                    </a:ext>
                  </a:extLst>
                </a:gridCol>
                <a:gridCol w="1603158">
                  <a:extLst>
                    <a:ext uri="{9D8B030D-6E8A-4147-A177-3AD203B41FA5}">
                      <a16:colId xmlns:a16="http://schemas.microsoft.com/office/drawing/2014/main" xmlns="" val="2048832486"/>
                    </a:ext>
                  </a:extLst>
                </a:gridCol>
                <a:gridCol w="2147169">
                  <a:extLst>
                    <a:ext uri="{9D8B030D-6E8A-4147-A177-3AD203B41FA5}">
                      <a16:colId xmlns:a16="http://schemas.microsoft.com/office/drawing/2014/main" xmlns="" val="2566259545"/>
                    </a:ext>
                  </a:extLst>
                </a:gridCol>
                <a:gridCol w="2147169">
                  <a:extLst>
                    <a:ext uri="{9D8B030D-6E8A-4147-A177-3AD203B41FA5}">
                      <a16:colId xmlns:a16="http://schemas.microsoft.com/office/drawing/2014/main" xmlns="" val="4273661655"/>
                    </a:ext>
                  </a:extLst>
                </a:gridCol>
                <a:gridCol w="2147169">
                  <a:extLst>
                    <a:ext uri="{9D8B030D-6E8A-4147-A177-3AD203B41FA5}">
                      <a16:colId xmlns:a16="http://schemas.microsoft.com/office/drawing/2014/main" xmlns="" val="2575326384"/>
                    </a:ext>
                  </a:extLst>
                </a:gridCol>
              </a:tblGrid>
              <a:tr h="850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8710185"/>
                  </a:ext>
                </a:extLst>
              </a:tr>
              <a:tr h="8345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x 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9017951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05577" y="3457536"/>
            <a:ext cx="1217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234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0" y="3246438"/>
            <a:ext cx="48625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 phút của h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230188" y="293688"/>
            <a:ext cx="11309350" cy="1077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Tim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ờng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75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01750" y="5711825"/>
            <a:ext cx="3422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108 000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alt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449763" y="2557463"/>
            <a:ext cx="27416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8013" y="3754438"/>
            <a:ext cx="15652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60 x 24 =</a:t>
            </a:r>
            <a:endParaRPr lang="en-GB" sz="28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16138" y="3784600"/>
            <a:ext cx="1990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1440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4150" y="4267200"/>
            <a:ext cx="47958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2113" y="5202238"/>
            <a:ext cx="1997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75 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 1440 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GB" sz="28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92350" y="5207000"/>
            <a:ext cx="25701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108 000 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46125" y="1409700"/>
            <a:ext cx="27416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altLang="en-US" sz="28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30188" y="1849438"/>
            <a:ext cx="1585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phút: 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606550" y="1892300"/>
            <a:ext cx="1371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75 lần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34950" y="2320925"/>
            <a:ext cx="1371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 giờ: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495425" y="2324100"/>
            <a:ext cx="14827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 ? lần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92113" y="2843213"/>
            <a:ext cx="2741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7343775" y="2862263"/>
            <a:ext cx="2743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202238" y="3335338"/>
            <a:ext cx="6746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6046788" y="3948113"/>
            <a:ext cx="1762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75 x 60 =</a:t>
            </a: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7697788" y="3930650"/>
            <a:ext cx="19843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4500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979988" y="4478338"/>
            <a:ext cx="709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lần đập của tim người đó trong 24 giờ là: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5711825" y="5130800"/>
            <a:ext cx="1985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4500 x 75 =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7661275" y="5092700"/>
            <a:ext cx="2395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108 000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6661150" y="5756275"/>
            <a:ext cx="1365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 số:</a:t>
            </a: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7977188" y="5756275"/>
            <a:ext cx="1938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108 000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ine 13">
            <a:extLst/>
          </p:cNvPr>
          <p:cNvSpPr>
            <a:spLocks noChangeShapeType="1"/>
          </p:cNvSpPr>
          <p:nvPr/>
        </p:nvSpPr>
        <p:spPr bwMode="auto">
          <a:xfrm>
            <a:off x="4862513" y="3105150"/>
            <a:ext cx="0" cy="3370263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41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8" grpId="0"/>
      <p:bldP spid="9" grpId="0"/>
      <p:bldP spid="3" grpId="0"/>
      <p:bldP spid="4" grpId="0"/>
      <p:bldP spid="5" grpId="0"/>
      <p:bldP spid="6" grpId="0"/>
      <p:bldP spid="7" grpId="0"/>
      <p:bldP spid="11" grpId="0"/>
      <p:bldP spid="12" grpId="0"/>
      <p:bldP spid="13" grpId="0"/>
      <p:bldP spid="14" grpId="0"/>
      <p:bldP spid="15" grpId="0"/>
      <p:bldP spid="19" grpId="0"/>
      <p:bldP spid="20" grpId="0"/>
      <p:bldP spid="22" grpId="0"/>
      <p:bldP spid="23" grpId="0"/>
      <p:bldP spid="24" grpId="0"/>
      <p:bldP spid="27" grpId="0"/>
      <p:bldP spid="28" grpId="0"/>
      <p:bldP spid="29" grpId="0"/>
      <p:bldP spid="30" grpId="0"/>
      <p:bldP spid="31" grpId="0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/>
          </p:cNvSpPr>
          <p:nvPr/>
        </p:nvSpPr>
        <p:spPr bwMode="auto">
          <a:xfrm>
            <a:off x="304800" y="431800"/>
            <a:ext cx="11545888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b"/>
          <a:lstStyle/>
          <a:p>
            <a:pPr eaLnBrk="0" hangingPunct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13kg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5200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-gam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18 kg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5500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-gam.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7438" y="1865313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tắt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123238" y="1916113"/>
            <a:ext cx="1514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911975" y="2974975"/>
            <a:ext cx="1968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5200 x 13 =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720138" y="3951288"/>
            <a:ext cx="274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99 000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845300" y="3937000"/>
            <a:ext cx="1968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Times New Roman" pitchFamily="18" charset="0"/>
                <a:cs typeface="Times New Roman" pitchFamily="18" charset="0"/>
              </a:rPr>
              <a:t>5500 x 18 =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782050" y="2959100"/>
            <a:ext cx="274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67 600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32513" y="4422775"/>
            <a:ext cx="58039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Times New Roman" pitchFamily="18" charset="0"/>
                <a:cs typeface="Times New Roman" pitchFamily="18" charset="0"/>
              </a:rPr>
              <a:t>Khi bán hết 2 loại đường đó cửa hàng thu được số tiền là: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411912" y="5351463"/>
            <a:ext cx="57800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67 600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99 000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166 600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13">
            <a:extLst/>
          </p:cNvPr>
          <p:cNvSpPr>
            <a:spLocks noChangeShapeType="1"/>
          </p:cNvSpPr>
          <p:nvPr/>
        </p:nvSpPr>
        <p:spPr bwMode="auto">
          <a:xfrm>
            <a:off x="5588000" y="2070100"/>
            <a:ext cx="0" cy="432435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813425" y="2451100"/>
            <a:ext cx="6246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Số tiền 13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kg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588000" y="3468688"/>
            <a:ext cx="6472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Số tiền 18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kg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57431" y="2404839"/>
            <a:ext cx="4330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1kg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5200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76275" y="4126625"/>
            <a:ext cx="376879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18kg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: ... đồng?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96795" y="3536942"/>
            <a:ext cx="40702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5500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76275" y="2925766"/>
            <a:ext cx="47466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13 kg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:... đồng ?.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28624" y="4735508"/>
            <a:ext cx="5076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:…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661275" y="5870575"/>
            <a:ext cx="408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u="sng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GB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166 600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6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7" grpId="0"/>
      <p:bldP spid="18" grpId="0"/>
      <p:bldP spid="20" grpId="0"/>
      <p:bldP spid="21" grpId="0"/>
      <p:bldP spid="22" grpId="0"/>
      <p:bldP spid="23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/>
          </p:cNvSpPr>
          <p:nvPr/>
        </p:nvSpPr>
        <p:spPr bwMode="auto">
          <a:xfrm>
            <a:off x="197644" y="398394"/>
            <a:ext cx="11393487" cy="1603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35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5" name="Line 13">
            <a:extLst/>
          </p:cNvPr>
          <p:cNvSpPr>
            <a:spLocks noChangeShapeType="1"/>
          </p:cNvSpPr>
          <p:nvPr/>
        </p:nvSpPr>
        <p:spPr bwMode="auto">
          <a:xfrm>
            <a:off x="3833019" y="871469"/>
            <a:ext cx="1532732" cy="7937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6" name="Line 13">
            <a:extLst/>
          </p:cNvPr>
          <p:cNvSpPr>
            <a:spLocks noChangeShapeType="1"/>
          </p:cNvSpPr>
          <p:nvPr/>
        </p:nvSpPr>
        <p:spPr bwMode="auto">
          <a:xfrm flipV="1">
            <a:off x="6908799" y="875437"/>
            <a:ext cx="878923" cy="3969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7" name="Line 13">
            <a:extLst/>
          </p:cNvPr>
          <p:cNvSpPr>
            <a:spLocks noChangeShapeType="1"/>
          </p:cNvSpPr>
          <p:nvPr/>
        </p:nvSpPr>
        <p:spPr bwMode="auto">
          <a:xfrm>
            <a:off x="7940675" y="867102"/>
            <a:ext cx="3282743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8" name="Line 13">
            <a:extLst/>
          </p:cNvPr>
          <p:cNvSpPr>
            <a:spLocks noChangeShapeType="1"/>
          </p:cNvSpPr>
          <p:nvPr/>
        </p:nvSpPr>
        <p:spPr bwMode="auto">
          <a:xfrm>
            <a:off x="1275764" y="1261996"/>
            <a:ext cx="4089987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9" name="Line 13">
            <a:extLst/>
          </p:cNvPr>
          <p:cNvSpPr>
            <a:spLocks noChangeShapeType="1"/>
          </p:cNvSpPr>
          <p:nvPr/>
        </p:nvSpPr>
        <p:spPr bwMode="auto">
          <a:xfrm flipV="1">
            <a:off x="6428478" y="1296646"/>
            <a:ext cx="4979987" cy="7938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87438" y="18034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5613" y="2301875"/>
            <a:ext cx="1347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-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709738" y="2301875"/>
            <a:ext cx="1206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Times New Roman" pitchFamily="18" charset="0"/>
                <a:cs typeface="Times New Roman" pitchFamily="18" charset="0"/>
              </a:rPr>
              <a:t>1 lớp: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71775" y="2301875"/>
            <a:ext cx="2122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Times New Roman" pitchFamily="18" charset="0"/>
                <a:cs typeface="Times New Roman" pitchFamily="18" charset="0"/>
              </a:rPr>
              <a:t>30 học sinh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84188" y="2825750"/>
            <a:ext cx="1319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-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55763" y="2825750"/>
            <a:ext cx="11160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Times New Roman" pitchFamily="18" charset="0"/>
                <a:cs typeface="Times New Roman" pitchFamily="18" charset="0"/>
              </a:rPr>
              <a:t>1 lớp: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60650" y="2817813"/>
            <a:ext cx="21097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Times New Roman" pitchFamily="18" charset="0"/>
                <a:cs typeface="Times New Roman" pitchFamily="18" charset="0"/>
              </a:rPr>
              <a:t>35 học sinh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12738" y="3308350"/>
            <a:ext cx="5384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Times New Roman" pitchFamily="18" charset="0"/>
                <a:cs typeface="Times New Roman" pitchFamily="18" charset="0"/>
              </a:rPr>
              <a:t>Trường đó có tất cả: … học sinh? </a:t>
            </a:r>
          </a:p>
        </p:txBody>
      </p:sp>
      <p:sp>
        <p:nvSpPr>
          <p:cNvPr id="18" name="Line 13">
            <a:extLst/>
          </p:cNvPr>
          <p:cNvSpPr>
            <a:spLocks noChangeShapeType="1"/>
          </p:cNvSpPr>
          <p:nvPr/>
        </p:nvSpPr>
        <p:spPr bwMode="auto">
          <a:xfrm>
            <a:off x="6042026" y="2065338"/>
            <a:ext cx="0" cy="3878262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118475" y="1820863"/>
            <a:ext cx="14700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29375" y="2335213"/>
            <a:ext cx="5111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045325" y="2874963"/>
            <a:ext cx="1566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Times New Roman" pitchFamily="18" charset="0"/>
                <a:cs typeface="Times New Roman" pitchFamily="18" charset="0"/>
              </a:rPr>
              <a:t>30 x 12 =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580438" y="2841625"/>
            <a:ext cx="254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429375" y="3340100"/>
            <a:ext cx="4913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112000" y="3863975"/>
            <a:ext cx="1468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Times New Roman" pitchFamily="18" charset="0"/>
                <a:cs typeface="Times New Roman" pitchFamily="18" charset="0"/>
              </a:rPr>
              <a:t>35 x 6 =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404225" y="3851275"/>
            <a:ext cx="2716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210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340475" y="4375150"/>
            <a:ext cx="56578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>
                <a:latin typeface="Times New Roman" pitchFamily="18" charset="0"/>
                <a:cs typeface="Times New Roman" pitchFamily="18" charset="0"/>
              </a:rPr>
              <a:t>Trường đó có tất cả số học sinh là: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08800" y="4897438"/>
            <a:ext cx="2063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210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734218" y="4872522"/>
            <a:ext cx="248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570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604125" y="5459413"/>
            <a:ext cx="3419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570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43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xmlns="" id="{B8B1A33F-8F65-44CD-AB24-12EA75D3A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1" y="322263"/>
            <a:ext cx="8321675" cy="61722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grpSp>
        <p:nvGrpSpPr>
          <p:cNvPr id="50179" name="Group 3">
            <a:extLst>
              <a:ext uri="{FF2B5EF4-FFF2-40B4-BE49-F238E27FC236}">
                <a16:creationId xmlns:a16="http://schemas.microsoft.com/office/drawing/2014/main" xmlns="" id="{CEFB737A-9176-4830-A0A0-BA801CA1A718}"/>
              </a:ext>
            </a:extLst>
          </p:cNvPr>
          <p:cNvGrpSpPr>
            <a:grpSpLocks/>
          </p:cNvGrpSpPr>
          <p:nvPr/>
        </p:nvGrpSpPr>
        <p:grpSpPr bwMode="auto">
          <a:xfrm>
            <a:off x="2387600" y="643944"/>
            <a:ext cx="7499350" cy="5167894"/>
            <a:chOff x="960" y="480"/>
            <a:chExt cx="2134" cy="2400"/>
          </a:xfrm>
        </p:grpSpPr>
        <p:grpSp>
          <p:nvGrpSpPr>
            <p:cNvPr id="50180" name="Group 4">
              <a:extLst>
                <a:ext uri="{FF2B5EF4-FFF2-40B4-BE49-F238E27FC236}">
                  <a16:creationId xmlns:a16="http://schemas.microsoft.com/office/drawing/2014/main" xmlns="" id="{2A922316-CD5D-4B62-A749-E904B15555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480"/>
              <a:ext cx="2134" cy="2400"/>
              <a:chOff x="930" y="1104"/>
              <a:chExt cx="1056" cy="1236"/>
            </a:xfrm>
          </p:grpSpPr>
          <p:grpSp>
            <p:nvGrpSpPr>
              <p:cNvPr id="50181" name="Group 5">
                <a:extLst>
                  <a:ext uri="{FF2B5EF4-FFF2-40B4-BE49-F238E27FC236}">
                    <a16:creationId xmlns:a16="http://schemas.microsoft.com/office/drawing/2014/main" xmlns="" id="{40868A49-DEA1-47F1-A61D-1C58C86D24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1104"/>
                <a:ext cx="1008" cy="1152"/>
                <a:chOff x="960" y="1104"/>
                <a:chExt cx="1008" cy="1152"/>
              </a:xfrm>
            </p:grpSpPr>
            <p:sp>
              <p:nvSpPr>
                <p:cNvPr id="50182" name="Freeform 6">
                  <a:extLst>
                    <a:ext uri="{FF2B5EF4-FFF2-40B4-BE49-F238E27FC236}">
                      <a16:creationId xmlns:a16="http://schemas.microsoft.com/office/drawing/2014/main" xmlns="" id="{4559DE32-60B5-4180-8E56-71FF895688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0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50183" name="Freeform 7">
                  <a:extLst>
                    <a:ext uri="{FF2B5EF4-FFF2-40B4-BE49-F238E27FC236}">
                      <a16:creationId xmlns:a16="http://schemas.microsoft.com/office/drawing/2014/main" xmlns="" id="{E25A4E44-796E-4D11-9AE3-AEDD9802B9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1584" y="1344"/>
                  <a:ext cx="384" cy="912"/>
                </a:xfrm>
                <a:custGeom>
                  <a:avLst/>
                  <a:gdLst>
                    <a:gd name="T0" fmla="*/ 384 w 384"/>
                    <a:gd name="T1" fmla="*/ 0 h 912"/>
                    <a:gd name="T2" fmla="*/ 192 w 384"/>
                    <a:gd name="T3" fmla="*/ 240 h 912"/>
                    <a:gd name="T4" fmla="*/ 144 w 384"/>
                    <a:gd name="T5" fmla="*/ 720 h 912"/>
                    <a:gd name="T6" fmla="*/ 0 w 384"/>
                    <a:gd name="T7" fmla="*/ 912 h 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4" h="912">
                      <a:moveTo>
                        <a:pt x="384" y="0"/>
                      </a:moveTo>
                      <a:cubicBezTo>
                        <a:pt x="308" y="60"/>
                        <a:pt x="232" y="120"/>
                        <a:pt x="192" y="240"/>
                      </a:cubicBezTo>
                      <a:cubicBezTo>
                        <a:pt x="152" y="360"/>
                        <a:pt x="176" y="608"/>
                        <a:pt x="144" y="720"/>
                      </a:cubicBezTo>
                      <a:cubicBezTo>
                        <a:pt x="112" y="832"/>
                        <a:pt x="56" y="872"/>
                        <a:pt x="0" y="912"/>
                      </a:cubicBezTo>
                    </a:path>
                  </a:pathLst>
                </a:cu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50184" name="Line 8">
                  <a:extLst>
                    <a:ext uri="{FF2B5EF4-FFF2-40B4-BE49-F238E27FC236}">
                      <a16:creationId xmlns:a16="http://schemas.microsoft.com/office/drawing/2014/main" xmlns="" id="{24C8AA3B-F411-4925-92D4-43ADF781A4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256"/>
                  <a:ext cx="1008" cy="0"/>
                </a:xfrm>
                <a:prstGeom prst="line">
                  <a:avLst/>
                </a:prstGeom>
                <a:noFill/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  <p:sp>
              <p:nvSpPr>
                <p:cNvPr id="50185" name="Oval 9">
                  <a:extLst>
                    <a:ext uri="{FF2B5EF4-FFF2-40B4-BE49-F238E27FC236}">
                      <a16:creationId xmlns:a16="http://schemas.microsoft.com/office/drawing/2014/main" xmlns="" id="{028DAD14-2C8B-46F3-92D8-12BA0A9E93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16" y="1104"/>
                  <a:ext cx="288" cy="288"/>
                </a:xfrm>
                <a:prstGeom prst="ellipse">
                  <a:avLst/>
                </a:prstGeom>
                <a:solidFill>
                  <a:srgbClr val="FFFF00"/>
                </a:solidFill>
                <a:ln w="53975">
                  <a:solidFill>
                    <a:srgbClr val="FFFF6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800">
                    <a:solidFill>
                      <a:srgbClr val="000000"/>
                    </a:solidFill>
                    <a:latin typeface=".VnTime" panose="020B7200000000000000" pitchFamily="34" charset="0"/>
                  </a:endParaRPr>
                </a:p>
              </p:txBody>
            </p:sp>
          </p:grpSp>
          <p:sp>
            <p:nvSpPr>
              <p:cNvPr id="50186" name="Oval 10">
                <a:extLst>
                  <a:ext uri="{FF2B5EF4-FFF2-40B4-BE49-F238E27FC236}">
                    <a16:creationId xmlns:a16="http://schemas.microsoft.com/office/drawing/2014/main" xmlns="" id="{3B66932D-C12F-40B6-97B1-9E4C326222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1334"/>
                <a:ext cx="624" cy="86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50187" name="Rectangle 11">
                <a:extLst>
                  <a:ext uri="{FF2B5EF4-FFF2-40B4-BE49-F238E27FC236}">
                    <a16:creationId xmlns:a16="http://schemas.microsoft.com/office/drawing/2014/main" xmlns="" id="{8F087A15-7F8A-422D-9296-B0DAEC2582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2" y="1776"/>
                <a:ext cx="672" cy="4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50188" name="Oval 12">
                <a:extLst>
                  <a:ext uri="{FF2B5EF4-FFF2-40B4-BE49-F238E27FC236}">
                    <a16:creationId xmlns:a16="http://schemas.microsoft.com/office/drawing/2014/main" xmlns="" id="{192A678E-B1E7-4F1E-8087-B69E10ECA4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50189" name="Oval 13">
                <a:extLst>
                  <a:ext uri="{FF2B5EF4-FFF2-40B4-BE49-F238E27FC236}">
                    <a16:creationId xmlns:a16="http://schemas.microsoft.com/office/drawing/2014/main" xmlns="" id="{6AB7933E-A932-4EF0-9F4C-CCAC55316D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0" y="2074"/>
                <a:ext cx="192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  <p:sp>
            <p:nvSpPr>
              <p:cNvPr id="50190" name="Oval 14">
                <a:extLst>
                  <a:ext uri="{FF2B5EF4-FFF2-40B4-BE49-F238E27FC236}">
                    <a16:creationId xmlns:a16="http://schemas.microsoft.com/office/drawing/2014/main" xmlns="" id="{8FD5A5BF-47C8-4CFF-9A31-57DE64E6E0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0" y="2196"/>
                <a:ext cx="1056" cy="144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000000"/>
                  </a:solidFill>
                  <a:latin typeface=".VnTime" panose="020B7200000000000000" pitchFamily="34" charset="0"/>
                </a:endParaRPr>
              </a:p>
            </p:txBody>
          </p:sp>
        </p:grpSp>
        <p:pic>
          <p:nvPicPr>
            <p:cNvPr id="50191" name="Picture 15" descr="054">
              <a:extLst>
                <a:ext uri="{FF2B5EF4-FFF2-40B4-BE49-F238E27FC236}">
                  <a16:creationId xmlns:a16="http://schemas.microsoft.com/office/drawing/2014/main" xmlns="" id="{760DB5AC-9178-4C0B-9311-1B82C23E9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480"/>
              <a:ext cx="1488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 Box 6">
            <a:extLst>
              <a:ext uri="{FF2B5EF4-FFF2-40B4-BE49-F238E27FC236}">
                <a16:creationId xmlns:a16="http://schemas.microsoft.com/office/drawing/2014/main" xmlns="" id="{83C52985-D0ED-4B1B-85B2-4A5109F88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181" y="5786577"/>
            <a:ext cx="98164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RUNG CHUÔNG VÀNG</a:t>
            </a:r>
          </a:p>
        </p:txBody>
      </p:sp>
    </p:spTree>
    <p:extLst>
      <p:ext uri="{BB962C8B-B14F-4D97-AF65-F5344CB8AC3E}">
        <p14:creationId xmlns:p14="http://schemas.microsoft.com/office/powerpoint/2010/main" val="201932100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501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31ACEFA0-B8A0-45E0-9E8B-8C1DEF6C8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289" y="423864"/>
            <a:ext cx="8131175" cy="5888037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</a:p>
        </p:txBody>
      </p:sp>
      <p:pic>
        <p:nvPicPr>
          <p:cNvPr id="44035" name="Picture 3" descr="1001852333">
            <a:extLst>
              <a:ext uri="{FF2B5EF4-FFF2-40B4-BE49-F238E27FC236}">
                <a16:creationId xmlns:a16="http://schemas.microsoft.com/office/drawing/2014/main" xmlns="" id="{972E78B2-0F8B-401E-BB31-07A2CD983F4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9" y="684214"/>
            <a:ext cx="782637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6" name="AutoShape 4" descr="White marble">
            <a:hlinkClick r:id="rId3" action="ppaction://hlinksldjump" highlightClick="1">
              <a:snd r:embed="rId4" name="cashreg.wav"/>
            </a:hlinkClick>
            <a:extLst>
              <a:ext uri="{FF2B5EF4-FFF2-40B4-BE49-F238E27FC236}">
                <a16:creationId xmlns:a16="http://schemas.microsoft.com/office/drawing/2014/main" xmlns="" id="{6EBD2849-6C2A-4E82-83EA-A4441D239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5" y="1571625"/>
            <a:ext cx="1943100" cy="1404938"/>
          </a:xfrm>
          <a:prstGeom prst="actionButtonBlank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800" b="1">
                <a:solidFill>
                  <a:srgbClr val="0000CC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37" name="AutoShape 5" descr="White marble">
            <a:hlinkClick r:id="rId6" action="ppaction://hlinksldjump" highlightClick="1">
              <a:snd r:embed="rId4" name="cashreg.wav"/>
            </a:hlinkClick>
            <a:extLst>
              <a:ext uri="{FF2B5EF4-FFF2-40B4-BE49-F238E27FC236}">
                <a16:creationId xmlns:a16="http://schemas.microsoft.com/office/drawing/2014/main" xmlns="" id="{77DDBBC2-FBB3-4393-BAFB-37F01365B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1" y="1546225"/>
            <a:ext cx="1908175" cy="1404938"/>
          </a:xfrm>
          <a:prstGeom prst="actionButtonBlank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800" b="1">
                <a:solidFill>
                  <a:srgbClr val="0000CC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4038" name="AutoShape 6" descr="White marble">
            <a:hlinkClick r:id="rId7" action="ppaction://hlinksldjump" highlightClick="1">
              <a:snd r:embed="rId4" name="cashreg.wav"/>
            </a:hlinkClick>
            <a:extLst>
              <a:ext uri="{FF2B5EF4-FFF2-40B4-BE49-F238E27FC236}">
                <a16:creationId xmlns:a16="http://schemas.microsoft.com/office/drawing/2014/main" xmlns="" id="{7750F367-9093-45A5-B606-0792A8D24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6" y="3257551"/>
            <a:ext cx="1979613" cy="1476375"/>
          </a:xfrm>
          <a:prstGeom prst="actionButtonBlank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800" b="1">
                <a:solidFill>
                  <a:srgbClr val="0000CC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4039" name="AutoShape 7" descr="White marble">
            <a:hlinkClick r:id="rId7" action="ppaction://hlinksldjump" highlightClick="1">
              <a:snd r:embed="rId4" name="cashreg.wav"/>
            </a:hlinkClick>
            <a:extLst>
              <a:ext uri="{FF2B5EF4-FFF2-40B4-BE49-F238E27FC236}">
                <a16:creationId xmlns:a16="http://schemas.microsoft.com/office/drawing/2014/main" xmlns="" id="{A1DBFADD-FAC7-4741-8210-1D0BD3448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1" y="3295651"/>
            <a:ext cx="1916113" cy="1463675"/>
          </a:xfrm>
          <a:prstGeom prst="actionButtonBlank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8800" b="1">
                <a:solidFill>
                  <a:srgbClr val="0000CC"/>
                </a:solidFill>
                <a:latin typeface="Arial" panose="020B0604020202020204" pitchFamily="34" charset="0"/>
              </a:rPr>
              <a:t>4</a:t>
            </a:r>
          </a:p>
        </p:txBody>
      </p:sp>
      <p:grpSp>
        <p:nvGrpSpPr>
          <p:cNvPr id="44040" name="Group 8">
            <a:extLst>
              <a:ext uri="{FF2B5EF4-FFF2-40B4-BE49-F238E27FC236}">
                <a16:creationId xmlns:a16="http://schemas.microsoft.com/office/drawing/2014/main" xmlns="" id="{3CC3682D-F152-4210-8A6E-8E258B7AE4BD}"/>
              </a:ext>
            </a:extLst>
          </p:cNvPr>
          <p:cNvGrpSpPr>
            <a:grpSpLocks/>
          </p:cNvGrpSpPr>
          <p:nvPr/>
        </p:nvGrpSpPr>
        <p:grpSpPr bwMode="auto">
          <a:xfrm>
            <a:off x="1881188" y="1"/>
            <a:ext cx="8496300" cy="6683375"/>
            <a:chOff x="0" y="192"/>
            <a:chExt cx="5760" cy="3936"/>
          </a:xfrm>
        </p:grpSpPr>
        <p:grpSp>
          <p:nvGrpSpPr>
            <p:cNvPr id="44041" name="Group 9">
              <a:extLst>
                <a:ext uri="{FF2B5EF4-FFF2-40B4-BE49-F238E27FC236}">
                  <a16:creationId xmlns:a16="http://schemas.microsoft.com/office/drawing/2014/main" xmlns="" id="{FC0907F8-90BA-4631-A5E8-A40446515B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44042" name="Picture 10" descr="n3">
                <a:extLst>
                  <a:ext uri="{FF2B5EF4-FFF2-40B4-BE49-F238E27FC236}">
                    <a16:creationId xmlns:a16="http://schemas.microsoft.com/office/drawing/2014/main" xmlns="" id="{0815DE0A-067B-44B9-B86A-E752C6FB772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4043" name="Picture 11" descr="n3">
                <a:extLst>
                  <a:ext uri="{FF2B5EF4-FFF2-40B4-BE49-F238E27FC236}">
                    <a16:creationId xmlns:a16="http://schemas.microsoft.com/office/drawing/2014/main" xmlns="" id="{D1E51BDC-CBAD-4CB3-B4CC-BD0CEF124DC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44044" name="Picture 12" descr="n3">
              <a:extLst>
                <a:ext uri="{FF2B5EF4-FFF2-40B4-BE49-F238E27FC236}">
                  <a16:creationId xmlns:a16="http://schemas.microsoft.com/office/drawing/2014/main" xmlns="" id="{997DE0FE-329E-465A-8030-3DF1C0265F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045" name="Picture 13" descr="n3">
              <a:extLst>
                <a:ext uri="{FF2B5EF4-FFF2-40B4-BE49-F238E27FC236}">
                  <a16:creationId xmlns:a16="http://schemas.microsoft.com/office/drawing/2014/main" xmlns="" id="{733F8D8A-07ED-4AFC-BE26-86297CB62D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4046" name="Group 14">
            <a:extLst>
              <a:ext uri="{FF2B5EF4-FFF2-40B4-BE49-F238E27FC236}">
                <a16:creationId xmlns:a16="http://schemas.microsoft.com/office/drawing/2014/main" xmlns="" id="{37398A9B-CACA-46D8-B895-5E5E9AAF4033}"/>
              </a:ext>
            </a:extLst>
          </p:cNvPr>
          <p:cNvGrpSpPr>
            <a:grpSpLocks/>
          </p:cNvGrpSpPr>
          <p:nvPr/>
        </p:nvGrpSpPr>
        <p:grpSpPr bwMode="auto">
          <a:xfrm>
            <a:off x="1720851" y="188913"/>
            <a:ext cx="8772525" cy="6305550"/>
            <a:chOff x="0" y="192"/>
            <a:chExt cx="5760" cy="3936"/>
          </a:xfrm>
        </p:grpSpPr>
        <p:grpSp>
          <p:nvGrpSpPr>
            <p:cNvPr id="44047" name="Group 15">
              <a:extLst>
                <a:ext uri="{FF2B5EF4-FFF2-40B4-BE49-F238E27FC236}">
                  <a16:creationId xmlns:a16="http://schemas.microsoft.com/office/drawing/2014/main" xmlns="" id="{AFB90C8A-90D1-4EE3-AC9E-95480B7EC3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44048" name="Picture 16" descr="n3">
                <a:extLst>
                  <a:ext uri="{FF2B5EF4-FFF2-40B4-BE49-F238E27FC236}">
                    <a16:creationId xmlns:a16="http://schemas.microsoft.com/office/drawing/2014/main" xmlns="" id="{E6AD850D-2B95-4522-AA26-689494BD760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4049" name="Picture 17" descr="n3">
                <a:extLst>
                  <a:ext uri="{FF2B5EF4-FFF2-40B4-BE49-F238E27FC236}">
                    <a16:creationId xmlns:a16="http://schemas.microsoft.com/office/drawing/2014/main" xmlns="" id="{0119556B-BF5B-4F4F-A067-3CB50CEB735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44050" name="Picture 18" descr="n3">
              <a:extLst>
                <a:ext uri="{FF2B5EF4-FFF2-40B4-BE49-F238E27FC236}">
                  <a16:creationId xmlns:a16="http://schemas.microsoft.com/office/drawing/2014/main" xmlns="" id="{943FC7E0-C559-4CB8-BB34-7DA74C6386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051" name="Picture 19" descr="n3">
              <a:extLst>
                <a:ext uri="{FF2B5EF4-FFF2-40B4-BE49-F238E27FC236}">
                  <a16:creationId xmlns:a16="http://schemas.microsoft.com/office/drawing/2014/main" xmlns="" id="{80CFD4B4-D40F-4BEA-9BF4-0B5D674875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4052" name="WordArt 20">
            <a:extLst>
              <a:ext uri="{FF2B5EF4-FFF2-40B4-BE49-F238E27FC236}">
                <a16:creationId xmlns:a16="http://schemas.microsoft.com/office/drawing/2014/main" xmlns="" id="{05E04651-50D9-4EB3-B51A-7647092DAE8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27350" y="728664"/>
            <a:ext cx="5735638" cy="619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Lựa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chọn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 ô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số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.VnCooperH" panose="020B7200000000000000" pitchFamily="34" charset="0"/>
            </a:endParaRPr>
          </a:p>
        </p:txBody>
      </p:sp>
      <p:sp>
        <p:nvSpPr>
          <p:cNvPr id="44053" name="AutoShape 2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xmlns="" id="{615AC50A-286E-42F9-98E4-2AD81E1A5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5013" y="5913438"/>
            <a:ext cx="431800" cy="32385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44054" name="AutoShape 22">
            <a:hlinkClick r:id="rId9" action="ppaction://hlinksldjump" highlightClick="1">
              <a:snd r:embed="rId4" name="cashreg.wav"/>
            </a:hlinkClick>
            <a:extLst>
              <a:ext uri="{FF2B5EF4-FFF2-40B4-BE49-F238E27FC236}">
                <a16:creationId xmlns:a16="http://schemas.microsoft.com/office/drawing/2014/main" xmlns="" id="{D7DED3D2-ADE1-4F48-AE5D-6A05F1BDD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701" y="5010151"/>
            <a:ext cx="5548313" cy="955675"/>
          </a:xfrm>
          <a:prstGeom prst="actionButtonBlank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CÂU HỎI PHỤ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40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4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4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4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4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4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696</Words>
  <Application>Microsoft Office PowerPoint</Application>
  <PresentationFormat>Custom</PresentationFormat>
  <Paragraphs>237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Yến Trần Nữ Hoàng</dc:creator>
  <cp:lastModifiedBy>DINH HUONG</cp:lastModifiedBy>
  <cp:revision>40</cp:revision>
  <dcterms:created xsi:type="dcterms:W3CDTF">2021-07-23T13:35:15Z</dcterms:created>
  <dcterms:modified xsi:type="dcterms:W3CDTF">2021-12-09T08:19:33Z</dcterms:modified>
</cp:coreProperties>
</file>