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23"/>
  </p:notesMasterIdLst>
  <p:sldIdLst>
    <p:sldId id="399" r:id="rId2"/>
    <p:sldId id="400" r:id="rId3"/>
    <p:sldId id="293" r:id="rId4"/>
    <p:sldId id="369" r:id="rId5"/>
    <p:sldId id="262" r:id="rId6"/>
    <p:sldId id="302" r:id="rId7"/>
    <p:sldId id="373" r:id="rId8"/>
    <p:sldId id="376" r:id="rId9"/>
    <p:sldId id="378" r:id="rId10"/>
    <p:sldId id="374" r:id="rId11"/>
    <p:sldId id="398" r:id="rId12"/>
    <p:sldId id="385" r:id="rId13"/>
    <p:sldId id="386" r:id="rId14"/>
    <p:sldId id="390" r:id="rId15"/>
    <p:sldId id="391" r:id="rId16"/>
    <p:sldId id="392" r:id="rId17"/>
    <p:sldId id="393" r:id="rId18"/>
    <p:sldId id="394" r:id="rId19"/>
    <p:sldId id="381" r:id="rId20"/>
    <p:sldId id="364" r:id="rId21"/>
    <p:sldId id="396" r:id="rId22"/>
  </p:sldIdLst>
  <p:sldSz cx="12192000" cy="6858000"/>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enIT" initials="T" lastIdx="1" clrIdx="0">
    <p:extLst>
      <p:ext uri="{19B8F6BF-5375-455C-9EA6-DF929625EA0E}">
        <p15:presenceInfo xmlns="" xmlns:p15="http://schemas.microsoft.com/office/powerpoint/2012/main" userId="ThienI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91B0"/>
    <a:srgbClr val="FF9409"/>
    <a:srgbClr val="2E6020"/>
    <a:srgbClr val="F18E71"/>
    <a:srgbClr val="C68D5D"/>
    <a:srgbClr val="FFE7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snapToGrid="0">
      <p:cViewPr>
        <p:scale>
          <a:sx n="74" d="100"/>
          <a:sy n="74" d="100"/>
        </p:scale>
        <p:origin x="-546" y="-246"/>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pPr/>
              <a:t>2021/12/7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pPr/>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123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5</a:t>
            </a:fld>
            <a:endParaRPr lang="zh-CN" altLang="en-US"/>
          </a:p>
        </p:txBody>
      </p:sp>
    </p:spTree>
    <p:extLst>
      <p:ext uri="{BB962C8B-B14F-4D97-AF65-F5344CB8AC3E}">
        <p14:creationId xmlns:p14="http://schemas.microsoft.com/office/powerpoint/2010/main" val="991857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9453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19</a:t>
            </a:fld>
            <a:endParaRPr lang="zh-CN" altLang="en-US"/>
          </a:p>
        </p:txBody>
      </p:sp>
    </p:spTree>
    <p:extLst>
      <p:ext uri="{BB962C8B-B14F-4D97-AF65-F5344CB8AC3E}">
        <p14:creationId xmlns:p14="http://schemas.microsoft.com/office/powerpoint/2010/main" val="65519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468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0C4BA0-1038-4B15-BC7F-9C8B82882F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D8C7C68-29CD-45C6-A49A-CCFFEC02B8A4}"/>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F5C8432-F562-4D31-8C53-B828B02C9482}"/>
              </a:ext>
            </a:extLst>
          </p:cNvPr>
          <p:cNvSpPr>
            <a:spLocks noGrp="1"/>
          </p:cNvSpPr>
          <p:nvPr>
            <p:ph type="dt" sz="half" idx="10"/>
          </p:nvPr>
        </p:nvSpPr>
        <p:spPr>
          <a:xfrm>
            <a:off x="838200" y="6356351"/>
            <a:ext cx="2743200" cy="365125"/>
          </a:xfrm>
          <a:prstGeom prst="rect">
            <a:avLst/>
          </a:prstGeom>
        </p:spPr>
        <p:txBody>
          <a:bodyPr/>
          <a:lstStyle/>
          <a:p>
            <a:pPr>
              <a:defRPr/>
            </a:pPr>
            <a:endParaRPr lang="en-US"/>
          </a:p>
        </p:txBody>
      </p:sp>
      <p:sp>
        <p:nvSpPr>
          <p:cNvPr id="5" name="Footer Placeholder 4">
            <a:extLst>
              <a:ext uri="{FF2B5EF4-FFF2-40B4-BE49-F238E27FC236}">
                <a16:creationId xmlns="" xmlns:a16="http://schemas.microsoft.com/office/drawing/2014/main" id="{052F4AA7-BCD5-4161-B5BC-D8F24CD684D9}"/>
              </a:ext>
            </a:extLst>
          </p:cNvPr>
          <p:cNvSpPr>
            <a:spLocks noGrp="1"/>
          </p:cNvSpPr>
          <p:nvPr>
            <p:ph type="ftr" sz="quarter" idx="11"/>
          </p:nvPr>
        </p:nvSpPr>
        <p:spPr>
          <a:xfrm>
            <a:off x="4038600" y="6356351"/>
            <a:ext cx="4114800" cy="365125"/>
          </a:xfrm>
          <a:prstGeom prst="rect">
            <a:avLst/>
          </a:prstGeom>
        </p:spPr>
        <p:txBody>
          <a:bodyPr/>
          <a:lstStyle/>
          <a:p>
            <a:pPr>
              <a:defRPr/>
            </a:pPr>
            <a:endParaRPr lang="en-US"/>
          </a:p>
        </p:txBody>
      </p:sp>
      <p:sp>
        <p:nvSpPr>
          <p:cNvPr id="6" name="Slide Number Placeholder 5">
            <a:extLst>
              <a:ext uri="{FF2B5EF4-FFF2-40B4-BE49-F238E27FC236}">
                <a16:creationId xmlns="" xmlns:a16="http://schemas.microsoft.com/office/drawing/2014/main" id="{EBB01122-10F6-4795-A55B-2E774AB0D48C}"/>
              </a:ext>
            </a:extLst>
          </p:cNvPr>
          <p:cNvSpPr>
            <a:spLocks noGrp="1"/>
          </p:cNvSpPr>
          <p:nvPr>
            <p:ph type="sldNum" sz="quarter" idx="12"/>
          </p:nvPr>
        </p:nvSpPr>
        <p:spPr>
          <a:xfrm>
            <a:off x="8610600" y="6356351"/>
            <a:ext cx="2743200" cy="365125"/>
          </a:xfrm>
          <a:prstGeom prst="rect">
            <a:avLst/>
          </a:prstGeom>
        </p:spPr>
        <p:txBody>
          <a:bodyPr/>
          <a:lstStyle/>
          <a:p>
            <a:pPr>
              <a:defRPr/>
            </a:pPr>
            <a:fld id="{EEAF7CA9-86FB-424B-A263-DC627049250C}" type="slidenum">
              <a:rPr lang="en-US" smtClean="0"/>
              <a:pPr>
                <a:defRPr/>
              </a:pPr>
              <a:t>‹#›</a:t>
            </a:fld>
            <a:endParaRPr lang="en-US"/>
          </a:p>
        </p:txBody>
      </p:sp>
    </p:spTree>
    <p:extLst>
      <p:ext uri="{BB962C8B-B14F-4D97-AF65-F5344CB8AC3E}">
        <p14:creationId xmlns:p14="http://schemas.microsoft.com/office/powerpoint/2010/main" val="1366999128"/>
      </p:ext>
    </p:extLst>
  </p:cSld>
  <p:clrMapOvr>
    <a:masterClrMapping/>
  </p:clrMapOvr>
  <p:transition>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a:prstGeom prst="rect">
            <a:avLst/>
          </a:prstGeo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a:xfrm>
            <a:off x="609600" y="6356351"/>
            <a:ext cx="2844800" cy="365125"/>
          </a:xfrm>
          <a:prstGeom prst="rect">
            <a:avLst/>
          </a:prstGeom>
        </p:spPr>
        <p:txBody>
          <a:bodyPr/>
          <a:lstStyle>
            <a:lvl1pPr>
              <a:defRPr/>
            </a:lvl1pPr>
          </a:lstStyle>
          <a:p>
            <a:pPr>
              <a:defRPr/>
            </a:pPr>
            <a:r>
              <a:rPr lang="en-US"/>
              <a:t>Thứ 7, ngày 20 tháng 10 năm 2007</a:t>
            </a:r>
          </a:p>
        </p:txBody>
      </p:sp>
      <p:sp>
        <p:nvSpPr>
          <p:cNvPr id="5" name="Nơi giữ chỗ cho Chân trang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US"/>
              <a:t>Thứ 7, ngày 20 tháng 10 năm 2007</a:t>
            </a:r>
          </a:p>
        </p:txBody>
      </p:sp>
      <p:sp>
        <p:nvSpPr>
          <p:cNvPr id="6" name="Nơi giữ chỗ cho Số hiệu Bản chiếu 5"/>
          <p:cNvSpPr>
            <a:spLocks noGrp="1"/>
          </p:cNvSpPr>
          <p:nvPr>
            <p:ph type="sldNum" sz="quarter" idx="12"/>
          </p:nvPr>
        </p:nvSpPr>
        <p:spPr>
          <a:xfrm>
            <a:off x="8737600" y="6356351"/>
            <a:ext cx="2844800" cy="365125"/>
          </a:xfrm>
          <a:prstGeom prst="rect">
            <a:avLst/>
          </a:prstGeom>
        </p:spPr>
        <p:txBody>
          <a:bodyPr/>
          <a:lstStyle>
            <a:lvl1pPr>
              <a:defRPr/>
            </a:lvl1pPr>
          </a:lstStyle>
          <a:p>
            <a:fld id="{48F186CE-E11D-4682-A318-33DE89D3BF8A}" type="slidenum">
              <a:rPr lang="en-US" altLang="en-US"/>
              <a:pPr/>
              <a:t>‹#›</a:t>
            </a:fld>
            <a:endParaRPr lang="en-US" altLang="en-US"/>
          </a:p>
        </p:txBody>
      </p:sp>
    </p:spTree>
    <p:extLst>
      <p:ext uri="{BB962C8B-B14F-4D97-AF65-F5344CB8AC3E}">
        <p14:creationId xmlns:p14="http://schemas.microsoft.com/office/powerpoint/2010/main" val="434941547"/>
      </p:ext>
    </p:extLst>
  </p:cSld>
  <p:clrMapOvr>
    <a:masterClrMapping/>
  </p:clrMapOvr>
  <p:transition spd="slow">
    <p:checke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8"/>
          <a:stretch>
            <a:fillRect/>
          </a:stretch>
        </p:blipFill>
        <p:spPr>
          <a:xfrm>
            <a:off x="-529" y="-297"/>
            <a:ext cx="12193057" cy="6858594"/>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4.png"/><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notesSlide" Target="../notesSlides/notesSlide1.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4.png"/><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01600" y="76200"/>
            <a:ext cx="11988800" cy="6781800"/>
          </a:xfrm>
          <a:prstGeom prst="rect">
            <a:avLst/>
          </a:prstGeom>
        </p:spPr>
      </p:pic>
      <p:sp>
        <p:nvSpPr>
          <p:cNvPr id="3" name="Text Box 8" descr="Thu Dong Nam 50">
            <a:extLst>
              <a:ext uri="{FF2B5EF4-FFF2-40B4-BE49-F238E27FC236}">
                <a16:creationId xmlns="" xmlns:a16="http://schemas.microsoft.com/office/drawing/2014/main" id="{C54D3D1E-5475-4E36-B7C0-FA271CAADBA4}"/>
              </a:ext>
            </a:extLst>
          </p:cNvPr>
          <p:cNvSpPr txBox="1">
            <a:spLocks noChangeArrowheads="1"/>
          </p:cNvSpPr>
          <p:nvPr/>
        </p:nvSpPr>
        <p:spPr bwMode="auto">
          <a:xfrm>
            <a:off x="1422400" y="304801"/>
            <a:ext cx="9753600" cy="684799"/>
          </a:xfrm>
          <a:prstGeom prst="rect">
            <a:avLst/>
          </a:prstGeom>
          <a:noFill/>
          <a:ln>
            <a:noFill/>
          </a:ln>
          <a:effectLst>
            <a:prstShdw prst="shdw17" dist="17961" dir="2700000">
              <a:srgbClr val="999999"/>
            </a:prstShdw>
          </a:effectLst>
        </p:spPr>
        <p:txBody>
          <a:bodyPr lIns="68576" tIns="34288" rIns="68576" bIns="3428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vi-VN" b="1" dirty="0" err="1">
                <a:solidFill>
                  <a:schemeClr val="bg1"/>
                </a:solidFill>
                <a:latin typeface="HP001 4 hàng" pitchFamily="34" charset="0"/>
                <a:cs typeface="Times New Roman" panose="02020603050405020304" pitchFamily="18" charset="0"/>
              </a:rPr>
              <a:t>Thứ</a:t>
            </a:r>
            <a:r>
              <a:rPr lang="en-US" altLang="vi-VN" b="1" dirty="0">
                <a:solidFill>
                  <a:schemeClr val="bg1"/>
                </a:solidFill>
                <a:latin typeface="HP001 4 hàng" pitchFamily="34" charset="0"/>
                <a:cs typeface="Times New Roman" panose="02020603050405020304" pitchFamily="18" charset="0"/>
              </a:rPr>
              <a:t> </a:t>
            </a:r>
            <a:r>
              <a:rPr lang="en-US" altLang="vi-VN" b="1" dirty="0" err="1" smtClean="0">
                <a:solidFill>
                  <a:schemeClr val="bg1"/>
                </a:solidFill>
                <a:latin typeface="HP001 4 hàng" pitchFamily="34" charset="0"/>
                <a:cs typeface="Times New Roman" panose="02020603050405020304" pitchFamily="18" charset="0"/>
              </a:rPr>
              <a:t>ba</a:t>
            </a:r>
            <a:r>
              <a:rPr lang="en-US" altLang="vi-VN" b="1" dirty="0" smtClean="0">
                <a:solidFill>
                  <a:schemeClr val="bg1"/>
                </a:solidFill>
                <a:latin typeface="HP001 4 hàng" pitchFamily="34" charset="0"/>
                <a:cs typeface="Times New Roman" panose="02020603050405020304" pitchFamily="18" charset="0"/>
              </a:rPr>
              <a:t> </a:t>
            </a:r>
            <a:r>
              <a:rPr lang="en-US" altLang="vi-VN" b="1" dirty="0" err="1">
                <a:solidFill>
                  <a:schemeClr val="bg1"/>
                </a:solidFill>
                <a:latin typeface="HP001 4 hàng" pitchFamily="34" charset="0"/>
                <a:cs typeface="Times New Roman" panose="02020603050405020304" pitchFamily="18" charset="0"/>
              </a:rPr>
              <a:t>ngày</a:t>
            </a:r>
            <a:r>
              <a:rPr lang="en-US" altLang="vi-VN" b="1" dirty="0">
                <a:solidFill>
                  <a:schemeClr val="bg1"/>
                </a:solidFill>
                <a:latin typeface="HP001 4 hàng" pitchFamily="34" charset="0"/>
                <a:cs typeface="Times New Roman" panose="02020603050405020304" pitchFamily="18" charset="0"/>
              </a:rPr>
              <a:t> </a:t>
            </a:r>
            <a:r>
              <a:rPr lang="en-US" altLang="vi-VN" b="1" dirty="0" smtClean="0">
                <a:solidFill>
                  <a:schemeClr val="bg1"/>
                </a:solidFill>
                <a:latin typeface="HP001 4 hàng" pitchFamily="34" charset="0"/>
                <a:cs typeface="Times New Roman" panose="02020603050405020304" pitchFamily="18" charset="0"/>
              </a:rPr>
              <a:t>7 </a:t>
            </a:r>
            <a:r>
              <a:rPr lang="en-US" altLang="vi-VN" b="1" dirty="0" err="1">
                <a:solidFill>
                  <a:schemeClr val="bg1"/>
                </a:solidFill>
                <a:latin typeface="HP001 4 hàng" pitchFamily="34" charset="0"/>
                <a:cs typeface="Times New Roman" panose="02020603050405020304" pitchFamily="18" charset="0"/>
              </a:rPr>
              <a:t>tháng</a:t>
            </a:r>
            <a:r>
              <a:rPr lang="en-US" altLang="vi-VN" b="1" dirty="0">
                <a:solidFill>
                  <a:schemeClr val="bg1"/>
                </a:solidFill>
                <a:latin typeface="HP001 4 hàng" pitchFamily="34" charset="0"/>
                <a:cs typeface="Times New Roman" panose="02020603050405020304" pitchFamily="18" charset="0"/>
              </a:rPr>
              <a:t> </a:t>
            </a:r>
            <a:r>
              <a:rPr lang="en-US" altLang="vi-VN" b="1" dirty="0" smtClean="0">
                <a:solidFill>
                  <a:schemeClr val="bg1"/>
                </a:solidFill>
                <a:latin typeface="HP001 4 hàng" pitchFamily="34" charset="0"/>
                <a:cs typeface="Times New Roman" panose="02020603050405020304" pitchFamily="18" charset="0"/>
              </a:rPr>
              <a:t>12 </a:t>
            </a:r>
            <a:r>
              <a:rPr lang="en-US" altLang="vi-VN" b="1" dirty="0" err="1">
                <a:solidFill>
                  <a:schemeClr val="bg1"/>
                </a:solidFill>
                <a:latin typeface="HP001 4 hàng" pitchFamily="34" charset="0"/>
                <a:cs typeface="Times New Roman" panose="02020603050405020304" pitchFamily="18" charset="0"/>
              </a:rPr>
              <a:t>năm</a:t>
            </a:r>
            <a:r>
              <a:rPr lang="en-US" altLang="vi-VN" b="1" dirty="0">
                <a:solidFill>
                  <a:schemeClr val="bg1"/>
                </a:solidFill>
                <a:latin typeface="HP001 4 hàng" pitchFamily="34" charset="0"/>
                <a:cs typeface="Times New Roman" panose="02020603050405020304" pitchFamily="18" charset="0"/>
              </a:rPr>
              <a:t> </a:t>
            </a:r>
            <a:r>
              <a:rPr lang="en-US" altLang="vi-VN" b="1" dirty="0" smtClean="0">
                <a:solidFill>
                  <a:schemeClr val="bg1"/>
                </a:solidFill>
                <a:latin typeface="HP001 4 hàng" pitchFamily="34" charset="0"/>
                <a:cs typeface="Times New Roman" panose="02020603050405020304" pitchFamily="18" charset="0"/>
              </a:rPr>
              <a:t>2021</a:t>
            </a:r>
            <a:r>
              <a:rPr lang="en-US" altLang="vi-VN" sz="4000" b="1" dirty="0" smtClean="0">
                <a:solidFill>
                  <a:schemeClr val="bg1"/>
                </a:solidFill>
                <a:latin typeface="Times New Roman" panose="02020603050405020304" pitchFamily="18" charset="0"/>
                <a:cs typeface="Times New Roman" panose="02020603050405020304" pitchFamily="18" charset="0"/>
              </a:rPr>
              <a:t>   </a:t>
            </a:r>
            <a:endParaRPr lang="en-US" altLang="vi-VN" sz="3600" b="1"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3556000" y="990601"/>
            <a:ext cx="4876800" cy="584775"/>
          </a:xfrm>
          <a:prstGeom prst="rect">
            <a:avLst/>
          </a:prstGeom>
        </p:spPr>
        <p:txBody>
          <a:bodyPr wrap="square">
            <a:spAutoFit/>
          </a:bodyPr>
          <a:lstStyle/>
          <a:p>
            <a:pPr algn="ctr" eaLnBrk="1" hangingPunct="1">
              <a:spcBef>
                <a:spcPct val="50000"/>
              </a:spcBef>
              <a:buFontTx/>
              <a:buNone/>
              <a:defRPr/>
            </a:pPr>
            <a:r>
              <a:rPr lang="en-US" altLang="vi-VN" sz="3200" b="1" u="sng" dirty="0" err="1" smtClean="0">
                <a:solidFill>
                  <a:schemeClr val="bg1"/>
                </a:solidFill>
                <a:latin typeface="HP001 4 hàng" pitchFamily="34" charset="0"/>
                <a:cs typeface="Times New Roman" panose="02020603050405020304" pitchFamily="18" charset="0"/>
              </a:rPr>
              <a:t>Chính</a:t>
            </a:r>
            <a:r>
              <a:rPr lang="en-US" altLang="vi-VN" sz="3200" b="1" u="sng" dirty="0" smtClean="0">
                <a:solidFill>
                  <a:schemeClr val="bg1"/>
                </a:solidFill>
                <a:latin typeface="HP001 4 hàng" pitchFamily="34" charset="0"/>
                <a:cs typeface="Times New Roman" panose="02020603050405020304" pitchFamily="18" charset="0"/>
              </a:rPr>
              <a:t> tả: </a:t>
            </a:r>
            <a:endParaRPr lang="en-US" altLang="vi-VN" sz="3200" b="1" u="sng" dirty="0">
              <a:solidFill>
                <a:schemeClr val="bg1"/>
              </a:solidFill>
              <a:latin typeface="HP001 4 hàng" pitchFamily="34" charset="0"/>
              <a:cs typeface="Times New Roman" panose="02020603050405020304" pitchFamily="18" charset="0"/>
            </a:endParaRPr>
          </a:p>
        </p:txBody>
      </p:sp>
      <p:sp>
        <p:nvSpPr>
          <p:cNvPr id="5" name="Rectangle 4"/>
          <p:cNvSpPr/>
          <p:nvPr/>
        </p:nvSpPr>
        <p:spPr>
          <a:xfrm>
            <a:off x="3641968" y="1524001"/>
            <a:ext cx="5914155" cy="584775"/>
          </a:xfrm>
          <a:prstGeom prst="rect">
            <a:avLst/>
          </a:prstGeom>
        </p:spPr>
        <p:txBody>
          <a:bodyPr wrap="square">
            <a:spAutoFit/>
          </a:bodyPr>
          <a:lstStyle/>
          <a:p>
            <a:pPr algn="ctr" eaLnBrk="1" hangingPunct="1">
              <a:spcBef>
                <a:spcPct val="50000"/>
              </a:spcBef>
              <a:buFontTx/>
              <a:buNone/>
              <a:defRPr/>
            </a:pPr>
            <a:r>
              <a:rPr lang="en-US" altLang="vi-VN" sz="3200" b="1" dirty="0" err="1" smtClean="0">
                <a:solidFill>
                  <a:srgbClr val="FFFF00"/>
                </a:solidFill>
                <a:latin typeface="HP001 4 hàng" pitchFamily="34" charset="0"/>
                <a:cs typeface="Times New Roman" panose="02020603050405020304" pitchFamily="18" charset="0"/>
              </a:rPr>
              <a:t>Nếu</a:t>
            </a:r>
            <a:r>
              <a:rPr lang="en-US" altLang="vi-VN" sz="3200" b="1" dirty="0" smtClean="0">
                <a:solidFill>
                  <a:srgbClr val="FFFF00"/>
                </a:solidFill>
                <a:latin typeface="HP001 4 hàng" pitchFamily="34" charset="0"/>
                <a:cs typeface="Times New Roman" panose="02020603050405020304" pitchFamily="18" charset="0"/>
              </a:rPr>
              <a:t> </a:t>
            </a:r>
            <a:r>
              <a:rPr lang="en-US" altLang="vi-VN" sz="3200" b="1" dirty="0" err="1" smtClean="0">
                <a:solidFill>
                  <a:srgbClr val="FFFF00"/>
                </a:solidFill>
                <a:latin typeface="HP001 4 hàng" pitchFamily="34" charset="0"/>
                <a:cs typeface="Times New Roman" panose="02020603050405020304" pitchFamily="18" charset="0"/>
              </a:rPr>
              <a:t>chúng</a:t>
            </a:r>
            <a:r>
              <a:rPr lang="en-US" altLang="vi-VN" sz="3200" b="1" dirty="0" smtClean="0">
                <a:solidFill>
                  <a:srgbClr val="FFFF00"/>
                </a:solidFill>
                <a:latin typeface="HP001 4 hàng" pitchFamily="34" charset="0"/>
                <a:cs typeface="Times New Roman" panose="02020603050405020304" pitchFamily="18" charset="0"/>
              </a:rPr>
              <a:t> </a:t>
            </a:r>
            <a:r>
              <a:rPr lang="en-US" altLang="vi-VN" sz="3200" b="1" dirty="0" err="1" smtClean="0">
                <a:solidFill>
                  <a:srgbClr val="FFFF00"/>
                </a:solidFill>
                <a:latin typeface="HP001 4 hàng" pitchFamily="34" charset="0"/>
                <a:cs typeface="Times New Roman" panose="02020603050405020304" pitchFamily="18" charset="0"/>
              </a:rPr>
              <a:t>mình</a:t>
            </a:r>
            <a:r>
              <a:rPr lang="en-US" altLang="vi-VN" sz="3200" b="1" dirty="0" smtClean="0">
                <a:solidFill>
                  <a:srgbClr val="FFFF00"/>
                </a:solidFill>
                <a:latin typeface="HP001 4 hàng" pitchFamily="34" charset="0"/>
                <a:cs typeface="Times New Roman" panose="02020603050405020304" pitchFamily="18" charset="0"/>
              </a:rPr>
              <a:t> có </a:t>
            </a:r>
            <a:r>
              <a:rPr lang="en-US" altLang="vi-VN" sz="3200" b="1" dirty="0" err="1" smtClean="0">
                <a:solidFill>
                  <a:srgbClr val="FFFF00"/>
                </a:solidFill>
                <a:latin typeface="HP001 4 hàng" pitchFamily="34" charset="0"/>
                <a:cs typeface="Times New Roman" panose="02020603050405020304" pitchFamily="18" charset="0"/>
              </a:rPr>
              <a:t>phép</a:t>
            </a:r>
            <a:r>
              <a:rPr lang="en-US" altLang="vi-VN" sz="3200" b="1" dirty="0" smtClean="0">
                <a:solidFill>
                  <a:srgbClr val="FFFF00"/>
                </a:solidFill>
                <a:latin typeface="HP001 4 hàng" pitchFamily="34" charset="0"/>
                <a:cs typeface="Times New Roman" panose="02020603050405020304" pitchFamily="18" charset="0"/>
              </a:rPr>
              <a:t> lạ</a:t>
            </a:r>
            <a:endParaRPr lang="en-US" altLang="vi-VN" sz="3200" b="1" dirty="0">
              <a:solidFill>
                <a:srgbClr val="FFFF00"/>
              </a:solidFill>
              <a:latin typeface="HP001 4 hàng" pitchFamily="34" charset="0"/>
              <a:cs typeface="Times New Roman" panose="02020603050405020304" pitchFamily="18" charset="0"/>
            </a:endParaRPr>
          </a:p>
        </p:txBody>
      </p:sp>
      <p:sp>
        <p:nvSpPr>
          <p:cNvPr id="6" name="Rectangle 5"/>
          <p:cNvSpPr/>
          <p:nvPr/>
        </p:nvSpPr>
        <p:spPr>
          <a:xfrm>
            <a:off x="3105235" y="2044521"/>
            <a:ext cx="6400800" cy="584775"/>
          </a:xfrm>
          <a:prstGeom prst="rect">
            <a:avLst/>
          </a:prstGeom>
        </p:spPr>
        <p:txBody>
          <a:bodyPr wrap="square">
            <a:spAutoFit/>
          </a:bodyPr>
          <a:lstStyle/>
          <a:p>
            <a:pPr algn="ctr" eaLnBrk="1" hangingPunct="1">
              <a:spcBef>
                <a:spcPct val="50000"/>
              </a:spcBef>
              <a:buFontTx/>
              <a:buNone/>
              <a:defRPr/>
            </a:pPr>
            <a:r>
              <a:rPr lang="en-US" altLang="vi-VN" sz="3200" b="1" dirty="0" smtClean="0">
                <a:solidFill>
                  <a:srgbClr val="FFC000"/>
                </a:solidFill>
                <a:latin typeface="HP001 4 hàng" pitchFamily="34" charset="0"/>
                <a:cs typeface="Times New Roman" panose="02020603050405020304" pitchFamily="18" charset="0"/>
              </a:rPr>
              <a:t>   </a:t>
            </a:r>
            <a:r>
              <a:rPr lang="en-US" altLang="vi-VN" sz="3200" b="1" dirty="0" err="1" smtClean="0">
                <a:solidFill>
                  <a:srgbClr val="FFC000"/>
                </a:solidFill>
                <a:latin typeface="HP001 4 hàng" pitchFamily="34" charset="0"/>
                <a:cs typeface="Times New Roman" panose="02020603050405020304" pitchFamily="18" charset="0"/>
              </a:rPr>
              <a:t>Người</a:t>
            </a:r>
            <a:r>
              <a:rPr lang="en-US" altLang="vi-VN" sz="3200" b="1" dirty="0" smtClean="0">
                <a:solidFill>
                  <a:srgbClr val="FFC000"/>
                </a:solidFill>
                <a:latin typeface="HP001 4 hàng" pitchFamily="34" charset="0"/>
                <a:cs typeface="Times New Roman" panose="02020603050405020304" pitchFamily="18" charset="0"/>
              </a:rPr>
              <a:t> </a:t>
            </a:r>
            <a:r>
              <a:rPr lang="en-US" altLang="vi-VN" sz="3200" b="1" dirty="0" err="1" smtClean="0">
                <a:solidFill>
                  <a:srgbClr val="FFC000"/>
                </a:solidFill>
                <a:latin typeface="HP001 4 hàng" pitchFamily="34" charset="0"/>
                <a:cs typeface="Times New Roman" panose="02020603050405020304" pitchFamily="18" charset="0"/>
              </a:rPr>
              <a:t>chiến</a:t>
            </a:r>
            <a:r>
              <a:rPr lang="en-US" altLang="vi-VN" sz="3200" b="1" dirty="0" smtClean="0">
                <a:solidFill>
                  <a:srgbClr val="FFC000"/>
                </a:solidFill>
                <a:latin typeface="HP001 4 hàng" pitchFamily="34" charset="0"/>
                <a:cs typeface="Times New Roman" panose="02020603050405020304" pitchFamily="18" charset="0"/>
              </a:rPr>
              <a:t> </a:t>
            </a:r>
            <a:r>
              <a:rPr lang="en-US" altLang="vi-VN" sz="3200" b="1" dirty="0" err="1" smtClean="0">
                <a:solidFill>
                  <a:srgbClr val="FFC000"/>
                </a:solidFill>
                <a:latin typeface="HP001 4 hàng" pitchFamily="34" charset="0"/>
                <a:cs typeface="Times New Roman" panose="02020603050405020304" pitchFamily="18" charset="0"/>
              </a:rPr>
              <a:t>si</a:t>
            </a:r>
            <a:r>
              <a:rPr lang="en-US" altLang="vi-VN" sz="3200" b="1" dirty="0" smtClean="0">
                <a:solidFill>
                  <a:srgbClr val="FFC000"/>
                </a:solidFill>
                <a:latin typeface="HP001 4 hàng" pitchFamily="34" charset="0"/>
                <a:cs typeface="Times New Roman" panose="02020603050405020304" pitchFamily="18" charset="0"/>
              </a:rPr>
              <a:t>̃ </a:t>
            </a:r>
            <a:r>
              <a:rPr lang="en-US" altLang="vi-VN" sz="3200" b="1" dirty="0" err="1" smtClean="0">
                <a:solidFill>
                  <a:srgbClr val="FFC000"/>
                </a:solidFill>
                <a:latin typeface="HP001 4 hàng" pitchFamily="34" charset="0"/>
                <a:cs typeface="Times New Roman" panose="02020603050405020304" pitchFamily="18" charset="0"/>
              </a:rPr>
              <a:t>giàu</a:t>
            </a:r>
            <a:r>
              <a:rPr lang="en-US" altLang="vi-VN" sz="3200" b="1" dirty="0" smtClean="0">
                <a:solidFill>
                  <a:srgbClr val="FFC000"/>
                </a:solidFill>
                <a:latin typeface="HP001 4 hàng" pitchFamily="34" charset="0"/>
                <a:cs typeface="Times New Roman" panose="02020603050405020304" pitchFamily="18" charset="0"/>
              </a:rPr>
              <a:t> </a:t>
            </a:r>
            <a:r>
              <a:rPr lang="en-US" altLang="vi-VN" sz="3200" b="1" dirty="0" err="1" smtClean="0">
                <a:solidFill>
                  <a:srgbClr val="FFC000"/>
                </a:solidFill>
                <a:latin typeface="HP001 4 hàng" pitchFamily="34" charset="0"/>
                <a:cs typeface="Times New Roman" panose="02020603050405020304" pitchFamily="18" charset="0"/>
              </a:rPr>
              <a:t>nghi</a:t>
            </a:r>
            <a:r>
              <a:rPr lang="en-US" altLang="vi-VN" sz="3200" b="1" dirty="0" smtClean="0">
                <a:solidFill>
                  <a:srgbClr val="FFC000"/>
                </a:solidFill>
                <a:latin typeface="HP001 4 hàng" pitchFamily="34" charset="0"/>
                <a:cs typeface="Times New Roman" panose="02020603050405020304" pitchFamily="18" charset="0"/>
              </a:rPr>
              <a:t>̣ </a:t>
            </a:r>
            <a:r>
              <a:rPr lang="en-US" altLang="vi-VN" sz="3200" b="1" dirty="0" err="1" smtClean="0">
                <a:solidFill>
                  <a:srgbClr val="FFC000"/>
                </a:solidFill>
                <a:latin typeface="HP001 4 hàng" pitchFamily="34" charset="0"/>
                <a:cs typeface="Times New Roman" panose="02020603050405020304" pitchFamily="18" charset="0"/>
              </a:rPr>
              <a:t>lực</a:t>
            </a:r>
            <a:endParaRPr lang="en-US" altLang="vi-VN" sz="3200" b="1" dirty="0">
              <a:solidFill>
                <a:srgbClr val="FFC000"/>
              </a:solidFill>
              <a:latin typeface="HP001 4 hàng" pitchFamily="34" charset="0"/>
              <a:cs typeface="Times New Roman" panose="02020603050405020304" pitchFamily="18" charset="0"/>
            </a:endParaRPr>
          </a:p>
        </p:txBody>
      </p:sp>
    </p:spTree>
    <p:extLst>
      <p:ext uri="{BB962C8B-B14F-4D97-AF65-F5344CB8AC3E}">
        <p14:creationId xmlns:p14="http://schemas.microsoft.com/office/powerpoint/2010/main" val="3390049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152400" y="814081"/>
            <a:ext cx="8026400" cy="584775"/>
          </a:xfrm>
          <a:prstGeom prst="rect">
            <a:avLst/>
          </a:prstGeom>
          <a:noFill/>
          <a:ln w="9525">
            <a:noFill/>
            <a:miter lim="800000"/>
            <a:headEnd/>
            <a:tailEnd/>
          </a:ln>
        </p:spPr>
        <p:txBody>
          <a:bodyPr wrap="square">
            <a:spAutoFit/>
          </a:bodyPr>
          <a:lstStyle/>
          <a:p>
            <a:pPr algn="ctr">
              <a:spcBef>
                <a:spcPct val="50000"/>
              </a:spcBef>
              <a:defRPr/>
            </a:pPr>
            <a:r>
              <a:rPr lang="en-US" sz="3200" b="1" dirty="0" err="1">
                <a:solidFill>
                  <a:srgbClr val="0070C0"/>
                </a:solidFill>
                <a:latin typeface="Times New Roman" pitchFamily="18" charset="0"/>
                <a:cs typeface="Times New Roman" pitchFamily="18" charset="0"/>
              </a:rPr>
              <a:t>Bài</a:t>
            </a:r>
            <a:r>
              <a:rPr lang="en-US" sz="3200" b="1" dirty="0">
                <a:solidFill>
                  <a:srgbClr val="0070C0"/>
                </a:solidFill>
                <a:latin typeface="Times New Roman" pitchFamily="18" charset="0"/>
                <a:cs typeface="Times New Roman" pitchFamily="18" charset="0"/>
              </a:rPr>
              <a:t> </a:t>
            </a:r>
            <a:r>
              <a:rPr lang="vi-VN" sz="3200" b="1" dirty="0" smtClean="0">
                <a:solidFill>
                  <a:srgbClr val="0070C0"/>
                </a:solidFill>
                <a:latin typeface="Times New Roman" pitchFamily="18" charset="0"/>
                <a:cs typeface="Times New Roman" pitchFamily="18" charset="0"/>
              </a:rPr>
              <a:t>3</a:t>
            </a:r>
            <a:r>
              <a:rPr lang="en-US" sz="3200" b="1" dirty="0" smtClean="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Viết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sau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đúng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chính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tả</a:t>
            </a:r>
            <a:r>
              <a:rPr lang="en-US" sz="3200" b="1" dirty="0">
                <a:solidFill>
                  <a:srgbClr val="0070C0"/>
                </a:solidFill>
                <a:latin typeface="Times New Roman" pitchFamily="18" charset="0"/>
                <a:cs typeface="Times New Roman" pitchFamily="18" charset="0"/>
              </a:rPr>
              <a:t>:</a:t>
            </a:r>
            <a:endParaRPr lang="vi-VN" sz="3200" b="1" dirty="0">
              <a:solidFill>
                <a:srgbClr val="0070C0"/>
              </a:solidFill>
              <a:latin typeface="Times New Roman" pitchFamily="18" charset="0"/>
              <a:cs typeface="Times New Roman" pitchFamily="18" charset="0"/>
            </a:endParaRPr>
          </a:p>
        </p:txBody>
      </p:sp>
      <p:sp>
        <p:nvSpPr>
          <p:cNvPr id="21" name="Text Box 5"/>
          <p:cNvSpPr txBox="1">
            <a:spLocks noChangeArrowheads="1"/>
          </p:cNvSpPr>
          <p:nvPr/>
        </p:nvSpPr>
        <p:spPr bwMode="auto">
          <a:xfrm>
            <a:off x="101600" y="1572173"/>
            <a:ext cx="4775200" cy="584775"/>
          </a:xfrm>
          <a:prstGeom prst="rect">
            <a:avLst/>
          </a:prstGeom>
          <a:noFill/>
          <a:ln w="9525">
            <a:noFill/>
            <a:miter lim="800000"/>
            <a:headEnd/>
            <a:tailEnd/>
          </a:ln>
        </p:spPr>
        <p:txBody>
          <a:bodyPr wrap="square">
            <a:spAutoFit/>
          </a:bodyPr>
          <a:lstStyle/>
          <a:p>
            <a:pPr marL="609585" indent="-609585" algn="ctr">
              <a:spcBef>
                <a:spcPct val="50000"/>
              </a:spcBef>
              <a:defRPr/>
            </a:pPr>
            <a:r>
              <a:rPr lang="en-US" sz="3200" dirty="0">
                <a:solidFill>
                  <a:schemeClr val="accent4">
                    <a:lumMod val="10000"/>
                  </a:schemeClr>
                </a:solidFill>
                <a:latin typeface="Times New Roman" pitchFamily="18" charset="0"/>
                <a:cs typeface="Times New Roman" pitchFamily="18" charset="0"/>
              </a:rPr>
              <a:t>a/ </a:t>
            </a:r>
            <a:r>
              <a:rPr lang="en-US" sz="3200" dirty="0" err="1">
                <a:solidFill>
                  <a:schemeClr val="accent4">
                    <a:lumMod val="10000"/>
                  </a:schemeClr>
                </a:solidFill>
                <a:latin typeface="Times New Roman" pitchFamily="18" charset="0"/>
                <a:cs typeface="Times New Roman" pitchFamily="18" charset="0"/>
              </a:rPr>
              <a:t>Tốt</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gổ</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hơn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tốt</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nước</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xơn</a:t>
            </a:r>
            <a:r>
              <a:rPr lang="en-US" sz="3200" dirty="0">
                <a:solidFill>
                  <a:schemeClr val="accent4">
                    <a:lumMod val="10000"/>
                  </a:schemeClr>
                </a:solidFill>
                <a:latin typeface="Times New Roman" pitchFamily="18" charset="0"/>
                <a:cs typeface="Times New Roman" pitchFamily="18" charset="0"/>
              </a:rPr>
              <a:t>.</a:t>
            </a:r>
          </a:p>
        </p:txBody>
      </p:sp>
      <p:sp>
        <p:nvSpPr>
          <p:cNvPr id="22" name="Text Box 5"/>
          <p:cNvSpPr txBox="1">
            <a:spLocks noChangeArrowheads="1"/>
          </p:cNvSpPr>
          <p:nvPr/>
        </p:nvSpPr>
        <p:spPr bwMode="auto">
          <a:xfrm>
            <a:off x="101600" y="2265853"/>
            <a:ext cx="3860800" cy="584775"/>
          </a:xfrm>
          <a:prstGeom prst="rect">
            <a:avLst/>
          </a:prstGeom>
          <a:noFill/>
          <a:ln w="9525">
            <a:noFill/>
            <a:miter lim="800000"/>
            <a:headEnd/>
            <a:tailEnd/>
          </a:ln>
        </p:spPr>
        <p:txBody>
          <a:bodyPr wrap="square">
            <a:spAutoFit/>
          </a:bodyPr>
          <a:lstStyle/>
          <a:p>
            <a:pPr marL="609585" indent="-609585" algn="ctr">
              <a:spcBef>
                <a:spcPct val="50000"/>
              </a:spcBef>
              <a:defRPr/>
            </a:pPr>
            <a:r>
              <a:rPr lang="en-US" sz="3200" dirty="0">
                <a:solidFill>
                  <a:schemeClr val="accent4">
                    <a:lumMod val="10000"/>
                  </a:schemeClr>
                </a:solidFill>
                <a:latin typeface="Times New Roman" pitchFamily="18" charset="0"/>
                <a:cs typeface="Times New Roman" pitchFamily="18" charset="0"/>
              </a:rPr>
              <a:t>b/ </a:t>
            </a:r>
            <a:r>
              <a:rPr lang="en-US" sz="3200" dirty="0" err="1">
                <a:solidFill>
                  <a:schemeClr val="accent4">
                    <a:lumMod val="10000"/>
                  </a:schemeClr>
                </a:solidFill>
                <a:latin typeface="Times New Roman" pitchFamily="18" charset="0"/>
                <a:cs typeface="Times New Roman" pitchFamily="18" charset="0"/>
              </a:rPr>
              <a:t>Sấu</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người</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đẹp</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nết</a:t>
            </a:r>
            <a:r>
              <a:rPr lang="en-US" sz="3200" dirty="0">
                <a:solidFill>
                  <a:schemeClr val="accent4">
                    <a:lumMod val="10000"/>
                  </a:schemeClr>
                </a:solidFill>
                <a:latin typeface="Times New Roman" pitchFamily="18" charset="0"/>
                <a:cs typeface="Times New Roman" pitchFamily="18" charset="0"/>
              </a:rPr>
              <a:t>.</a:t>
            </a:r>
          </a:p>
        </p:txBody>
      </p:sp>
      <p:sp>
        <p:nvSpPr>
          <p:cNvPr id="23" name="Text Box 5"/>
          <p:cNvSpPr txBox="1">
            <a:spLocks noChangeArrowheads="1"/>
          </p:cNvSpPr>
          <p:nvPr/>
        </p:nvSpPr>
        <p:spPr bwMode="auto">
          <a:xfrm>
            <a:off x="101601" y="3700383"/>
            <a:ext cx="5837767" cy="1323439"/>
          </a:xfrm>
          <a:prstGeom prst="rect">
            <a:avLst/>
          </a:prstGeom>
          <a:noFill/>
          <a:ln w="9525">
            <a:noFill/>
            <a:miter lim="800000"/>
            <a:headEnd/>
            <a:tailEnd/>
          </a:ln>
        </p:spPr>
        <p:txBody>
          <a:bodyPr>
            <a:spAutoFit/>
          </a:bodyPr>
          <a:lstStyle/>
          <a:p>
            <a:pPr marL="609585" indent="-609585">
              <a:spcBef>
                <a:spcPct val="50000"/>
              </a:spcBef>
              <a:defRPr/>
            </a:pPr>
            <a:r>
              <a:rPr lang="en-US" sz="3200" dirty="0">
                <a:solidFill>
                  <a:schemeClr val="accent4">
                    <a:lumMod val="10000"/>
                  </a:schemeClr>
                </a:solidFill>
                <a:latin typeface="Times New Roman" pitchFamily="18" charset="0"/>
                <a:cs typeface="Times New Roman" pitchFamily="18" charset="0"/>
              </a:rPr>
              <a:t>d/  </a:t>
            </a:r>
            <a:r>
              <a:rPr lang="en-US" sz="3200" dirty="0" err="1">
                <a:solidFill>
                  <a:schemeClr val="accent4">
                    <a:lumMod val="10000"/>
                  </a:schemeClr>
                </a:solidFill>
                <a:latin typeface="Times New Roman" pitchFamily="18" charset="0"/>
                <a:cs typeface="Times New Roman" pitchFamily="18" charset="0"/>
              </a:rPr>
              <a:t>Trăng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mờ</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còn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tõ</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hơn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xao</a:t>
            </a:r>
            <a:endParaRPr lang="en-US" sz="3200" dirty="0">
              <a:solidFill>
                <a:schemeClr val="accent4">
                  <a:lumMod val="10000"/>
                </a:schemeClr>
              </a:solidFill>
              <a:latin typeface="Times New Roman" pitchFamily="18" charset="0"/>
              <a:cs typeface="Times New Roman" pitchFamily="18" charset="0"/>
            </a:endParaRPr>
          </a:p>
          <a:p>
            <a:pPr marL="609585" indent="-609585">
              <a:spcBef>
                <a:spcPct val="50000"/>
              </a:spcBef>
              <a:defRPr/>
            </a:pP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Dẩu</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rằng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núi</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lỡ</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còn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cao</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hơn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đồi</a:t>
            </a:r>
            <a:r>
              <a:rPr lang="en-US" sz="3200" dirty="0">
                <a:solidFill>
                  <a:schemeClr val="accent4">
                    <a:lumMod val="10000"/>
                  </a:schemeClr>
                </a:solidFill>
                <a:latin typeface="Times New Roman" pitchFamily="18" charset="0"/>
                <a:cs typeface="Times New Roman" pitchFamily="18" charset="0"/>
              </a:rPr>
              <a:t>.</a:t>
            </a:r>
          </a:p>
        </p:txBody>
      </p:sp>
      <p:sp>
        <p:nvSpPr>
          <p:cNvPr id="24" name="Text Box 5"/>
          <p:cNvSpPr txBox="1">
            <a:spLocks noChangeArrowheads="1"/>
          </p:cNvSpPr>
          <p:nvPr/>
        </p:nvSpPr>
        <p:spPr bwMode="auto">
          <a:xfrm>
            <a:off x="59560" y="2995740"/>
            <a:ext cx="6197600" cy="584775"/>
          </a:xfrm>
          <a:prstGeom prst="rect">
            <a:avLst/>
          </a:prstGeom>
          <a:noFill/>
          <a:ln w="9525">
            <a:noFill/>
            <a:miter lim="800000"/>
            <a:headEnd/>
            <a:tailEnd/>
          </a:ln>
        </p:spPr>
        <p:txBody>
          <a:bodyPr>
            <a:spAutoFit/>
          </a:bodyPr>
          <a:lstStyle/>
          <a:p>
            <a:pPr marL="609585" indent="-609585" algn="ctr">
              <a:spcBef>
                <a:spcPct val="50000"/>
              </a:spcBef>
              <a:defRPr/>
            </a:pPr>
            <a:r>
              <a:rPr lang="en-US" sz="3200" dirty="0">
                <a:solidFill>
                  <a:schemeClr val="accent4">
                    <a:lumMod val="10000"/>
                  </a:schemeClr>
                </a:solidFill>
                <a:latin typeface="Times New Roman" pitchFamily="18" charset="0"/>
                <a:cs typeface="Times New Roman" pitchFamily="18" charset="0"/>
              </a:rPr>
              <a:t>c/ </a:t>
            </a:r>
            <a:r>
              <a:rPr lang="en-US" sz="3200" dirty="0" err="1">
                <a:solidFill>
                  <a:schemeClr val="accent4">
                    <a:lumMod val="10000"/>
                  </a:schemeClr>
                </a:solidFill>
                <a:latin typeface="Times New Roman" pitchFamily="18" charset="0"/>
                <a:cs typeface="Times New Roman" pitchFamily="18" charset="0"/>
              </a:rPr>
              <a:t>Mùa</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hè</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cá</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xông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mùa</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đông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cá</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bễ</a:t>
            </a:r>
            <a:r>
              <a:rPr lang="en-US" sz="3200" dirty="0">
                <a:solidFill>
                  <a:schemeClr val="accent4">
                    <a:lumMod val="10000"/>
                  </a:schemeClr>
                </a:solidFill>
                <a:latin typeface="Times New Roman" pitchFamily="18" charset="0"/>
                <a:cs typeface="Times New Roman" pitchFamily="18" charset="0"/>
              </a:rPr>
              <a:t>.</a:t>
            </a:r>
          </a:p>
        </p:txBody>
      </p:sp>
      <p:sp>
        <p:nvSpPr>
          <p:cNvPr id="25" name="Text Box 5"/>
          <p:cNvSpPr txBox="1">
            <a:spLocks noChangeArrowheads="1"/>
          </p:cNvSpPr>
          <p:nvPr/>
        </p:nvSpPr>
        <p:spPr bwMode="auto">
          <a:xfrm>
            <a:off x="6096000" y="1572173"/>
            <a:ext cx="4673600" cy="584775"/>
          </a:xfrm>
          <a:prstGeom prst="rect">
            <a:avLst/>
          </a:prstGeom>
          <a:noFill/>
          <a:ln w="9525">
            <a:noFill/>
            <a:miter lim="800000"/>
            <a:headEnd/>
            <a:tailEnd/>
          </a:ln>
        </p:spPr>
        <p:txBody>
          <a:bodyPr wrap="square">
            <a:spAutoFit/>
          </a:bodyPr>
          <a:lstStyle/>
          <a:p>
            <a:pPr marL="609585" indent="-609585" algn="ctr">
              <a:spcBef>
                <a:spcPct val="50000"/>
              </a:spcBef>
              <a:defRPr/>
            </a:pPr>
            <a:r>
              <a:rPr lang="en-US" sz="3200" dirty="0">
                <a:solidFill>
                  <a:schemeClr val="accent4">
                    <a:lumMod val="10000"/>
                  </a:schemeClr>
                </a:solidFill>
                <a:latin typeface="Times New Roman" pitchFamily="18" charset="0"/>
                <a:cs typeface="Times New Roman" pitchFamily="18" charset="0"/>
              </a:rPr>
              <a:t>a/ </a:t>
            </a:r>
            <a:r>
              <a:rPr lang="en-US" sz="3200" dirty="0" err="1">
                <a:solidFill>
                  <a:schemeClr val="accent4">
                    <a:lumMod val="10000"/>
                  </a:schemeClr>
                </a:solidFill>
                <a:latin typeface="Times New Roman" pitchFamily="18" charset="0"/>
                <a:cs typeface="Times New Roman" pitchFamily="18" charset="0"/>
              </a:rPr>
              <a:t>Tốt</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gỗ</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hơn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tốt</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nước</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sơn</a:t>
            </a:r>
            <a:r>
              <a:rPr lang="en-US" sz="3200" dirty="0">
                <a:solidFill>
                  <a:schemeClr val="accent4">
                    <a:lumMod val="10000"/>
                  </a:schemeClr>
                </a:solidFill>
                <a:latin typeface="Times New Roman" pitchFamily="18" charset="0"/>
                <a:cs typeface="Times New Roman" pitchFamily="18" charset="0"/>
              </a:rPr>
              <a:t>.</a:t>
            </a:r>
          </a:p>
        </p:txBody>
      </p:sp>
      <p:sp>
        <p:nvSpPr>
          <p:cNvPr id="26" name="Text Box 5"/>
          <p:cNvSpPr txBox="1">
            <a:spLocks noChangeArrowheads="1"/>
          </p:cNvSpPr>
          <p:nvPr/>
        </p:nvSpPr>
        <p:spPr bwMode="auto">
          <a:xfrm>
            <a:off x="6197600" y="2265853"/>
            <a:ext cx="3962400" cy="584775"/>
          </a:xfrm>
          <a:prstGeom prst="rect">
            <a:avLst/>
          </a:prstGeom>
          <a:noFill/>
          <a:ln w="9525">
            <a:noFill/>
            <a:miter lim="800000"/>
            <a:headEnd/>
            <a:tailEnd/>
          </a:ln>
        </p:spPr>
        <p:txBody>
          <a:bodyPr wrap="square">
            <a:spAutoFit/>
          </a:bodyPr>
          <a:lstStyle/>
          <a:p>
            <a:pPr marL="609585" indent="-609585" algn="ctr">
              <a:spcBef>
                <a:spcPct val="50000"/>
              </a:spcBef>
              <a:defRPr/>
            </a:pPr>
            <a:r>
              <a:rPr lang="en-US" sz="3200" dirty="0">
                <a:solidFill>
                  <a:schemeClr val="accent4">
                    <a:lumMod val="10000"/>
                  </a:schemeClr>
                </a:solidFill>
                <a:latin typeface="Times New Roman" pitchFamily="18" charset="0"/>
                <a:cs typeface="Times New Roman" pitchFamily="18" charset="0"/>
              </a:rPr>
              <a:t>b/ </a:t>
            </a:r>
            <a:r>
              <a:rPr lang="en-US" sz="3200" dirty="0" err="1">
                <a:solidFill>
                  <a:srgbClr val="FF0000"/>
                </a:solidFill>
                <a:latin typeface="Times New Roman" pitchFamily="18" charset="0"/>
                <a:cs typeface="Times New Roman" pitchFamily="18" charset="0"/>
              </a:rPr>
              <a:t>Xấu</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người</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đẹp</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nết</a:t>
            </a:r>
            <a:r>
              <a:rPr lang="en-US" sz="3200" dirty="0">
                <a:solidFill>
                  <a:schemeClr val="accent4">
                    <a:lumMod val="10000"/>
                  </a:schemeClr>
                </a:solidFill>
                <a:latin typeface="Times New Roman" pitchFamily="18" charset="0"/>
                <a:cs typeface="Times New Roman" pitchFamily="18" charset="0"/>
              </a:rPr>
              <a:t>.</a:t>
            </a:r>
          </a:p>
        </p:txBody>
      </p:sp>
      <p:sp>
        <p:nvSpPr>
          <p:cNvPr id="27" name="Text Box 5"/>
          <p:cNvSpPr txBox="1">
            <a:spLocks noChangeArrowheads="1"/>
          </p:cNvSpPr>
          <p:nvPr/>
        </p:nvSpPr>
        <p:spPr bwMode="auto">
          <a:xfrm>
            <a:off x="6252634" y="3714396"/>
            <a:ext cx="5837767" cy="1323439"/>
          </a:xfrm>
          <a:prstGeom prst="rect">
            <a:avLst/>
          </a:prstGeom>
          <a:noFill/>
          <a:ln w="9525">
            <a:noFill/>
            <a:miter lim="800000"/>
            <a:headEnd/>
            <a:tailEnd/>
          </a:ln>
        </p:spPr>
        <p:txBody>
          <a:bodyPr>
            <a:spAutoFit/>
          </a:bodyPr>
          <a:lstStyle/>
          <a:p>
            <a:pPr marL="609585" indent="-609585">
              <a:spcBef>
                <a:spcPct val="50000"/>
              </a:spcBef>
              <a:defRPr/>
            </a:pPr>
            <a:r>
              <a:rPr lang="en-US" sz="3200" dirty="0">
                <a:solidFill>
                  <a:schemeClr val="accent4">
                    <a:lumMod val="10000"/>
                  </a:schemeClr>
                </a:solidFill>
                <a:latin typeface="Times New Roman" pitchFamily="18" charset="0"/>
                <a:cs typeface="Times New Roman" pitchFamily="18" charset="0"/>
              </a:rPr>
              <a:t>d/   </a:t>
            </a:r>
            <a:r>
              <a:rPr lang="en-US" sz="3200" dirty="0" err="1">
                <a:solidFill>
                  <a:schemeClr val="accent4">
                    <a:lumMod val="10000"/>
                  </a:schemeClr>
                </a:solidFill>
                <a:latin typeface="Times New Roman" pitchFamily="18" charset="0"/>
                <a:cs typeface="Times New Roman" pitchFamily="18" charset="0"/>
              </a:rPr>
              <a:t>Trăng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mờ</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còn</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tỏ</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hơn</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sao</a:t>
            </a:r>
            <a:endParaRPr lang="en-US" sz="3200" dirty="0">
              <a:solidFill>
                <a:srgbClr val="FF0000"/>
              </a:solidFill>
              <a:latin typeface="Times New Roman" pitchFamily="18" charset="0"/>
              <a:cs typeface="Times New Roman" pitchFamily="18" charset="0"/>
            </a:endParaRPr>
          </a:p>
          <a:p>
            <a:pPr marL="609585" indent="-609585">
              <a:spcBef>
                <a:spcPct val="50000"/>
              </a:spcBef>
              <a:defRPr/>
            </a:pP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Dẫu</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rằng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núi</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lở</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còn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cao</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hơn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đồi</a:t>
            </a:r>
            <a:r>
              <a:rPr lang="en-US" sz="3200" dirty="0">
                <a:solidFill>
                  <a:schemeClr val="accent4">
                    <a:lumMod val="10000"/>
                  </a:schemeClr>
                </a:solidFill>
                <a:latin typeface="Times New Roman" pitchFamily="18" charset="0"/>
                <a:cs typeface="Times New Roman" pitchFamily="18" charset="0"/>
              </a:rPr>
              <a:t>.</a:t>
            </a:r>
          </a:p>
        </p:txBody>
      </p:sp>
      <p:sp>
        <p:nvSpPr>
          <p:cNvPr id="28" name="Text Box 5"/>
          <p:cNvSpPr txBox="1">
            <a:spLocks noChangeArrowheads="1"/>
          </p:cNvSpPr>
          <p:nvPr/>
        </p:nvSpPr>
        <p:spPr bwMode="auto">
          <a:xfrm>
            <a:off x="6197600" y="3002236"/>
            <a:ext cx="6096000" cy="584775"/>
          </a:xfrm>
          <a:prstGeom prst="rect">
            <a:avLst/>
          </a:prstGeom>
          <a:noFill/>
          <a:ln w="9525">
            <a:noFill/>
            <a:miter lim="800000"/>
            <a:headEnd/>
            <a:tailEnd/>
          </a:ln>
        </p:spPr>
        <p:txBody>
          <a:bodyPr wrap="square">
            <a:spAutoFit/>
          </a:bodyPr>
          <a:lstStyle/>
          <a:p>
            <a:pPr marL="609585" indent="-609585">
              <a:spcBef>
                <a:spcPct val="50000"/>
              </a:spcBef>
              <a:defRPr/>
            </a:pPr>
            <a:r>
              <a:rPr lang="en-US" sz="3200" dirty="0">
                <a:solidFill>
                  <a:schemeClr val="accent4">
                    <a:lumMod val="10000"/>
                  </a:schemeClr>
                </a:solidFill>
                <a:latin typeface="Times New Roman" pitchFamily="18" charset="0"/>
                <a:cs typeface="Times New Roman" pitchFamily="18" charset="0"/>
              </a:rPr>
              <a:t>c/ </a:t>
            </a:r>
            <a:r>
              <a:rPr lang="en-US" sz="3200" dirty="0" err="1">
                <a:solidFill>
                  <a:schemeClr val="accent4">
                    <a:lumMod val="10000"/>
                  </a:schemeClr>
                </a:solidFill>
                <a:latin typeface="Times New Roman" pitchFamily="18" charset="0"/>
                <a:cs typeface="Times New Roman" pitchFamily="18" charset="0"/>
              </a:rPr>
              <a:t>Mùa</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hè</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cá</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sông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mùa</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đông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cá</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bể</a:t>
            </a:r>
            <a:r>
              <a:rPr lang="en-US" sz="3200" dirty="0">
                <a:solidFill>
                  <a:schemeClr val="accent4">
                    <a:lumMod val="10000"/>
                  </a:schemeClr>
                </a:solidFill>
                <a:latin typeface="Times New Roman" pitchFamily="18" charset="0"/>
                <a:cs typeface="Times New Roman" pitchFamily="18" charset="0"/>
              </a:rPr>
              <a:t>.</a:t>
            </a:r>
          </a:p>
        </p:txBody>
      </p:sp>
      <p:cxnSp>
        <p:nvCxnSpPr>
          <p:cNvPr id="4" name="Straight Connector 3">
            <a:extLst>
              <a:ext uri="{FF2B5EF4-FFF2-40B4-BE49-F238E27FC236}">
                <a16:creationId xmlns="" xmlns:a16="http://schemas.microsoft.com/office/drawing/2014/main" id="{9A015EE4-431F-410F-97BB-EFBB857089A9}"/>
              </a:ext>
            </a:extLst>
          </p:cNvPr>
          <p:cNvCxnSpPr>
            <a:cxnSpLocks/>
          </p:cNvCxnSpPr>
          <p:nvPr/>
        </p:nvCxnSpPr>
        <p:spPr>
          <a:xfrm>
            <a:off x="1320800" y="2146084"/>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DC2EF8DD-6288-47DA-B005-3D7937D98B30}"/>
              </a:ext>
            </a:extLst>
          </p:cNvPr>
          <p:cNvCxnSpPr>
            <a:cxnSpLocks/>
          </p:cNvCxnSpPr>
          <p:nvPr/>
        </p:nvCxnSpPr>
        <p:spPr>
          <a:xfrm>
            <a:off x="4120053" y="2139733"/>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CE90C837-150C-4180-885A-69916FBD0C15}"/>
              </a:ext>
            </a:extLst>
          </p:cNvPr>
          <p:cNvCxnSpPr>
            <a:cxnSpLocks/>
          </p:cNvCxnSpPr>
          <p:nvPr/>
        </p:nvCxnSpPr>
        <p:spPr>
          <a:xfrm>
            <a:off x="753240" y="2805387"/>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58AF7235-ABB7-4C38-8E5D-9D5057BBFDAE}"/>
              </a:ext>
            </a:extLst>
          </p:cNvPr>
          <p:cNvCxnSpPr>
            <a:cxnSpLocks/>
          </p:cNvCxnSpPr>
          <p:nvPr/>
        </p:nvCxnSpPr>
        <p:spPr>
          <a:xfrm>
            <a:off x="2483947" y="3541227"/>
            <a:ext cx="618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09FDE510-5A7C-45F5-8174-95B00685538E}"/>
              </a:ext>
            </a:extLst>
          </p:cNvPr>
          <p:cNvCxnSpPr>
            <a:cxnSpLocks/>
          </p:cNvCxnSpPr>
          <p:nvPr/>
        </p:nvCxnSpPr>
        <p:spPr>
          <a:xfrm>
            <a:off x="5588000" y="3530600"/>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805D106C-092E-4F9D-9EF7-7D33F2723C28}"/>
              </a:ext>
            </a:extLst>
          </p:cNvPr>
          <p:cNvCxnSpPr>
            <a:cxnSpLocks/>
          </p:cNvCxnSpPr>
          <p:nvPr/>
        </p:nvCxnSpPr>
        <p:spPr>
          <a:xfrm>
            <a:off x="3076027" y="4227787"/>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AA08EC94-76CC-41FE-8E4C-814B6AAE21C6}"/>
              </a:ext>
            </a:extLst>
          </p:cNvPr>
          <p:cNvCxnSpPr>
            <a:cxnSpLocks/>
          </p:cNvCxnSpPr>
          <p:nvPr/>
        </p:nvCxnSpPr>
        <p:spPr>
          <a:xfrm>
            <a:off x="4333760" y="4227787"/>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D05C365C-6906-473C-A927-46A3961BB2FE}"/>
              </a:ext>
            </a:extLst>
          </p:cNvPr>
          <p:cNvCxnSpPr>
            <a:cxnSpLocks/>
          </p:cNvCxnSpPr>
          <p:nvPr/>
        </p:nvCxnSpPr>
        <p:spPr>
          <a:xfrm>
            <a:off x="578067" y="4963507"/>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2DBBEB1E-A95A-4E65-9FF1-071F38289A65}"/>
              </a:ext>
            </a:extLst>
          </p:cNvPr>
          <p:cNvCxnSpPr>
            <a:cxnSpLocks/>
          </p:cNvCxnSpPr>
          <p:nvPr/>
        </p:nvCxnSpPr>
        <p:spPr>
          <a:xfrm>
            <a:off x="2617064" y="4967013"/>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图片 1">
            <a:extLst>
              <a:ext uri="{FF2B5EF4-FFF2-40B4-BE49-F238E27FC236}">
                <a16:creationId xmlns="" xmlns:a16="http://schemas.microsoft.com/office/drawing/2014/main" id="{913BEA6F-A205-42E9-874A-6EF9096CAA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4096" y="46327"/>
            <a:ext cx="1426305" cy="1818233"/>
          </a:xfrm>
          <a:prstGeom prst="rect">
            <a:avLst/>
          </a:prstGeom>
        </p:spPr>
      </p:pic>
      <p:pic>
        <p:nvPicPr>
          <p:cNvPr id="36"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023" y="5370455"/>
            <a:ext cx="1759222" cy="1487545"/>
          </a:xfrm>
          <a:prstGeom prst="rect">
            <a:avLst/>
          </a:prstGeom>
        </p:spPr>
      </p:pic>
    </p:spTree>
    <p:extLst>
      <p:ext uri="{BB962C8B-B14F-4D97-AF65-F5344CB8AC3E}">
        <p14:creationId xmlns:p14="http://schemas.microsoft.com/office/powerpoint/2010/main" val="1695409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125" autoRev="1" fill="hold">
                                          <p:stCondLst>
                                            <p:cond delay="0"/>
                                          </p:stCondLst>
                                        </p:cTn>
                                        <p:tgtEl>
                                          <p:spTgt spid="9"/>
                                        </p:tgtEl>
                                        <p:attrNameLst>
                                          <p:attrName>ppt_w</p:attrName>
                                        </p:attrNameLst>
                                      </p:cBhvr>
                                    </p:anim>
                                    <p:anim by="(#ppt_w*0.50)" calcmode="lin" valueType="num">
                                      <p:cBhvr>
                                        <p:cTn id="8" dur="125" decel="50000" autoRev="1" fill="hold">
                                          <p:stCondLst>
                                            <p:cond delay="0"/>
                                          </p:stCondLst>
                                        </p:cTn>
                                        <p:tgtEl>
                                          <p:spTgt spid="9"/>
                                        </p:tgtEl>
                                        <p:attrNameLst>
                                          <p:attrName>ppt_x</p:attrName>
                                        </p:attrNameLst>
                                      </p:cBhvr>
                                    </p:anim>
                                    <p:anim from="(-#ppt_h/2)" to="(#ppt_y)" calcmode="lin" valueType="num">
                                      <p:cBhvr>
                                        <p:cTn id="9" dur="250" fill="hold">
                                          <p:stCondLst>
                                            <p:cond delay="0"/>
                                          </p:stCondLst>
                                        </p:cTn>
                                        <p:tgtEl>
                                          <p:spTgt spid="9"/>
                                        </p:tgtEl>
                                        <p:attrNameLst>
                                          <p:attrName>ppt_y</p:attrName>
                                        </p:attrNameLst>
                                      </p:cBhvr>
                                    </p:anim>
                                    <p:animRot by="21600000">
                                      <p:cBhvr>
                                        <p:cTn id="10" dur="250" fill="hold">
                                          <p:stCondLst>
                                            <p:cond delay="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250" fill="hold"/>
                                        <p:tgtEl>
                                          <p:spTgt spid="21"/>
                                        </p:tgtEl>
                                        <p:attrNameLst>
                                          <p:attrName>ppt_w</p:attrName>
                                        </p:attrNameLst>
                                      </p:cBhvr>
                                      <p:tavLst>
                                        <p:tav tm="0">
                                          <p:val>
                                            <p:strVal val="#ppt_w+.3"/>
                                          </p:val>
                                        </p:tav>
                                        <p:tav tm="100000">
                                          <p:val>
                                            <p:strVal val="#ppt_w"/>
                                          </p:val>
                                        </p:tav>
                                      </p:tavLst>
                                    </p:anim>
                                    <p:anim calcmode="lin" valueType="num">
                                      <p:cBhvr>
                                        <p:cTn id="16" dur="250" fill="hold"/>
                                        <p:tgtEl>
                                          <p:spTgt spid="21"/>
                                        </p:tgtEl>
                                        <p:attrNameLst>
                                          <p:attrName>ppt_h</p:attrName>
                                        </p:attrNameLst>
                                      </p:cBhvr>
                                      <p:tavLst>
                                        <p:tav tm="0">
                                          <p:val>
                                            <p:strVal val="#ppt_h"/>
                                          </p:val>
                                        </p:tav>
                                        <p:tav tm="100000">
                                          <p:val>
                                            <p:strVal val="#ppt_h"/>
                                          </p:val>
                                        </p:tav>
                                      </p:tavLst>
                                    </p:anim>
                                    <p:animEffect transition="in" filter="fade">
                                      <p:cBhvr>
                                        <p:cTn id="17" dur="250"/>
                                        <p:tgtEl>
                                          <p:spTgt spid="21"/>
                                        </p:tgtEl>
                                      </p:cBhvr>
                                    </p:animEffect>
                                  </p:childTnLst>
                                </p:cTn>
                              </p:par>
                              <p:par>
                                <p:cTn id="18" presetID="50" presetClass="entr" presetSubtype="0"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250" fill="hold"/>
                                        <p:tgtEl>
                                          <p:spTgt spid="22"/>
                                        </p:tgtEl>
                                        <p:attrNameLst>
                                          <p:attrName>ppt_w</p:attrName>
                                        </p:attrNameLst>
                                      </p:cBhvr>
                                      <p:tavLst>
                                        <p:tav tm="0">
                                          <p:val>
                                            <p:strVal val="#ppt_w+.3"/>
                                          </p:val>
                                        </p:tav>
                                        <p:tav tm="100000">
                                          <p:val>
                                            <p:strVal val="#ppt_w"/>
                                          </p:val>
                                        </p:tav>
                                      </p:tavLst>
                                    </p:anim>
                                    <p:anim calcmode="lin" valueType="num">
                                      <p:cBhvr>
                                        <p:cTn id="21" dur="250" fill="hold"/>
                                        <p:tgtEl>
                                          <p:spTgt spid="22"/>
                                        </p:tgtEl>
                                        <p:attrNameLst>
                                          <p:attrName>ppt_h</p:attrName>
                                        </p:attrNameLst>
                                      </p:cBhvr>
                                      <p:tavLst>
                                        <p:tav tm="0">
                                          <p:val>
                                            <p:strVal val="#ppt_h"/>
                                          </p:val>
                                        </p:tav>
                                        <p:tav tm="100000">
                                          <p:val>
                                            <p:strVal val="#ppt_h"/>
                                          </p:val>
                                        </p:tav>
                                      </p:tavLst>
                                    </p:anim>
                                    <p:animEffect transition="in" filter="fade">
                                      <p:cBhvr>
                                        <p:cTn id="22" dur="250"/>
                                        <p:tgtEl>
                                          <p:spTgt spid="22"/>
                                        </p:tgtEl>
                                      </p:cBhvr>
                                    </p:animEffect>
                                  </p:childTnLst>
                                </p:cTn>
                              </p:par>
                              <p:par>
                                <p:cTn id="23" presetID="50" presetClass="entr" presetSubtype="0" decel="10000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250" fill="hold"/>
                                        <p:tgtEl>
                                          <p:spTgt spid="24"/>
                                        </p:tgtEl>
                                        <p:attrNameLst>
                                          <p:attrName>ppt_w</p:attrName>
                                        </p:attrNameLst>
                                      </p:cBhvr>
                                      <p:tavLst>
                                        <p:tav tm="0">
                                          <p:val>
                                            <p:strVal val="#ppt_w+.3"/>
                                          </p:val>
                                        </p:tav>
                                        <p:tav tm="100000">
                                          <p:val>
                                            <p:strVal val="#ppt_w"/>
                                          </p:val>
                                        </p:tav>
                                      </p:tavLst>
                                    </p:anim>
                                    <p:anim calcmode="lin" valueType="num">
                                      <p:cBhvr>
                                        <p:cTn id="26" dur="250" fill="hold"/>
                                        <p:tgtEl>
                                          <p:spTgt spid="24"/>
                                        </p:tgtEl>
                                        <p:attrNameLst>
                                          <p:attrName>ppt_h</p:attrName>
                                        </p:attrNameLst>
                                      </p:cBhvr>
                                      <p:tavLst>
                                        <p:tav tm="0">
                                          <p:val>
                                            <p:strVal val="#ppt_h"/>
                                          </p:val>
                                        </p:tav>
                                        <p:tav tm="100000">
                                          <p:val>
                                            <p:strVal val="#ppt_h"/>
                                          </p:val>
                                        </p:tav>
                                      </p:tavLst>
                                    </p:anim>
                                    <p:animEffect transition="in" filter="fade">
                                      <p:cBhvr>
                                        <p:cTn id="27" dur="250"/>
                                        <p:tgtEl>
                                          <p:spTgt spid="24"/>
                                        </p:tgtEl>
                                      </p:cBhvr>
                                    </p:animEffect>
                                  </p:childTnLst>
                                </p:cTn>
                              </p:par>
                              <p:par>
                                <p:cTn id="28" presetID="50" presetClass="entr" presetSubtype="0" decel="10000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250" fill="hold"/>
                                        <p:tgtEl>
                                          <p:spTgt spid="23"/>
                                        </p:tgtEl>
                                        <p:attrNameLst>
                                          <p:attrName>ppt_w</p:attrName>
                                        </p:attrNameLst>
                                      </p:cBhvr>
                                      <p:tavLst>
                                        <p:tav tm="0">
                                          <p:val>
                                            <p:strVal val="#ppt_w+.3"/>
                                          </p:val>
                                        </p:tav>
                                        <p:tav tm="100000">
                                          <p:val>
                                            <p:strVal val="#ppt_w"/>
                                          </p:val>
                                        </p:tav>
                                      </p:tavLst>
                                    </p:anim>
                                    <p:anim calcmode="lin" valueType="num">
                                      <p:cBhvr>
                                        <p:cTn id="31" dur="250" fill="hold"/>
                                        <p:tgtEl>
                                          <p:spTgt spid="23"/>
                                        </p:tgtEl>
                                        <p:attrNameLst>
                                          <p:attrName>ppt_h</p:attrName>
                                        </p:attrNameLst>
                                      </p:cBhvr>
                                      <p:tavLst>
                                        <p:tav tm="0">
                                          <p:val>
                                            <p:strVal val="#ppt_h"/>
                                          </p:val>
                                        </p:tav>
                                        <p:tav tm="100000">
                                          <p:val>
                                            <p:strVal val="#ppt_h"/>
                                          </p:val>
                                        </p:tav>
                                      </p:tavLst>
                                    </p:anim>
                                    <p:animEffect transition="in" filter="fade">
                                      <p:cBhvr>
                                        <p:cTn id="32" dur="25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barn(inVertical)">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wipe(down)">
                                      <p:cBhvr>
                                        <p:cTn id="96" dur="500"/>
                                        <p:tgtEl>
                                          <p:spTgt spid="2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barn(inVertical)">
                                      <p:cBhvr>
                                        <p:cTn id="101" dur="500"/>
                                        <p:tgtEl>
                                          <p:spTgt spid="28"/>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500"/>
                                        <p:tgtEl>
                                          <p:spTgt spid="27"/>
                                        </p:tgtEl>
                                      </p:cBhvr>
                                    </p:animEffect>
                                  </p:childTnLst>
                                </p:cTn>
                              </p:par>
                              <p:par>
                                <p:cTn id="107" presetID="17" presetClass="entr" presetSubtype="10" fill="hold" nodeType="withEffect">
                                  <p:stCondLst>
                                    <p:cond delay="0"/>
                                  </p:stCondLst>
                                  <p:childTnLst>
                                    <p:set>
                                      <p:cBhvr>
                                        <p:cTn id="108" dur="1" fill="hold">
                                          <p:stCondLst>
                                            <p:cond delay="0"/>
                                          </p:stCondLst>
                                        </p:cTn>
                                        <p:tgtEl>
                                          <p:spTgt spid="35"/>
                                        </p:tgtEl>
                                        <p:attrNameLst>
                                          <p:attrName>style.visibility</p:attrName>
                                        </p:attrNameLst>
                                      </p:cBhvr>
                                      <p:to>
                                        <p:strVal val="visible"/>
                                      </p:to>
                                    </p:set>
                                    <p:anim calcmode="lin" valueType="num">
                                      <p:cBhvr>
                                        <p:cTn id="109" dur="500" fill="hold"/>
                                        <p:tgtEl>
                                          <p:spTgt spid="35"/>
                                        </p:tgtEl>
                                        <p:attrNameLst>
                                          <p:attrName>ppt_w</p:attrName>
                                        </p:attrNameLst>
                                      </p:cBhvr>
                                      <p:tavLst>
                                        <p:tav tm="0">
                                          <p:val>
                                            <p:fltVal val="0"/>
                                          </p:val>
                                        </p:tav>
                                        <p:tav tm="100000">
                                          <p:val>
                                            <p:strVal val="#ppt_w"/>
                                          </p:val>
                                        </p:tav>
                                      </p:tavLst>
                                    </p:anim>
                                    <p:anim calcmode="lin" valueType="num">
                                      <p:cBhvr>
                                        <p:cTn id="110" dur="500" fill="hold"/>
                                        <p:tgtEl>
                                          <p:spTgt spid="35"/>
                                        </p:tgtEl>
                                        <p:attrNameLst>
                                          <p:attrName>ppt_h</p:attrName>
                                        </p:attrNameLst>
                                      </p:cBhvr>
                                      <p:tavLst>
                                        <p:tav tm="0">
                                          <p:val>
                                            <p:strVal val="#ppt_h"/>
                                          </p:val>
                                        </p:tav>
                                        <p:tav tm="100000">
                                          <p:val>
                                            <p:strVal val="#ppt_h"/>
                                          </p:val>
                                        </p:tav>
                                      </p:tavLst>
                                    </p:anim>
                                  </p:childTnLst>
                                </p:cTn>
                              </p:par>
                              <p:par>
                                <p:cTn id="111" presetID="2" presetClass="entr" presetSubtype="4" fill="hold" nodeType="withEffect">
                                  <p:stCondLst>
                                    <p:cond delay="0"/>
                                  </p:stCondLst>
                                  <p:childTnLst>
                                    <p:set>
                                      <p:cBhvr>
                                        <p:cTn id="112" dur="1" fill="hold">
                                          <p:stCondLst>
                                            <p:cond delay="0"/>
                                          </p:stCondLst>
                                        </p:cTn>
                                        <p:tgtEl>
                                          <p:spTgt spid="36"/>
                                        </p:tgtEl>
                                        <p:attrNameLst>
                                          <p:attrName>style.visibility</p:attrName>
                                        </p:attrNameLst>
                                      </p:cBhvr>
                                      <p:to>
                                        <p:strVal val="visible"/>
                                      </p:to>
                                    </p:set>
                                    <p:anim calcmode="lin" valueType="num">
                                      <p:cBhvr additive="base">
                                        <p:cTn id="113" dur="500" fill="hold"/>
                                        <p:tgtEl>
                                          <p:spTgt spid="36"/>
                                        </p:tgtEl>
                                        <p:attrNameLst>
                                          <p:attrName>ppt_x</p:attrName>
                                        </p:attrNameLst>
                                      </p:cBhvr>
                                      <p:tavLst>
                                        <p:tav tm="0">
                                          <p:val>
                                            <p:strVal val="#ppt_x"/>
                                          </p:val>
                                        </p:tav>
                                        <p:tav tm="100000">
                                          <p:val>
                                            <p:strVal val="#ppt_x"/>
                                          </p:val>
                                        </p:tav>
                                      </p:tavLst>
                                    </p:anim>
                                    <p:anim calcmode="lin" valueType="num">
                                      <p:cBhvr additive="base">
                                        <p:cTn id="1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2" grpId="0"/>
      <p:bldP spid="23" grpId="0"/>
      <p:bldP spid="24" grpId="0"/>
      <p:bldP spid="25"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0174879A-B812-42E5-B889-4BABA3B16E09}"/>
              </a:ext>
            </a:extLst>
          </p:cNvPr>
          <p:cNvPicPr>
            <a:picLocks noChangeAspect="1"/>
          </p:cNvPicPr>
          <p:nvPr/>
        </p:nvPicPr>
        <p:blipFill rotWithShape="1">
          <a:blip r:embed="rId3">
            <a:extLst>
              <a:ext uri="{28A0092B-C50C-407E-A947-70E740481C1C}">
                <a14:useLocalDpi xmlns:a14="http://schemas.microsoft.com/office/drawing/2010/main" val="0"/>
              </a:ext>
            </a:extLst>
          </a:blip>
          <a:srcRect l="44565" t="21591" r="28541" b="-1128"/>
          <a:stretch/>
        </p:blipFill>
        <p:spPr>
          <a:xfrm>
            <a:off x="3837936" y="2148770"/>
            <a:ext cx="2829636" cy="4709230"/>
          </a:xfrm>
          <a:prstGeom prst="rect">
            <a:avLst/>
          </a:prstGeom>
        </p:spPr>
      </p:pic>
      <p:sp>
        <p:nvSpPr>
          <p:cNvPr id="6" name="文本框 17">
            <a:extLst>
              <a:ext uri="{FF2B5EF4-FFF2-40B4-BE49-F238E27FC236}">
                <a16:creationId xmlns="" xmlns:a16="http://schemas.microsoft.com/office/drawing/2014/main" id="{CBD4AC5E-1B18-4557-9E8F-13ED46D3327F}"/>
              </a:ext>
            </a:extLst>
          </p:cNvPr>
          <p:cNvSpPr txBox="1"/>
          <p:nvPr/>
        </p:nvSpPr>
        <p:spPr>
          <a:xfrm>
            <a:off x="2561496" y="1016919"/>
            <a:ext cx="62182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Times New Roman" panose="02020603050405020304" pitchFamily="18" charset="0"/>
                <a:ea typeface="inpin heiti" panose="00000500000000000000"/>
                <a:cs typeface="Times New Roman" panose="02020603050405020304" pitchFamily="18" charset="0"/>
                <a:sym typeface="inpin heiti" panose="00000500000000000000" pitchFamily="2" charset="-122"/>
              </a:rPr>
              <a:t>Người</a:t>
            </a:r>
            <a:r>
              <a:rPr kumimoji="0" lang="vi-VN" altLang="zh-CN" sz="2800" b="1" i="0" u="none" strike="noStrike" kern="1200" cap="none" spc="0" normalizeH="0" noProof="0" dirty="0" smtClean="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Times New Roman" panose="02020603050405020304" pitchFamily="18" charset="0"/>
                <a:ea typeface="inpin heiti" panose="00000500000000000000"/>
                <a:cs typeface="Times New Roman" panose="02020603050405020304" pitchFamily="18" charset="0"/>
                <a:sym typeface="inpin heiti" panose="00000500000000000000" pitchFamily="2" charset="-122"/>
              </a:rPr>
              <a:t> chiến sĩ giàu nghị lực</a:t>
            </a:r>
            <a:endParaRPr kumimoji="0" lang="en-US" altLang="zh-CN" sz="2800" b="1" i="0" u="none" strike="noStrike" kern="1200" cap="none" spc="0" normalizeH="0" baseline="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Times New Roman" panose="02020603050405020304" pitchFamily="18" charset="0"/>
              <a:ea typeface="inpin heiti" panose="00000500000000000000"/>
              <a:cs typeface="Times New Roman" panose="02020603050405020304" pitchFamily="18" charset="0"/>
              <a:sym typeface="inpin heiti" panose="00000500000000000000" pitchFamily="2" charset="-122"/>
            </a:endParaRPr>
          </a:p>
        </p:txBody>
      </p:sp>
      <p:pic>
        <p:nvPicPr>
          <p:cNvPr id="8" name="Picture 22" descr="Mô tả ảnh."/>
          <p:cNvPicPr>
            <a:picLocks noChangeAspect="1" noChangeArrowheads="1"/>
          </p:cNvPicPr>
          <p:nvPr/>
        </p:nvPicPr>
        <p:blipFill>
          <a:blip r:embed="rId4">
            <a:extLst>
              <a:ext uri="{28A0092B-C50C-407E-A947-70E740481C1C}">
                <a14:useLocalDpi xmlns:a14="http://schemas.microsoft.com/office/drawing/2010/main" val="0"/>
              </a:ext>
            </a:extLst>
          </a:blip>
          <a:srcRect l="48932" t="-943" r="-865" b="43396"/>
          <a:stretch>
            <a:fillRect/>
          </a:stretch>
        </p:blipFill>
        <p:spPr bwMode="auto">
          <a:xfrm>
            <a:off x="5957455" y="1454727"/>
            <a:ext cx="6234546" cy="530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589259" y="-23214"/>
            <a:ext cx="85344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b="1" dirty="0">
                <a:latin typeface="Times New Roman" panose="02020603050405020304" pitchFamily="18" charset="0"/>
                <a:cs typeface="Times New Roman" panose="02020603050405020304" pitchFamily="18" charset="0"/>
              </a:rPr>
              <a:t>Thứ </a:t>
            </a:r>
            <a:r>
              <a:rPr lang="en-US" altLang="en-US" b="1" dirty="0" err="1" smtClean="0">
                <a:latin typeface="Times New Roman" panose="02020603050405020304" pitchFamily="18" charset="0"/>
                <a:cs typeface="Times New Roman" panose="02020603050405020304" pitchFamily="18" charset="0"/>
              </a:rPr>
              <a:t>ba</a:t>
            </a:r>
            <a:r>
              <a:rPr lang="vi-VN" altLang="en-US" b="1" dirty="0" smtClean="0">
                <a:latin typeface="Times New Roman" panose="02020603050405020304" pitchFamily="18" charset="0"/>
                <a:cs typeface="Times New Roman" panose="02020603050405020304" pitchFamily="18" charset="0"/>
              </a:rPr>
              <a:t> </a:t>
            </a:r>
            <a:r>
              <a:rPr lang="vi-VN" altLang="en-US" b="1" dirty="0">
                <a:latin typeface="Times New Roman" panose="02020603050405020304" pitchFamily="18" charset="0"/>
                <a:cs typeface="Times New Roman" panose="02020603050405020304" pitchFamily="18" charset="0"/>
              </a:rPr>
              <a:t>ngày </a:t>
            </a:r>
            <a:r>
              <a:rPr lang="en-US" altLang="en-US" b="1" dirty="0" smtClean="0">
                <a:latin typeface="Times New Roman" panose="02020603050405020304" pitchFamily="18" charset="0"/>
                <a:cs typeface="Times New Roman" panose="02020603050405020304" pitchFamily="18" charset="0"/>
              </a:rPr>
              <a:t>7</a:t>
            </a:r>
            <a:r>
              <a:rPr lang="vi-VN" altLang="en-US" b="1" dirty="0" smtClean="0">
                <a:latin typeface="Times New Roman" panose="02020603050405020304" pitchFamily="18" charset="0"/>
                <a:cs typeface="Times New Roman" panose="02020603050405020304" pitchFamily="18" charset="0"/>
              </a:rPr>
              <a:t> </a:t>
            </a:r>
            <a:r>
              <a:rPr lang="vi-VN" altLang="en-US" b="1" dirty="0">
                <a:latin typeface="Times New Roman" panose="02020603050405020304" pitchFamily="18" charset="0"/>
                <a:cs typeface="Times New Roman" panose="02020603050405020304" pitchFamily="18" charset="0"/>
              </a:rPr>
              <a:t>tháng </a:t>
            </a:r>
            <a:r>
              <a:rPr lang="vi-VN" altLang="en-US" b="1" dirty="0" smtClean="0">
                <a:latin typeface="Times New Roman" panose="02020603050405020304" pitchFamily="18" charset="0"/>
                <a:cs typeface="Times New Roman" panose="02020603050405020304" pitchFamily="18" charset="0"/>
              </a:rPr>
              <a:t>1</a:t>
            </a:r>
            <a:r>
              <a:rPr lang="en-US" altLang="en-US" b="1" dirty="0" smtClean="0">
                <a:latin typeface="Times New Roman" panose="02020603050405020304" pitchFamily="18" charset="0"/>
                <a:cs typeface="Times New Roman" panose="02020603050405020304" pitchFamily="18" charset="0"/>
              </a:rPr>
              <a:t>2</a:t>
            </a:r>
            <a:r>
              <a:rPr lang="vi-VN" altLang="en-US" b="1" dirty="0" smtClean="0">
                <a:latin typeface="Times New Roman" panose="02020603050405020304" pitchFamily="18" charset="0"/>
                <a:cs typeface="Times New Roman" panose="02020603050405020304" pitchFamily="18" charset="0"/>
              </a:rPr>
              <a:t>  </a:t>
            </a:r>
            <a:r>
              <a:rPr lang="vi-VN" altLang="en-US" b="1" dirty="0">
                <a:latin typeface="Times New Roman" panose="02020603050405020304" pitchFamily="18" charset="0"/>
                <a:cs typeface="Times New Roman" panose="02020603050405020304" pitchFamily="18" charset="0"/>
              </a:rPr>
              <a:t>năm 2021</a:t>
            </a:r>
            <a:endParaRPr lang="en-US" altLang="en-US"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b="1" dirty="0" err="1" smtClean="0">
                <a:latin typeface="Times New Roman" panose="02020603050405020304" pitchFamily="18" charset="0"/>
                <a:cs typeface="Times New Roman" panose="02020603050405020304" pitchFamily="18" charset="0"/>
              </a:rPr>
              <a:t>Chính</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tả</a:t>
            </a:r>
            <a:endParaRPr lang="en-US" altLang="en-US" b="1" dirty="0" smtClean="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b="1" dirty="0" smtClean="0">
                <a:solidFill>
                  <a:srgbClr val="FF0000"/>
                </a:solidFill>
                <a:latin typeface="Times New Roman" panose="02020603050405020304" pitchFamily="18" charset="0"/>
                <a:cs typeface="Times New Roman" panose="02020603050405020304" pitchFamily="18" charset="0"/>
              </a:rPr>
              <a:t> </a:t>
            </a:r>
            <a:endParaRPr lang="en-US" altLang="en-US"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FontTx/>
              <a:buNone/>
            </a:pPr>
            <a:endParaRPr lang="en-US" alt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485116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anim calcmode="lin" valueType="num">
                                      <p:cBhvr>
                                        <p:cTn id="1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
                                        </p:tgtEl>
                                      </p:cBhvr>
                                    </p:animEffect>
                                  </p:childTnLst>
                                </p:cTn>
                              </p:par>
                            </p:childTnLst>
                          </p:cTn>
                        </p:par>
                        <p:par>
                          <p:cTn id="18" fill="hold">
                            <p:stCondLst>
                              <p:cond delay="1600"/>
                            </p:stCondLst>
                            <p:childTnLst>
                              <p:par>
                                <p:cTn id="19" presetID="36" presetClass="emph" presetSubtype="0" repeatCount="indefinite" fill="hold" grpId="1" nodeType="afterEffect">
                                  <p:stCondLst>
                                    <p:cond delay="0"/>
                                  </p:stCondLst>
                                  <p:iterate type="lt">
                                    <p:tmPct val="10000"/>
                                  </p:iterate>
                                  <p:childTnLst>
                                    <p:animScale>
                                      <p:cBhvr>
                                        <p:cTn id="20" dur="500" autoRev="1" fill="hold">
                                          <p:stCondLst>
                                            <p:cond delay="0"/>
                                          </p:stCondLst>
                                        </p:cTn>
                                        <p:tgtEl>
                                          <p:spTgt spid="6"/>
                                        </p:tgtEl>
                                      </p:cBhvr>
                                      <p:to x="80000" y="100000"/>
                                    </p:animScale>
                                    <p:anim by="(#ppt_w*0.10)" calcmode="lin" valueType="num">
                                      <p:cBhvr>
                                        <p:cTn id="21" dur="500" autoRev="1" fill="hold">
                                          <p:stCondLst>
                                            <p:cond delay="0"/>
                                          </p:stCondLst>
                                        </p:cTn>
                                        <p:tgtEl>
                                          <p:spTgt spid="6"/>
                                        </p:tgtEl>
                                        <p:attrNameLst>
                                          <p:attrName>ppt_x</p:attrName>
                                        </p:attrNameLst>
                                      </p:cBhvr>
                                    </p:anim>
                                    <p:anim by="(-#ppt_w*0.10)" calcmode="lin" valueType="num">
                                      <p:cBhvr>
                                        <p:cTn id="22" dur="500" autoRev="1" fill="hold">
                                          <p:stCondLst>
                                            <p:cond delay="0"/>
                                          </p:stCondLst>
                                        </p:cTn>
                                        <p:tgtEl>
                                          <p:spTgt spid="6"/>
                                        </p:tgtEl>
                                        <p:attrNameLst>
                                          <p:attrName>ppt_y</p:attrName>
                                        </p:attrNameLst>
                                      </p:cBhvr>
                                    </p:anim>
                                    <p:animRot by="-480000">
                                      <p:cBhvr>
                                        <p:cTn id="23" dur="500" autoRev="1" fill="hold">
                                          <p:stCondLst>
                                            <p:cond delay="0"/>
                                          </p:stCondLst>
                                        </p:cTn>
                                        <p:tgtEl>
                                          <p:spTgt spid="6"/>
                                        </p:tgtEl>
                                        <p:attrNameLst>
                                          <p:attrName>r</p:attrName>
                                        </p:attrNameLst>
                                      </p:cBhvr>
                                    </p:animRot>
                                  </p:childTnLst>
                                </p:cTn>
                              </p:par>
                              <p:par>
                                <p:cTn id="24" presetID="3"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978" y="-721716"/>
            <a:ext cx="13653370" cy="7886604"/>
          </a:xfrm>
          <a:prstGeom prst="rect">
            <a:avLst/>
          </a:prstGeom>
        </p:spPr>
      </p:pic>
      <p:grpSp>
        <p:nvGrpSpPr>
          <p:cNvPr id="16" name="组合 19">
            <a:extLst>
              <a:ext uri="{FF2B5EF4-FFF2-40B4-BE49-F238E27FC236}">
                <a16:creationId xmlns="" xmlns:a16="http://schemas.microsoft.com/office/drawing/2014/main" id="{323ABB8F-DD58-42D7-945F-8B38D2BE2EB5}"/>
              </a:ext>
            </a:extLst>
          </p:cNvPr>
          <p:cNvGrpSpPr/>
          <p:nvPr/>
        </p:nvGrpSpPr>
        <p:grpSpPr>
          <a:xfrm>
            <a:off x="138867" y="0"/>
            <a:ext cx="2736450" cy="932799"/>
            <a:chOff x="6475654" y="1638642"/>
            <a:chExt cx="4396503" cy="3875422"/>
          </a:xfrm>
        </p:grpSpPr>
        <p:grpSp>
          <p:nvGrpSpPr>
            <p:cNvPr id="17" name="组合 1">
              <a:extLst>
                <a:ext uri="{FF2B5EF4-FFF2-40B4-BE49-F238E27FC236}">
                  <a16:creationId xmlns="" xmlns:a16="http://schemas.microsoft.com/office/drawing/2014/main" id="{6E5270E2-C702-4B90-93D7-43EA682E33F6}"/>
                </a:ext>
              </a:extLst>
            </p:cNvPr>
            <p:cNvGrpSpPr/>
            <p:nvPr/>
          </p:nvGrpSpPr>
          <p:grpSpPr>
            <a:xfrm>
              <a:off x="6475654" y="2064662"/>
              <a:ext cx="4259379" cy="3449402"/>
              <a:chOff x="551674" y="602974"/>
              <a:chExt cx="4258639" cy="3448337"/>
            </a:xfrm>
          </p:grpSpPr>
          <p:pic>
            <p:nvPicPr>
              <p:cNvPr id="20" name="Picture 242" descr="C:\Users\Thinkpad\Desktop\新建文件夹 (2)\2_0005_图层-3.png">
                <a:extLst>
                  <a:ext uri="{FF2B5EF4-FFF2-40B4-BE49-F238E27FC236}">
                    <a16:creationId xmlns="" xmlns:a16="http://schemas.microsoft.com/office/drawing/2014/main" id="{7F82C9D1-2D01-44B7-896A-B8DC9651CF7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14">
                <a:extLst>
                  <a:ext uri="{FF2B5EF4-FFF2-40B4-BE49-F238E27FC236}">
                    <a16:creationId xmlns="" xmlns:a16="http://schemas.microsoft.com/office/drawing/2014/main" id="{D8E9F1DA-2E7B-4080-9501-6834520DE328}"/>
                  </a:ext>
                </a:extLst>
              </p:cNvPr>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8" name="Picture 243" descr="C:\Users\Thinkpad\Desktop\新建文件夹 (2)\2_0000_图层-8.png">
              <a:extLst>
                <a:ext uri="{FF2B5EF4-FFF2-40B4-BE49-F238E27FC236}">
                  <a16:creationId xmlns="" xmlns:a16="http://schemas.microsoft.com/office/drawing/2014/main" id="{338E2415-189B-4AF7-8B2B-FA6E888C867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5" descr="C:\Users\Thinkpad\Desktop\新建文件夹 (2)\2_0002_图层-6.png">
              <a:extLst>
                <a:ext uri="{FF2B5EF4-FFF2-40B4-BE49-F238E27FC236}">
                  <a16:creationId xmlns="" xmlns:a16="http://schemas.microsoft.com/office/drawing/2014/main" id="{B154187C-B800-45B5-9B99-6CDBED8400A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图片 16">
            <a:extLst>
              <a:ext uri="{FF2B5EF4-FFF2-40B4-BE49-F238E27FC236}">
                <a16:creationId xmlns="" xmlns:a16="http://schemas.microsoft.com/office/drawing/2014/main" id="{08320FF5-4973-4DF8-8ECE-86ED89057A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11842" y="39957"/>
            <a:ext cx="886576" cy="1306387"/>
          </a:xfrm>
          <a:prstGeom prst="rect">
            <a:avLst/>
          </a:prstGeom>
        </p:spPr>
      </p:pic>
      <p:sp>
        <p:nvSpPr>
          <p:cNvPr id="2" name="Text Box 7">
            <a:extLst>
              <a:ext uri="{FF2B5EF4-FFF2-40B4-BE49-F238E27FC236}">
                <a16:creationId xmlns="" xmlns:a16="http://schemas.microsoft.com/office/drawing/2014/main" id="{4CE52F0F-5713-440E-B696-8ADC829A7F6D}"/>
              </a:ext>
            </a:extLst>
          </p:cNvPr>
          <p:cNvSpPr txBox="1">
            <a:spLocks noChangeArrowheads="1"/>
          </p:cNvSpPr>
          <p:nvPr/>
        </p:nvSpPr>
        <p:spPr bwMode="auto">
          <a:xfrm>
            <a:off x="2291245" y="838196"/>
            <a:ext cx="8735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en-US" sz="4000" b="1" dirty="0">
                <a:solidFill>
                  <a:srgbClr val="FF0000"/>
                </a:solidFill>
                <a:latin typeface="Times New Roman" panose="02020603050405020304" pitchFamily="18" charset="0"/>
                <a:cs typeface="Times New Roman" panose="02020603050405020304" pitchFamily="18" charset="0"/>
              </a:rPr>
              <a:t>Người chiến sĩ giàu nghị lực </a:t>
            </a:r>
          </a:p>
        </p:txBody>
      </p:sp>
      <p:sp>
        <p:nvSpPr>
          <p:cNvPr id="3" name="Text Box 12">
            <a:extLst>
              <a:ext uri="{FF2B5EF4-FFF2-40B4-BE49-F238E27FC236}">
                <a16:creationId xmlns="" xmlns:a16="http://schemas.microsoft.com/office/drawing/2014/main" id="{9BE5EF80-FB5C-450C-AD25-CB33921649B2}"/>
              </a:ext>
            </a:extLst>
          </p:cNvPr>
          <p:cNvSpPr txBox="1">
            <a:spLocks noChangeArrowheads="1"/>
          </p:cNvSpPr>
          <p:nvPr/>
        </p:nvSpPr>
        <p:spPr bwMode="auto">
          <a:xfrm>
            <a:off x="818795" y="1591543"/>
            <a:ext cx="104775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b="1" dirty="0">
                <a:latin typeface="Times New Roman" panose="02020603050405020304" pitchFamily="18" charset="0"/>
                <a:cs typeface="Times New Roman" panose="02020603050405020304" pitchFamily="18" charset="0"/>
              </a:rPr>
              <a:t>      </a:t>
            </a:r>
            <a:r>
              <a:rPr lang="vi-VN" altLang="en-US" b="1" dirty="0">
                <a:latin typeface="Times New Roman" panose="02020603050405020304" pitchFamily="18" charset="0"/>
                <a:cs typeface="Times New Roman" panose="02020603050405020304" pitchFamily="18" charset="0"/>
              </a:rPr>
              <a:t>Trong trận chiến đấu giải phóng Sài Gòn cuối tháng 4 năm 1975, Lê Duy Ứng bị thương nặng. Anh đã quệt máu chảy từ đôi mắt bị thương vẽ một bức chân dung Bác Hồ. Tác phẩm của người thương binh hỏng mắt đã gây xúc động cho đồng bào cả nước. Từ đó đến nay, hoạ sĩ Lê Duy Ứng đã có hơn 30 triển lãm tranh, tượng, đoạt 5 giải thưởng mĩ thuật quốc gia và quốc tế. Nhiều tác phẩm của anh được đặt trân trọng trong các bảo tàng lớn của đất nước </a:t>
            </a:r>
            <a:r>
              <a:rPr lang="vi-VN" altLang="en-US" b="1" dirty="0" smtClean="0">
                <a:latin typeface="Times New Roman" panose="02020603050405020304" pitchFamily="18" charset="0"/>
                <a:cs typeface="Times New Roman" panose="02020603050405020304" pitchFamily="18" charset="0"/>
              </a:rPr>
              <a:t>.</a:t>
            </a:r>
          </a:p>
          <a:p>
            <a:pPr algn="r">
              <a:spcBef>
                <a:spcPct val="0"/>
              </a:spcBef>
              <a:buFontTx/>
              <a:buNone/>
            </a:pPr>
            <a:r>
              <a:rPr lang="vi-VN" altLang="en-US" b="1" dirty="0" smtClean="0">
                <a:latin typeface="Times New Roman" panose="02020603050405020304" pitchFamily="18" charset="0"/>
                <a:cs typeface="Times New Roman" panose="02020603050405020304" pitchFamily="18" charset="0"/>
              </a:rPr>
              <a:t>Theo Báo Lao động</a:t>
            </a:r>
            <a:endParaRPr lang="vi-VN" altLang="en-US" b="1" dirty="0">
              <a:latin typeface="Times New Roman" panose="02020603050405020304" pitchFamily="18" charset="0"/>
              <a:cs typeface="Times New Roman" panose="02020603050405020304" pitchFamily="18" charset="0"/>
            </a:endParaRPr>
          </a:p>
        </p:txBody>
      </p:sp>
      <p:sp>
        <p:nvSpPr>
          <p:cNvPr id="23" name="Text Box 7">
            <a:extLst>
              <a:ext uri="{FF2B5EF4-FFF2-40B4-BE49-F238E27FC236}">
                <a16:creationId xmlns="" xmlns:a16="http://schemas.microsoft.com/office/drawing/2014/main" id="{267FF0C3-71FA-4297-B417-35D8879EFE85}"/>
              </a:ext>
            </a:extLst>
          </p:cNvPr>
          <p:cNvSpPr txBox="1">
            <a:spLocks noChangeArrowheads="1"/>
          </p:cNvSpPr>
          <p:nvPr/>
        </p:nvSpPr>
        <p:spPr bwMode="auto">
          <a:xfrm>
            <a:off x="173387" y="379470"/>
            <a:ext cx="23378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200" dirty="0" smtClean="0">
                <a:solidFill>
                  <a:srgbClr val="FF0000"/>
                </a:solidFill>
                <a:latin typeface=".VnClarendon" panose="020B7200000000000000" pitchFamily="34" charset="0"/>
              </a:rPr>
              <a:t>SGK/ 116 </a:t>
            </a:r>
            <a:endParaRPr lang="en-US" altLang="en-US" sz="2200" dirty="0">
              <a:solidFill>
                <a:srgbClr val="FF0000"/>
              </a:solidFill>
              <a:latin typeface=".VnClarendon" panose="020B7200000000000000" pitchFamily="34" charset="0"/>
            </a:endParaRPr>
          </a:p>
        </p:txBody>
      </p:sp>
    </p:spTree>
    <p:extLst>
      <p:ext uri="{BB962C8B-B14F-4D97-AF65-F5344CB8AC3E}">
        <p14:creationId xmlns:p14="http://schemas.microsoft.com/office/powerpoint/2010/main" val="946691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by="(-#ppt_w*2)" calcmode="lin" valueType="num">
                                      <p:cBhvr rctx="PPT">
                                        <p:cTn id="14" dur="125" autoRev="1" fill="hold">
                                          <p:stCondLst>
                                            <p:cond delay="0"/>
                                          </p:stCondLst>
                                        </p:cTn>
                                        <p:tgtEl>
                                          <p:spTgt spid="3"/>
                                        </p:tgtEl>
                                        <p:attrNameLst>
                                          <p:attrName>ppt_w</p:attrName>
                                        </p:attrNameLst>
                                      </p:cBhvr>
                                    </p:anim>
                                    <p:anim by="(#ppt_w*0.50)" calcmode="lin" valueType="num">
                                      <p:cBhvr>
                                        <p:cTn id="15" dur="125" decel="50000" autoRev="1" fill="hold">
                                          <p:stCondLst>
                                            <p:cond delay="0"/>
                                          </p:stCondLst>
                                        </p:cTn>
                                        <p:tgtEl>
                                          <p:spTgt spid="3"/>
                                        </p:tgtEl>
                                        <p:attrNameLst>
                                          <p:attrName>ppt_x</p:attrName>
                                        </p:attrNameLst>
                                      </p:cBhvr>
                                    </p:anim>
                                    <p:anim from="(-#ppt_h/2)" to="(#ppt_y)" calcmode="lin" valueType="num">
                                      <p:cBhvr>
                                        <p:cTn id="16" dur="250" fill="hold">
                                          <p:stCondLst>
                                            <p:cond delay="0"/>
                                          </p:stCondLst>
                                        </p:cTn>
                                        <p:tgtEl>
                                          <p:spTgt spid="3"/>
                                        </p:tgtEl>
                                        <p:attrNameLst>
                                          <p:attrName>ppt_y</p:attrName>
                                        </p:attrNameLst>
                                      </p:cBhvr>
                                    </p:anim>
                                    <p:animRot by="21600000">
                                      <p:cBhvr>
                                        <p:cTn id="17" dur="250" fill="hold">
                                          <p:stCondLst>
                                            <p:cond delay="0"/>
                                          </p:stCondLst>
                                        </p:cTn>
                                        <p:tgtEl>
                                          <p:spTgt spid="3"/>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42" presetClass="path" presetSubtype="0" decel="46667" fill="hold" nodeType="withEffect">
                                  <p:stCondLst>
                                    <p:cond delay="0"/>
                                  </p:stCondLst>
                                  <p:childTnLst>
                                    <p:animMotion origin="layout" path="M 0.11276 0.02453 L -1.875E-6 2.22222E-6 " pathEditMode="relative" rAng="0" ptsTypes="AA">
                                      <p:cBhvr>
                                        <p:cTn id="22" dur="500" fill="hold"/>
                                        <p:tgtEl>
                                          <p:spTgt spid="22"/>
                                        </p:tgtEl>
                                        <p:attrNameLst>
                                          <p:attrName>ppt_x</p:attrName>
                                          <p:attrName>ppt_y</p:attrName>
                                        </p:attrNameLst>
                                      </p:cBhvr>
                                      <p:rCtr x="-5638" y="-1227"/>
                                    </p:animMotion>
                                  </p:childTnLst>
                                </p:cTn>
                              </p:par>
                            </p:childTnLst>
                          </p:cTn>
                        </p:par>
                        <p:par>
                          <p:cTn id="23" fill="hold">
                            <p:stCondLst>
                              <p:cond delay="9075"/>
                            </p:stCondLst>
                            <p:childTnLst>
                              <p:par>
                                <p:cTn id="24" presetID="1"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par>
                          <p:cTn id="26" fill="hold">
                            <p:stCondLst>
                              <p:cond delay="9075"/>
                            </p:stCondLst>
                            <p:childTnLst>
                              <p:par>
                                <p:cTn id="27" presetID="1"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9075"/>
                            </p:stCondLst>
                            <p:childTnLst>
                              <p:par>
                                <p:cTn id="30" presetID="1"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 xmlns:a16="http://schemas.microsoft.com/office/drawing/2014/main" id="{9B360206-3D0F-417A-91FB-107D762DDCD1}"/>
              </a:ext>
            </a:extLst>
          </p:cNvPr>
          <p:cNvSpPr/>
          <p:nvPr/>
        </p:nvSpPr>
        <p:spPr>
          <a:xfrm>
            <a:off x="1422400" y="177801"/>
            <a:ext cx="5486400" cy="861484"/>
          </a:xfrm>
          <a:prstGeom prst="flowChartAlternateProcess">
            <a:avLst/>
          </a:prstGeom>
          <a:solidFill>
            <a:srgbClr val="FF99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dirty="0">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 </a:t>
            </a:r>
            <a:r>
              <a:rPr lang="en-US" altLang="en-US" sz="3600" b="1" dirty="0" err="1">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Đoạn</a:t>
            </a:r>
            <a:r>
              <a:rPr lang="en-US" altLang="en-US" sz="3600" b="1" dirty="0">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 </a:t>
            </a:r>
            <a:r>
              <a:rPr lang="en-US" altLang="en-US" sz="3600" b="1" dirty="0" err="1">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văn</a:t>
            </a:r>
            <a:r>
              <a:rPr lang="en-US" altLang="en-US" sz="3600" b="1" dirty="0">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 </a:t>
            </a:r>
            <a:r>
              <a:rPr lang="en-US" altLang="en-US" sz="3600" b="1" dirty="0" err="1">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viết</a:t>
            </a:r>
            <a:r>
              <a:rPr lang="en-US" altLang="en-US" sz="3600" b="1" dirty="0">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 </a:t>
            </a:r>
            <a:r>
              <a:rPr lang="en-US" altLang="en-US" sz="3600" b="1" dirty="0" err="1">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về</a:t>
            </a:r>
            <a:r>
              <a:rPr lang="en-US" altLang="en-US" sz="3600" b="1" dirty="0">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 ai?</a:t>
            </a:r>
            <a:endParaRPr lang="en-US" sz="3600" b="1" dirty="0">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endParaRPr>
          </a:p>
        </p:txBody>
      </p:sp>
      <p:sp>
        <p:nvSpPr>
          <p:cNvPr id="3" name="Scroll: Horizontal 2">
            <a:extLst>
              <a:ext uri="{FF2B5EF4-FFF2-40B4-BE49-F238E27FC236}">
                <a16:creationId xmlns="" xmlns:a16="http://schemas.microsoft.com/office/drawing/2014/main" id="{3B9F0221-6951-4BB4-B00F-6641235B5C4C}"/>
              </a:ext>
            </a:extLst>
          </p:cNvPr>
          <p:cNvSpPr/>
          <p:nvPr/>
        </p:nvSpPr>
        <p:spPr>
          <a:xfrm>
            <a:off x="1369720" y="1092200"/>
            <a:ext cx="8940800" cy="1316568"/>
          </a:xfrm>
          <a:prstGeom prst="horizontalScroll">
            <a:avLst/>
          </a:prstGeom>
          <a:solidFill>
            <a:srgbClr val="CCFF99"/>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dirty="0" err="1">
                <a:solidFill>
                  <a:srgbClr val="C00000"/>
                </a:solidFill>
                <a:latin typeface="HP001 4 hàng" panose="020B0603050302020204" pitchFamily="34" charset="0"/>
                <a:cs typeface="Times New Roman" panose="02020603050405020304" pitchFamily="18" charset="0"/>
              </a:rPr>
              <a:t>Đoạn</a:t>
            </a:r>
            <a:r>
              <a:rPr lang="en-US" altLang="en-US" sz="3600" b="1" dirty="0">
                <a:solidFill>
                  <a:srgbClr val="C00000"/>
                </a:solidFill>
                <a:latin typeface="HP001 4 hàng" panose="020B0603050302020204" pitchFamily="34" charset="0"/>
                <a:cs typeface="Times New Roman" panose="02020603050405020304" pitchFamily="18" charset="0"/>
              </a:rPr>
              <a:t> </a:t>
            </a:r>
            <a:r>
              <a:rPr lang="en-US" altLang="en-US" sz="3600" b="1" dirty="0" err="1">
                <a:solidFill>
                  <a:srgbClr val="C00000"/>
                </a:solidFill>
                <a:latin typeface="HP001 4 hàng" panose="020B0603050302020204" pitchFamily="34" charset="0"/>
                <a:cs typeface="Times New Roman" panose="02020603050405020304" pitchFamily="18" charset="0"/>
              </a:rPr>
              <a:t>văn</a:t>
            </a:r>
            <a:r>
              <a:rPr lang="en-US" altLang="en-US" sz="3600" b="1" dirty="0">
                <a:solidFill>
                  <a:srgbClr val="C00000"/>
                </a:solidFill>
                <a:latin typeface="HP001 4 hàng" panose="020B0603050302020204" pitchFamily="34" charset="0"/>
                <a:cs typeface="Times New Roman" panose="02020603050405020304" pitchFamily="18" charset="0"/>
              </a:rPr>
              <a:t> </a:t>
            </a:r>
            <a:r>
              <a:rPr lang="en-US" altLang="en-US" sz="3600" b="1" dirty="0" err="1">
                <a:solidFill>
                  <a:srgbClr val="C00000"/>
                </a:solidFill>
                <a:latin typeface="HP001 4 hàng" panose="020B0603050302020204" pitchFamily="34" charset="0"/>
                <a:cs typeface="Times New Roman" panose="02020603050405020304" pitchFamily="18" charset="0"/>
              </a:rPr>
              <a:t>viết</a:t>
            </a:r>
            <a:r>
              <a:rPr lang="en-US" altLang="en-US" sz="3600" b="1" dirty="0">
                <a:solidFill>
                  <a:srgbClr val="C00000"/>
                </a:solidFill>
                <a:latin typeface="HP001 4 hàng" panose="020B0603050302020204" pitchFamily="34" charset="0"/>
                <a:cs typeface="Times New Roman" panose="02020603050405020304" pitchFamily="18" charset="0"/>
              </a:rPr>
              <a:t> </a:t>
            </a:r>
            <a:r>
              <a:rPr lang="en-US" altLang="en-US" sz="3600" b="1" dirty="0" err="1">
                <a:solidFill>
                  <a:srgbClr val="C00000"/>
                </a:solidFill>
                <a:latin typeface="HP001 4 hàng" panose="020B0603050302020204" pitchFamily="34" charset="0"/>
                <a:cs typeface="Times New Roman" panose="02020603050405020304" pitchFamily="18" charset="0"/>
              </a:rPr>
              <a:t>về</a:t>
            </a:r>
            <a:r>
              <a:rPr lang="en-US" altLang="en-US" sz="3600" b="1" dirty="0">
                <a:solidFill>
                  <a:srgbClr val="C00000"/>
                </a:solidFill>
                <a:latin typeface="HP001 4 hàng" panose="020B0603050302020204" pitchFamily="34" charset="0"/>
                <a:cs typeface="Times New Roman" panose="02020603050405020304" pitchFamily="18" charset="0"/>
              </a:rPr>
              <a:t> </a:t>
            </a:r>
            <a:r>
              <a:rPr lang="en-US" altLang="en-US" sz="3600" b="1" dirty="0" err="1">
                <a:solidFill>
                  <a:srgbClr val="C00000"/>
                </a:solidFill>
                <a:latin typeface="HP001 4 hàng" panose="020B0603050302020204" pitchFamily="34" charset="0"/>
                <a:cs typeface="Times New Roman" panose="02020603050405020304" pitchFamily="18" charset="0"/>
              </a:rPr>
              <a:t>họa</a:t>
            </a:r>
            <a:r>
              <a:rPr lang="en-US" altLang="en-US" sz="3600" b="1" dirty="0">
                <a:solidFill>
                  <a:srgbClr val="C00000"/>
                </a:solidFill>
                <a:latin typeface="HP001 4 hàng" panose="020B0603050302020204" pitchFamily="34" charset="0"/>
                <a:cs typeface="Times New Roman" panose="02020603050405020304" pitchFamily="18" charset="0"/>
              </a:rPr>
              <a:t> </a:t>
            </a:r>
            <a:r>
              <a:rPr lang="en-US" altLang="en-US" sz="3600" b="1" dirty="0" err="1">
                <a:solidFill>
                  <a:srgbClr val="C00000"/>
                </a:solidFill>
                <a:latin typeface="HP001 4 hàng" panose="020B0603050302020204" pitchFamily="34" charset="0"/>
                <a:cs typeface="Times New Roman" panose="02020603050405020304" pitchFamily="18" charset="0"/>
              </a:rPr>
              <a:t>sĩ</a:t>
            </a:r>
            <a:r>
              <a:rPr lang="en-US" altLang="en-US" sz="3600" b="1" dirty="0">
                <a:solidFill>
                  <a:srgbClr val="C00000"/>
                </a:solidFill>
                <a:latin typeface="HP001 4 hàng" panose="020B0603050302020204" pitchFamily="34" charset="0"/>
                <a:cs typeface="Times New Roman" panose="02020603050405020304" pitchFamily="18" charset="0"/>
              </a:rPr>
              <a:t> Lê </a:t>
            </a:r>
            <a:r>
              <a:rPr lang="en-US" altLang="en-US" sz="3600" b="1" dirty="0" err="1">
                <a:solidFill>
                  <a:srgbClr val="C00000"/>
                </a:solidFill>
                <a:latin typeface="HP001 4 hàng" panose="020B0603050302020204" pitchFamily="34" charset="0"/>
                <a:cs typeface="Times New Roman" panose="02020603050405020304" pitchFamily="18" charset="0"/>
              </a:rPr>
              <a:t>Duy</a:t>
            </a:r>
            <a:r>
              <a:rPr lang="en-US" altLang="en-US" sz="3600" b="1" dirty="0">
                <a:solidFill>
                  <a:srgbClr val="C00000"/>
                </a:solidFill>
                <a:latin typeface="HP001 4 hàng" panose="020B0603050302020204" pitchFamily="34" charset="0"/>
                <a:cs typeface="Times New Roman" panose="02020603050405020304" pitchFamily="18" charset="0"/>
              </a:rPr>
              <a:t> </a:t>
            </a:r>
            <a:r>
              <a:rPr lang="en-US" altLang="en-US" sz="3600" b="1" dirty="0" err="1">
                <a:solidFill>
                  <a:srgbClr val="C00000"/>
                </a:solidFill>
                <a:latin typeface="HP001 4 hàng" panose="020B0603050302020204" pitchFamily="34" charset="0"/>
                <a:cs typeface="Times New Roman" panose="02020603050405020304" pitchFamily="18" charset="0"/>
              </a:rPr>
              <a:t>Ứng</a:t>
            </a:r>
            <a:r>
              <a:rPr lang="en-US" altLang="en-US" sz="3600" b="1" dirty="0">
                <a:solidFill>
                  <a:srgbClr val="C00000"/>
                </a:solidFill>
                <a:latin typeface="HP001 4 hàng" panose="020B0603050302020204" pitchFamily="34" charset="0"/>
                <a:cs typeface="Times New Roman" panose="02020603050405020304" pitchFamily="18" charset="0"/>
              </a:rPr>
              <a:t>.</a:t>
            </a:r>
            <a:endParaRPr lang="en-US" sz="3600" dirty="0">
              <a:solidFill>
                <a:srgbClr val="C00000"/>
              </a:solidFill>
              <a:latin typeface="HP001 4 hàng" panose="020B0603050302020204" pitchFamily="34" charset="0"/>
            </a:endParaRPr>
          </a:p>
        </p:txBody>
      </p:sp>
      <p:sp>
        <p:nvSpPr>
          <p:cNvPr id="4" name="Flowchart: Alternate Process 3">
            <a:extLst>
              <a:ext uri="{FF2B5EF4-FFF2-40B4-BE49-F238E27FC236}">
                <a16:creationId xmlns="" xmlns:a16="http://schemas.microsoft.com/office/drawing/2014/main" id="{DC47AD7A-7C42-4F28-AFA3-A03F2CC1CC88}"/>
              </a:ext>
            </a:extLst>
          </p:cNvPr>
          <p:cNvSpPr/>
          <p:nvPr/>
        </p:nvSpPr>
        <p:spPr>
          <a:xfrm>
            <a:off x="914400" y="2616200"/>
            <a:ext cx="11074400" cy="918632"/>
          </a:xfrm>
          <a:prstGeom prst="flowChartAlternateProcess">
            <a:avLst/>
          </a:prstGeom>
          <a:solidFill>
            <a:srgbClr val="CCFF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b="1" dirty="0">
                <a:solidFill>
                  <a:srgbClr val="0000FF"/>
                </a:solidFill>
                <a:latin typeface="HP001 4 hàng" panose="020B0603050302020204" pitchFamily="34" charset="0"/>
              </a:rPr>
              <a:t>* Câu chuyện kể về chuyện gì cảm động?</a:t>
            </a:r>
            <a:endParaRPr lang="en-US" sz="3200" dirty="0">
              <a:latin typeface="HP001 4 hàng" panose="020B0603050302020204" pitchFamily="34" charset="0"/>
            </a:endParaRPr>
          </a:p>
        </p:txBody>
      </p:sp>
      <p:sp>
        <p:nvSpPr>
          <p:cNvPr id="5" name="Scroll: Horizontal 4">
            <a:extLst>
              <a:ext uri="{FF2B5EF4-FFF2-40B4-BE49-F238E27FC236}">
                <a16:creationId xmlns="" xmlns:a16="http://schemas.microsoft.com/office/drawing/2014/main" id="{08A8B71E-37FE-415F-AD1D-AC1AD3702164}"/>
              </a:ext>
            </a:extLst>
          </p:cNvPr>
          <p:cNvSpPr/>
          <p:nvPr/>
        </p:nvSpPr>
        <p:spPr>
          <a:xfrm>
            <a:off x="1019711" y="3692408"/>
            <a:ext cx="11074400" cy="3165592"/>
          </a:xfrm>
          <a:prstGeom prst="horizontalScroll">
            <a:avLst/>
          </a:prstGeom>
          <a:solidFill>
            <a:srgbClr val="FFFF66"/>
          </a:solid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en-US" sz="4000" b="1" dirty="0">
                <a:solidFill>
                  <a:srgbClr val="C00000"/>
                </a:solidFill>
                <a:latin typeface="HP001 4 hàng" panose="020B0603050302020204" pitchFamily="34" charset="0"/>
              </a:rPr>
              <a:t>Lê Duy Ứng vẽ bức chân dung Bác Hồ bằng máu chảy từ đôi mắt bị thương của mình.</a:t>
            </a:r>
            <a:endParaRPr lang="en-US" sz="4000" dirty="0">
              <a:solidFill>
                <a:srgbClr val="C00000"/>
              </a:solidFill>
              <a:latin typeface="HP001 4 hàng" panose="020B0603050302020204" pitchFamily="34" charset="0"/>
            </a:endParaRPr>
          </a:p>
        </p:txBody>
      </p:sp>
      <p:sp>
        <p:nvSpPr>
          <p:cNvPr id="6" name="Arrow: Curved Right 5">
            <a:extLst>
              <a:ext uri="{FF2B5EF4-FFF2-40B4-BE49-F238E27FC236}">
                <a16:creationId xmlns="" xmlns:a16="http://schemas.microsoft.com/office/drawing/2014/main" id="{1E4F1DEA-7141-4DB0-B9F9-FC6EA3F71A0D}"/>
              </a:ext>
            </a:extLst>
          </p:cNvPr>
          <p:cNvSpPr/>
          <p:nvPr/>
        </p:nvSpPr>
        <p:spPr>
          <a:xfrm>
            <a:off x="406400" y="584200"/>
            <a:ext cx="963320" cy="1524000"/>
          </a:xfrm>
          <a:prstGeom prst="curvedRightArrow">
            <a:avLst/>
          </a:prstGeom>
          <a:solidFill>
            <a:srgbClr val="C00000"/>
          </a:solid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HP001 4 hàng" panose="020B0603050302020204" pitchFamily="34" charset="0"/>
            </a:endParaRPr>
          </a:p>
        </p:txBody>
      </p:sp>
      <p:sp>
        <p:nvSpPr>
          <p:cNvPr id="7" name="Arrow: Curved Right 6">
            <a:extLst>
              <a:ext uri="{FF2B5EF4-FFF2-40B4-BE49-F238E27FC236}">
                <a16:creationId xmlns="" xmlns:a16="http://schemas.microsoft.com/office/drawing/2014/main" id="{7FDFF937-CEF0-4E79-98AE-7A32E4B72FBF}"/>
              </a:ext>
            </a:extLst>
          </p:cNvPr>
          <p:cNvSpPr/>
          <p:nvPr/>
        </p:nvSpPr>
        <p:spPr>
          <a:xfrm>
            <a:off x="203200" y="3022601"/>
            <a:ext cx="711200" cy="2540000"/>
          </a:xfrm>
          <a:prstGeom prst="curvedRightArrow">
            <a:avLst/>
          </a:prstGeom>
          <a:solidFill>
            <a:srgbClr val="C00000"/>
          </a:solid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P001 4 hàng" panose="020B0603050302020204" pitchFamily="34" charset="0"/>
            </a:endParaRPr>
          </a:p>
        </p:txBody>
      </p:sp>
      <p:pic>
        <p:nvPicPr>
          <p:cNvPr id="10" name="图片 1">
            <a:extLst>
              <a:ext uri="{FF2B5EF4-FFF2-40B4-BE49-F238E27FC236}">
                <a16:creationId xmlns="" xmlns:a16="http://schemas.microsoft.com/office/drawing/2014/main" id="{913BEA6F-A205-42E9-874A-6EF9096CAA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7806" y="0"/>
            <a:ext cx="1426305" cy="1818233"/>
          </a:xfrm>
          <a:prstGeom prst="rect">
            <a:avLst/>
          </a:prstGeom>
        </p:spPr>
      </p:pic>
      <p:pic>
        <p:nvPicPr>
          <p:cNvPr id="11" name="图片 6">
            <a:extLst>
              <a:ext uri="{FF2B5EF4-FFF2-40B4-BE49-F238E27FC236}">
                <a16:creationId xmlns="" xmlns:a16="http://schemas.microsoft.com/office/drawing/2014/main" id="{3C2410BC-1D99-4769-98EF-04692C9EAE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7113" y="708061"/>
            <a:ext cx="758896" cy="673666"/>
          </a:xfrm>
          <a:prstGeom prst="rect">
            <a:avLst/>
          </a:prstGeom>
        </p:spPr>
      </p:pic>
    </p:spTree>
    <p:extLst>
      <p:ext uri="{BB962C8B-B14F-4D97-AF65-F5344CB8AC3E}">
        <p14:creationId xmlns:p14="http://schemas.microsoft.com/office/powerpoint/2010/main" val="191584961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125" autoRev="1" fill="hold">
                                          <p:stCondLst>
                                            <p:cond delay="0"/>
                                          </p:stCondLst>
                                        </p:cTn>
                                        <p:tgtEl>
                                          <p:spTgt spid="2"/>
                                        </p:tgtEl>
                                        <p:attrNameLst>
                                          <p:attrName>ppt_w</p:attrName>
                                        </p:attrNameLst>
                                      </p:cBhvr>
                                    </p:anim>
                                    <p:anim by="(#ppt_w*0.50)" calcmode="lin" valueType="num">
                                      <p:cBhvr>
                                        <p:cTn id="8" dur="125" decel="50000" autoRev="1" fill="hold">
                                          <p:stCondLst>
                                            <p:cond delay="0"/>
                                          </p:stCondLst>
                                        </p:cTn>
                                        <p:tgtEl>
                                          <p:spTgt spid="2"/>
                                        </p:tgtEl>
                                        <p:attrNameLst>
                                          <p:attrName>ppt_x</p:attrName>
                                        </p:attrNameLst>
                                      </p:cBhvr>
                                    </p:anim>
                                    <p:anim from="(-#ppt_h/2)" to="(#ppt_y)" calcmode="lin" valueType="num">
                                      <p:cBhvr>
                                        <p:cTn id="9" dur="250" fill="hold">
                                          <p:stCondLst>
                                            <p:cond delay="0"/>
                                          </p:stCondLst>
                                        </p:cTn>
                                        <p:tgtEl>
                                          <p:spTgt spid="2"/>
                                        </p:tgtEl>
                                        <p:attrNameLst>
                                          <p:attrName>ppt_y</p:attrName>
                                        </p:attrNameLst>
                                      </p:cBhvr>
                                    </p:anim>
                                    <p:animRot by="21600000">
                                      <p:cBhvr>
                                        <p:cTn id="10" dur="2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50"/>
                                        <p:tgtEl>
                                          <p:spTgt spid="6"/>
                                        </p:tgtEl>
                                      </p:cBhvr>
                                    </p:animEffect>
                                  </p:childTnLst>
                                </p:cTn>
                              </p:par>
                              <p:par>
                                <p:cTn id="16" presetID="56" presetClass="entr" presetSubtype="0" fill="hold" grpId="0" nodeType="withEffect">
                                  <p:stCondLst>
                                    <p:cond delay="0"/>
                                  </p:stCondLst>
                                  <p:iterate type="lt">
                                    <p:tmPct val="10000"/>
                                  </p:iterate>
                                  <p:childTnLst>
                                    <p:set>
                                      <p:cBhvr>
                                        <p:cTn id="17" dur="1" fill="hold">
                                          <p:stCondLst>
                                            <p:cond delay="0"/>
                                          </p:stCondLst>
                                        </p:cTn>
                                        <p:tgtEl>
                                          <p:spTgt spid="3"/>
                                        </p:tgtEl>
                                        <p:attrNameLst>
                                          <p:attrName>style.visibility</p:attrName>
                                        </p:attrNameLst>
                                      </p:cBhvr>
                                      <p:to>
                                        <p:strVal val="visible"/>
                                      </p:to>
                                    </p:set>
                                    <p:anim by="(-#ppt_w*2)" calcmode="lin" valueType="num">
                                      <p:cBhvr rctx="PPT">
                                        <p:cTn id="18" dur="125" autoRev="1" fill="hold">
                                          <p:stCondLst>
                                            <p:cond delay="0"/>
                                          </p:stCondLst>
                                        </p:cTn>
                                        <p:tgtEl>
                                          <p:spTgt spid="3"/>
                                        </p:tgtEl>
                                        <p:attrNameLst>
                                          <p:attrName>ppt_w</p:attrName>
                                        </p:attrNameLst>
                                      </p:cBhvr>
                                    </p:anim>
                                    <p:anim by="(#ppt_w*0.50)" calcmode="lin" valueType="num">
                                      <p:cBhvr>
                                        <p:cTn id="19" dur="125" decel="50000" autoRev="1" fill="hold">
                                          <p:stCondLst>
                                            <p:cond delay="0"/>
                                          </p:stCondLst>
                                        </p:cTn>
                                        <p:tgtEl>
                                          <p:spTgt spid="3"/>
                                        </p:tgtEl>
                                        <p:attrNameLst>
                                          <p:attrName>ppt_x</p:attrName>
                                        </p:attrNameLst>
                                      </p:cBhvr>
                                    </p:anim>
                                    <p:anim from="(-#ppt_h/2)" to="(#ppt_y)" calcmode="lin" valueType="num">
                                      <p:cBhvr>
                                        <p:cTn id="20" dur="250" fill="hold">
                                          <p:stCondLst>
                                            <p:cond delay="0"/>
                                          </p:stCondLst>
                                        </p:cTn>
                                        <p:tgtEl>
                                          <p:spTgt spid="3"/>
                                        </p:tgtEl>
                                        <p:attrNameLst>
                                          <p:attrName>ppt_y</p:attrName>
                                        </p:attrNameLst>
                                      </p:cBhvr>
                                    </p:anim>
                                    <p:animRot by="21600000">
                                      <p:cBhvr>
                                        <p:cTn id="21" dur="250" fill="hold">
                                          <p:stCondLst>
                                            <p:cond delay="0"/>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56" presetClass="entr" presetSubtype="0" fill="hold" grpId="0" nodeType="clickEffect">
                                  <p:stCondLst>
                                    <p:cond delay="0"/>
                                  </p:stCondLst>
                                  <p:iterate type="lt">
                                    <p:tmPct val="10000"/>
                                  </p:iterate>
                                  <p:childTnLst>
                                    <p:set>
                                      <p:cBhvr>
                                        <p:cTn id="25" dur="1" fill="hold">
                                          <p:stCondLst>
                                            <p:cond delay="0"/>
                                          </p:stCondLst>
                                        </p:cTn>
                                        <p:tgtEl>
                                          <p:spTgt spid="4"/>
                                        </p:tgtEl>
                                        <p:attrNameLst>
                                          <p:attrName>style.visibility</p:attrName>
                                        </p:attrNameLst>
                                      </p:cBhvr>
                                      <p:to>
                                        <p:strVal val="visible"/>
                                      </p:to>
                                    </p:set>
                                    <p:anim by="(-#ppt_w*2)" calcmode="lin" valueType="num">
                                      <p:cBhvr rctx="PPT">
                                        <p:cTn id="26" dur="125" autoRev="1" fill="hold">
                                          <p:stCondLst>
                                            <p:cond delay="0"/>
                                          </p:stCondLst>
                                        </p:cTn>
                                        <p:tgtEl>
                                          <p:spTgt spid="4"/>
                                        </p:tgtEl>
                                        <p:attrNameLst>
                                          <p:attrName>ppt_w</p:attrName>
                                        </p:attrNameLst>
                                      </p:cBhvr>
                                    </p:anim>
                                    <p:anim by="(#ppt_w*0.50)" calcmode="lin" valueType="num">
                                      <p:cBhvr>
                                        <p:cTn id="27" dur="125" decel="50000" autoRev="1" fill="hold">
                                          <p:stCondLst>
                                            <p:cond delay="0"/>
                                          </p:stCondLst>
                                        </p:cTn>
                                        <p:tgtEl>
                                          <p:spTgt spid="4"/>
                                        </p:tgtEl>
                                        <p:attrNameLst>
                                          <p:attrName>ppt_x</p:attrName>
                                        </p:attrNameLst>
                                      </p:cBhvr>
                                    </p:anim>
                                    <p:anim from="(-#ppt_h/2)" to="(#ppt_y)" calcmode="lin" valueType="num">
                                      <p:cBhvr>
                                        <p:cTn id="28" dur="250" fill="hold">
                                          <p:stCondLst>
                                            <p:cond delay="0"/>
                                          </p:stCondLst>
                                        </p:cTn>
                                        <p:tgtEl>
                                          <p:spTgt spid="4"/>
                                        </p:tgtEl>
                                        <p:attrNameLst>
                                          <p:attrName>ppt_y</p:attrName>
                                        </p:attrNameLst>
                                      </p:cBhvr>
                                    </p:anim>
                                    <p:animRot by="21600000">
                                      <p:cBhvr>
                                        <p:cTn id="29" dur="250" fill="hold">
                                          <p:stCondLst>
                                            <p:cond delay="0"/>
                                          </p:stCondLst>
                                        </p:cTn>
                                        <p:tgtEl>
                                          <p:spTgt spid="4"/>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50"/>
                                        <p:tgtEl>
                                          <p:spTgt spid="7"/>
                                        </p:tgtEl>
                                      </p:cBhvr>
                                    </p:animEffect>
                                  </p:childTnLst>
                                </p:cTn>
                              </p:par>
                              <p:par>
                                <p:cTn id="35" presetID="56" presetClass="entr" presetSubtype="0" fill="hold" grpId="0" nodeType="withEffect">
                                  <p:stCondLst>
                                    <p:cond delay="0"/>
                                  </p:stCondLst>
                                  <p:iterate type="lt">
                                    <p:tmPct val="10000"/>
                                  </p:iterate>
                                  <p:childTnLst>
                                    <p:set>
                                      <p:cBhvr>
                                        <p:cTn id="36" dur="1" fill="hold">
                                          <p:stCondLst>
                                            <p:cond delay="0"/>
                                          </p:stCondLst>
                                        </p:cTn>
                                        <p:tgtEl>
                                          <p:spTgt spid="5"/>
                                        </p:tgtEl>
                                        <p:attrNameLst>
                                          <p:attrName>style.visibility</p:attrName>
                                        </p:attrNameLst>
                                      </p:cBhvr>
                                      <p:to>
                                        <p:strVal val="visible"/>
                                      </p:to>
                                    </p:set>
                                    <p:anim by="(-#ppt_w*2)" calcmode="lin" valueType="num">
                                      <p:cBhvr rctx="PPT">
                                        <p:cTn id="37" dur="125" autoRev="1" fill="hold">
                                          <p:stCondLst>
                                            <p:cond delay="0"/>
                                          </p:stCondLst>
                                        </p:cTn>
                                        <p:tgtEl>
                                          <p:spTgt spid="5"/>
                                        </p:tgtEl>
                                        <p:attrNameLst>
                                          <p:attrName>ppt_w</p:attrName>
                                        </p:attrNameLst>
                                      </p:cBhvr>
                                    </p:anim>
                                    <p:anim by="(#ppt_w*0.50)" calcmode="lin" valueType="num">
                                      <p:cBhvr>
                                        <p:cTn id="38" dur="125" decel="50000" autoRev="1" fill="hold">
                                          <p:stCondLst>
                                            <p:cond delay="0"/>
                                          </p:stCondLst>
                                        </p:cTn>
                                        <p:tgtEl>
                                          <p:spTgt spid="5"/>
                                        </p:tgtEl>
                                        <p:attrNameLst>
                                          <p:attrName>ppt_x</p:attrName>
                                        </p:attrNameLst>
                                      </p:cBhvr>
                                    </p:anim>
                                    <p:anim from="(-#ppt_h/2)" to="(#ppt_y)" calcmode="lin" valueType="num">
                                      <p:cBhvr>
                                        <p:cTn id="39" dur="250" fill="hold">
                                          <p:stCondLst>
                                            <p:cond delay="0"/>
                                          </p:stCondLst>
                                        </p:cTn>
                                        <p:tgtEl>
                                          <p:spTgt spid="5"/>
                                        </p:tgtEl>
                                        <p:attrNameLst>
                                          <p:attrName>ppt_y</p:attrName>
                                        </p:attrNameLst>
                                      </p:cBhvr>
                                    </p:anim>
                                    <p:animRot by="21600000">
                                      <p:cBhvr>
                                        <p:cTn id="40" dur="250" fill="hold">
                                          <p:stCondLst>
                                            <p:cond delay="0"/>
                                          </p:stCondLst>
                                        </p:cTn>
                                        <p:tgtEl>
                                          <p:spTgt spid="5"/>
                                        </p:tgtEl>
                                        <p:attrNameLst>
                                          <p:attrName>r</p:attrName>
                                        </p:attrNameLst>
                                      </p:cBhvr>
                                    </p:animRot>
                                  </p:childTnLst>
                                </p:cTn>
                              </p:par>
                              <p:par>
                                <p:cTn id="41" presetID="17" presetClass="entr" presetSubtype="1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childTnLst>
                                </p:cTn>
                              </p:par>
                              <p:par>
                                <p:cTn id="45" presetID="17"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DELL\Downloads\chan dung bac 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0"/>
            <a:ext cx="4673600" cy="679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2" descr="Mô tả ảnh."/>
          <p:cNvPicPr>
            <a:picLocks noChangeAspect="1" noChangeArrowheads="1"/>
          </p:cNvPicPr>
          <p:nvPr/>
        </p:nvPicPr>
        <p:blipFill>
          <a:blip r:embed="rId3">
            <a:extLst>
              <a:ext uri="{28A0092B-C50C-407E-A947-70E740481C1C}">
                <a14:useLocalDpi xmlns:a14="http://schemas.microsoft.com/office/drawing/2010/main" val="0"/>
              </a:ext>
            </a:extLst>
          </a:blip>
          <a:srcRect l="48932" t="-943" r="-865" b="43396"/>
          <a:stretch>
            <a:fillRect/>
          </a:stretch>
        </p:blipFill>
        <p:spPr bwMode="auto">
          <a:xfrm>
            <a:off x="203200" y="0"/>
            <a:ext cx="50884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5486400" y="889000"/>
            <a:ext cx="1625600" cy="460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5867" b="1">
                <a:solidFill>
                  <a:srgbClr val="0000FF"/>
                </a:solidFill>
                <a:latin typeface="Times New Roman" panose="02020603050405020304" pitchFamily="18" charset="0"/>
                <a:cs typeface="Times New Roman" panose="02020603050405020304" pitchFamily="18" charset="0"/>
              </a:rPr>
              <a:t>Họa sĩ Lê Duy Ứng</a:t>
            </a:r>
          </a:p>
        </p:txBody>
      </p:sp>
      <p:sp>
        <p:nvSpPr>
          <p:cNvPr id="5" name="Text Box 3"/>
          <p:cNvSpPr txBox="1">
            <a:spLocks noChangeArrowheads="1"/>
          </p:cNvSpPr>
          <p:nvPr/>
        </p:nvSpPr>
        <p:spPr bwMode="auto">
          <a:xfrm>
            <a:off x="3352800" y="990601"/>
            <a:ext cx="3962400" cy="370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5867" b="1" dirty="0" err="1">
                <a:solidFill>
                  <a:srgbClr val="FF0000"/>
                </a:solidFill>
                <a:latin typeface="Times New Roman" panose="02020603050405020304" pitchFamily="18" charset="0"/>
                <a:cs typeface="Times New Roman" panose="02020603050405020304" pitchFamily="18" charset="0"/>
              </a:rPr>
              <a:t>Chân</a:t>
            </a:r>
            <a:r>
              <a:rPr lang="en-US" altLang="en-US" sz="5867" b="1" dirty="0">
                <a:solidFill>
                  <a:srgbClr val="FF0000"/>
                </a:solidFill>
                <a:latin typeface="Times New Roman" panose="02020603050405020304" pitchFamily="18" charset="0"/>
                <a:cs typeface="Times New Roman" panose="02020603050405020304" pitchFamily="18" charset="0"/>
              </a:rPr>
              <a:t> dung </a:t>
            </a:r>
            <a:r>
              <a:rPr lang="en-US" altLang="en-US" sz="5867" b="1" dirty="0" err="1">
                <a:solidFill>
                  <a:srgbClr val="FF0000"/>
                </a:solidFill>
                <a:latin typeface="Times New Roman" panose="02020603050405020304" pitchFamily="18" charset="0"/>
                <a:cs typeface="Times New Roman" panose="02020603050405020304" pitchFamily="18" charset="0"/>
              </a:rPr>
              <a:t>Bác</a:t>
            </a:r>
            <a:r>
              <a:rPr lang="en-US" altLang="en-US" sz="5867" b="1" dirty="0">
                <a:solidFill>
                  <a:srgbClr val="FF0000"/>
                </a:solidFill>
                <a:latin typeface="Times New Roman" panose="02020603050405020304" pitchFamily="18" charset="0"/>
                <a:cs typeface="Times New Roman" panose="02020603050405020304" pitchFamily="18" charset="0"/>
              </a:rPr>
              <a:t> </a:t>
            </a:r>
            <a:r>
              <a:rPr lang="en-US" altLang="en-US" sz="5867" b="1" dirty="0" err="1">
                <a:solidFill>
                  <a:srgbClr val="FF0000"/>
                </a:solidFill>
                <a:latin typeface="Times New Roman" panose="02020603050405020304" pitchFamily="18" charset="0"/>
                <a:cs typeface="Times New Roman" panose="02020603050405020304" pitchFamily="18" charset="0"/>
              </a:rPr>
              <a:t>Hồ</a:t>
            </a:r>
            <a:r>
              <a:rPr lang="en-US" altLang="en-US" sz="5867" b="1" dirty="0">
                <a:solidFill>
                  <a:srgbClr val="FF0000"/>
                </a:solidFill>
                <a:latin typeface="Times New Roman" panose="02020603050405020304" pitchFamily="18" charset="0"/>
                <a:cs typeface="Times New Roman" panose="02020603050405020304" pitchFamily="18" charset="0"/>
              </a:rPr>
              <a:t> </a:t>
            </a:r>
            <a:r>
              <a:rPr lang="en-US" altLang="en-US" sz="5867" b="1" dirty="0" err="1">
                <a:solidFill>
                  <a:srgbClr val="FF0000"/>
                </a:solidFill>
                <a:latin typeface="Times New Roman" panose="02020603050405020304" pitchFamily="18" charset="0"/>
                <a:cs typeface="Times New Roman" panose="02020603050405020304" pitchFamily="18" charset="0"/>
              </a:rPr>
              <a:t>được</a:t>
            </a:r>
            <a:r>
              <a:rPr lang="en-US" altLang="en-US" sz="5867" b="1" dirty="0">
                <a:solidFill>
                  <a:srgbClr val="FF0000"/>
                </a:solidFill>
                <a:latin typeface="Times New Roman" panose="02020603050405020304" pitchFamily="18" charset="0"/>
                <a:cs typeface="Times New Roman" panose="02020603050405020304" pitchFamily="18" charset="0"/>
              </a:rPr>
              <a:t> </a:t>
            </a:r>
            <a:r>
              <a:rPr lang="en-US" altLang="en-US" sz="5867" b="1" dirty="0" err="1">
                <a:solidFill>
                  <a:srgbClr val="FF0000"/>
                </a:solidFill>
                <a:latin typeface="Times New Roman" panose="02020603050405020304" pitchFamily="18" charset="0"/>
                <a:cs typeface="Times New Roman" panose="02020603050405020304" pitchFamily="18" charset="0"/>
              </a:rPr>
              <a:t>vẽ</a:t>
            </a:r>
            <a:r>
              <a:rPr lang="en-US" altLang="en-US" sz="5867" b="1" dirty="0">
                <a:solidFill>
                  <a:srgbClr val="FF0000"/>
                </a:solidFill>
                <a:latin typeface="Times New Roman" panose="02020603050405020304" pitchFamily="18" charset="0"/>
                <a:cs typeface="Times New Roman" panose="02020603050405020304" pitchFamily="18" charset="0"/>
              </a:rPr>
              <a:t> </a:t>
            </a:r>
            <a:r>
              <a:rPr lang="en-US" altLang="en-US" sz="5867" b="1" dirty="0" err="1">
                <a:solidFill>
                  <a:srgbClr val="FF0000"/>
                </a:solidFill>
                <a:latin typeface="Times New Roman" panose="02020603050405020304" pitchFamily="18" charset="0"/>
                <a:cs typeface="Times New Roman" panose="02020603050405020304" pitchFamily="18" charset="0"/>
              </a:rPr>
              <a:t>bằng</a:t>
            </a:r>
            <a:r>
              <a:rPr lang="en-US" altLang="en-US" sz="5867" b="1" dirty="0">
                <a:solidFill>
                  <a:srgbClr val="FF0000"/>
                </a:solidFill>
                <a:latin typeface="Times New Roman" panose="02020603050405020304" pitchFamily="18" charset="0"/>
                <a:cs typeface="Times New Roman" panose="02020603050405020304" pitchFamily="18" charset="0"/>
              </a:rPr>
              <a:t> </a:t>
            </a:r>
            <a:r>
              <a:rPr lang="en-US" altLang="en-US" sz="5867" b="1" dirty="0" err="1">
                <a:solidFill>
                  <a:srgbClr val="FF0000"/>
                </a:solidFill>
                <a:latin typeface="Times New Roman" panose="02020603050405020304" pitchFamily="18" charset="0"/>
                <a:cs typeface="Times New Roman" panose="02020603050405020304" pitchFamily="18" charset="0"/>
              </a:rPr>
              <a:t>máu</a:t>
            </a:r>
            <a:endParaRPr lang="en-US" altLang="en-US" sz="5867"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2015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blinds(horizontal)">
                                      <p:cBhvr>
                                        <p:cTn id="7" dur="5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3"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ELL\Downloads\sinh hoat truong son.JPG"/>
          <p:cNvPicPr>
            <a:picLocks noChangeAspect="1" noChangeArrowheads="1"/>
          </p:cNvPicPr>
          <p:nvPr/>
        </p:nvPicPr>
        <p:blipFill>
          <a:blip r:embed="rId2">
            <a:lum bright="-20000" contrast="10000"/>
            <a:extLst>
              <a:ext uri="{28A0092B-C50C-407E-A947-70E740481C1C}">
                <a14:useLocalDpi xmlns:a14="http://schemas.microsoft.com/office/drawing/2010/main" val="0"/>
              </a:ext>
            </a:extLst>
          </a:blip>
          <a:srcRect/>
          <a:stretch>
            <a:fillRect/>
          </a:stretch>
        </p:blipFill>
        <p:spPr bwMode="auto">
          <a:xfrm>
            <a:off x="46567" y="93133"/>
            <a:ext cx="9662584"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25"/>
          <p:cNvSpPr txBox="1">
            <a:spLocks noChangeArrowheads="1"/>
          </p:cNvSpPr>
          <p:nvPr/>
        </p:nvSpPr>
        <p:spPr bwMode="auto">
          <a:xfrm>
            <a:off x="9652000" y="1371601"/>
            <a:ext cx="2540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800" b="1" dirty="0" err="1">
                <a:solidFill>
                  <a:srgbClr val="0000FF"/>
                </a:solidFill>
                <a:latin typeface="VNI-Times" pitchFamily="2" charset="0"/>
              </a:rPr>
              <a:t>Sinh</a:t>
            </a:r>
            <a:r>
              <a:rPr lang="en-US" altLang="en-US" sz="4800" b="1" dirty="0">
                <a:solidFill>
                  <a:srgbClr val="0000FF"/>
                </a:solidFill>
                <a:latin typeface="VNI-Times" pitchFamily="2" charset="0"/>
              </a:rPr>
              <a:t> </a:t>
            </a:r>
            <a:r>
              <a:rPr lang="en-US" altLang="en-US" sz="4800" b="1" dirty="0" err="1">
                <a:solidFill>
                  <a:srgbClr val="0000FF"/>
                </a:solidFill>
                <a:latin typeface="VNI-Times" pitchFamily="2" charset="0"/>
              </a:rPr>
              <a:t>hoạt</a:t>
            </a:r>
            <a:r>
              <a:rPr lang="en-US" altLang="en-US" sz="4800" b="1" dirty="0">
                <a:solidFill>
                  <a:srgbClr val="0000FF"/>
                </a:solidFill>
                <a:latin typeface="VNI-Times" pitchFamily="2" charset="0"/>
              </a:rPr>
              <a:t> ở </a:t>
            </a:r>
            <a:r>
              <a:rPr lang="en-US" altLang="en-US" sz="4800" b="1" dirty="0" err="1" smtClean="0">
                <a:solidFill>
                  <a:srgbClr val="0000FF"/>
                </a:solidFill>
                <a:latin typeface="VNI-Times" pitchFamily="2" charset="0"/>
              </a:rPr>
              <a:t>Trường</a:t>
            </a:r>
            <a:r>
              <a:rPr lang="en-US" altLang="en-US" sz="4800" b="1" dirty="0" smtClean="0">
                <a:solidFill>
                  <a:srgbClr val="0000FF"/>
                </a:solidFill>
                <a:latin typeface="VNI-Times" pitchFamily="2" charset="0"/>
              </a:rPr>
              <a:t> </a:t>
            </a:r>
            <a:r>
              <a:rPr lang="en-US" altLang="en-US" sz="4800" b="1" dirty="0" err="1">
                <a:solidFill>
                  <a:srgbClr val="0000FF"/>
                </a:solidFill>
                <a:latin typeface="VNI-Times" pitchFamily="2" charset="0"/>
              </a:rPr>
              <a:t>Sơn</a:t>
            </a:r>
            <a:r>
              <a:rPr lang="en-US" altLang="en-US" sz="4800" b="1" dirty="0">
                <a:solidFill>
                  <a:srgbClr val="0000FF"/>
                </a:solidFill>
                <a:latin typeface="VNI-Times" pitchFamily="2" charset="0"/>
              </a:rPr>
              <a:t> </a:t>
            </a:r>
          </a:p>
        </p:txBody>
      </p:sp>
    </p:spTree>
    <p:extLst>
      <p:ext uri="{BB962C8B-B14F-4D97-AF65-F5344CB8AC3E}">
        <p14:creationId xmlns:p14="http://schemas.microsoft.com/office/powerpoint/2010/main" val="2760287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DELL\Downloads\cap cuu dong doi.JPG"/>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508001" y="80434"/>
            <a:ext cx="8318500" cy="677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25"/>
          <p:cNvSpPr txBox="1">
            <a:spLocks noChangeArrowheads="1"/>
          </p:cNvSpPr>
          <p:nvPr/>
        </p:nvSpPr>
        <p:spPr bwMode="auto">
          <a:xfrm>
            <a:off x="9245600" y="1371600"/>
            <a:ext cx="2336800" cy="337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5333" b="1">
                <a:solidFill>
                  <a:srgbClr val="0000FF"/>
                </a:solidFill>
                <a:latin typeface="VNI-Times" pitchFamily="2" charset="0"/>
              </a:rPr>
              <a:t>Cấp cứu </a:t>
            </a:r>
            <a:r>
              <a:rPr lang="en-US" altLang="en-US" sz="5333" b="1">
                <a:solidFill>
                  <a:srgbClr val="0000FF"/>
                </a:solidFill>
                <a:latin typeface="Times New Roman" panose="02020603050405020304" pitchFamily="18" charset="0"/>
              </a:rPr>
              <a:t>đồng đội </a:t>
            </a:r>
          </a:p>
        </p:txBody>
      </p:sp>
    </p:spTree>
    <p:extLst>
      <p:ext uri="{BB962C8B-B14F-4D97-AF65-F5344CB8AC3E}">
        <p14:creationId xmlns:p14="http://schemas.microsoft.com/office/powerpoint/2010/main" val="35486381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DELL\Downloads\duoi dich.JPG"/>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812800" y="33867"/>
            <a:ext cx="1067646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25"/>
          <p:cNvSpPr txBox="1">
            <a:spLocks noChangeArrowheads="1"/>
          </p:cNvSpPr>
          <p:nvPr/>
        </p:nvSpPr>
        <p:spPr bwMode="auto">
          <a:xfrm>
            <a:off x="3800764" y="6077912"/>
            <a:ext cx="4267200"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5333" b="1" dirty="0" err="1">
                <a:solidFill>
                  <a:srgbClr val="0000FF"/>
                </a:solidFill>
                <a:latin typeface="VNI-Times" pitchFamily="2" charset="0"/>
              </a:rPr>
              <a:t>Đuổi</a:t>
            </a:r>
            <a:r>
              <a:rPr lang="en-US" altLang="en-US" sz="5333" b="1" dirty="0">
                <a:solidFill>
                  <a:srgbClr val="0000FF"/>
                </a:solidFill>
                <a:latin typeface="VNI-Times" pitchFamily="2" charset="0"/>
              </a:rPr>
              <a:t> </a:t>
            </a:r>
            <a:r>
              <a:rPr lang="en-US" altLang="en-US" sz="5333" b="1" dirty="0" err="1">
                <a:solidFill>
                  <a:srgbClr val="0000FF"/>
                </a:solidFill>
                <a:latin typeface="Times New Roman" panose="02020603050405020304" pitchFamily="18" charset="0"/>
              </a:rPr>
              <a:t>đ</a:t>
            </a:r>
            <a:r>
              <a:rPr lang="en-US" altLang="en-US" sz="5333" b="1" dirty="0" err="1">
                <a:solidFill>
                  <a:srgbClr val="0000FF"/>
                </a:solidFill>
                <a:latin typeface="VNI-Times" pitchFamily="2" charset="0"/>
              </a:rPr>
              <a:t>ịch</a:t>
            </a:r>
            <a:endParaRPr lang="en-US" altLang="en-US" sz="5333" b="1" dirty="0">
              <a:solidFill>
                <a:srgbClr val="0000FF"/>
              </a:solidFill>
              <a:latin typeface="VNI-Times" pitchFamily="2" charset="0"/>
            </a:endParaRPr>
          </a:p>
        </p:txBody>
      </p:sp>
    </p:spTree>
    <p:extLst>
      <p:ext uri="{BB962C8B-B14F-4D97-AF65-F5344CB8AC3E}">
        <p14:creationId xmlns:p14="http://schemas.microsoft.com/office/powerpoint/2010/main" val="41727397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DELL\Downloads\bac ho.JPG"/>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203200" y="177801"/>
            <a:ext cx="10160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25"/>
          <p:cNvSpPr txBox="1">
            <a:spLocks noChangeArrowheads="1"/>
          </p:cNvSpPr>
          <p:nvPr/>
        </p:nvSpPr>
        <p:spPr bwMode="auto">
          <a:xfrm>
            <a:off x="10363200" y="787401"/>
            <a:ext cx="1828800" cy="501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5333" b="1">
                <a:solidFill>
                  <a:srgbClr val="0000FF"/>
                </a:solidFill>
                <a:latin typeface="Times New Roman" panose="02020603050405020304" pitchFamily="18" charset="0"/>
                <a:cs typeface="Times New Roman" panose="02020603050405020304" pitchFamily="18" charset="0"/>
              </a:rPr>
              <a:t>Bác Hồ và các chiến sĩ</a:t>
            </a:r>
          </a:p>
        </p:txBody>
      </p:sp>
    </p:spTree>
    <p:extLst>
      <p:ext uri="{BB962C8B-B14F-4D97-AF65-F5344CB8AC3E}">
        <p14:creationId xmlns:p14="http://schemas.microsoft.com/office/powerpoint/2010/main" val="2172101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1803" y="3967136"/>
            <a:ext cx="1782116" cy="2713158"/>
          </a:xfrm>
          <a:prstGeom prst="rect">
            <a:avLst/>
          </a:prstGeom>
        </p:spPr>
      </p:pic>
      <p:grpSp>
        <p:nvGrpSpPr>
          <p:cNvPr id="3" name="组合 2"/>
          <p:cNvGrpSpPr/>
          <p:nvPr/>
        </p:nvGrpSpPr>
        <p:grpSpPr>
          <a:xfrm>
            <a:off x="1427536" y="177706"/>
            <a:ext cx="9314608" cy="6915073"/>
            <a:chOff x="-558688" y="2963"/>
            <a:chExt cx="9107943" cy="6855037"/>
          </a:xfrm>
        </p:grpSpPr>
        <p:pic>
          <p:nvPicPr>
            <p:cNvPr id="4" name="图片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2963"/>
              <a:ext cx="9107943" cy="6855037"/>
            </a:xfrm>
            <a:prstGeom prst="rect">
              <a:avLst/>
            </a:prstGeom>
            <a:ln>
              <a:noFill/>
            </a:ln>
            <a:effectLst>
              <a:softEdge rad="112500"/>
            </a:effectLst>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nvGrpSpPr>
          <p:cNvPr id="10" name="组合 9"/>
          <p:cNvGrpSpPr/>
          <p:nvPr/>
        </p:nvGrpSpPr>
        <p:grpSpPr>
          <a:xfrm>
            <a:off x="2920783" y="1929932"/>
            <a:ext cx="2825897" cy="930644"/>
            <a:chOff x="2854641" y="2753781"/>
            <a:chExt cx="1791266" cy="517848"/>
          </a:xfrm>
        </p:grpSpPr>
        <p:sp>
          <p:nvSpPr>
            <p:cNvPr id="9" name="圆角矩形 8"/>
            <p:cNvSpPr/>
            <p:nvPr/>
          </p:nvSpPr>
          <p:spPr>
            <a:xfrm>
              <a:off x="2955600" y="2782511"/>
              <a:ext cx="1690307" cy="396240"/>
            </a:xfrm>
            <a:prstGeom prst="roundRect">
              <a:avLst>
                <a:gd name="adj" fmla="val 50000"/>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2800" b="1" dirty="0">
                  <a:solidFill>
                    <a:schemeClr val="tx1"/>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 </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Sài Gòn</a:t>
              </a:r>
              <a:endParaRPr lang="zh-CN" altLang="en-US" sz="2800" b="1" dirty="0">
                <a:solidFill>
                  <a:schemeClr val="tx1"/>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4641" y="2753781"/>
              <a:ext cx="344079" cy="517848"/>
            </a:xfrm>
            <a:prstGeom prst="rect">
              <a:avLst/>
            </a:prstGeom>
          </p:spPr>
        </p:pic>
      </p:grpSp>
      <p:pic>
        <p:nvPicPr>
          <p:cNvPr id="32" name="图片 4">
            <a:extLst>
              <a:ext uri="{FF2B5EF4-FFF2-40B4-BE49-F238E27FC236}">
                <a16:creationId xmlns="" xmlns:a16="http://schemas.microsoft.com/office/drawing/2014/main" id="{49978208-12A9-4E9E-92E7-74A92F2135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2705" y="530237"/>
            <a:ext cx="1135820" cy="1641290"/>
          </a:xfrm>
          <a:prstGeom prst="rect">
            <a:avLst/>
          </a:prstGeom>
        </p:spPr>
      </p:pic>
      <p:pic>
        <p:nvPicPr>
          <p:cNvPr id="33" name="图片 1">
            <a:extLst>
              <a:ext uri="{FF2B5EF4-FFF2-40B4-BE49-F238E27FC236}">
                <a16:creationId xmlns="" xmlns:a16="http://schemas.microsoft.com/office/drawing/2014/main" id="{913BEA6F-A205-42E9-874A-6EF9096CAA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1157" y="177706"/>
            <a:ext cx="1426305" cy="1818233"/>
          </a:xfrm>
          <a:prstGeom prst="rect">
            <a:avLst/>
          </a:prstGeom>
        </p:spPr>
      </p:pic>
      <p:pic>
        <p:nvPicPr>
          <p:cNvPr id="35" name="图片 5">
            <a:extLst>
              <a:ext uri="{FF2B5EF4-FFF2-40B4-BE49-F238E27FC236}">
                <a16:creationId xmlns="" xmlns:a16="http://schemas.microsoft.com/office/drawing/2014/main" id="{59DC80F1-D77C-49C4-B40D-E5C265627D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32159" y="582847"/>
            <a:ext cx="676609" cy="600292"/>
          </a:xfrm>
          <a:prstGeom prst="rect">
            <a:avLst/>
          </a:prstGeom>
        </p:spPr>
      </p:pic>
      <p:pic>
        <p:nvPicPr>
          <p:cNvPr id="36" name="图片 6">
            <a:extLst>
              <a:ext uri="{FF2B5EF4-FFF2-40B4-BE49-F238E27FC236}">
                <a16:creationId xmlns="" xmlns:a16="http://schemas.microsoft.com/office/drawing/2014/main" id="{3C2410BC-1D99-4769-98EF-04692C9EAE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70464" y="885767"/>
            <a:ext cx="758896" cy="673666"/>
          </a:xfrm>
          <a:prstGeom prst="rect">
            <a:avLst/>
          </a:prstGeom>
        </p:spPr>
      </p:pic>
      <p:sp>
        <p:nvSpPr>
          <p:cNvPr id="37" name="Text Box 7">
            <a:extLst>
              <a:ext uri="{FF2B5EF4-FFF2-40B4-BE49-F238E27FC236}">
                <a16:creationId xmlns="" xmlns:a16="http://schemas.microsoft.com/office/drawing/2014/main" id="{351BFC36-6D04-4BAD-ABB3-BE5F9E910DC8}"/>
              </a:ext>
            </a:extLst>
          </p:cNvPr>
          <p:cNvSpPr txBox="1">
            <a:spLocks noChangeArrowheads="1"/>
          </p:cNvSpPr>
          <p:nvPr/>
        </p:nvSpPr>
        <p:spPr bwMode="auto">
          <a:xfrm>
            <a:off x="3800248" y="1066339"/>
            <a:ext cx="40614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srgbClr val="2E6020"/>
                </a:solidFill>
                <a:effectLst/>
                <a:uLnTx/>
                <a:uFillTx/>
                <a:latin typeface="Times New Roman" panose="02020603050405020304" pitchFamily="18" charset="0"/>
                <a:ea typeface="微软雅黑"/>
                <a:cs typeface="Times New Roman" panose="02020603050405020304" pitchFamily="18" charset="0"/>
              </a:rPr>
              <a:t>Hướng</a:t>
            </a:r>
            <a:r>
              <a:rPr kumimoji="0" lang="en-US" altLang="en-US" sz="3200" b="0" i="0" u="none" strike="noStrike" kern="1200" cap="none" spc="0" normalizeH="0" noProof="0" dirty="0">
                <a:ln>
                  <a:noFill/>
                </a:ln>
                <a:solidFill>
                  <a:srgbClr val="2E602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200" b="0" i="0" u="none" strike="noStrike" kern="1200" cap="none" spc="0" normalizeH="0" noProof="0" dirty="0" err="1">
                <a:ln>
                  <a:noFill/>
                </a:ln>
                <a:solidFill>
                  <a:srgbClr val="2E6020"/>
                </a:solidFill>
                <a:effectLst/>
                <a:uLnTx/>
                <a:uFillTx/>
                <a:latin typeface="Times New Roman" panose="02020603050405020304" pitchFamily="18" charset="0"/>
                <a:ea typeface="微软雅黑"/>
                <a:cs typeface="Times New Roman" panose="02020603050405020304" pitchFamily="18" charset="0"/>
              </a:rPr>
              <a:t>dẫn</a:t>
            </a:r>
            <a:r>
              <a:rPr kumimoji="0" lang="en-US" altLang="en-US" sz="3200" b="0" i="0" u="none" strike="noStrike" kern="1200" cap="none" spc="0" normalizeH="0" noProof="0" dirty="0">
                <a:ln>
                  <a:noFill/>
                </a:ln>
                <a:solidFill>
                  <a:srgbClr val="2E602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200" b="0" i="0" u="none" strike="noStrike" kern="1200" cap="none" spc="0" normalizeH="0" noProof="0" dirty="0" err="1">
                <a:ln>
                  <a:noFill/>
                </a:ln>
                <a:solidFill>
                  <a:srgbClr val="2E6020"/>
                </a:solidFill>
                <a:effectLst/>
                <a:uLnTx/>
                <a:uFillTx/>
                <a:latin typeface="Times New Roman" panose="02020603050405020304" pitchFamily="18" charset="0"/>
                <a:ea typeface="微软雅黑"/>
                <a:cs typeface="Times New Roman" panose="02020603050405020304" pitchFamily="18" charset="0"/>
              </a:rPr>
              <a:t>viết</a:t>
            </a:r>
            <a:r>
              <a:rPr kumimoji="0" lang="en-US" altLang="en-US" sz="3200" b="0" i="0" u="none" strike="noStrike" kern="1200" cap="none" spc="0" normalizeH="0" noProof="0" dirty="0">
                <a:ln>
                  <a:noFill/>
                </a:ln>
                <a:solidFill>
                  <a:srgbClr val="2E602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200" b="0" i="0" u="none" strike="noStrike" kern="1200" cap="none" spc="0" normalizeH="0" noProof="0" dirty="0" err="1">
                <a:ln>
                  <a:noFill/>
                </a:ln>
                <a:solidFill>
                  <a:srgbClr val="2E6020"/>
                </a:solidFill>
                <a:effectLst/>
                <a:uLnTx/>
                <a:uFillTx/>
                <a:latin typeface="Times New Roman" panose="02020603050405020304" pitchFamily="18" charset="0"/>
                <a:ea typeface="微软雅黑"/>
                <a:cs typeface="Times New Roman" panose="02020603050405020304" pitchFamily="18" charset="0"/>
              </a:rPr>
              <a:t>từ</a:t>
            </a:r>
            <a:r>
              <a:rPr kumimoji="0" lang="en-US" altLang="en-US" sz="3200" b="0" i="0" u="none" strike="noStrike" kern="1200" cap="none" spc="0" normalizeH="0" noProof="0" dirty="0">
                <a:ln>
                  <a:noFill/>
                </a:ln>
                <a:solidFill>
                  <a:srgbClr val="2E602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200" b="0" i="0" u="none" strike="noStrike" kern="1200" cap="none" spc="0" normalizeH="0" noProof="0" dirty="0" err="1">
                <a:ln>
                  <a:noFill/>
                </a:ln>
                <a:solidFill>
                  <a:srgbClr val="2E6020"/>
                </a:solidFill>
                <a:effectLst/>
                <a:uLnTx/>
                <a:uFillTx/>
                <a:latin typeface="Times New Roman" panose="02020603050405020304" pitchFamily="18" charset="0"/>
                <a:ea typeface="微软雅黑"/>
                <a:cs typeface="Times New Roman" panose="02020603050405020304" pitchFamily="18" charset="0"/>
              </a:rPr>
              <a:t>khó</a:t>
            </a:r>
            <a:endParaRPr kumimoji="0" lang="en-US" altLang="en-US" sz="3200" b="0" i="0" u="none" strike="noStrike" kern="1200" cap="none" spc="0" normalizeH="0" baseline="0" noProof="0" dirty="0">
              <a:ln>
                <a:noFill/>
              </a:ln>
              <a:solidFill>
                <a:srgbClr val="2E6020"/>
              </a:solidFill>
              <a:effectLst/>
              <a:uLnTx/>
              <a:uFillTx/>
              <a:latin typeface="Times New Roman" panose="02020603050405020304" pitchFamily="18" charset="0"/>
              <a:ea typeface="微软雅黑"/>
              <a:cs typeface="Times New Roman" panose="02020603050405020304" pitchFamily="18" charset="0"/>
            </a:endParaRPr>
          </a:p>
        </p:txBody>
      </p:sp>
      <p:grpSp>
        <p:nvGrpSpPr>
          <p:cNvPr id="38" name="组合 9">
            <a:extLst>
              <a:ext uri="{FF2B5EF4-FFF2-40B4-BE49-F238E27FC236}">
                <a16:creationId xmlns="" xmlns:a16="http://schemas.microsoft.com/office/drawing/2014/main" id="{D8D234C0-7E8F-4190-A1E1-A40E7E301D01}"/>
              </a:ext>
            </a:extLst>
          </p:cNvPr>
          <p:cNvGrpSpPr/>
          <p:nvPr/>
        </p:nvGrpSpPr>
        <p:grpSpPr>
          <a:xfrm>
            <a:off x="2920783" y="4183858"/>
            <a:ext cx="2319338" cy="881428"/>
            <a:chOff x="2929840" y="2700733"/>
            <a:chExt cx="1924099" cy="490462"/>
          </a:xfrm>
        </p:grpSpPr>
        <p:sp>
          <p:nvSpPr>
            <p:cNvPr id="39" name="圆角矩形 8">
              <a:extLst>
                <a:ext uri="{FF2B5EF4-FFF2-40B4-BE49-F238E27FC236}">
                  <a16:creationId xmlns="" xmlns:a16="http://schemas.microsoft.com/office/drawing/2014/main" id="{9789BBE4-A813-4E17-8DBA-DE133DC37ACA}"/>
                </a:ext>
              </a:extLst>
            </p:cNvPr>
            <p:cNvSpPr/>
            <p:nvPr/>
          </p:nvSpPr>
          <p:spPr>
            <a:xfrm>
              <a:off x="3163632" y="2782511"/>
              <a:ext cx="1690307" cy="396240"/>
            </a:xfrm>
            <a:prstGeom prst="roundRect">
              <a:avLst>
                <a:gd name="adj" fmla="val 50000"/>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xúc động</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0" name="图片 7">
              <a:extLst>
                <a:ext uri="{FF2B5EF4-FFF2-40B4-BE49-F238E27FC236}">
                  <a16:creationId xmlns="" xmlns:a16="http://schemas.microsoft.com/office/drawing/2014/main" id="{A1A984B0-7E10-487D-887E-41BC25EB7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840" y="2700733"/>
              <a:ext cx="406721" cy="490462"/>
            </a:xfrm>
            <a:prstGeom prst="rect">
              <a:avLst/>
            </a:prstGeom>
          </p:spPr>
        </p:pic>
      </p:grpSp>
      <p:grpSp>
        <p:nvGrpSpPr>
          <p:cNvPr id="41" name="组合 9">
            <a:extLst>
              <a:ext uri="{FF2B5EF4-FFF2-40B4-BE49-F238E27FC236}">
                <a16:creationId xmlns="" xmlns:a16="http://schemas.microsoft.com/office/drawing/2014/main" id="{86D8F61D-17E4-43F9-846F-EBE28D7BCBCE}"/>
              </a:ext>
            </a:extLst>
          </p:cNvPr>
          <p:cNvGrpSpPr/>
          <p:nvPr/>
        </p:nvGrpSpPr>
        <p:grpSpPr>
          <a:xfrm>
            <a:off x="2892161" y="3060452"/>
            <a:ext cx="2866875" cy="930644"/>
            <a:chOff x="2823609" y="2753780"/>
            <a:chExt cx="1914785" cy="517848"/>
          </a:xfrm>
        </p:grpSpPr>
        <p:sp>
          <p:nvSpPr>
            <p:cNvPr id="42" name="圆角矩形 8">
              <a:extLst>
                <a:ext uri="{FF2B5EF4-FFF2-40B4-BE49-F238E27FC236}">
                  <a16:creationId xmlns="" xmlns:a16="http://schemas.microsoft.com/office/drawing/2014/main" id="{CED21A07-6FA4-4E90-9AB5-0D74F2F4BA67}"/>
                </a:ext>
              </a:extLst>
            </p:cNvPr>
            <p:cNvSpPr/>
            <p:nvPr/>
          </p:nvSpPr>
          <p:spPr>
            <a:xfrm>
              <a:off x="3048087" y="2782511"/>
              <a:ext cx="1690307" cy="396240"/>
            </a:xfrm>
            <a:prstGeom prst="roundRect">
              <a:avLst>
                <a:gd name="adj" fmla="val 50000"/>
              </a:avLst>
            </a:prstGeom>
            <a:solidFill>
              <a:srgbClr val="FF940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q</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uệt máu</a:t>
              </a:r>
              <a:endParaRPr lang="zh-CN" altLang="en-US" sz="2800" b="1" dirty="0">
                <a:solidFill>
                  <a:schemeClr val="tx1"/>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3" name="图片 7">
              <a:extLst>
                <a:ext uri="{FF2B5EF4-FFF2-40B4-BE49-F238E27FC236}">
                  <a16:creationId xmlns="" xmlns:a16="http://schemas.microsoft.com/office/drawing/2014/main" id="{20EEA6F3-B4ED-4CDC-ADA5-3598217DF0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3609" y="2753780"/>
              <a:ext cx="326245" cy="517848"/>
            </a:xfrm>
            <a:prstGeom prst="rect">
              <a:avLst/>
            </a:prstGeom>
          </p:spPr>
        </p:pic>
      </p:grpSp>
      <p:grpSp>
        <p:nvGrpSpPr>
          <p:cNvPr id="44" name="组合 9">
            <a:extLst>
              <a:ext uri="{FF2B5EF4-FFF2-40B4-BE49-F238E27FC236}">
                <a16:creationId xmlns="" xmlns:a16="http://schemas.microsoft.com/office/drawing/2014/main" id="{29E3A492-B079-4ADF-B677-C14DC399B3EF}"/>
              </a:ext>
            </a:extLst>
          </p:cNvPr>
          <p:cNvGrpSpPr/>
          <p:nvPr/>
        </p:nvGrpSpPr>
        <p:grpSpPr>
          <a:xfrm>
            <a:off x="6358548" y="1963387"/>
            <a:ext cx="2875418" cy="901234"/>
            <a:chOff x="2994904" y="2708200"/>
            <a:chExt cx="1859035" cy="501483"/>
          </a:xfrm>
        </p:grpSpPr>
        <p:sp>
          <p:nvSpPr>
            <p:cNvPr id="45" name="圆角矩形 8">
              <a:extLst>
                <a:ext uri="{FF2B5EF4-FFF2-40B4-BE49-F238E27FC236}">
                  <a16:creationId xmlns="" xmlns:a16="http://schemas.microsoft.com/office/drawing/2014/main" id="{6726B539-4CD5-4A16-9984-FA9DCD0DB116}"/>
                </a:ext>
              </a:extLst>
            </p:cNvPr>
            <p:cNvSpPr/>
            <p:nvPr/>
          </p:nvSpPr>
          <p:spPr>
            <a:xfrm>
              <a:off x="3163632" y="2782511"/>
              <a:ext cx="1690307" cy="396240"/>
            </a:xfrm>
            <a:prstGeom prst="roundRect">
              <a:avLst>
                <a:gd name="adj" fmla="val 50000"/>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Lê Duy Ứng</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6" name="图片 7">
              <a:extLst>
                <a:ext uri="{FF2B5EF4-FFF2-40B4-BE49-F238E27FC236}">
                  <a16:creationId xmlns="" xmlns:a16="http://schemas.microsoft.com/office/drawing/2014/main" id="{E14B1E43-5348-445E-AF3E-C8ED765D9B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4" y="2708200"/>
              <a:ext cx="333638" cy="501483"/>
            </a:xfrm>
            <a:prstGeom prst="rect">
              <a:avLst/>
            </a:prstGeom>
          </p:spPr>
        </p:pic>
      </p:grpSp>
      <p:grpSp>
        <p:nvGrpSpPr>
          <p:cNvPr id="47" name="组合 9">
            <a:extLst>
              <a:ext uri="{FF2B5EF4-FFF2-40B4-BE49-F238E27FC236}">
                <a16:creationId xmlns="" xmlns:a16="http://schemas.microsoft.com/office/drawing/2014/main" id="{F8760C81-68D7-47AB-973F-BDDDD0DA30B2}"/>
              </a:ext>
            </a:extLst>
          </p:cNvPr>
          <p:cNvGrpSpPr/>
          <p:nvPr/>
        </p:nvGrpSpPr>
        <p:grpSpPr>
          <a:xfrm>
            <a:off x="6358548" y="3003039"/>
            <a:ext cx="2912452" cy="901232"/>
            <a:chOff x="2931268" y="2715942"/>
            <a:chExt cx="1922671" cy="501482"/>
          </a:xfrm>
        </p:grpSpPr>
        <p:sp>
          <p:nvSpPr>
            <p:cNvPr id="48" name="圆角矩形 8">
              <a:extLst>
                <a:ext uri="{FF2B5EF4-FFF2-40B4-BE49-F238E27FC236}">
                  <a16:creationId xmlns="" xmlns:a16="http://schemas.microsoft.com/office/drawing/2014/main" id="{72A578DC-8479-408D-8F47-B42832F6A451}"/>
                </a:ext>
              </a:extLst>
            </p:cNvPr>
            <p:cNvSpPr/>
            <p:nvPr/>
          </p:nvSpPr>
          <p:spPr>
            <a:xfrm>
              <a:off x="3163632" y="2782511"/>
              <a:ext cx="1690307" cy="396240"/>
            </a:xfrm>
            <a:prstGeom prst="roundRect">
              <a:avLst>
                <a:gd name="adj" fmla="val 50000"/>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Bác Hồ</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9" name="图片 7">
              <a:extLst>
                <a:ext uri="{FF2B5EF4-FFF2-40B4-BE49-F238E27FC236}">
                  <a16:creationId xmlns="" xmlns:a16="http://schemas.microsoft.com/office/drawing/2014/main" id="{B0CCF73F-4D57-4673-A293-18EF642319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1268" y="2715942"/>
              <a:ext cx="379670" cy="501482"/>
            </a:xfrm>
            <a:prstGeom prst="rect">
              <a:avLst/>
            </a:prstGeom>
          </p:spPr>
        </p:pic>
      </p:grpSp>
      <p:grpSp>
        <p:nvGrpSpPr>
          <p:cNvPr id="28" name="组合 9">
            <a:extLst>
              <a:ext uri="{FF2B5EF4-FFF2-40B4-BE49-F238E27FC236}">
                <a16:creationId xmlns="" xmlns:a16="http://schemas.microsoft.com/office/drawing/2014/main" id="{D8D234C0-7E8F-4190-A1E1-A40E7E301D01}"/>
              </a:ext>
            </a:extLst>
          </p:cNvPr>
          <p:cNvGrpSpPr/>
          <p:nvPr/>
        </p:nvGrpSpPr>
        <p:grpSpPr>
          <a:xfrm>
            <a:off x="6585160" y="4264679"/>
            <a:ext cx="2319338" cy="881428"/>
            <a:chOff x="2929840" y="2700733"/>
            <a:chExt cx="1924099" cy="490462"/>
          </a:xfrm>
        </p:grpSpPr>
        <p:sp>
          <p:nvSpPr>
            <p:cNvPr id="29" name="圆角矩形 8">
              <a:extLst>
                <a:ext uri="{FF2B5EF4-FFF2-40B4-BE49-F238E27FC236}">
                  <a16:creationId xmlns="" xmlns:a16="http://schemas.microsoft.com/office/drawing/2014/main" id="{9789BBE4-A813-4E17-8DBA-DE133DC37ACA}"/>
                </a:ext>
              </a:extLst>
            </p:cNvPr>
            <p:cNvSpPr/>
            <p:nvPr/>
          </p:nvSpPr>
          <p:spPr>
            <a:xfrm>
              <a:off x="3163632" y="2782511"/>
              <a:ext cx="1690307" cy="396240"/>
            </a:xfrm>
            <a:prstGeom prst="roundRect">
              <a:avLst>
                <a:gd name="adj" fmla="val 50000"/>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triển lãm</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34" name="图片 7">
              <a:extLst>
                <a:ext uri="{FF2B5EF4-FFF2-40B4-BE49-F238E27FC236}">
                  <a16:creationId xmlns="" xmlns:a16="http://schemas.microsoft.com/office/drawing/2014/main" id="{A1A984B0-7E10-487D-887E-41BC25EB7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840" y="2700733"/>
              <a:ext cx="406721" cy="490462"/>
            </a:xfrm>
            <a:prstGeom prst="rect">
              <a:avLst/>
            </a:prstGeom>
          </p:spPr>
        </p:pic>
      </p:grpSp>
      <p:grpSp>
        <p:nvGrpSpPr>
          <p:cNvPr id="50" name="组合 9">
            <a:extLst>
              <a:ext uri="{FF2B5EF4-FFF2-40B4-BE49-F238E27FC236}">
                <a16:creationId xmlns="" xmlns:a16="http://schemas.microsoft.com/office/drawing/2014/main" id="{D8D234C0-7E8F-4190-A1E1-A40E7E301D01}"/>
              </a:ext>
            </a:extLst>
          </p:cNvPr>
          <p:cNvGrpSpPr/>
          <p:nvPr/>
        </p:nvGrpSpPr>
        <p:grpSpPr>
          <a:xfrm>
            <a:off x="5542372" y="5285156"/>
            <a:ext cx="2572928" cy="881428"/>
            <a:chOff x="2929840" y="2700733"/>
            <a:chExt cx="1924099" cy="490462"/>
          </a:xfrm>
        </p:grpSpPr>
        <p:sp>
          <p:nvSpPr>
            <p:cNvPr id="51" name="圆角矩形 8">
              <a:extLst>
                <a:ext uri="{FF2B5EF4-FFF2-40B4-BE49-F238E27FC236}">
                  <a16:creationId xmlns="" xmlns:a16="http://schemas.microsoft.com/office/drawing/2014/main" id="{9789BBE4-A813-4E17-8DBA-DE133DC37ACA}"/>
                </a:ext>
              </a:extLst>
            </p:cNvPr>
            <p:cNvSpPr/>
            <p:nvPr/>
          </p:nvSpPr>
          <p:spPr>
            <a:xfrm>
              <a:off x="3163632" y="2782511"/>
              <a:ext cx="1690307" cy="396240"/>
            </a:xfrm>
            <a:prstGeom prst="roundRect">
              <a:avLst>
                <a:gd name="adj" fmla="val 50000"/>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b</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ảo tàng</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52" name="图片 7">
              <a:extLst>
                <a:ext uri="{FF2B5EF4-FFF2-40B4-BE49-F238E27FC236}">
                  <a16:creationId xmlns="" xmlns:a16="http://schemas.microsoft.com/office/drawing/2014/main" id="{A1A984B0-7E10-487D-887E-41BC25EB7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840" y="2700733"/>
              <a:ext cx="406721" cy="490462"/>
            </a:xfrm>
            <a:prstGeom prst="rect">
              <a:avLst/>
            </a:prstGeom>
          </p:spPr>
        </p:pic>
      </p:grpSp>
    </p:spTree>
    <p:extLst>
      <p:ext uri="{BB962C8B-B14F-4D97-AF65-F5344CB8AC3E}">
        <p14:creationId xmlns:p14="http://schemas.microsoft.com/office/powerpoint/2010/main" val="40903515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ppt_w</p:attrName>
                                        </p:attrNameLst>
                                      </p:cBhvr>
                                      <p:tavLst>
                                        <p:tav tm="0">
                                          <p:val>
                                            <p:fltVal val="0"/>
                                          </p:val>
                                        </p:tav>
                                        <p:tav tm="100000">
                                          <p:val>
                                            <p:strVal val="#ppt_w"/>
                                          </p:val>
                                        </p:tav>
                                      </p:tavLst>
                                    </p:anim>
                                    <p:anim calcmode="lin" valueType="num">
                                      <p:cBhvr>
                                        <p:cTn id="37" dur="500" fill="hold"/>
                                        <p:tgtEl>
                                          <p:spTgt spid="37"/>
                                        </p:tgtEl>
                                        <p:attrNameLst>
                                          <p:attrName>ppt_h</p:attrName>
                                        </p:attrNameLst>
                                      </p:cBhvr>
                                      <p:tavLst>
                                        <p:tav tm="0">
                                          <p:val>
                                            <p:fltVal val="0"/>
                                          </p:val>
                                        </p:tav>
                                        <p:tav tm="100000">
                                          <p:val>
                                            <p:strVal val="#ppt_h"/>
                                          </p:val>
                                        </p:tav>
                                      </p:tavLst>
                                    </p:anim>
                                    <p:anim calcmode="lin" valueType="num">
                                      <p:cBhvr>
                                        <p:cTn id="38" dur="500" fill="hold"/>
                                        <p:tgtEl>
                                          <p:spTgt spid="37"/>
                                        </p:tgtEl>
                                        <p:attrNameLst>
                                          <p:attrName>style.rotation</p:attrName>
                                        </p:attrNameLst>
                                      </p:cBhvr>
                                      <p:tavLst>
                                        <p:tav tm="0">
                                          <p:val>
                                            <p:fltVal val="90"/>
                                          </p:val>
                                        </p:tav>
                                        <p:tav tm="100000">
                                          <p:val>
                                            <p:fltVal val="0"/>
                                          </p:val>
                                        </p:tav>
                                      </p:tavLst>
                                    </p:anim>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right)">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down)">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wipe(down)">
                                      <p:cBhvr>
                                        <p:cTn id="7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20491"/>
          <a:stretch/>
        </p:blipFill>
        <p:spPr>
          <a:xfrm>
            <a:off x="-596900" y="279400"/>
            <a:ext cx="12915900" cy="65786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flipH="1">
            <a:off x="2362200" y="10254"/>
            <a:ext cx="7712273" cy="6096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56080" y="4670337"/>
            <a:ext cx="4433037" cy="2216519"/>
          </a:xfrm>
          <a:prstGeom prst="rect">
            <a:avLst/>
          </a:prstGeom>
        </p:spPr>
      </p:pic>
      <p:sp>
        <p:nvSpPr>
          <p:cNvPr id="18" name="文本框 17"/>
          <p:cNvSpPr txBox="1"/>
          <p:nvPr/>
        </p:nvSpPr>
        <p:spPr>
          <a:xfrm>
            <a:off x="3844713" y="1073260"/>
            <a:ext cx="474379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smtClean="0">
                <a:ln>
                  <a:noFill/>
                </a:ln>
                <a:effectLst/>
                <a:uLnTx/>
                <a:uFillTx/>
                <a:latin typeface="Times New Roman" pitchFamily="18" charset="0"/>
                <a:ea typeface="inpin heiti" panose="00000500000000000000"/>
                <a:cs typeface="Times New Roman" pitchFamily="18" charset="0"/>
                <a:sym typeface="inpin heiti" panose="00000500000000000000" pitchFamily="2" charset="-122"/>
              </a:rPr>
              <a:t>Chính</a:t>
            </a:r>
            <a:r>
              <a:rPr kumimoji="0" lang="en-US" altLang="zh-CN" sz="3200" b="1" i="0" u="sng" strike="noStrike" kern="1200" cap="none" spc="0" normalizeH="0" noProof="0" dirty="0" smtClean="0">
                <a:ln>
                  <a:noFill/>
                </a:ln>
                <a:effectLst/>
                <a:uLnTx/>
                <a:uFillTx/>
                <a:latin typeface="Times New Roman" pitchFamily="18" charset="0"/>
                <a:ea typeface="inpin heiti" panose="00000500000000000000"/>
                <a:cs typeface="Times New Roman" pitchFamily="18" charset="0"/>
                <a:sym typeface="inpin heiti" panose="00000500000000000000" pitchFamily="2" charset="-122"/>
              </a:rPr>
              <a:t> tả</a:t>
            </a:r>
            <a:r>
              <a:rPr kumimoji="0" lang="en-US" altLang="zh-CN" sz="3200" b="1" i="0" u="none" strike="noStrike" kern="1200" cap="none" spc="0" normalizeH="0" noProof="0" dirty="0" smtClean="0">
                <a:ln>
                  <a:noFill/>
                </a:ln>
                <a:effectLst/>
                <a:uLnTx/>
                <a:uFillTx/>
                <a:latin typeface="Times New Roman" pitchFamily="18" charset="0"/>
                <a:ea typeface="inpin heiti" panose="00000500000000000000"/>
                <a:cs typeface="Times New Roman" pitchFamily="18" charset="0"/>
                <a:sym typeface="inpin heiti" panose="00000500000000000000" pitchFamily="2" charset="-122"/>
              </a:rPr>
              <a:t>: (</a:t>
            </a:r>
            <a:r>
              <a:rPr kumimoji="0" lang="en-US" altLang="zh-CN" sz="3200" b="1" i="0" u="none" strike="noStrike" kern="1200" cap="none" spc="0" normalizeH="0" noProof="0" dirty="0" err="1" smtClean="0">
                <a:ln>
                  <a:noFill/>
                </a:ln>
                <a:effectLst/>
                <a:uLnTx/>
                <a:uFillTx/>
                <a:latin typeface="Times New Roman" pitchFamily="18" charset="0"/>
                <a:ea typeface="inpin heiti" panose="00000500000000000000"/>
                <a:cs typeface="Times New Roman" pitchFamily="18" charset="0"/>
                <a:sym typeface="inpin heiti" panose="00000500000000000000" pitchFamily="2" charset="-122"/>
              </a:rPr>
              <a:t>nhớ</a:t>
            </a:r>
            <a:r>
              <a:rPr kumimoji="0" lang="en-US" altLang="zh-CN" sz="3200" b="1" i="0" u="none" strike="noStrike" kern="1200" cap="none" spc="0" normalizeH="0" noProof="0" dirty="0" smtClean="0">
                <a:ln>
                  <a:noFill/>
                </a:ln>
                <a:effectLst/>
                <a:uLnTx/>
                <a:uFillTx/>
                <a:latin typeface="Times New Roman" pitchFamily="18" charset="0"/>
                <a:ea typeface="inpin heiti" panose="00000500000000000000"/>
                <a:cs typeface="Times New Roman" pitchFamily="18" charset="0"/>
                <a:sym typeface="inpin heiti" panose="00000500000000000000" pitchFamily="2" charset="-122"/>
              </a:rPr>
              <a:t> - </a:t>
            </a:r>
            <a:r>
              <a:rPr kumimoji="0" lang="en-US" altLang="zh-CN" sz="3200" b="1" i="0" u="none" strike="noStrike" kern="1200" cap="none" spc="0" normalizeH="0" noProof="0" dirty="0" err="1" smtClean="0">
                <a:ln>
                  <a:noFill/>
                </a:ln>
                <a:effectLst/>
                <a:uLnTx/>
                <a:uFillTx/>
                <a:latin typeface="Times New Roman" pitchFamily="18" charset="0"/>
                <a:ea typeface="inpin heiti" panose="00000500000000000000"/>
                <a:cs typeface="Times New Roman" pitchFamily="18" charset="0"/>
                <a:sym typeface="inpin heiti" panose="00000500000000000000" pitchFamily="2" charset="-122"/>
              </a:rPr>
              <a:t>viết</a:t>
            </a:r>
            <a:r>
              <a:rPr kumimoji="0" lang="en-US" altLang="zh-CN" sz="3200" b="1" i="0" u="none" strike="noStrike" kern="1200" cap="none" spc="0" normalizeH="0" noProof="0" dirty="0" smtClean="0">
                <a:ln>
                  <a:noFill/>
                </a:ln>
                <a:effectLst/>
                <a:uLnTx/>
                <a:uFillTx/>
                <a:latin typeface="Times New Roman" pitchFamily="18" charset="0"/>
                <a:ea typeface="inpin heiti" panose="00000500000000000000"/>
                <a:cs typeface="Times New Roman" pitchFamily="18" charset="0"/>
                <a:sym typeface="inpin heiti" panose="00000500000000000000" pitchFamily="2" charset="-122"/>
              </a:rPr>
              <a:t>) </a:t>
            </a:r>
            <a:endParaRPr kumimoji="0" lang="en-US" altLang="zh-CN" sz="3200" b="1" i="0" u="none" strike="noStrike" kern="1200" cap="none" spc="0" normalizeH="0" baseline="0" noProof="0" dirty="0">
              <a:ln>
                <a:noFill/>
              </a:ln>
              <a:effectLst/>
              <a:uLnTx/>
              <a:uFillTx/>
              <a:latin typeface="Times New Roman" pitchFamily="18" charset="0"/>
              <a:ea typeface="inpin heiti" panose="00000500000000000000"/>
              <a:cs typeface="Times New Roman" pitchFamily="18" charset="0"/>
              <a:sym typeface="inpin heiti" panose="00000500000000000000" pitchFamily="2" charset="-122"/>
            </a:endParaRPr>
          </a:p>
        </p:txBody>
      </p:sp>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14" name="文本框 17">
            <a:extLst>
              <a:ext uri="{FF2B5EF4-FFF2-40B4-BE49-F238E27FC236}">
                <a16:creationId xmlns="" xmlns:a16="http://schemas.microsoft.com/office/drawing/2014/main" id="{E4651EBB-B3F6-4807-9145-C0F6E419F476}"/>
              </a:ext>
            </a:extLst>
          </p:cNvPr>
          <p:cNvSpPr txBox="1"/>
          <p:nvPr/>
        </p:nvSpPr>
        <p:spPr>
          <a:xfrm>
            <a:off x="2362200" y="1922018"/>
            <a:ext cx="8388926" cy="1754326"/>
          </a:xfrm>
          <a:prstGeom prst="rect">
            <a:avLst/>
          </a:prstGeom>
          <a:noFill/>
        </p:spPr>
        <p:txBody>
          <a:bodyPr wrap="square" rtlCol="0">
            <a:spAutoFit/>
          </a:bodyPr>
          <a:lstStyle/>
          <a:p>
            <a:pPr algn="ctr"/>
            <a:r>
              <a:rPr lang="en-US"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Nếu</a:t>
            </a: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chúng</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mình</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có</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phép</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lạ</a:t>
            </a: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Sgk</a:t>
            </a:r>
            <a:r>
              <a:rPr lang="en-US" sz="5400" b="1" dirty="0"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105/ </a:t>
            </a:r>
            <a:r>
              <a:rPr lang="en-US" sz="5400" b="1" dirty="0" err="1"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vbt</a:t>
            </a:r>
            <a:r>
              <a:rPr lang="en-US" sz="5400" b="1" dirty="0"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 74</a:t>
            </a: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endPar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 xmlns:a16="http://schemas.microsoft.com/office/drawing/2014/main" id="{D028F35D-0060-4871-BBFC-0C6FCA9B9480}"/>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1366500" y="6032500"/>
            <a:ext cx="609600" cy="609600"/>
          </a:xfrm>
          <a:prstGeom prst="rect">
            <a:avLst/>
          </a:prstGeom>
        </p:spPr>
      </p:pic>
      <p:sp>
        <p:nvSpPr>
          <p:cNvPr id="3" name="TextBox 2"/>
          <p:cNvSpPr txBox="1"/>
          <p:nvPr/>
        </p:nvSpPr>
        <p:spPr>
          <a:xfrm>
            <a:off x="3195617" y="187700"/>
            <a:ext cx="6989414" cy="584775"/>
          </a:xfrm>
          <a:prstGeom prst="rect">
            <a:avLst/>
          </a:prstGeom>
          <a:noFill/>
        </p:spPr>
        <p:txBody>
          <a:bodyPr wrap="none" rtlCol="0">
            <a:spAutoFit/>
          </a:bodyPr>
          <a:lstStyle/>
          <a:p>
            <a:r>
              <a:rPr lang="en-US" sz="3200" b="1" dirty="0" err="1" smtClean="0"/>
              <a:t>Thứ</a:t>
            </a:r>
            <a:r>
              <a:rPr lang="en-US" sz="3200" b="1" dirty="0" smtClean="0"/>
              <a:t> </a:t>
            </a:r>
            <a:r>
              <a:rPr lang="en-US" sz="3200" b="1" dirty="0" err="1" smtClean="0"/>
              <a:t>ba</a:t>
            </a:r>
            <a:r>
              <a:rPr lang="en-US" sz="3200" b="1" dirty="0" smtClean="0"/>
              <a:t> </a:t>
            </a:r>
            <a:r>
              <a:rPr lang="en-US" sz="3200" b="1" dirty="0" err="1"/>
              <a:t>ngày</a:t>
            </a:r>
            <a:r>
              <a:rPr lang="en-US" sz="3200" b="1" dirty="0"/>
              <a:t> </a:t>
            </a:r>
            <a:r>
              <a:rPr lang="en-US" sz="3200" b="1" dirty="0" smtClean="0"/>
              <a:t>7 </a:t>
            </a:r>
            <a:r>
              <a:rPr lang="en-US" sz="3200" b="1" dirty="0" err="1"/>
              <a:t>tháng</a:t>
            </a:r>
            <a:r>
              <a:rPr lang="en-US" sz="3200" b="1" dirty="0"/>
              <a:t> </a:t>
            </a:r>
            <a:r>
              <a:rPr lang="en-US" sz="3200" b="1" dirty="0" smtClean="0"/>
              <a:t>12 </a:t>
            </a:r>
            <a:r>
              <a:rPr lang="en-US" sz="3200" b="1" dirty="0"/>
              <a:t>năm </a:t>
            </a:r>
            <a:r>
              <a:rPr lang="en-US" sz="3200" b="1" dirty="0" smtClean="0"/>
              <a:t>2021</a:t>
            </a:r>
            <a:endParaRPr lang="en-US" sz="3200" b="1" dirty="0"/>
          </a:p>
        </p:txBody>
      </p:sp>
    </p:spTree>
    <p:extLst>
      <p:ext uri="{BB962C8B-B14F-4D97-AF65-F5344CB8AC3E}">
        <p14:creationId xmlns:p14="http://schemas.microsoft.com/office/powerpoint/2010/main" val="28532749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26"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par>
                                <p:cTn id="23" presetID="41" presetClass="entr" presetSubtype="0" fill="hold" grpId="0" nodeType="withEffect">
                                  <p:stCondLst>
                                    <p:cond delay="0"/>
                                  </p:stCondLst>
                                  <p:iterate type="lt">
                                    <p:tmPct val="10000"/>
                                  </p:iterate>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8"/>
                                        </p:tgtEl>
                                        <p:attrNameLst>
                                          <p:attrName>ppt_y</p:attrName>
                                        </p:attrNameLst>
                                      </p:cBhvr>
                                      <p:tavLst>
                                        <p:tav tm="0">
                                          <p:val>
                                            <p:strVal val="#ppt_y"/>
                                          </p:val>
                                        </p:tav>
                                        <p:tav tm="100000">
                                          <p:val>
                                            <p:strVal val="#ppt_y"/>
                                          </p:val>
                                        </p:tav>
                                      </p:tavLst>
                                    </p:anim>
                                    <p:anim calcmode="lin" valueType="num">
                                      <p:cBhvr>
                                        <p:cTn id="27"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8"/>
                                        </p:tgtEl>
                                      </p:cBhvr>
                                    </p:animEffect>
                                  </p:childTnLst>
                                </p:cTn>
                              </p:par>
                              <p:par>
                                <p:cTn id="30" presetID="37"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4"/>
                                        </p:tgtEl>
                                        <p:attrNameLst>
                                          <p:attrName>ppt_y</p:attrName>
                                        </p:attrNameLst>
                                      </p:cBhvr>
                                      <p:tavLst>
                                        <p:tav tm="0">
                                          <p:val>
                                            <p:strVal val="#ppt_y"/>
                                          </p:val>
                                        </p:tav>
                                        <p:tav tm="100000">
                                          <p:val>
                                            <p:strVal val="#ppt_y"/>
                                          </p:val>
                                        </p:tav>
                                      </p:tavLst>
                                    </p:anim>
                                    <p:anim calcmode="lin" valueType="num">
                                      <p:cBhvr>
                                        <p:cTn id="40"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4"/>
                                        </p:tgtEl>
                                      </p:cBhvr>
                                    </p:animEffect>
                                  </p:childTnLst>
                                </p:cTn>
                              </p:par>
                              <p:par>
                                <p:cTn id="43" presetID="36" presetClass="emph" presetSubtype="0" repeatCount="indefinite" fill="hold" grpId="1" nodeType="withEffect">
                                  <p:stCondLst>
                                    <p:cond delay="0"/>
                                  </p:stCondLst>
                                  <p:iterate type="lt">
                                    <p:tmPct val="10000"/>
                                  </p:iterate>
                                  <p:childTnLst>
                                    <p:animScale>
                                      <p:cBhvr>
                                        <p:cTn id="44" dur="500" autoRev="1" fill="hold">
                                          <p:stCondLst>
                                            <p:cond delay="0"/>
                                          </p:stCondLst>
                                        </p:cTn>
                                        <p:tgtEl>
                                          <p:spTgt spid="14"/>
                                        </p:tgtEl>
                                      </p:cBhvr>
                                      <p:to x="80000" y="100000"/>
                                    </p:animScale>
                                    <p:anim by="(#ppt_w*0.10)" calcmode="lin" valueType="num">
                                      <p:cBhvr>
                                        <p:cTn id="45" dur="500" autoRev="1" fill="hold">
                                          <p:stCondLst>
                                            <p:cond delay="0"/>
                                          </p:stCondLst>
                                        </p:cTn>
                                        <p:tgtEl>
                                          <p:spTgt spid="14"/>
                                        </p:tgtEl>
                                        <p:attrNameLst>
                                          <p:attrName>ppt_x</p:attrName>
                                        </p:attrNameLst>
                                      </p:cBhvr>
                                    </p:anim>
                                    <p:anim by="(-#ppt_w*0.10)" calcmode="lin" valueType="num">
                                      <p:cBhvr>
                                        <p:cTn id="46" dur="500" autoRev="1" fill="hold">
                                          <p:stCondLst>
                                            <p:cond delay="0"/>
                                          </p:stCondLst>
                                        </p:cTn>
                                        <p:tgtEl>
                                          <p:spTgt spid="14"/>
                                        </p:tgtEl>
                                        <p:attrNameLst>
                                          <p:attrName>ppt_y</p:attrName>
                                        </p:attrNameLst>
                                      </p:cBhvr>
                                    </p:anim>
                                    <p:animRot by="-480000">
                                      <p:cBhvr>
                                        <p:cTn id="47" dur="500" autoRev="1"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repeatCount="indefinite" fill="hold" display="0">
                  <p:stCondLst>
                    <p:cond delay="indefinite"/>
                  </p:stCondLst>
                  <p:endCondLst>
                    <p:cond evt="onStopAudio" delay="0">
                      <p:tgtEl>
                        <p:sldTgt/>
                      </p:tgtEl>
                    </p:cond>
                  </p:endCondLst>
                </p:cTn>
                <p:tgtEl>
                  <p:spTgt spid="4"/>
                </p:tgtEl>
              </p:cMediaNode>
            </p:audio>
          </p:childTnLst>
        </p:cTn>
      </p:par>
    </p:tnLst>
    <p:bldLst>
      <p:bldP spid="18" grpId="0"/>
      <p:bldP spid="14" grpId="0"/>
      <p:bldP spid="14" grpId="1"/>
    </p:bldLst>
  </p:timing>
  <p:extLst mod="1">
    <p:ext uri="{E180D4A7-C9FB-4DFB-919C-405C955672EB}">
      <p14:showEvtLst xmlns:p14="http://schemas.microsoft.com/office/powerpoint/2010/main">
        <p14:playEvt time="304" objId="3"/>
        <p14:pauseEvt time="13002" objId="3"/>
        <p14:stopEvt time="13002"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a:extLst>
              <a:ext uri="{FF2B5EF4-FFF2-40B4-BE49-F238E27FC236}">
                <a16:creationId xmlns="" xmlns:a16="http://schemas.microsoft.com/office/drawing/2014/main" id="{1E738338-B617-439F-9274-62E18D16A1BD}"/>
              </a:ext>
            </a:extLst>
          </p:cNvPr>
          <p:cNvSpPr txBox="1">
            <a:spLocks noChangeArrowheads="1"/>
          </p:cNvSpPr>
          <p:nvPr/>
        </p:nvSpPr>
        <p:spPr bwMode="auto">
          <a:xfrm>
            <a:off x="5334001" y="3124201"/>
            <a:ext cx="3540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mn-cs"/>
            </a:endParaRPr>
          </a:p>
        </p:txBody>
      </p:sp>
      <p:pic>
        <p:nvPicPr>
          <p:cNvPr id="15" name="图片 2">
            <a:extLst>
              <a:ext uri="{FF2B5EF4-FFF2-40B4-BE49-F238E27FC236}">
                <a16:creationId xmlns="" xmlns:a16="http://schemas.microsoft.com/office/drawing/2014/main" id="{27D68C86-3A34-48E0-9EFE-BCA4EF7AE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11" y="202906"/>
            <a:ext cx="6463333" cy="803193"/>
          </a:xfrm>
          <a:prstGeom prst="rect">
            <a:avLst/>
          </a:prstGeom>
        </p:spPr>
      </p:pic>
      <p:sp>
        <p:nvSpPr>
          <p:cNvPr id="16" name="Text Box 9">
            <a:extLst>
              <a:ext uri="{FF2B5EF4-FFF2-40B4-BE49-F238E27FC236}">
                <a16:creationId xmlns="" xmlns:a16="http://schemas.microsoft.com/office/drawing/2014/main" id="{EDE2CECD-2330-4E8B-9780-9DED0B4CC497}"/>
              </a:ext>
            </a:extLst>
          </p:cNvPr>
          <p:cNvSpPr txBox="1">
            <a:spLocks noChangeArrowheads="1"/>
          </p:cNvSpPr>
          <p:nvPr/>
        </p:nvSpPr>
        <p:spPr bwMode="auto">
          <a:xfrm>
            <a:off x="464072" y="342892"/>
            <a:ext cx="5736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vi-VN" altLang="en-US" dirty="0" smtClean="0">
                <a:solidFill>
                  <a:srgbClr val="0000FF"/>
                </a:solidFill>
                <a:latin typeface="VNI-Times" pitchFamily="2" charset="0"/>
              </a:rPr>
              <a:t> 2a/</a:t>
            </a:r>
            <a:r>
              <a:rPr lang="en-US" altLang="en-US" dirty="0" smtClean="0">
                <a:solidFill>
                  <a:srgbClr val="0000FF"/>
                </a:solidFill>
                <a:latin typeface="VNI-Times" pitchFamily="2" charset="0"/>
              </a:rPr>
              <a:t>. </a:t>
            </a:r>
            <a:r>
              <a:rPr lang="en-US" altLang="en-US" dirty="0" err="1">
                <a:solidFill>
                  <a:srgbClr val="0000FF"/>
                </a:solidFill>
                <a:latin typeface="VNI-Times" pitchFamily="2" charset="0"/>
              </a:rPr>
              <a:t>Ñieàn</a:t>
            </a:r>
            <a:r>
              <a:rPr lang="en-US" altLang="en-US" dirty="0">
                <a:solidFill>
                  <a:srgbClr val="0000FF"/>
                </a:solidFill>
                <a:latin typeface="VNI-Times" pitchFamily="2" charset="0"/>
              </a:rPr>
              <a:t> </a:t>
            </a:r>
            <a:r>
              <a:rPr lang="en-US" altLang="en-US" dirty="0" err="1">
                <a:solidFill>
                  <a:srgbClr val="0000FF"/>
                </a:solidFill>
                <a:latin typeface="VNI-Times" pitchFamily="2" charset="0"/>
              </a:rPr>
              <a:t>vaøo</a:t>
            </a:r>
            <a:r>
              <a:rPr lang="en-US" altLang="en-US" dirty="0">
                <a:solidFill>
                  <a:srgbClr val="0000FF"/>
                </a:solidFill>
                <a:latin typeface="VNI-Times" pitchFamily="2" charset="0"/>
              </a:rPr>
              <a:t> </a:t>
            </a:r>
            <a:r>
              <a:rPr lang="en-US" altLang="en-US" dirty="0" err="1">
                <a:solidFill>
                  <a:srgbClr val="0000FF"/>
                </a:solidFill>
                <a:latin typeface="VNI-Times" pitchFamily="2" charset="0"/>
              </a:rPr>
              <a:t>choã</a:t>
            </a:r>
            <a:r>
              <a:rPr lang="en-US" altLang="en-US" dirty="0">
                <a:solidFill>
                  <a:srgbClr val="0000FF"/>
                </a:solidFill>
                <a:latin typeface="VNI-Times" pitchFamily="2" charset="0"/>
              </a:rPr>
              <a:t> </a:t>
            </a:r>
            <a:r>
              <a:rPr lang="en-US" altLang="en-US" dirty="0" err="1" smtClean="0">
                <a:solidFill>
                  <a:srgbClr val="0000FF"/>
                </a:solidFill>
                <a:latin typeface="VNI-Times" pitchFamily="2" charset="0"/>
              </a:rPr>
              <a:t>troáng</a:t>
            </a:r>
            <a:r>
              <a:rPr lang="vi-VN" altLang="en-US" dirty="0" smtClean="0">
                <a:solidFill>
                  <a:srgbClr val="0000FF"/>
                </a:solidFill>
                <a:latin typeface="VNI-Times" pitchFamily="2" charset="0"/>
              </a:rPr>
              <a:t> </a:t>
            </a:r>
            <a:r>
              <a:rPr lang="en-US" altLang="en-US" b="1" dirty="0" err="1" smtClean="0">
                <a:solidFill>
                  <a:srgbClr val="FF0000"/>
                </a:solidFill>
                <a:latin typeface="VNI-Times" pitchFamily="2" charset="0"/>
              </a:rPr>
              <a:t>tr</a:t>
            </a:r>
            <a:r>
              <a:rPr lang="en-US" altLang="en-US" dirty="0" smtClean="0">
                <a:solidFill>
                  <a:srgbClr val="FF0000"/>
                </a:solidFill>
                <a:latin typeface="VNI-Times" pitchFamily="2" charset="0"/>
              </a:rPr>
              <a:t> </a:t>
            </a:r>
            <a:r>
              <a:rPr lang="en-US" altLang="en-US" dirty="0">
                <a:solidFill>
                  <a:srgbClr val="0000FF"/>
                </a:solidFill>
                <a:latin typeface="VNI-Times" pitchFamily="2" charset="0"/>
              </a:rPr>
              <a:t>hay </a:t>
            </a:r>
            <a:r>
              <a:rPr lang="en-US" altLang="en-US" b="1" dirty="0" err="1">
                <a:solidFill>
                  <a:srgbClr val="FF0000"/>
                </a:solidFill>
                <a:latin typeface="VNI-Times" pitchFamily="2" charset="0"/>
              </a:rPr>
              <a:t>ch</a:t>
            </a:r>
            <a:r>
              <a:rPr lang="en-US" altLang="en-US" b="1" dirty="0">
                <a:solidFill>
                  <a:srgbClr val="FF0000"/>
                </a:solidFill>
                <a:latin typeface="VNI-Times" pitchFamily="2" charset="0"/>
              </a:rPr>
              <a:t> :</a:t>
            </a:r>
          </a:p>
        </p:txBody>
      </p:sp>
      <p:pic>
        <p:nvPicPr>
          <p:cNvPr id="20" name="图片 9">
            <a:extLst>
              <a:ext uri="{FF2B5EF4-FFF2-40B4-BE49-F238E27FC236}">
                <a16:creationId xmlns="" xmlns:a16="http://schemas.microsoft.com/office/drawing/2014/main" id="{700BBA68-90D2-4366-AA1E-F7C2B72B8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2635" y="0"/>
            <a:ext cx="1363728" cy="1396722"/>
          </a:xfrm>
          <a:prstGeom prst="rect">
            <a:avLst/>
          </a:prstGeom>
        </p:spPr>
      </p:pic>
      <p:sp>
        <p:nvSpPr>
          <p:cNvPr id="21" name="TextBox 2"/>
          <p:cNvSpPr txBox="1">
            <a:spLocks noChangeArrowheads="1"/>
          </p:cNvSpPr>
          <p:nvPr/>
        </p:nvSpPr>
        <p:spPr bwMode="auto">
          <a:xfrm>
            <a:off x="277090" y="947292"/>
            <a:ext cx="11693236"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b="1" dirty="0">
                <a:solidFill>
                  <a:srgbClr val="FF0000"/>
                </a:solidFill>
                <a:latin typeface="Times New Roman" panose="02020603050405020304" pitchFamily="18" charset="0"/>
                <a:cs typeface="Times New Roman" panose="02020603050405020304" pitchFamily="18" charset="0"/>
              </a:rPr>
              <a:t>Ngu Công dời núi</a:t>
            </a:r>
            <a:endParaRPr lang="vi-VN" sz="3200" dirty="0">
              <a:solidFill>
                <a:srgbClr val="FF0000"/>
              </a:solidFill>
              <a:latin typeface="Times New Roman" panose="02020603050405020304" pitchFamily="18" charset="0"/>
              <a:cs typeface="Times New Roman" panose="02020603050405020304" pitchFamily="18" charset="0"/>
            </a:endParaRPr>
          </a:p>
          <a:p>
            <a:pPr algn="just"/>
            <a:r>
              <a:rPr lang="vi-VN" sz="3200" dirty="0">
                <a:solidFill>
                  <a:srgbClr val="0070C0"/>
                </a:solidFill>
                <a:latin typeface="Times New Roman" panose="02020603050405020304" pitchFamily="18" charset="0"/>
                <a:cs typeface="Times New Roman" panose="02020603050405020304" pitchFamily="18" charset="0"/>
              </a:rPr>
              <a:t>     Ngày xưa, ở ...ung Quốc có một cụ già ...ín mươi tuổi tên là Ngu Công. Bực mình vì hai ...ái núi Thái Hàng và Vương </a:t>
            </a:r>
            <a:r>
              <a:rPr lang="vi-VN" sz="3200" dirty="0" smtClean="0">
                <a:solidFill>
                  <a:srgbClr val="0070C0"/>
                </a:solidFill>
                <a:latin typeface="Times New Roman" panose="02020603050405020304" pitchFamily="18" charset="0"/>
                <a:cs typeface="Times New Roman" panose="02020603050405020304" pitchFamily="18" charset="0"/>
              </a:rPr>
              <a:t>Ốc ...</a:t>
            </a:r>
            <a:r>
              <a:rPr lang="vi-VN" sz="3200" dirty="0">
                <a:solidFill>
                  <a:srgbClr val="0070C0"/>
                </a:solidFill>
                <a:latin typeface="Times New Roman" panose="02020603050405020304" pitchFamily="18" charset="0"/>
                <a:cs typeface="Times New Roman" panose="02020603050405020304" pitchFamily="18" charset="0"/>
              </a:rPr>
              <a:t>ắn ngang đường vào nhà, Ngu Công hằng ngày mang cuốc ra đào núi đổ đi.</a:t>
            </a:r>
          </a:p>
          <a:p>
            <a:pPr algn="just"/>
            <a:r>
              <a:rPr lang="vi-VN" sz="3200" dirty="0">
                <a:solidFill>
                  <a:srgbClr val="0070C0"/>
                </a:solidFill>
                <a:latin typeface="Times New Roman" panose="02020603050405020304" pitchFamily="18" charset="0"/>
                <a:cs typeface="Times New Roman" panose="02020603050405020304" pitchFamily="18" charset="0"/>
              </a:rPr>
              <a:t>     Có người ...ê cười cụ làm vậy uổng công. Cụ nói : "Ngày nào tôi cũng đào. Tôi ...ết thì con tôi đào. Con tôi chết thì ...áu tôi đào. ...áu tôi chết, còn có ...ắt cùa tôi đào. Họ hàng nhà tôi ...uyền nhau đời này đến đời khác đào. Núi ...ẳng thể mọc cao hơn được nên nhất định sẽ có ngày bị san bằng."</a:t>
            </a:r>
          </a:p>
          <a:p>
            <a:pPr algn="just"/>
            <a:r>
              <a:rPr lang="vi-VN" sz="3200" dirty="0" smtClean="0">
                <a:solidFill>
                  <a:srgbClr val="0070C0"/>
                </a:solidFill>
                <a:latin typeface="Times New Roman" panose="02020603050405020304" pitchFamily="18" charset="0"/>
                <a:cs typeface="Times New Roman" panose="02020603050405020304" pitchFamily="18" charset="0"/>
              </a:rPr>
              <a:t>	...</a:t>
            </a:r>
            <a:r>
              <a:rPr lang="vi-VN" sz="3200" dirty="0">
                <a:solidFill>
                  <a:srgbClr val="0070C0"/>
                </a:solidFill>
                <a:latin typeface="Times New Roman" panose="02020603050405020304" pitchFamily="18" charset="0"/>
                <a:cs typeface="Times New Roman" panose="02020603050405020304" pitchFamily="18" charset="0"/>
              </a:rPr>
              <a:t>ời nghe cụ già nói vậy, liền đẩy hai ...ái núi ra xa để cụ có lối đi lại.</a:t>
            </a:r>
          </a:p>
          <a:p>
            <a:pPr algn="r"/>
            <a:r>
              <a:rPr lang="vi-VN" altLang="en-US" sz="3200" dirty="0" smtClean="0">
                <a:solidFill>
                  <a:srgbClr val="0070C0"/>
                </a:solidFill>
                <a:latin typeface="Times New Roman" panose="02020603050405020304" pitchFamily="18" charset="0"/>
                <a:cs typeface="Times New Roman" panose="02020603050405020304" pitchFamily="18" charset="0"/>
              </a:rPr>
              <a:t>Ngụ ngôn Trung Quốc</a:t>
            </a:r>
            <a:endParaRPr lang="en-US" altLang="en-US" sz="2000" dirty="0">
              <a:solidFill>
                <a:srgbClr val="0070C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2793566" y="1436985"/>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Tr</a:t>
            </a:r>
            <a:endParaRPr lang="en-US" sz="3200" b="1" dirty="0">
              <a:solidFill>
                <a:srgbClr val="FF0000"/>
              </a:solidFill>
              <a:latin typeface="Times New Roman" pitchFamily="18" charset="0"/>
              <a:cs typeface="Times New Roman" pitchFamily="18" charset="0"/>
            </a:endParaRPr>
          </a:p>
        </p:txBody>
      </p:sp>
      <p:sp>
        <p:nvSpPr>
          <p:cNvPr id="23" name="Rectangle 22"/>
          <p:cNvSpPr>
            <a:spLocks noChangeArrowheads="1"/>
          </p:cNvSpPr>
          <p:nvPr/>
        </p:nvSpPr>
        <p:spPr bwMode="auto">
          <a:xfrm>
            <a:off x="7282438" y="1455512"/>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24" name="Rectangle 23"/>
          <p:cNvSpPr>
            <a:spLocks noChangeArrowheads="1"/>
          </p:cNvSpPr>
          <p:nvPr/>
        </p:nvSpPr>
        <p:spPr bwMode="auto">
          <a:xfrm>
            <a:off x="3997223" y="1901399"/>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tr</a:t>
            </a:r>
            <a:endParaRPr lang="en-US" sz="3200" b="1" dirty="0">
              <a:solidFill>
                <a:srgbClr val="FF0000"/>
              </a:solidFill>
              <a:latin typeface="Times New Roman" pitchFamily="18" charset="0"/>
              <a:cs typeface="Times New Roman" pitchFamily="18" charset="0"/>
            </a:endParaRPr>
          </a:p>
        </p:txBody>
      </p:sp>
      <p:sp>
        <p:nvSpPr>
          <p:cNvPr id="25" name="Rectangle 24"/>
          <p:cNvSpPr>
            <a:spLocks noChangeArrowheads="1"/>
          </p:cNvSpPr>
          <p:nvPr/>
        </p:nvSpPr>
        <p:spPr bwMode="auto">
          <a:xfrm>
            <a:off x="9695657" y="1940515"/>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26" name="Rectangle 25"/>
          <p:cNvSpPr>
            <a:spLocks noChangeArrowheads="1"/>
          </p:cNvSpPr>
          <p:nvPr/>
        </p:nvSpPr>
        <p:spPr bwMode="auto">
          <a:xfrm>
            <a:off x="2318111" y="2884911"/>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27" name="Rectangle 26"/>
          <p:cNvSpPr>
            <a:spLocks noChangeArrowheads="1"/>
          </p:cNvSpPr>
          <p:nvPr/>
        </p:nvSpPr>
        <p:spPr bwMode="auto">
          <a:xfrm>
            <a:off x="2439312" y="3378886"/>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28" name="Rectangle 27"/>
          <p:cNvSpPr>
            <a:spLocks noChangeArrowheads="1"/>
          </p:cNvSpPr>
          <p:nvPr/>
        </p:nvSpPr>
        <p:spPr bwMode="auto">
          <a:xfrm>
            <a:off x="8612476" y="3378886"/>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29" name="Rectangle 28"/>
          <p:cNvSpPr>
            <a:spLocks noChangeArrowheads="1"/>
          </p:cNvSpPr>
          <p:nvPr/>
        </p:nvSpPr>
        <p:spPr bwMode="auto">
          <a:xfrm>
            <a:off x="10801494" y="3378886"/>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30" name="Rectangle 29"/>
          <p:cNvSpPr>
            <a:spLocks noChangeArrowheads="1"/>
          </p:cNvSpPr>
          <p:nvPr/>
        </p:nvSpPr>
        <p:spPr bwMode="auto">
          <a:xfrm>
            <a:off x="2662133" y="3872861"/>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31" name="Rectangle 30"/>
          <p:cNvSpPr>
            <a:spLocks noChangeArrowheads="1"/>
          </p:cNvSpPr>
          <p:nvPr/>
        </p:nvSpPr>
        <p:spPr bwMode="auto">
          <a:xfrm>
            <a:off x="8180461" y="3887106"/>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tr</a:t>
            </a:r>
            <a:endParaRPr lang="en-US" sz="3200" b="1" dirty="0">
              <a:solidFill>
                <a:srgbClr val="FF0000"/>
              </a:solidFill>
              <a:latin typeface="Times New Roman" pitchFamily="18" charset="0"/>
              <a:cs typeface="Times New Roman" pitchFamily="18" charset="0"/>
            </a:endParaRPr>
          </a:p>
        </p:txBody>
      </p:sp>
      <p:sp>
        <p:nvSpPr>
          <p:cNvPr id="32" name="Rectangle 31"/>
          <p:cNvSpPr>
            <a:spLocks noChangeArrowheads="1"/>
          </p:cNvSpPr>
          <p:nvPr/>
        </p:nvSpPr>
        <p:spPr bwMode="auto">
          <a:xfrm>
            <a:off x="3858215" y="4355892"/>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33" name="Rectangle 32"/>
          <p:cNvSpPr>
            <a:spLocks noChangeArrowheads="1"/>
          </p:cNvSpPr>
          <p:nvPr/>
        </p:nvSpPr>
        <p:spPr bwMode="auto">
          <a:xfrm>
            <a:off x="464073" y="5300885"/>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Tr</a:t>
            </a:r>
            <a:endParaRPr lang="en-US" sz="3200" b="1" dirty="0">
              <a:solidFill>
                <a:srgbClr val="FF0000"/>
              </a:solidFill>
              <a:latin typeface="Times New Roman" pitchFamily="18" charset="0"/>
              <a:cs typeface="Times New Roman" pitchFamily="18" charset="0"/>
            </a:endParaRPr>
          </a:p>
        </p:txBody>
      </p:sp>
      <p:sp>
        <p:nvSpPr>
          <p:cNvPr id="34" name="Rectangle 33"/>
          <p:cNvSpPr>
            <a:spLocks noChangeArrowheads="1"/>
          </p:cNvSpPr>
          <p:nvPr/>
        </p:nvSpPr>
        <p:spPr bwMode="auto">
          <a:xfrm>
            <a:off x="6795003" y="5323188"/>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tr</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6659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down)">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wipe(down)">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down)">
                                      <p:cBhvr>
                                        <p:cTn id="7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a:extLst>
              <a:ext uri="{FF2B5EF4-FFF2-40B4-BE49-F238E27FC236}">
                <a16:creationId xmlns="" xmlns:a16="http://schemas.microsoft.com/office/drawing/2014/main" id="{1E738338-B617-439F-9274-62E18D16A1BD}"/>
              </a:ext>
            </a:extLst>
          </p:cNvPr>
          <p:cNvSpPr txBox="1">
            <a:spLocks noChangeArrowheads="1"/>
          </p:cNvSpPr>
          <p:nvPr/>
        </p:nvSpPr>
        <p:spPr bwMode="auto">
          <a:xfrm>
            <a:off x="5334001" y="3124201"/>
            <a:ext cx="3540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mn-cs"/>
            </a:endParaRPr>
          </a:p>
        </p:txBody>
      </p:sp>
      <p:pic>
        <p:nvPicPr>
          <p:cNvPr id="15" name="图片 2">
            <a:extLst>
              <a:ext uri="{FF2B5EF4-FFF2-40B4-BE49-F238E27FC236}">
                <a16:creationId xmlns="" xmlns:a16="http://schemas.microsoft.com/office/drawing/2014/main" id="{27D68C86-3A34-48E0-9EFE-BCA4EF7AE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11" y="202906"/>
            <a:ext cx="6463333" cy="803193"/>
          </a:xfrm>
          <a:prstGeom prst="rect">
            <a:avLst/>
          </a:prstGeom>
        </p:spPr>
      </p:pic>
      <p:sp>
        <p:nvSpPr>
          <p:cNvPr id="16" name="Text Box 9">
            <a:extLst>
              <a:ext uri="{FF2B5EF4-FFF2-40B4-BE49-F238E27FC236}">
                <a16:creationId xmlns="" xmlns:a16="http://schemas.microsoft.com/office/drawing/2014/main" id="{EDE2CECD-2330-4E8B-9780-9DED0B4CC497}"/>
              </a:ext>
            </a:extLst>
          </p:cNvPr>
          <p:cNvSpPr txBox="1">
            <a:spLocks noChangeArrowheads="1"/>
          </p:cNvSpPr>
          <p:nvPr/>
        </p:nvSpPr>
        <p:spPr bwMode="auto">
          <a:xfrm>
            <a:off x="464072" y="342892"/>
            <a:ext cx="5736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vi-VN" altLang="en-US" dirty="0" smtClean="0">
                <a:solidFill>
                  <a:srgbClr val="0000FF"/>
                </a:solidFill>
                <a:latin typeface="VNI-Times" pitchFamily="2" charset="0"/>
              </a:rPr>
              <a:t> 2b/</a:t>
            </a:r>
            <a:r>
              <a:rPr lang="en-US" altLang="en-US" dirty="0" smtClean="0">
                <a:solidFill>
                  <a:srgbClr val="0000FF"/>
                </a:solidFill>
                <a:latin typeface="VNI-Times" pitchFamily="2" charset="0"/>
              </a:rPr>
              <a:t>. </a:t>
            </a:r>
            <a:r>
              <a:rPr lang="vi-VN" dirty="0">
                <a:solidFill>
                  <a:srgbClr val="0070C0"/>
                </a:solidFill>
              </a:rPr>
              <a:t>Tiếng có vần </a:t>
            </a:r>
            <a:r>
              <a:rPr lang="vi-VN" b="1" dirty="0">
                <a:solidFill>
                  <a:srgbClr val="FF0000"/>
                </a:solidFill>
              </a:rPr>
              <a:t>ươn</a:t>
            </a:r>
            <a:r>
              <a:rPr lang="vi-VN" dirty="0">
                <a:solidFill>
                  <a:srgbClr val="0070C0"/>
                </a:solidFill>
              </a:rPr>
              <a:t> hay </a:t>
            </a:r>
            <a:r>
              <a:rPr lang="vi-VN" b="1" dirty="0">
                <a:solidFill>
                  <a:srgbClr val="FF0000"/>
                </a:solidFill>
              </a:rPr>
              <a:t>ương</a:t>
            </a:r>
            <a:r>
              <a:rPr lang="vi-VN" dirty="0">
                <a:solidFill>
                  <a:srgbClr val="0070C0"/>
                </a:solidFill>
              </a:rPr>
              <a:t> </a:t>
            </a:r>
            <a:endParaRPr lang="en-US" altLang="en-US" b="1" dirty="0">
              <a:solidFill>
                <a:srgbClr val="0070C0"/>
              </a:solidFill>
              <a:latin typeface="VNI-Times" pitchFamily="2" charset="0"/>
            </a:endParaRPr>
          </a:p>
        </p:txBody>
      </p:sp>
      <p:pic>
        <p:nvPicPr>
          <p:cNvPr id="20" name="图片 9">
            <a:extLst>
              <a:ext uri="{FF2B5EF4-FFF2-40B4-BE49-F238E27FC236}">
                <a16:creationId xmlns="" xmlns:a16="http://schemas.microsoft.com/office/drawing/2014/main" id="{700BBA68-90D2-4366-AA1E-F7C2B72B8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2635" y="0"/>
            <a:ext cx="1363728" cy="1396722"/>
          </a:xfrm>
          <a:prstGeom prst="rect">
            <a:avLst/>
          </a:prstGeom>
        </p:spPr>
      </p:pic>
      <p:sp>
        <p:nvSpPr>
          <p:cNvPr id="21" name="TextBox 2"/>
          <p:cNvSpPr txBox="1">
            <a:spLocks noChangeArrowheads="1"/>
          </p:cNvSpPr>
          <p:nvPr/>
        </p:nvSpPr>
        <p:spPr bwMode="auto">
          <a:xfrm>
            <a:off x="235527" y="1333704"/>
            <a:ext cx="1169323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3600" dirty="0">
                <a:solidFill>
                  <a:srgbClr val="0070C0"/>
                </a:solidFill>
                <a:latin typeface="Times New Roman" panose="02020603050405020304" pitchFamily="18" charset="0"/>
                <a:cs typeface="Times New Roman" panose="02020603050405020304" pitchFamily="18" charset="0"/>
              </a:rPr>
              <a:t> </a:t>
            </a:r>
            <a:r>
              <a:rPr lang="vi-VN" sz="3600" dirty="0" smtClean="0">
                <a:solidFill>
                  <a:srgbClr val="0070C0"/>
                </a:solidFill>
                <a:latin typeface="Times New Roman" panose="02020603050405020304" pitchFamily="18" charset="0"/>
                <a:cs typeface="Times New Roman" panose="02020603050405020304" pitchFamily="18" charset="0"/>
              </a:rPr>
              <a:t>	Bạch </a:t>
            </a:r>
            <a:r>
              <a:rPr lang="vi-VN" sz="3600" dirty="0">
                <a:solidFill>
                  <a:srgbClr val="0070C0"/>
                </a:solidFill>
                <a:latin typeface="Times New Roman" panose="02020603050405020304" pitchFamily="18" charset="0"/>
                <a:cs typeface="Times New Roman" panose="02020603050405020304" pitchFamily="18" charset="0"/>
              </a:rPr>
              <a:t>Thái Bưởi luôn có ý </a:t>
            </a:r>
            <a:r>
              <a:rPr lang="vi-VN" sz="3600" dirty="0" smtClean="0">
                <a:solidFill>
                  <a:srgbClr val="0070C0"/>
                </a:solidFill>
                <a:latin typeface="Times New Roman" panose="02020603050405020304" pitchFamily="18" charset="0"/>
                <a:cs typeface="Times New Roman" panose="02020603050405020304" pitchFamily="18" charset="0"/>
              </a:rPr>
              <a:t>chí  ......  lên</a:t>
            </a:r>
            <a:r>
              <a:rPr lang="vi-VN" sz="3600" dirty="0">
                <a:solidFill>
                  <a:srgbClr val="0070C0"/>
                </a:solidFill>
                <a:latin typeface="Times New Roman" panose="02020603050405020304" pitchFamily="18" charset="0"/>
                <a:cs typeface="Times New Roman" panose="02020603050405020304" pitchFamily="18" charset="0"/>
              </a:rPr>
              <a:t>, không bao giờ buồn nản, </a:t>
            </a:r>
            <a:r>
              <a:rPr lang="vi-VN" sz="3600" dirty="0" smtClean="0">
                <a:solidFill>
                  <a:srgbClr val="0070C0"/>
                </a:solidFill>
                <a:latin typeface="Times New Roman" panose="02020603050405020304" pitchFamily="18" charset="0"/>
                <a:cs typeface="Times New Roman" panose="02020603050405020304" pitchFamily="18" charset="0"/>
              </a:rPr>
              <a:t>chán ... </a:t>
            </a:r>
            <a:r>
              <a:rPr lang="vi-VN" sz="3600" dirty="0">
                <a:solidFill>
                  <a:srgbClr val="0070C0"/>
                </a:solidFill>
                <a:latin typeface="Times New Roman" panose="02020603050405020304" pitchFamily="18" charset="0"/>
                <a:cs typeface="Times New Roman" panose="02020603050405020304" pitchFamily="18" charset="0"/>
              </a:rPr>
              <a:t>trước thất bại. Vì vậy, ông đã thành đạt trên </a:t>
            </a:r>
            <a:r>
              <a:rPr lang="vi-VN" sz="3600" dirty="0" smtClean="0">
                <a:solidFill>
                  <a:srgbClr val="0070C0"/>
                </a:solidFill>
                <a:latin typeface="Times New Roman" panose="02020603050405020304" pitchFamily="18" charset="0"/>
                <a:cs typeface="Times New Roman" panose="02020603050405020304" pitchFamily="18" charset="0"/>
              </a:rPr>
              <a:t>thương .......... </a:t>
            </a:r>
            <a:r>
              <a:rPr lang="vi-VN" sz="3600" dirty="0">
                <a:solidFill>
                  <a:srgbClr val="0070C0"/>
                </a:solidFill>
                <a:latin typeface="Times New Roman" panose="02020603050405020304" pitchFamily="18" charset="0"/>
                <a:cs typeface="Times New Roman" panose="02020603050405020304" pitchFamily="18" charset="0"/>
              </a:rPr>
              <a:t>. Cuộc cạnh tranh với những chủ tàu người Hoa từ sau ngày </a:t>
            </a:r>
            <a:r>
              <a:rPr lang="vi-VN" sz="3600" dirty="0" smtClean="0">
                <a:solidFill>
                  <a:srgbClr val="0070C0"/>
                </a:solidFill>
                <a:latin typeface="Times New Roman" panose="02020603050405020304" pitchFamily="18" charset="0"/>
                <a:cs typeface="Times New Roman" panose="02020603050405020304" pitchFamily="18" charset="0"/>
              </a:rPr>
              <a:t>khai </a:t>
            </a:r>
            <a:r>
              <a:rPr lang="vi-VN" sz="3600" smtClean="0">
                <a:solidFill>
                  <a:srgbClr val="0070C0"/>
                </a:solidFill>
                <a:latin typeface="Times New Roman" panose="02020603050405020304" pitchFamily="18" charset="0"/>
                <a:cs typeface="Times New Roman" panose="02020603050405020304" pitchFamily="18" charset="0"/>
              </a:rPr>
              <a:t>.........  công </a:t>
            </a:r>
            <a:r>
              <a:rPr lang="vi-VN" sz="3600" dirty="0">
                <a:solidFill>
                  <a:srgbClr val="0070C0"/>
                </a:solidFill>
                <a:latin typeface="Times New Roman" panose="02020603050405020304" pitchFamily="18" charset="0"/>
                <a:cs typeface="Times New Roman" panose="02020603050405020304" pitchFamily="18" charset="0"/>
              </a:rPr>
              <a:t>ty vận tải </a:t>
            </a:r>
            <a:r>
              <a:rPr lang="vi-VN" sz="3600" dirty="0" smtClean="0">
                <a:solidFill>
                  <a:srgbClr val="0070C0"/>
                </a:solidFill>
                <a:latin typeface="Times New Roman" panose="02020603050405020304" pitchFamily="18" charset="0"/>
                <a:cs typeface="Times New Roman" panose="02020603050405020304" pitchFamily="18" charset="0"/>
              </a:rPr>
              <a:t>......... thủy </a:t>
            </a:r>
            <a:r>
              <a:rPr lang="vi-VN" sz="3600" dirty="0">
                <a:solidFill>
                  <a:srgbClr val="0070C0"/>
                </a:solidFill>
                <a:latin typeface="Times New Roman" panose="02020603050405020304" pitchFamily="18" charset="0"/>
                <a:cs typeface="Times New Roman" panose="02020603050405020304" pitchFamily="18" charset="0"/>
              </a:rPr>
              <a:t>chứng tỏ tài kinh doanh của ông. Tỏ tường tâm lí khách hàng, biết khơi dậy lòng tự hào dân tộc trong mỗi người Việt, ông đã thắng các chủ tàu người Hoa, lập được một công ty lúc </a:t>
            </a:r>
            <a:r>
              <a:rPr lang="vi-VN" sz="3600" dirty="0" smtClean="0">
                <a:solidFill>
                  <a:srgbClr val="0070C0"/>
                </a:solidFill>
                <a:latin typeface="Times New Roman" panose="02020603050405020304" pitchFamily="18" charset="0"/>
                <a:cs typeface="Times New Roman" panose="02020603050405020304" pitchFamily="18" charset="0"/>
              </a:rPr>
              <a:t>thịnh .......... có </a:t>
            </a:r>
            <a:r>
              <a:rPr lang="vi-VN" sz="3600" dirty="0">
                <a:solidFill>
                  <a:srgbClr val="0070C0"/>
                </a:solidFill>
                <a:latin typeface="Times New Roman" panose="02020603050405020304" pitchFamily="18" charset="0"/>
                <a:cs typeface="Times New Roman" panose="02020603050405020304" pitchFamily="18" charset="0"/>
              </a:rPr>
              <a:t>tới ba mươi chiếc tàu lớn nhỏ. Ông xứng đáng với danh hiệu "bậc anh hùng kinh tế" mà người đương thời khen tặng</a:t>
            </a:r>
            <a:r>
              <a:rPr lang="vi-VN" sz="3600" dirty="0" smtClean="0">
                <a:solidFill>
                  <a:srgbClr val="0070C0"/>
                </a:solidFill>
                <a:latin typeface="Times New Roman" panose="02020603050405020304" pitchFamily="18" charset="0"/>
                <a:cs typeface="Times New Roman" panose="02020603050405020304" pitchFamily="18" charset="0"/>
              </a:rPr>
              <a:t>.</a:t>
            </a:r>
            <a:endParaRPr lang="en-US" altLang="en-US" sz="2400" dirty="0">
              <a:solidFill>
                <a:srgbClr val="0070C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6037404" y="1340493"/>
            <a:ext cx="15151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vươn</a:t>
            </a:r>
            <a:endParaRPr lang="en-US" sz="3200" b="1" dirty="0">
              <a:solidFill>
                <a:srgbClr val="FF0000"/>
              </a:solidFill>
              <a:latin typeface="Times New Roman" pitchFamily="18" charset="0"/>
              <a:cs typeface="Times New Roman" pitchFamily="18" charset="0"/>
            </a:endParaRPr>
          </a:p>
        </p:txBody>
      </p:sp>
      <p:sp>
        <p:nvSpPr>
          <p:cNvPr id="23" name="Rectangle 22"/>
          <p:cNvSpPr>
            <a:spLocks noChangeArrowheads="1"/>
          </p:cNvSpPr>
          <p:nvPr/>
        </p:nvSpPr>
        <p:spPr bwMode="auto">
          <a:xfrm>
            <a:off x="2088200" y="1914526"/>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nản</a:t>
            </a:r>
            <a:endParaRPr lang="en-US" sz="3200" b="1" dirty="0">
              <a:solidFill>
                <a:srgbClr val="FF0000"/>
              </a:solidFill>
              <a:latin typeface="Times New Roman" pitchFamily="18" charset="0"/>
              <a:cs typeface="Times New Roman" pitchFamily="18" charset="0"/>
            </a:endParaRPr>
          </a:p>
        </p:txBody>
      </p:sp>
      <p:sp>
        <p:nvSpPr>
          <p:cNvPr id="24" name="Rectangle 23"/>
          <p:cNvSpPr>
            <a:spLocks noChangeArrowheads="1"/>
          </p:cNvSpPr>
          <p:nvPr/>
        </p:nvSpPr>
        <p:spPr bwMode="auto">
          <a:xfrm>
            <a:off x="1438942" y="2417319"/>
            <a:ext cx="20401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a:solidFill>
                  <a:srgbClr val="FF0000"/>
                </a:solidFill>
                <a:latin typeface="Times New Roman" pitchFamily="18" charset="0"/>
                <a:cs typeface="Times New Roman" pitchFamily="18" charset="0"/>
              </a:rPr>
              <a:t>t</a:t>
            </a:r>
            <a:r>
              <a:rPr lang="vi-VN" sz="3200" b="1" dirty="0" smtClean="0">
                <a:solidFill>
                  <a:srgbClr val="FF0000"/>
                </a:solidFill>
                <a:latin typeface="Times New Roman" pitchFamily="18" charset="0"/>
                <a:cs typeface="Times New Roman" pitchFamily="18" charset="0"/>
              </a:rPr>
              <a:t>rường</a:t>
            </a:r>
            <a:endParaRPr lang="en-US" sz="3200" b="1" dirty="0">
              <a:solidFill>
                <a:srgbClr val="FF0000"/>
              </a:solidFill>
              <a:latin typeface="Times New Roman" pitchFamily="18" charset="0"/>
              <a:cs typeface="Times New Roman" pitchFamily="18" charset="0"/>
            </a:endParaRPr>
          </a:p>
        </p:txBody>
      </p:sp>
      <p:sp>
        <p:nvSpPr>
          <p:cNvPr id="25" name="Rectangle 24"/>
          <p:cNvSpPr>
            <a:spLocks noChangeArrowheads="1"/>
          </p:cNvSpPr>
          <p:nvPr/>
        </p:nvSpPr>
        <p:spPr bwMode="auto">
          <a:xfrm>
            <a:off x="3128511" y="3002094"/>
            <a:ext cx="19005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trương</a:t>
            </a:r>
            <a:endParaRPr lang="en-US" sz="3200" b="1" dirty="0">
              <a:solidFill>
                <a:srgbClr val="FF0000"/>
              </a:solidFill>
              <a:latin typeface="Times New Roman" pitchFamily="18" charset="0"/>
              <a:cs typeface="Times New Roman" pitchFamily="18" charset="0"/>
            </a:endParaRPr>
          </a:p>
        </p:txBody>
      </p:sp>
      <p:sp>
        <p:nvSpPr>
          <p:cNvPr id="26" name="Rectangle 25"/>
          <p:cNvSpPr>
            <a:spLocks noChangeArrowheads="1"/>
          </p:cNvSpPr>
          <p:nvPr/>
        </p:nvSpPr>
        <p:spPr bwMode="auto">
          <a:xfrm>
            <a:off x="7132241" y="3002093"/>
            <a:ext cx="18017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đường</a:t>
            </a:r>
            <a:endParaRPr lang="en-US" sz="3200" b="1" dirty="0">
              <a:solidFill>
                <a:srgbClr val="FF0000"/>
              </a:solidFill>
              <a:latin typeface="Times New Roman" pitchFamily="18" charset="0"/>
              <a:cs typeface="Times New Roman" pitchFamily="18" charset="0"/>
            </a:endParaRPr>
          </a:p>
        </p:txBody>
      </p:sp>
      <p:sp>
        <p:nvSpPr>
          <p:cNvPr id="33" name="Rectangle 32"/>
          <p:cNvSpPr>
            <a:spLocks noChangeArrowheads="1"/>
          </p:cNvSpPr>
          <p:nvPr/>
        </p:nvSpPr>
        <p:spPr bwMode="auto">
          <a:xfrm>
            <a:off x="10176109" y="4608158"/>
            <a:ext cx="20158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a:solidFill>
                  <a:srgbClr val="FF0000"/>
                </a:solidFill>
                <a:latin typeface="Times New Roman" pitchFamily="18" charset="0"/>
                <a:cs typeface="Times New Roman" pitchFamily="18" charset="0"/>
              </a:rPr>
              <a:t>v</a:t>
            </a:r>
            <a:r>
              <a:rPr lang="vi-VN" sz="3200" b="1" dirty="0" smtClean="0">
                <a:solidFill>
                  <a:srgbClr val="FF0000"/>
                </a:solidFill>
                <a:latin typeface="Times New Roman" pitchFamily="18" charset="0"/>
                <a:cs typeface="Times New Roman" pitchFamily="18" charset="0"/>
              </a:rPr>
              <a:t>ượng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2605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0174879A-B812-42E5-B889-4BABA3B16E09}"/>
              </a:ext>
            </a:extLst>
          </p:cNvPr>
          <p:cNvPicPr>
            <a:picLocks noChangeAspect="1"/>
          </p:cNvPicPr>
          <p:nvPr/>
        </p:nvPicPr>
        <p:blipFill rotWithShape="1">
          <a:blip r:embed="rId3">
            <a:extLst>
              <a:ext uri="{28A0092B-C50C-407E-A947-70E740481C1C}">
                <a14:useLocalDpi xmlns:a14="http://schemas.microsoft.com/office/drawing/2010/main" val="0"/>
              </a:ext>
            </a:extLst>
          </a:blip>
          <a:srcRect l="44565" t="21591" r="28541" b="-1128"/>
          <a:stretch/>
        </p:blipFill>
        <p:spPr>
          <a:xfrm>
            <a:off x="-454925" y="2260745"/>
            <a:ext cx="2829636" cy="4709230"/>
          </a:xfrm>
          <a:prstGeom prst="rect">
            <a:avLst/>
          </a:prstGeom>
        </p:spPr>
      </p:pic>
      <p:pic>
        <p:nvPicPr>
          <p:cNvPr id="7" name="Picture 1">
            <a:extLst>
              <a:ext uri="{FF2B5EF4-FFF2-40B4-BE49-F238E27FC236}">
                <a16:creationId xmlns="" xmlns:a16="http://schemas.microsoft.com/office/drawing/2014/main" id="{50186F95-94E5-4657-B007-C7A87B11BF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4711" y="1579418"/>
            <a:ext cx="9664888" cy="52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2196159" y="-8939"/>
            <a:ext cx="853440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err="1" smtClean="0">
                <a:latin typeface="Times New Roman" panose="02020603050405020304" pitchFamily="18" charset="0"/>
                <a:cs typeface="Times New Roman" panose="02020603050405020304" pitchFamily="18" charset="0"/>
              </a:rPr>
              <a:t>Chính</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tả</a:t>
            </a:r>
            <a:r>
              <a:rPr lang="en-US" altLang="en-US" b="1" dirty="0" smtClean="0">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b="1" dirty="0" smtClean="0">
                <a:solidFill>
                  <a:srgbClr val="FF0000"/>
                </a:solidFill>
                <a:latin typeface="Times New Roman" panose="02020603050405020304" pitchFamily="18" charset="0"/>
                <a:cs typeface="Times New Roman" panose="02020603050405020304" pitchFamily="18" charset="0"/>
              </a:rPr>
              <a:t> </a:t>
            </a:r>
            <a:endParaRPr lang="en-US" altLang="en-US"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FontTx/>
              <a:buNone/>
            </a:pPr>
            <a:endParaRPr lang="en-US" altLang="en-US" sz="3600" dirty="0">
              <a:latin typeface="Times New Roman" panose="02020603050405020304" pitchFamily="18" charset="0"/>
              <a:cs typeface="Times New Roman" panose="02020603050405020304" pitchFamily="18" charset="0"/>
            </a:endParaRPr>
          </a:p>
        </p:txBody>
      </p:sp>
      <p:sp>
        <p:nvSpPr>
          <p:cNvPr id="9" name="Text Box 12">
            <a:extLst>
              <a:ext uri="{FF2B5EF4-FFF2-40B4-BE49-F238E27FC236}">
                <a16:creationId xmlns="" xmlns:a16="http://schemas.microsoft.com/office/drawing/2014/main" id="{C6ABED02-32E0-4CE3-B74C-401047782E3B}"/>
              </a:ext>
            </a:extLst>
          </p:cNvPr>
          <p:cNvSpPr txBox="1">
            <a:spLocks noChangeArrowheads="1"/>
          </p:cNvSpPr>
          <p:nvPr/>
        </p:nvSpPr>
        <p:spPr bwMode="auto">
          <a:xfrm>
            <a:off x="3380509" y="949037"/>
            <a:ext cx="6604000" cy="748988"/>
          </a:xfrm>
          <a:prstGeom prst="rect">
            <a:avLst/>
          </a:prstGeom>
          <a:noFill/>
          <a:ln w="9525">
            <a:noFill/>
            <a:miter lim="800000"/>
            <a:headEnd/>
            <a:tailEnd/>
          </a:ln>
          <a:effectLst/>
        </p:spPr>
        <p:txBody>
          <a:bodyPr wrap="square">
            <a:spAutoFit/>
          </a:bodyPr>
          <a:lstStyle/>
          <a:p>
            <a:pPr algn="ctr">
              <a:defRPr/>
            </a:pPr>
            <a:r>
              <a:rPr lang="en-US" sz="4267" b="1" dirty="0" err="1">
                <a:solidFill>
                  <a:srgbClr val="FF0000"/>
                </a:solidFill>
                <a:effectLst>
                  <a:outerShdw blurRad="38100" dist="38100" dir="2700000" algn="tl">
                    <a:srgbClr val="C0C0C0"/>
                  </a:outerShdw>
                </a:effectLst>
                <a:latin typeface="Times New Roman" pitchFamily="18" charset="0"/>
                <a:cs typeface="Arial" charset="0"/>
              </a:rPr>
              <a:t>Nếu</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chúng</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mình</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có</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phép</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lạ</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p>
        </p:txBody>
      </p:sp>
    </p:spTree>
    <p:custDataLst>
      <p:tags r:id="rId1"/>
    </p:custDataLst>
    <p:extLst>
      <p:ext uri="{BB962C8B-B14F-4D97-AF65-F5344CB8AC3E}">
        <p14:creationId xmlns:p14="http://schemas.microsoft.com/office/powerpoint/2010/main" val="31560831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978" y="-721716"/>
            <a:ext cx="13653370" cy="7886604"/>
          </a:xfrm>
          <a:prstGeom prst="rect">
            <a:avLst/>
          </a:prstGeom>
        </p:spPr>
      </p:pic>
      <p:graphicFrame>
        <p:nvGraphicFramePr>
          <p:cNvPr id="6" name="Table 6">
            <a:extLst>
              <a:ext uri="{FF2B5EF4-FFF2-40B4-BE49-F238E27FC236}">
                <a16:creationId xmlns="" xmlns:a16="http://schemas.microsoft.com/office/drawing/2014/main" id="{25FF61CF-086A-4B3C-A66D-0B6EEAD0F4F1}"/>
              </a:ext>
            </a:extLst>
          </p:cNvPr>
          <p:cNvGraphicFramePr>
            <a:graphicFrameLocks noGrp="1"/>
          </p:cNvGraphicFramePr>
          <p:nvPr>
            <p:extLst>
              <p:ext uri="{D42A27DB-BD31-4B8C-83A1-F6EECF244321}">
                <p14:modId xmlns:p14="http://schemas.microsoft.com/office/powerpoint/2010/main" val="2600441950"/>
              </p:ext>
            </p:extLst>
          </p:nvPr>
        </p:nvGraphicFramePr>
        <p:xfrm>
          <a:off x="885172" y="1362416"/>
          <a:ext cx="11306828" cy="3872282"/>
        </p:xfrm>
        <a:graphic>
          <a:graphicData uri="http://schemas.openxmlformats.org/drawingml/2006/table">
            <a:tbl>
              <a:tblPr firstRow="1" bandRow="1">
                <a:tableStyleId>{5C22544A-7EE6-4342-B048-85BDC9FD1C3A}</a:tableStyleId>
              </a:tblPr>
              <a:tblGrid>
                <a:gridCol w="5653414">
                  <a:extLst>
                    <a:ext uri="{9D8B030D-6E8A-4147-A177-3AD203B41FA5}">
                      <a16:colId xmlns="" xmlns:a16="http://schemas.microsoft.com/office/drawing/2014/main" val="201621715"/>
                    </a:ext>
                  </a:extLst>
                </a:gridCol>
                <a:gridCol w="5653414">
                  <a:extLst>
                    <a:ext uri="{9D8B030D-6E8A-4147-A177-3AD203B41FA5}">
                      <a16:colId xmlns="" xmlns:a16="http://schemas.microsoft.com/office/drawing/2014/main" val="3935905368"/>
                    </a:ext>
                  </a:extLst>
                </a:gridCol>
              </a:tblGrid>
              <a:tr h="3872282">
                <a:tc>
                  <a:txBody>
                    <a:bodyPr/>
                    <a:lstStyle/>
                    <a:p>
                      <a:pPr algn="just"/>
                      <a:r>
                        <a:rPr lang="en-US" sz="2400" b="1" dirty="0" err="1">
                          <a:solidFill>
                            <a:schemeClr val="tx2">
                              <a:lumMod val="10000"/>
                            </a:schemeClr>
                          </a:solidFill>
                          <a:latin typeface="Times New Roman" pitchFamily="18" charset="0"/>
                          <a:cs typeface="Times New Roman" pitchFamily="18" charset="0"/>
                        </a:rPr>
                        <a:t>Nếu</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chúng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mình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có</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phép</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lạ</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Bắt</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hạt</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giống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nảy</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mầm</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nhanh</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Chớp</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mắt</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thành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cây</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đầy</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quả</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Tha</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hồ</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hái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chén</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ngọt</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lành</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Nếu</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chúng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mình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có</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phép</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lạ</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Ngủ</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dậy</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thành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người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lớn</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ngay</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Đứa</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thì</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lặn</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xuống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đáy</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biển</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Đứa</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thì</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ngồi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lái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máy</a:t>
                      </a:r>
                      <a:r>
                        <a:rPr lang="en-US" sz="2400" b="1" dirty="0">
                          <a:solidFill>
                            <a:schemeClr val="tx2">
                              <a:lumMod val="10000"/>
                            </a:schemeClr>
                          </a:solidFill>
                          <a:latin typeface="Times New Roman" pitchFamily="18" charset="0"/>
                          <a:cs typeface="Times New Roman" pitchFamily="18" charset="0"/>
                        </a:rPr>
                        <a:t> bay. </a:t>
                      </a:r>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defRPr/>
                      </a:pPr>
                      <a:r>
                        <a:rPr lang="en-US" sz="2400" b="1" dirty="0" err="1">
                          <a:solidFill>
                            <a:schemeClr val="tx2">
                              <a:lumMod val="10000"/>
                            </a:schemeClr>
                          </a:solidFill>
                          <a:latin typeface="Times New Roman" pitchFamily="18" charset="0"/>
                          <a:cs typeface="Times New Roman" pitchFamily="18" charset="0"/>
                        </a:rPr>
                        <a:t>Nếu</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chúng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mình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có</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phép</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lạ</a:t>
                      </a:r>
                      <a:endParaRPr lang="en-US" sz="2400" b="1" dirty="0">
                        <a:solidFill>
                          <a:schemeClr val="tx2">
                            <a:lumMod val="10000"/>
                          </a:schemeClr>
                        </a:solidFill>
                        <a:latin typeface="Times New Roman" pitchFamily="18" charset="0"/>
                        <a:cs typeface="Times New Roman" pitchFamily="18" charset="0"/>
                      </a:endParaRPr>
                    </a:p>
                    <a:p>
                      <a:pPr algn="just"/>
                      <a:r>
                        <a:rPr lang="en-US" sz="2400" b="1" dirty="0" err="1">
                          <a:solidFill>
                            <a:schemeClr val="tx2">
                              <a:lumMod val="10000"/>
                            </a:schemeClr>
                          </a:solidFill>
                          <a:latin typeface="Times New Roman" pitchFamily="18" charset="0"/>
                          <a:cs typeface="Times New Roman" pitchFamily="18" charset="0"/>
                        </a:rPr>
                        <a:t>Hái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triệu</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vì</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sao</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xuống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cùng</a:t>
                      </a:r>
                      <a:endParaRPr lang="en-US" sz="2400" b="1" dirty="0">
                        <a:solidFill>
                          <a:schemeClr val="tx2">
                            <a:lumMod val="10000"/>
                          </a:schemeClr>
                        </a:solidFill>
                        <a:latin typeface="Times New Roman" pitchFamily="18" charset="0"/>
                        <a:cs typeface="Times New Roman" pitchFamily="18" charset="0"/>
                      </a:endParaRPr>
                    </a:p>
                    <a:p>
                      <a:pPr algn="just"/>
                      <a:r>
                        <a:rPr lang="en-US" sz="2400" b="1" dirty="0" err="1">
                          <a:solidFill>
                            <a:schemeClr val="tx2">
                              <a:lumMod val="10000"/>
                            </a:schemeClr>
                          </a:solidFill>
                          <a:latin typeface="Times New Roman" pitchFamily="18" charset="0"/>
                          <a:cs typeface="Times New Roman" pitchFamily="18" charset="0"/>
                        </a:rPr>
                        <a:t>Đúc</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thành</a:t>
                      </a:r>
                      <a:r>
                        <a:rPr lang="en-US" sz="2400" b="1" dirty="0">
                          <a:solidFill>
                            <a:schemeClr val="tx2">
                              <a:lumMod val="10000"/>
                            </a:schemeClr>
                          </a:solidFill>
                          <a:latin typeface="Times New Roman" pitchFamily="18" charset="0"/>
                          <a:cs typeface="Times New Roman" pitchFamily="18" charset="0"/>
                        </a:rPr>
                        <a:t> ông </a:t>
                      </a:r>
                      <a:r>
                        <a:rPr lang="en-US" sz="2400" b="1" dirty="0" err="1">
                          <a:solidFill>
                            <a:schemeClr val="tx2">
                              <a:lumMod val="10000"/>
                            </a:schemeClr>
                          </a:solidFill>
                          <a:latin typeface="Times New Roman" pitchFamily="18" charset="0"/>
                          <a:cs typeface="Times New Roman" pitchFamily="18" charset="0"/>
                        </a:rPr>
                        <a:t>mặt</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trời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mới</a:t>
                      </a:r>
                      <a:endParaRPr lang="en-US" sz="2400" b="1" dirty="0">
                        <a:solidFill>
                          <a:schemeClr val="tx2">
                            <a:lumMod val="10000"/>
                          </a:schemeClr>
                        </a:solidFill>
                        <a:latin typeface="Times New Roman" pitchFamily="18" charset="0"/>
                        <a:cs typeface="Times New Roman" pitchFamily="18" charset="0"/>
                      </a:endParaRPr>
                    </a:p>
                    <a:p>
                      <a:pPr algn="just">
                        <a:defRPr/>
                      </a:pPr>
                      <a:r>
                        <a:rPr lang="en-US" sz="2400" b="1" dirty="0" err="1">
                          <a:solidFill>
                            <a:schemeClr val="tx2">
                              <a:lumMod val="10000"/>
                            </a:schemeClr>
                          </a:solidFill>
                          <a:latin typeface="Times New Roman" pitchFamily="18" charset="0"/>
                          <a:cs typeface="Times New Roman" pitchFamily="18" charset="0"/>
                        </a:rPr>
                        <a:t>Mãi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mãi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không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còn</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mùa</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đông</a:t>
                      </a:r>
                      <a:r>
                        <a:rPr lang="en-US" sz="2400" b="1" dirty="0">
                          <a:solidFill>
                            <a:schemeClr val="tx2">
                              <a:lumMod val="10000"/>
                            </a:schemeClr>
                          </a:solidFill>
                          <a:latin typeface="Times New Roman" pitchFamily="18" charset="0"/>
                          <a:cs typeface="Times New Roman" pitchFamily="18" charset="0"/>
                        </a:rPr>
                        <a:t>.</a:t>
                      </a:r>
                    </a:p>
                    <a:p>
                      <a:pPr algn="just">
                        <a:defRPr/>
                      </a:pPr>
                      <a:endParaRPr lang="en-US" sz="2400" b="1" dirty="0">
                        <a:solidFill>
                          <a:schemeClr val="tx2">
                            <a:lumMod val="10000"/>
                          </a:schemeClr>
                        </a:solidFill>
                        <a:latin typeface="Times New Roman" pitchFamily="18" charset="0"/>
                        <a:cs typeface="Times New Roman" pitchFamily="18" charset="0"/>
                      </a:endParaRPr>
                    </a:p>
                    <a:p>
                      <a:pPr algn="just"/>
                      <a:r>
                        <a:rPr lang="en-US" sz="2400" b="1" dirty="0" err="1">
                          <a:solidFill>
                            <a:schemeClr val="tx2">
                              <a:lumMod val="10000"/>
                            </a:schemeClr>
                          </a:solidFill>
                          <a:latin typeface="Times New Roman" pitchFamily="18" charset="0"/>
                          <a:cs typeface="Times New Roman" pitchFamily="18" charset="0"/>
                        </a:rPr>
                        <a:t>Nếu</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chúng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mình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có</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phép</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lạ</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Hoá</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trái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bom</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thành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trái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ngon</a:t>
                      </a:r>
                      <a:endParaRPr lang="en-US" sz="2400" b="1" dirty="0">
                        <a:solidFill>
                          <a:schemeClr val="tx2">
                            <a:lumMod val="10000"/>
                          </a:schemeClr>
                        </a:solidFill>
                        <a:latin typeface="Times New Roman" pitchFamily="18" charset="0"/>
                        <a:cs typeface="Times New Roman" pitchFamily="18" charset="0"/>
                      </a:endParaRPr>
                    </a:p>
                    <a:p>
                      <a:pPr algn="just"/>
                      <a:r>
                        <a:rPr lang="en-US" sz="2400" b="1" dirty="0" err="1">
                          <a:solidFill>
                            <a:schemeClr val="tx2">
                              <a:lumMod val="10000"/>
                            </a:schemeClr>
                          </a:solidFill>
                          <a:latin typeface="Times New Roman" pitchFamily="18" charset="0"/>
                          <a:cs typeface="Times New Roman" pitchFamily="18" charset="0"/>
                        </a:rPr>
                        <a:t>Trong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ruột</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không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còn</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thuốc</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nổ</a:t>
                      </a:r>
                      <a:endParaRPr lang="en-US" sz="2400" b="1" dirty="0">
                        <a:solidFill>
                          <a:schemeClr val="tx2">
                            <a:lumMod val="10000"/>
                          </a:schemeClr>
                        </a:solidFill>
                        <a:latin typeface="Times New Roman" pitchFamily="18" charset="0"/>
                        <a:cs typeface="Times New Roman" pitchFamily="18" charset="0"/>
                      </a:endParaRPr>
                    </a:p>
                    <a:p>
                      <a:pPr algn="just">
                        <a:defRPr/>
                      </a:pPr>
                      <a:r>
                        <a:rPr lang="en-US" sz="2400" b="1" dirty="0" err="1">
                          <a:solidFill>
                            <a:schemeClr val="tx2">
                              <a:lumMod val="10000"/>
                            </a:schemeClr>
                          </a:solidFill>
                          <a:latin typeface="Times New Roman" pitchFamily="18" charset="0"/>
                          <a:cs typeface="Times New Roman" pitchFamily="18" charset="0"/>
                        </a:rPr>
                        <a:t>Chỉ</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toàn</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kẹo</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với</a:t>
                      </a:r>
                      <a:r>
                        <a:rPr lang="en-US" sz="2400" b="1" dirty="0">
                          <a:solidFill>
                            <a:schemeClr val="tx2">
                              <a:lumMod val="10000"/>
                            </a:schemeClr>
                          </a:solidFill>
                          <a:latin typeface="Times New Roman" pitchFamily="18" charset="0"/>
                          <a:cs typeface="Times New Roman" pitchFamily="18" charset="0"/>
                        </a:rPr>
                        <a:t> bi </a:t>
                      </a:r>
                      <a:r>
                        <a:rPr lang="en-US" sz="2400" b="1" dirty="0" err="1">
                          <a:solidFill>
                            <a:schemeClr val="tx2">
                              <a:lumMod val="10000"/>
                            </a:schemeClr>
                          </a:solidFill>
                          <a:latin typeface="Times New Roman" pitchFamily="18" charset="0"/>
                          <a:cs typeface="Times New Roman" pitchFamily="18" charset="0"/>
                        </a:rPr>
                        <a:t>tròn</a:t>
                      </a:r>
                      <a:r>
                        <a:rPr lang="en-US" sz="2400" b="1" dirty="0">
                          <a:solidFill>
                            <a:schemeClr val="tx2">
                              <a:lumMod val="10000"/>
                            </a:schemeClr>
                          </a:solidFill>
                          <a:latin typeface="Times New Roman" pitchFamily="18" charset="0"/>
                          <a:cs typeface="Times New Roman" pitchFamily="18" charset="0"/>
                        </a:rPr>
                        <a:t>.</a:t>
                      </a:r>
                    </a:p>
                    <a:p>
                      <a:pPr algn="just"/>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Định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Hải</a:t>
                      </a:r>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621785195"/>
                  </a:ext>
                </a:extLst>
              </a:tr>
            </a:tbl>
          </a:graphicData>
        </a:graphic>
      </p:graphicFrame>
      <p:sp>
        <p:nvSpPr>
          <p:cNvPr id="7" name="Rectangle 6">
            <a:extLst>
              <a:ext uri="{FF2B5EF4-FFF2-40B4-BE49-F238E27FC236}">
                <a16:creationId xmlns="" xmlns:a16="http://schemas.microsoft.com/office/drawing/2014/main" id="{D65A1F0D-6433-4EE0-8E93-48B448BC7FAB}"/>
              </a:ext>
            </a:extLst>
          </p:cNvPr>
          <p:cNvSpPr/>
          <p:nvPr/>
        </p:nvSpPr>
        <p:spPr>
          <a:xfrm>
            <a:off x="514717" y="4930071"/>
            <a:ext cx="11333320" cy="954107"/>
          </a:xfrm>
          <a:prstGeom prst="rect">
            <a:avLst/>
          </a:prstGeom>
        </p:spPr>
        <p:txBody>
          <a:bodyPr wrap="square">
            <a:spAutoFit/>
          </a:bodyPr>
          <a:lstStyle/>
          <a:p>
            <a:pPr algn="just">
              <a:spcBef>
                <a:spcPct val="50000"/>
              </a:spcBef>
              <a:defRPr/>
            </a:pPr>
            <a:r>
              <a:rPr lang="en-US" sz="2800" b="1" i="1" dirty="0" err="1" smtClean="0">
                <a:solidFill>
                  <a:srgbClr val="C00000"/>
                </a:solidFill>
                <a:latin typeface="Times New Roman" pitchFamily="18" charset="0"/>
                <a:cs typeface="Times New Roman" pitchFamily="18" charset="0"/>
              </a:rPr>
              <a:t>Việc</a:t>
            </a:r>
            <a:r>
              <a:rPr lang="en-US" sz="2800" b="1" i="1" dirty="0" smtClean="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lặp</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lại</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nhiều</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lần</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cụm</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từ</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Nếu</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chúng</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mình</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có</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phép</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lạ</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trong</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bài</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thơ</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cho</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em</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biết</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điều</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gì</a:t>
            </a:r>
            <a:r>
              <a:rPr lang="en-US" sz="2800" b="1" i="1" dirty="0">
                <a:solidFill>
                  <a:srgbClr val="C00000"/>
                </a:solidFill>
                <a:latin typeface="Times New Roman" pitchFamily="18" charset="0"/>
                <a:cs typeface="Times New Roman" pitchFamily="18" charset="0"/>
              </a:rPr>
              <a:t>? </a:t>
            </a:r>
          </a:p>
        </p:txBody>
      </p:sp>
      <p:sp>
        <p:nvSpPr>
          <p:cNvPr id="8" name="TextBox 7">
            <a:extLst>
              <a:ext uri="{FF2B5EF4-FFF2-40B4-BE49-F238E27FC236}">
                <a16:creationId xmlns="" xmlns:a16="http://schemas.microsoft.com/office/drawing/2014/main" id="{2AF404EF-E79F-4685-91B4-71EF5CC5A3C2}"/>
              </a:ext>
            </a:extLst>
          </p:cNvPr>
          <p:cNvSpPr txBox="1"/>
          <p:nvPr/>
        </p:nvSpPr>
        <p:spPr>
          <a:xfrm rot="10800000" flipV="1">
            <a:off x="576198" y="5812077"/>
            <a:ext cx="11035430" cy="954107"/>
          </a:xfrm>
          <a:prstGeom prst="rect">
            <a:avLst/>
          </a:prstGeom>
          <a:noFill/>
        </p:spPr>
        <p:txBody>
          <a:bodyPr wrap="square">
            <a:spAutoFit/>
          </a:bodyPr>
          <a:lstStyle/>
          <a:p>
            <a:pPr algn="just"/>
            <a:r>
              <a:rPr lang="en-US" sz="2800" b="1" i="1" dirty="0" smtClean="0">
                <a:solidFill>
                  <a:srgbClr val="D60093"/>
                </a:solidFill>
                <a:latin typeface="Times New Roman" pitchFamily="18" charset="0"/>
                <a:cs typeface="Times New Roman" pitchFamily="18" charset="0"/>
              </a:rPr>
              <a:t>   </a:t>
            </a:r>
            <a:r>
              <a:rPr lang="vi-VN" sz="2800" b="1" i="1" dirty="0" smtClean="0">
                <a:solidFill>
                  <a:srgbClr val="D60093"/>
                </a:solidFill>
                <a:latin typeface="Times New Roman" pitchFamily="18" charset="0"/>
                <a:cs typeface="Times New Roman" pitchFamily="18" charset="0"/>
              </a:rPr>
              <a:t>Việc </a:t>
            </a:r>
            <a:r>
              <a:rPr lang="vi-VN" sz="2800" b="1" i="1" dirty="0">
                <a:solidFill>
                  <a:srgbClr val="D60093"/>
                </a:solidFill>
                <a:latin typeface="Times New Roman" pitchFamily="18" charset="0"/>
                <a:cs typeface="Times New Roman" pitchFamily="18" charset="0"/>
              </a:rPr>
              <a:t>lặp lại nhiều lần câu ấy cho thấy sự tha thiết, ước muốn của các bạn nhỏ.</a:t>
            </a:r>
            <a:endParaRPr lang="en-US" sz="2800" b="1" i="1" dirty="0">
              <a:solidFill>
                <a:srgbClr val="D60093"/>
              </a:solidFill>
              <a:latin typeface="Times New Roman" pitchFamily="18" charset="0"/>
              <a:cs typeface="Times New Roman" pitchFamily="18" charset="0"/>
            </a:endParaRPr>
          </a:p>
        </p:txBody>
      </p:sp>
      <p:grpSp>
        <p:nvGrpSpPr>
          <p:cNvPr id="9" name="组合 19">
            <a:extLst>
              <a:ext uri="{FF2B5EF4-FFF2-40B4-BE49-F238E27FC236}">
                <a16:creationId xmlns="" xmlns:a16="http://schemas.microsoft.com/office/drawing/2014/main" id="{323ABB8F-DD58-42D7-945F-8B38D2BE2EB5}"/>
              </a:ext>
            </a:extLst>
          </p:cNvPr>
          <p:cNvGrpSpPr/>
          <p:nvPr/>
        </p:nvGrpSpPr>
        <p:grpSpPr>
          <a:xfrm>
            <a:off x="173387" y="394408"/>
            <a:ext cx="2736450" cy="932799"/>
            <a:chOff x="6475654" y="1638642"/>
            <a:chExt cx="4396503" cy="3875422"/>
          </a:xfrm>
        </p:grpSpPr>
        <p:grpSp>
          <p:nvGrpSpPr>
            <p:cNvPr id="10" name="组合 1">
              <a:extLst>
                <a:ext uri="{FF2B5EF4-FFF2-40B4-BE49-F238E27FC236}">
                  <a16:creationId xmlns="" xmlns:a16="http://schemas.microsoft.com/office/drawing/2014/main" id="{6E5270E2-C702-4B90-93D7-43EA682E33F6}"/>
                </a:ext>
              </a:extLst>
            </p:cNvPr>
            <p:cNvGrpSpPr/>
            <p:nvPr/>
          </p:nvGrpSpPr>
          <p:grpSpPr>
            <a:xfrm>
              <a:off x="6475654" y="2064662"/>
              <a:ext cx="4259379" cy="3449402"/>
              <a:chOff x="551674" y="602974"/>
              <a:chExt cx="4258639" cy="3448337"/>
            </a:xfrm>
          </p:grpSpPr>
          <p:pic>
            <p:nvPicPr>
              <p:cNvPr id="13" name="Picture 242" descr="C:\Users\Thinkpad\Desktop\新建文件夹 (2)\2_0005_图层-3.png">
                <a:extLst>
                  <a:ext uri="{FF2B5EF4-FFF2-40B4-BE49-F238E27FC236}">
                    <a16:creationId xmlns="" xmlns:a16="http://schemas.microsoft.com/office/drawing/2014/main" id="{7F82C9D1-2D01-44B7-896A-B8DC9651CF7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a:extLst>
                  <a:ext uri="{FF2B5EF4-FFF2-40B4-BE49-F238E27FC236}">
                    <a16:creationId xmlns="" xmlns:a16="http://schemas.microsoft.com/office/drawing/2014/main" id="{D8E9F1DA-2E7B-4080-9501-6834520DE328}"/>
                  </a:ext>
                </a:extLst>
              </p:cNvPr>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1" name="Picture 243" descr="C:\Users\Thinkpad\Desktop\新建文件夹 (2)\2_0000_图层-8.png">
              <a:extLst>
                <a:ext uri="{FF2B5EF4-FFF2-40B4-BE49-F238E27FC236}">
                  <a16:creationId xmlns="" xmlns:a16="http://schemas.microsoft.com/office/drawing/2014/main" id="{338E2415-189B-4AF7-8B2B-FA6E888C867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5" descr="C:\Users\Thinkpad\Desktop\新建文件夹 (2)\2_0002_图层-6.png">
              <a:extLst>
                <a:ext uri="{FF2B5EF4-FFF2-40B4-BE49-F238E27FC236}">
                  <a16:creationId xmlns="" xmlns:a16="http://schemas.microsoft.com/office/drawing/2014/main" id="{B154187C-B800-45B5-9B99-6CDBED8400A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图片 15">
            <a:extLst>
              <a:ext uri="{FF2B5EF4-FFF2-40B4-BE49-F238E27FC236}">
                <a16:creationId xmlns="" xmlns:a16="http://schemas.microsoft.com/office/drawing/2014/main" id="{5E9F1F0E-F543-4EAC-ADCA-0847135B80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9984" y="2093954"/>
            <a:ext cx="1025462" cy="1832259"/>
          </a:xfrm>
          <a:prstGeom prst="rect">
            <a:avLst/>
          </a:prstGeom>
        </p:spPr>
      </p:pic>
      <p:pic>
        <p:nvPicPr>
          <p:cNvPr id="16" name="图片 16">
            <a:extLst>
              <a:ext uri="{FF2B5EF4-FFF2-40B4-BE49-F238E27FC236}">
                <a16:creationId xmlns="" xmlns:a16="http://schemas.microsoft.com/office/drawing/2014/main" id="{08320FF5-4973-4DF8-8ECE-86ED89057A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11842" y="39957"/>
            <a:ext cx="886576" cy="1306387"/>
          </a:xfrm>
          <a:prstGeom prst="rect">
            <a:avLst/>
          </a:prstGeom>
        </p:spPr>
      </p:pic>
      <p:sp>
        <p:nvSpPr>
          <p:cNvPr id="17" name="Text Box 7">
            <a:extLst>
              <a:ext uri="{FF2B5EF4-FFF2-40B4-BE49-F238E27FC236}">
                <a16:creationId xmlns="" xmlns:a16="http://schemas.microsoft.com/office/drawing/2014/main" id="{267FF0C3-71FA-4297-B417-35D8879EFE85}"/>
              </a:ext>
            </a:extLst>
          </p:cNvPr>
          <p:cNvSpPr txBox="1">
            <a:spLocks noChangeArrowheads="1"/>
          </p:cNvSpPr>
          <p:nvPr/>
        </p:nvSpPr>
        <p:spPr bwMode="auto">
          <a:xfrm>
            <a:off x="211020" y="686672"/>
            <a:ext cx="23378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200" dirty="0">
                <a:solidFill>
                  <a:srgbClr val="FF0000"/>
                </a:solidFill>
                <a:latin typeface=".VnClarendon" panose="020B7200000000000000" pitchFamily="34" charset="0"/>
              </a:rPr>
              <a:t>SGK </a:t>
            </a:r>
          </a:p>
        </p:txBody>
      </p:sp>
      <p:sp>
        <p:nvSpPr>
          <p:cNvPr id="19" name="Text Box 12">
            <a:extLst>
              <a:ext uri="{FF2B5EF4-FFF2-40B4-BE49-F238E27FC236}">
                <a16:creationId xmlns="" xmlns:a16="http://schemas.microsoft.com/office/drawing/2014/main" id="{C6ABED02-32E0-4CE3-B74C-401047782E3B}"/>
              </a:ext>
            </a:extLst>
          </p:cNvPr>
          <p:cNvSpPr txBox="1">
            <a:spLocks noChangeArrowheads="1"/>
          </p:cNvSpPr>
          <p:nvPr/>
        </p:nvSpPr>
        <p:spPr bwMode="auto">
          <a:xfrm>
            <a:off x="3146879" y="308740"/>
            <a:ext cx="6604000" cy="748988"/>
          </a:xfrm>
          <a:prstGeom prst="rect">
            <a:avLst/>
          </a:prstGeom>
          <a:noFill/>
          <a:ln w="9525">
            <a:noFill/>
            <a:miter lim="800000"/>
            <a:headEnd/>
            <a:tailEnd/>
          </a:ln>
          <a:effectLst/>
        </p:spPr>
        <p:txBody>
          <a:bodyPr wrap="square">
            <a:spAutoFit/>
          </a:bodyPr>
          <a:lstStyle/>
          <a:p>
            <a:pPr algn="ctr">
              <a:defRPr/>
            </a:pPr>
            <a:r>
              <a:rPr lang="en-US" sz="4267" b="1" dirty="0" err="1">
                <a:solidFill>
                  <a:srgbClr val="FF0000"/>
                </a:solidFill>
                <a:effectLst>
                  <a:outerShdw blurRad="38100" dist="38100" dir="2700000" algn="tl">
                    <a:srgbClr val="C0C0C0"/>
                  </a:outerShdw>
                </a:effectLst>
                <a:latin typeface="Times New Roman" pitchFamily="18" charset="0"/>
                <a:cs typeface="Arial" charset="0"/>
              </a:rPr>
              <a:t>Nếu</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chúng</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mình</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có</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phép</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lạ</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p>
        </p:txBody>
      </p:sp>
    </p:spTree>
    <p:extLst>
      <p:ext uri="{BB962C8B-B14F-4D97-AF65-F5344CB8AC3E}">
        <p14:creationId xmlns:p14="http://schemas.microsoft.com/office/powerpoint/2010/main" val="1627868148"/>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46667" fill="hold" nodeType="withEffect">
                                  <p:stCondLst>
                                    <p:cond delay="0"/>
                                  </p:stCondLst>
                                  <p:childTnLst>
                                    <p:animMotion origin="layout" path="M 0.11276 0.02453 L -1.875E-6 2.22222E-6 " pathEditMode="relative" rAng="0" ptsTypes="AA">
                                      <p:cBhvr>
                                        <p:cTn id="9" dur="500" fill="hold"/>
                                        <p:tgtEl>
                                          <p:spTgt spid="16"/>
                                        </p:tgtEl>
                                        <p:attrNameLst>
                                          <p:attrName>ppt_x</p:attrName>
                                          <p:attrName>ppt_y</p:attrName>
                                        </p:attrNameLst>
                                      </p:cBhvr>
                                      <p:rCtr x="-5638" y="-1227"/>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46667" fill="hold" nodeType="withEffect">
                                  <p:stCondLst>
                                    <p:cond delay="0"/>
                                  </p:stCondLst>
                                  <p:childTnLst>
                                    <p:animMotion origin="layout" path="M -0.14063 -0.00741 L 1.25E-6 3.7037E-7 " pathEditMode="relative" rAng="0" ptsTypes="AA">
                                      <p:cBhvr>
                                        <p:cTn id="14" dur="500" fill="hold"/>
                                        <p:tgtEl>
                                          <p:spTgt spid="15"/>
                                        </p:tgtEl>
                                        <p:attrNameLst>
                                          <p:attrName>ppt_x</p:attrName>
                                          <p:attrName>ppt_y</p:attrName>
                                        </p:attrNameLst>
                                      </p:cBhvr>
                                      <p:rCtr x="7031" y="370"/>
                                    </p:animMotion>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25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25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250" accel="50000" fill="hold">
                                          <p:stCondLst>
                                            <p:cond delay="250"/>
                                          </p:stCondLst>
                                        </p:cTn>
                                        <p:tgtEl>
                                          <p:spTgt spid="6"/>
                                        </p:tgtEl>
                                        <p:attrNameLst>
                                          <p:attrName>ppt_w</p:attrName>
                                        </p:attrNameLst>
                                      </p:cBhvr>
                                      <p:tavLst>
                                        <p:tav tm="0">
                                          <p:val>
                                            <p:strVal val="#ppt_w*.05"/>
                                          </p:val>
                                        </p:tav>
                                        <p:tav tm="100000">
                                          <p:val>
                                            <p:strVal val="#ppt_w"/>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anim calcmode="lin" valueType="num">
                                      <p:cBhvr>
                                        <p:cTn id="32" dur="25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25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250" accel="50000" fill="hold">
                                          <p:stCondLst>
                                            <p:cond delay="250"/>
                                          </p:stCondLst>
                                        </p:cTn>
                                        <p:tgtEl>
                                          <p:spTgt spid="6"/>
                                        </p:tgtEl>
                                        <p:attrNameLst>
                                          <p:attrName>ppt_y</p:attrName>
                                        </p:attrNameLst>
                                      </p:cBhvr>
                                      <p:tavLst>
                                        <p:tav tm="0">
                                          <p:val>
                                            <p:strVal val="#ppt_y+.1"/>
                                          </p:val>
                                        </p:tav>
                                        <p:tav tm="100000">
                                          <p:val>
                                            <p:strVal val="#ppt_y"/>
                                          </p:val>
                                        </p:tav>
                                      </p:tavLst>
                                    </p:anim>
                                    <p:animEffect transition="in" filter="fade">
                                      <p:cBhvr>
                                        <p:cTn id="35" dur="500" decel="50000">
                                          <p:stCondLst>
                                            <p:cond delay="0"/>
                                          </p:stCondLst>
                                        </p:cTn>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xit" presetSubtype="0" fill="hold" grpId="1" nodeType="clickEffect">
                                  <p:stCondLst>
                                    <p:cond delay="0"/>
                                  </p:stCondLst>
                                  <p:childTnLst>
                                    <p:anim calcmode="lin" valueType="num">
                                      <p:cBhvr>
                                        <p:cTn id="45" dur="250"/>
                                        <p:tgtEl>
                                          <p:spTgt spid="7"/>
                                        </p:tgtEl>
                                        <p:attrNameLst>
                                          <p:attrName>ppt_w</p:attrName>
                                        </p:attrNameLst>
                                      </p:cBhvr>
                                      <p:tavLst>
                                        <p:tav tm="0">
                                          <p:val>
                                            <p:strVal val="ppt_w"/>
                                          </p:val>
                                        </p:tav>
                                        <p:tav tm="100000">
                                          <p:val>
                                            <p:fltVal val="0"/>
                                          </p:val>
                                        </p:tav>
                                      </p:tavLst>
                                    </p:anim>
                                    <p:anim calcmode="lin" valueType="num">
                                      <p:cBhvr>
                                        <p:cTn id="46" dur="250"/>
                                        <p:tgtEl>
                                          <p:spTgt spid="7"/>
                                        </p:tgtEl>
                                        <p:attrNameLst>
                                          <p:attrName>ppt_h</p:attrName>
                                        </p:attrNameLst>
                                      </p:cBhvr>
                                      <p:tavLst>
                                        <p:tav tm="0">
                                          <p:val>
                                            <p:strVal val="ppt_h"/>
                                          </p:val>
                                        </p:tav>
                                        <p:tav tm="100000">
                                          <p:val>
                                            <p:fltVal val="0"/>
                                          </p:val>
                                        </p:tav>
                                      </p:tavLst>
                                    </p:anim>
                                    <p:anim calcmode="lin" valueType="num">
                                      <p:cBhvr>
                                        <p:cTn id="47" dur="250"/>
                                        <p:tgtEl>
                                          <p:spTgt spid="7"/>
                                        </p:tgtEl>
                                        <p:attrNameLst>
                                          <p:attrName>style.rotation</p:attrName>
                                        </p:attrNameLst>
                                      </p:cBhvr>
                                      <p:tavLst>
                                        <p:tav tm="0">
                                          <p:val>
                                            <p:fltVal val="0"/>
                                          </p:val>
                                        </p:tav>
                                        <p:tav tm="100000">
                                          <p:val>
                                            <p:fltVal val="90"/>
                                          </p:val>
                                        </p:tav>
                                      </p:tavLst>
                                    </p:anim>
                                    <p:animEffect transition="out" filter="fade">
                                      <p:cBhvr>
                                        <p:cTn id="48" dur="250"/>
                                        <p:tgtEl>
                                          <p:spTgt spid="7"/>
                                        </p:tgtEl>
                                      </p:cBhvr>
                                    </p:animEffect>
                                    <p:set>
                                      <p:cBhvr>
                                        <p:cTn id="49" dur="1" fill="hold">
                                          <p:stCondLst>
                                            <p:cond delay="249"/>
                                          </p:stCondLst>
                                        </p:cTn>
                                        <p:tgtEl>
                                          <p:spTgt spid="7"/>
                                        </p:tgtEl>
                                        <p:attrNameLst>
                                          <p:attrName>style.visibility</p:attrName>
                                        </p:attrNameLst>
                                      </p:cBhvr>
                                      <p:to>
                                        <p:strVal val="hidden"/>
                                      </p:to>
                                    </p:set>
                                  </p:childTnLst>
                                </p:cTn>
                              </p:par>
                              <p:par>
                                <p:cTn id="50" presetID="50" presetClass="entr" presetSubtype="0" decel="10000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250" fill="hold"/>
                                        <p:tgtEl>
                                          <p:spTgt spid="8"/>
                                        </p:tgtEl>
                                        <p:attrNameLst>
                                          <p:attrName>ppt_w</p:attrName>
                                        </p:attrNameLst>
                                      </p:cBhvr>
                                      <p:tavLst>
                                        <p:tav tm="0">
                                          <p:val>
                                            <p:strVal val="#ppt_w+.3"/>
                                          </p:val>
                                        </p:tav>
                                        <p:tav tm="100000">
                                          <p:val>
                                            <p:strVal val="#ppt_w"/>
                                          </p:val>
                                        </p:tav>
                                      </p:tavLst>
                                    </p:anim>
                                    <p:anim calcmode="lin" valueType="num">
                                      <p:cBhvr>
                                        <p:cTn id="53" dur="250" fill="hold"/>
                                        <p:tgtEl>
                                          <p:spTgt spid="8"/>
                                        </p:tgtEl>
                                        <p:attrNameLst>
                                          <p:attrName>ppt_h</p:attrName>
                                        </p:attrNameLst>
                                      </p:cBhvr>
                                      <p:tavLst>
                                        <p:tav tm="0">
                                          <p:val>
                                            <p:strVal val="#ppt_h"/>
                                          </p:val>
                                        </p:tav>
                                        <p:tav tm="100000">
                                          <p:val>
                                            <p:strVal val="#ppt_h"/>
                                          </p:val>
                                        </p:tav>
                                      </p:tavLst>
                                    </p:anim>
                                    <p:animEffect transition="in" filter="fade">
                                      <p:cBhvr>
                                        <p:cTn id="54"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1803" y="3967136"/>
            <a:ext cx="1782116" cy="2713158"/>
          </a:xfrm>
          <a:prstGeom prst="rect">
            <a:avLst/>
          </a:prstGeom>
        </p:spPr>
      </p:pic>
      <p:grpSp>
        <p:nvGrpSpPr>
          <p:cNvPr id="3" name="组合 2"/>
          <p:cNvGrpSpPr/>
          <p:nvPr/>
        </p:nvGrpSpPr>
        <p:grpSpPr>
          <a:xfrm>
            <a:off x="1199155" y="588684"/>
            <a:ext cx="9314608" cy="6915073"/>
            <a:chOff x="-558688" y="2963"/>
            <a:chExt cx="9107943" cy="6855037"/>
          </a:xfrm>
        </p:grpSpPr>
        <p:pic>
          <p:nvPicPr>
            <p:cNvPr id="4" name="图片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2963"/>
              <a:ext cx="9107943" cy="6855037"/>
            </a:xfrm>
            <a:prstGeom prst="rect">
              <a:avLst/>
            </a:prstGeom>
            <a:ln>
              <a:noFill/>
            </a:ln>
            <a:effectLst>
              <a:softEdge rad="112500"/>
            </a:effectLst>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nvGrpSpPr>
          <p:cNvPr id="10" name="组合 9"/>
          <p:cNvGrpSpPr/>
          <p:nvPr/>
        </p:nvGrpSpPr>
        <p:grpSpPr>
          <a:xfrm>
            <a:off x="2074221" y="2701575"/>
            <a:ext cx="2825897" cy="930644"/>
            <a:chOff x="2854641" y="2753781"/>
            <a:chExt cx="1791266" cy="517848"/>
          </a:xfrm>
        </p:grpSpPr>
        <p:sp>
          <p:nvSpPr>
            <p:cNvPr id="9" name="圆角矩形 8"/>
            <p:cNvSpPr/>
            <p:nvPr/>
          </p:nvSpPr>
          <p:spPr>
            <a:xfrm>
              <a:off x="2955600" y="2782511"/>
              <a:ext cx="1690307" cy="396240"/>
            </a:xfrm>
            <a:prstGeom prst="roundRect">
              <a:avLst>
                <a:gd name="adj" fmla="val 50000"/>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2800" b="1" dirty="0">
                  <a:solidFill>
                    <a:schemeClr val="tx1"/>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 </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nảy mầm</a:t>
              </a:r>
              <a:endParaRPr lang="zh-CN" altLang="en-US" sz="2800" b="1" dirty="0">
                <a:solidFill>
                  <a:schemeClr val="tx1"/>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4641" y="2753781"/>
              <a:ext cx="344079" cy="517848"/>
            </a:xfrm>
            <a:prstGeom prst="rect">
              <a:avLst/>
            </a:prstGeom>
          </p:spPr>
        </p:pic>
      </p:grpSp>
      <p:pic>
        <p:nvPicPr>
          <p:cNvPr id="32" name="图片 4">
            <a:extLst>
              <a:ext uri="{FF2B5EF4-FFF2-40B4-BE49-F238E27FC236}">
                <a16:creationId xmlns="" xmlns:a16="http://schemas.microsoft.com/office/drawing/2014/main" id="{49978208-12A9-4E9E-92E7-74A92F2135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2705" y="530237"/>
            <a:ext cx="1135820" cy="1641290"/>
          </a:xfrm>
          <a:prstGeom prst="rect">
            <a:avLst/>
          </a:prstGeom>
        </p:spPr>
      </p:pic>
      <p:pic>
        <p:nvPicPr>
          <p:cNvPr id="33" name="图片 1">
            <a:extLst>
              <a:ext uri="{FF2B5EF4-FFF2-40B4-BE49-F238E27FC236}">
                <a16:creationId xmlns="" xmlns:a16="http://schemas.microsoft.com/office/drawing/2014/main" id="{913BEA6F-A205-42E9-874A-6EF9096CAA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1157" y="177706"/>
            <a:ext cx="1426305" cy="1818233"/>
          </a:xfrm>
          <a:prstGeom prst="rect">
            <a:avLst/>
          </a:prstGeom>
        </p:spPr>
      </p:pic>
      <p:pic>
        <p:nvPicPr>
          <p:cNvPr id="35" name="图片 5">
            <a:extLst>
              <a:ext uri="{FF2B5EF4-FFF2-40B4-BE49-F238E27FC236}">
                <a16:creationId xmlns="" xmlns:a16="http://schemas.microsoft.com/office/drawing/2014/main" id="{59DC80F1-D77C-49C4-B40D-E5C265627D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32159" y="582847"/>
            <a:ext cx="676609" cy="600292"/>
          </a:xfrm>
          <a:prstGeom prst="rect">
            <a:avLst/>
          </a:prstGeom>
        </p:spPr>
      </p:pic>
      <p:pic>
        <p:nvPicPr>
          <p:cNvPr id="36" name="图片 6">
            <a:extLst>
              <a:ext uri="{FF2B5EF4-FFF2-40B4-BE49-F238E27FC236}">
                <a16:creationId xmlns="" xmlns:a16="http://schemas.microsoft.com/office/drawing/2014/main" id="{3C2410BC-1D99-4769-98EF-04692C9EAE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70464" y="885767"/>
            <a:ext cx="758896" cy="673666"/>
          </a:xfrm>
          <a:prstGeom prst="rect">
            <a:avLst/>
          </a:prstGeom>
        </p:spPr>
      </p:pic>
      <p:sp>
        <p:nvSpPr>
          <p:cNvPr id="37" name="Text Box 7">
            <a:extLst>
              <a:ext uri="{FF2B5EF4-FFF2-40B4-BE49-F238E27FC236}">
                <a16:creationId xmlns="" xmlns:a16="http://schemas.microsoft.com/office/drawing/2014/main" id="{351BFC36-6D04-4BAD-ABB3-BE5F9E910DC8}"/>
              </a:ext>
            </a:extLst>
          </p:cNvPr>
          <p:cNvSpPr txBox="1">
            <a:spLocks noChangeArrowheads="1"/>
          </p:cNvSpPr>
          <p:nvPr/>
        </p:nvSpPr>
        <p:spPr bwMode="auto">
          <a:xfrm>
            <a:off x="3242036" y="1925973"/>
            <a:ext cx="47758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Hướng</a:t>
            </a:r>
            <a:r>
              <a:rPr kumimoji="0" lang="en-US" altLang="en-US" sz="3200" b="1"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altLang="en-US" sz="3200" b="1"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dẫn</a:t>
            </a:r>
            <a:r>
              <a:rPr kumimoji="0" lang="en-US" altLang="en-US" sz="3200" b="1"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altLang="en-US" sz="3200" b="1"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viết</a:t>
            </a:r>
            <a:r>
              <a:rPr kumimoji="0" lang="en-US" altLang="en-US" sz="3200" b="1"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altLang="en-US" sz="3200" b="1"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từ</a:t>
            </a:r>
            <a:r>
              <a:rPr kumimoji="0" lang="en-US" altLang="en-US" sz="3200" b="1"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altLang="en-US" sz="3200" b="1"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khó</a:t>
            </a:r>
            <a:endParaRPr kumimoji="0" lang="en-US" altLang="en-US" sz="32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endParaRPr>
          </a:p>
        </p:txBody>
      </p:sp>
      <p:grpSp>
        <p:nvGrpSpPr>
          <p:cNvPr id="38" name="组合 9">
            <a:extLst>
              <a:ext uri="{FF2B5EF4-FFF2-40B4-BE49-F238E27FC236}">
                <a16:creationId xmlns="" xmlns:a16="http://schemas.microsoft.com/office/drawing/2014/main" id="{D8D234C0-7E8F-4190-A1E1-A40E7E301D01}"/>
              </a:ext>
            </a:extLst>
          </p:cNvPr>
          <p:cNvGrpSpPr/>
          <p:nvPr/>
        </p:nvGrpSpPr>
        <p:grpSpPr>
          <a:xfrm>
            <a:off x="2996902" y="4942180"/>
            <a:ext cx="2319338" cy="881428"/>
            <a:chOff x="2929840" y="2700733"/>
            <a:chExt cx="1924099" cy="490462"/>
          </a:xfrm>
        </p:grpSpPr>
        <p:sp>
          <p:nvSpPr>
            <p:cNvPr id="39" name="圆角矩形 8">
              <a:extLst>
                <a:ext uri="{FF2B5EF4-FFF2-40B4-BE49-F238E27FC236}">
                  <a16:creationId xmlns="" xmlns:a16="http://schemas.microsoft.com/office/drawing/2014/main" id="{9789BBE4-A813-4E17-8DBA-DE133DC37ACA}"/>
                </a:ext>
              </a:extLst>
            </p:cNvPr>
            <p:cNvSpPr/>
            <p:nvPr/>
          </p:nvSpPr>
          <p:spPr>
            <a:xfrm>
              <a:off x="3163632" y="2782511"/>
              <a:ext cx="1690307" cy="396240"/>
            </a:xfrm>
            <a:prstGeom prst="roundRect">
              <a:avLst>
                <a:gd name="adj" fmla="val 50000"/>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t</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riệu</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0" name="图片 7">
              <a:extLst>
                <a:ext uri="{FF2B5EF4-FFF2-40B4-BE49-F238E27FC236}">
                  <a16:creationId xmlns="" xmlns:a16="http://schemas.microsoft.com/office/drawing/2014/main" id="{A1A984B0-7E10-487D-887E-41BC25EB7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840" y="2700733"/>
              <a:ext cx="406721" cy="490462"/>
            </a:xfrm>
            <a:prstGeom prst="rect">
              <a:avLst/>
            </a:prstGeom>
          </p:spPr>
        </p:pic>
      </p:grpSp>
      <p:grpSp>
        <p:nvGrpSpPr>
          <p:cNvPr id="41" name="组合 9">
            <a:extLst>
              <a:ext uri="{FF2B5EF4-FFF2-40B4-BE49-F238E27FC236}">
                <a16:creationId xmlns="" xmlns:a16="http://schemas.microsoft.com/office/drawing/2014/main" id="{86D8F61D-17E4-43F9-846F-EBE28D7BCBCE}"/>
              </a:ext>
            </a:extLst>
          </p:cNvPr>
          <p:cNvGrpSpPr/>
          <p:nvPr/>
        </p:nvGrpSpPr>
        <p:grpSpPr>
          <a:xfrm>
            <a:off x="2368902" y="3899632"/>
            <a:ext cx="2866875" cy="930644"/>
            <a:chOff x="2823609" y="2753780"/>
            <a:chExt cx="1914785" cy="517848"/>
          </a:xfrm>
        </p:grpSpPr>
        <p:sp>
          <p:nvSpPr>
            <p:cNvPr id="42" name="圆角矩形 8">
              <a:extLst>
                <a:ext uri="{FF2B5EF4-FFF2-40B4-BE49-F238E27FC236}">
                  <a16:creationId xmlns="" xmlns:a16="http://schemas.microsoft.com/office/drawing/2014/main" id="{CED21A07-6FA4-4E90-9AB5-0D74F2F4BA67}"/>
                </a:ext>
              </a:extLst>
            </p:cNvPr>
            <p:cNvSpPr/>
            <p:nvPr/>
          </p:nvSpPr>
          <p:spPr>
            <a:xfrm>
              <a:off x="3048087" y="2782511"/>
              <a:ext cx="1690307" cy="396240"/>
            </a:xfrm>
            <a:prstGeom prst="roundRect">
              <a:avLst>
                <a:gd name="adj" fmla="val 50000"/>
              </a:avLst>
            </a:prstGeom>
            <a:solidFill>
              <a:srgbClr val="FF940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lặn xuống</a:t>
              </a:r>
              <a:endParaRPr lang="zh-CN" altLang="en-US" sz="2800" b="1" dirty="0">
                <a:solidFill>
                  <a:schemeClr val="tx1"/>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3" name="图片 7">
              <a:extLst>
                <a:ext uri="{FF2B5EF4-FFF2-40B4-BE49-F238E27FC236}">
                  <a16:creationId xmlns="" xmlns:a16="http://schemas.microsoft.com/office/drawing/2014/main" id="{20EEA6F3-B4ED-4CDC-ADA5-3598217DF0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3609" y="2753780"/>
              <a:ext cx="326245" cy="517848"/>
            </a:xfrm>
            <a:prstGeom prst="rect">
              <a:avLst/>
            </a:prstGeom>
          </p:spPr>
        </p:pic>
      </p:grpSp>
      <p:grpSp>
        <p:nvGrpSpPr>
          <p:cNvPr id="44" name="组合 9">
            <a:extLst>
              <a:ext uri="{FF2B5EF4-FFF2-40B4-BE49-F238E27FC236}">
                <a16:creationId xmlns="" xmlns:a16="http://schemas.microsoft.com/office/drawing/2014/main" id="{29E3A492-B079-4ADF-B677-C14DC399B3EF}"/>
              </a:ext>
            </a:extLst>
          </p:cNvPr>
          <p:cNvGrpSpPr/>
          <p:nvPr/>
        </p:nvGrpSpPr>
        <p:grpSpPr>
          <a:xfrm>
            <a:off x="7115811" y="2701575"/>
            <a:ext cx="2391740" cy="901234"/>
            <a:chOff x="2994904" y="2708200"/>
            <a:chExt cx="1859035" cy="501483"/>
          </a:xfrm>
        </p:grpSpPr>
        <p:sp>
          <p:nvSpPr>
            <p:cNvPr id="45" name="圆角矩形 8">
              <a:extLst>
                <a:ext uri="{FF2B5EF4-FFF2-40B4-BE49-F238E27FC236}">
                  <a16:creationId xmlns="" xmlns:a16="http://schemas.microsoft.com/office/drawing/2014/main" id="{6726B539-4CD5-4A16-9984-FA9DCD0DB116}"/>
                </a:ext>
              </a:extLst>
            </p:cNvPr>
            <p:cNvSpPr/>
            <p:nvPr/>
          </p:nvSpPr>
          <p:spPr>
            <a:xfrm>
              <a:off x="3163632" y="2782511"/>
              <a:ext cx="1690307" cy="396240"/>
            </a:xfrm>
            <a:prstGeom prst="roundRect">
              <a:avLst>
                <a:gd name="adj" fmla="val 50000"/>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c</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hớp mắt</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6" name="图片 7">
              <a:extLst>
                <a:ext uri="{FF2B5EF4-FFF2-40B4-BE49-F238E27FC236}">
                  <a16:creationId xmlns="" xmlns:a16="http://schemas.microsoft.com/office/drawing/2014/main" id="{E14B1E43-5348-445E-AF3E-C8ED765D9B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4" y="2708200"/>
              <a:ext cx="333638" cy="501483"/>
            </a:xfrm>
            <a:prstGeom prst="rect">
              <a:avLst/>
            </a:prstGeom>
          </p:spPr>
        </p:pic>
      </p:grpSp>
      <p:grpSp>
        <p:nvGrpSpPr>
          <p:cNvPr id="47" name="组合 9">
            <a:extLst>
              <a:ext uri="{FF2B5EF4-FFF2-40B4-BE49-F238E27FC236}">
                <a16:creationId xmlns="" xmlns:a16="http://schemas.microsoft.com/office/drawing/2014/main" id="{F8760C81-68D7-47AB-973F-BDDDD0DA30B2}"/>
              </a:ext>
            </a:extLst>
          </p:cNvPr>
          <p:cNvGrpSpPr/>
          <p:nvPr/>
        </p:nvGrpSpPr>
        <p:grpSpPr>
          <a:xfrm>
            <a:off x="6845206" y="3807606"/>
            <a:ext cx="2912452" cy="901232"/>
            <a:chOff x="2931268" y="2715942"/>
            <a:chExt cx="1922671" cy="501482"/>
          </a:xfrm>
        </p:grpSpPr>
        <p:sp>
          <p:nvSpPr>
            <p:cNvPr id="48" name="圆角矩形 8">
              <a:extLst>
                <a:ext uri="{FF2B5EF4-FFF2-40B4-BE49-F238E27FC236}">
                  <a16:creationId xmlns="" xmlns:a16="http://schemas.microsoft.com/office/drawing/2014/main" id="{72A578DC-8479-408D-8F47-B42832F6A451}"/>
                </a:ext>
              </a:extLst>
            </p:cNvPr>
            <p:cNvSpPr/>
            <p:nvPr/>
          </p:nvSpPr>
          <p:spPr>
            <a:xfrm>
              <a:off x="3163632" y="2782511"/>
              <a:ext cx="1690307" cy="396240"/>
            </a:xfrm>
            <a:prstGeom prst="roundRect">
              <a:avLst>
                <a:gd name="adj" fmla="val 50000"/>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l</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ái máy bay</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9" name="图片 7">
              <a:extLst>
                <a:ext uri="{FF2B5EF4-FFF2-40B4-BE49-F238E27FC236}">
                  <a16:creationId xmlns="" xmlns:a16="http://schemas.microsoft.com/office/drawing/2014/main" id="{B0CCF73F-4D57-4673-A293-18EF642319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1268" y="2715942"/>
              <a:ext cx="379670" cy="501482"/>
            </a:xfrm>
            <a:prstGeom prst="rect">
              <a:avLst/>
            </a:prstGeom>
          </p:spPr>
        </p:pic>
      </p:grpSp>
      <p:grpSp>
        <p:nvGrpSpPr>
          <p:cNvPr id="28" name="组合 9">
            <a:extLst>
              <a:ext uri="{FF2B5EF4-FFF2-40B4-BE49-F238E27FC236}">
                <a16:creationId xmlns="" xmlns:a16="http://schemas.microsoft.com/office/drawing/2014/main" id="{D8D234C0-7E8F-4190-A1E1-A40E7E301D01}"/>
              </a:ext>
            </a:extLst>
          </p:cNvPr>
          <p:cNvGrpSpPr/>
          <p:nvPr/>
        </p:nvGrpSpPr>
        <p:grpSpPr>
          <a:xfrm>
            <a:off x="6432983" y="4879879"/>
            <a:ext cx="2319338" cy="881428"/>
            <a:chOff x="2929840" y="2700733"/>
            <a:chExt cx="1924099" cy="490462"/>
          </a:xfrm>
        </p:grpSpPr>
        <p:sp>
          <p:nvSpPr>
            <p:cNvPr id="29" name="圆角矩形 8">
              <a:extLst>
                <a:ext uri="{FF2B5EF4-FFF2-40B4-BE49-F238E27FC236}">
                  <a16:creationId xmlns="" xmlns:a16="http://schemas.microsoft.com/office/drawing/2014/main" id="{9789BBE4-A813-4E17-8DBA-DE133DC37ACA}"/>
                </a:ext>
              </a:extLst>
            </p:cNvPr>
            <p:cNvSpPr/>
            <p:nvPr/>
          </p:nvSpPr>
          <p:spPr>
            <a:xfrm>
              <a:off x="3163632" y="2782511"/>
              <a:ext cx="1690307" cy="396240"/>
            </a:xfrm>
            <a:prstGeom prst="roundRect">
              <a:avLst>
                <a:gd name="adj" fmla="val 50000"/>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t</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rái bom</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34" name="图片 7">
              <a:extLst>
                <a:ext uri="{FF2B5EF4-FFF2-40B4-BE49-F238E27FC236}">
                  <a16:creationId xmlns="" xmlns:a16="http://schemas.microsoft.com/office/drawing/2014/main" id="{A1A984B0-7E10-487D-887E-41BC25EB7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840" y="2700733"/>
              <a:ext cx="406721" cy="490462"/>
            </a:xfrm>
            <a:prstGeom prst="rect">
              <a:avLst/>
            </a:prstGeom>
          </p:spPr>
        </p:pic>
      </p:grpSp>
      <p:grpSp>
        <p:nvGrpSpPr>
          <p:cNvPr id="50" name="组合 9">
            <a:extLst>
              <a:ext uri="{FF2B5EF4-FFF2-40B4-BE49-F238E27FC236}">
                <a16:creationId xmlns="" xmlns:a16="http://schemas.microsoft.com/office/drawing/2014/main" id="{D8D234C0-7E8F-4190-A1E1-A40E7E301D01}"/>
              </a:ext>
            </a:extLst>
          </p:cNvPr>
          <p:cNvGrpSpPr/>
          <p:nvPr/>
        </p:nvGrpSpPr>
        <p:grpSpPr>
          <a:xfrm>
            <a:off x="5543830" y="5763018"/>
            <a:ext cx="2572928" cy="881428"/>
            <a:chOff x="2929840" y="2700733"/>
            <a:chExt cx="1924099" cy="490462"/>
          </a:xfrm>
        </p:grpSpPr>
        <p:sp>
          <p:nvSpPr>
            <p:cNvPr id="51" name="圆角矩形 8">
              <a:extLst>
                <a:ext uri="{FF2B5EF4-FFF2-40B4-BE49-F238E27FC236}">
                  <a16:creationId xmlns="" xmlns:a16="http://schemas.microsoft.com/office/drawing/2014/main" id="{9789BBE4-A813-4E17-8DBA-DE133DC37ACA}"/>
                </a:ext>
              </a:extLst>
            </p:cNvPr>
            <p:cNvSpPr/>
            <p:nvPr/>
          </p:nvSpPr>
          <p:spPr>
            <a:xfrm>
              <a:off x="3163632" y="2782511"/>
              <a:ext cx="1690307" cy="396240"/>
            </a:xfrm>
            <a:prstGeom prst="roundRect">
              <a:avLst>
                <a:gd name="adj" fmla="val 50000"/>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T</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rong ruột</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52" name="图片 7">
              <a:extLst>
                <a:ext uri="{FF2B5EF4-FFF2-40B4-BE49-F238E27FC236}">
                  <a16:creationId xmlns="" xmlns:a16="http://schemas.microsoft.com/office/drawing/2014/main" id="{A1A984B0-7E10-487D-887E-41BC25EB7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840" y="2700733"/>
              <a:ext cx="406721" cy="490462"/>
            </a:xfrm>
            <a:prstGeom prst="rect">
              <a:avLst/>
            </a:prstGeom>
          </p:spPr>
        </p:pic>
      </p:grpSp>
      <p:sp>
        <p:nvSpPr>
          <p:cNvPr id="54" name="Text Box 4"/>
          <p:cNvSpPr txBox="1">
            <a:spLocks noChangeArrowheads="1"/>
          </p:cNvSpPr>
          <p:nvPr/>
        </p:nvSpPr>
        <p:spPr bwMode="auto">
          <a:xfrm>
            <a:off x="1589259" y="-23214"/>
            <a:ext cx="85344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b="1" dirty="0">
                <a:latin typeface="Times New Roman" panose="02020603050405020304" pitchFamily="18" charset="0"/>
                <a:cs typeface="Times New Roman" panose="02020603050405020304" pitchFamily="18" charset="0"/>
              </a:rPr>
              <a:t>Thứ </a:t>
            </a:r>
            <a:r>
              <a:rPr lang="en-US" altLang="en-US" b="1" dirty="0" err="1" smtClean="0">
                <a:latin typeface="Times New Roman" panose="02020603050405020304" pitchFamily="18" charset="0"/>
                <a:cs typeface="Times New Roman" panose="02020603050405020304" pitchFamily="18" charset="0"/>
              </a:rPr>
              <a:t>ba</a:t>
            </a:r>
            <a:r>
              <a:rPr lang="vi-VN" altLang="en-US" b="1" dirty="0" smtClean="0">
                <a:latin typeface="Times New Roman" panose="02020603050405020304" pitchFamily="18" charset="0"/>
                <a:cs typeface="Times New Roman" panose="02020603050405020304" pitchFamily="18" charset="0"/>
              </a:rPr>
              <a:t> </a:t>
            </a:r>
            <a:r>
              <a:rPr lang="vi-VN" altLang="en-US" b="1" dirty="0">
                <a:latin typeface="Times New Roman" panose="02020603050405020304" pitchFamily="18" charset="0"/>
                <a:cs typeface="Times New Roman" panose="02020603050405020304" pitchFamily="18" charset="0"/>
              </a:rPr>
              <a:t>ngày </a:t>
            </a:r>
            <a:r>
              <a:rPr lang="en-US" altLang="en-US" b="1" dirty="0" smtClean="0">
                <a:latin typeface="Times New Roman" panose="02020603050405020304" pitchFamily="18" charset="0"/>
                <a:cs typeface="Times New Roman" panose="02020603050405020304" pitchFamily="18" charset="0"/>
              </a:rPr>
              <a:t>7</a:t>
            </a:r>
            <a:r>
              <a:rPr lang="vi-VN" altLang="en-US" b="1" dirty="0" smtClean="0">
                <a:latin typeface="Times New Roman" panose="02020603050405020304" pitchFamily="18" charset="0"/>
                <a:cs typeface="Times New Roman" panose="02020603050405020304" pitchFamily="18" charset="0"/>
              </a:rPr>
              <a:t> </a:t>
            </a:r>
            <a:r>
              <a:rPr lang="vi-VN" altLang="en-US" b="1" dirty="0">
                <a:latin typeface="Times New Roman" panose="02020603050405020304" pitchFamily="18" charset="0"/>
                <a:cs typeface="Times New Roman" panose="02020603050405020304" pitchFamily="18" charset="0"/>
              </a:rPr>
              <a:t>tháng </a:t>
            </a:r>
            <a:r>
              <a:rPr lang="vi-VN" altLang="en-US" b="1" dirty="0" smtClean="0">
                <a:latin typeface="Times New Roman" panose="02020603050405020304" pitchFamily="18" charset="0"/>
                <a:cs typeface="Times New Roman" panose="02020603050405020304" pitchFamily="18" charset="0"/>
              </a:rPr>
              <a:t>1</a:t>
            </a:r>
            <a:r>
              <a:rPr lang="en-US" altLang="en-US" b="1" dirty="0" smtClean="0">
                <a:latin typeface="Times New Roman" panose="02020603050405020304" pitchFamily="18" charset="0"/>
                <a:cs typeface="Times New Roman" panose="02020603050405020304" pitchFamily="18" charset="0"/>
              </a:rPr>
              <a:t>2</a:t>
            </a:r>
            <a:r>
              <a:rPr lang="vi-VN" altLang="en-US" b="1" dirty="0" smtClean="0">
                <a:latin typeface="Times New Roman" panose="02020603050405020304" pitchFamily="18" charset="0"/>
                <a:cs typeface="Times New Roman" panose="02020603050405020304" pitchFamily="18" charset="0"/>
              </a:rPr>
              <a:t>  </a:t>
            </a:r>
            <a:r>
              <a:rPr lang="vi-VN" altLang="en-US" b="1" dirty="0">
                <a:latin typeface="Times New Roman" panose="02020603050405020304" pitchFamily="18" charset="0"/>
                <a:cs typeface="Times New Roman" panose="02020603050405020304" pitchFamily="18" charset="0"/>
              </a:rPr>
              <a:t>năm 2021</a:t>
            </a:r>
            <a:endParaRPr lang="en-US" altLang="en-US"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b="1" dirty="0" err="1" smtClean="0">
                <a:latin typeface="Times New Roman" panose="02020603050405020304" pitchFamily="18" charset="0"/>
                <a:cs typeface="Times New Roman" panose="02020603050405020304" pitchFamily="18" charset="0"/>
              </a:rPr>
              <a:t>Chính</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tả</a:t>
            </a:r>
            <a:endParaRPr lang="en-US" altLang="en-US" b="1" dirty="0" smtClean="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b="1" dirty="0" err="1" smtClean="0">
                <a:solidFill>
                  <a:srgbClr val="FF0000"/>
                </a:solidFill>
                <a:latin typeface="Times New Roman" panose="02020603050405020304" pitchFamily="18" charset="0"/>
                <a:cs typeface="Times New Roman" panose="02020603050405020304" pitchFamily="18" charset="0"/>
              </a:rPr>
              <a:t>Nếu</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chúng</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mình</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có</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phép</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lạ</a:t>
            </a:r>
            <a:r>
              <a:rPr lang="en-US" altLang="en-US" b="1" dirty="0" smtClean="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b="1" dirty="0" smtClean="0">
                <a:solidFill>
                  <a:srgbClr val="FF0000"/>
                </a:solidFill>
                <a:latin typeface="Times New Roman" panose="02020603050405020304" pitchFamily="18" charset="0"/>
                <a:cs typeface="Times New Roman" panose="02020603050405020304" pitchFamily="18" charset="0"/>
              </a:rPr>
              <a:t> </a:t>
            </a:r>
            <a:endParaRPr lang="en-US" altLang="en-US"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FontTx/>
              <a:buNone/>
            </a:pPr>
            <a:endParaRPr lang="en-US"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407274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ppt_w</p:attrName>
                                        </p:attrNameLst>
                                      </p:cBhvr>
                                      <p:tavLst>
                                        <p:tav tm="0">
                                          <p:val>
                                            <p:fltVal val="0"/>
                                          </p:val>
                                        </p:tav>
                                        <p:tav tm="100000">
                                          <p:val>
                                            <p:strVal val="#ppt_w"/>
                                          </p:val>
                                        </p:tav>
                                      </p:tavLst>
                                    </p:anim>
                                    <p:anim calcmode="lin" valueType="num">
                                      <p:cBhvr>
                                        <p:cTn id="37" dur="500" fill="hold"/>
                                        <p:tgtEl>
                                          <p:spTgt spid="37"/>
                                        </p:tgtEl>
                                        <p:attrNameLst>
                                          <p:attrName>ppt_h</p:attrName>
                                        </p:attrNameLst>
                                      </p:cBhvr>
                                      <p:tavLst>
                                        <p:tav tm="0">
                                          <p:val>
                                            <p:fltVal val="0"/>
                                          </p:val>
                                        </p:tav>
                                        <p:tav tm="100000">
                                          <p:val>
                                            <p:strVal val="#ppt_h"/>
                                          </p:val>
                                        </p:tav>
                                      </p:tavLst>
                                    </p:anim>
                                    <p:anim calcmode="lin" valueType="num">
                                      <p:cBhvr>
                                        <p:cTn id="38" dur="500" fill="hold"/>
                                        <p:tgtEl>
                                          <p:spTgt spid="37"/>
                                        </p:tgtEl>
                                        <p:attrNameLst>
                                          <p:attrName>style.rotation</p:attrName>
                                        </p:attrNameLst>
                                      </p:cBhvr>
                                      <p:tavLst>
                                        <p:tav tm="0">
                                          <p:val>
                                            <p:fltVal val="90"/>
                                          </p:val>
                                        </p:tav>
                                        <p:tav tm="100000">
                                          <p:val>
                                            <p:fltVal val="0"/>
                                          </p:val>
                                        </p:tav>
                                      </p:tavLst>
                                    </p:anim>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right)">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down)">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wipe(down)">
                                      <p:cBhvr>
                                        <p:cTn id="7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4466056"/>
            <a:ext cx="12192000" cy="2391944"/>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499" y="5349595"/>
            <a:ext cx="1759222" cy="1487545"/>
          </a:xfrm>
          <a:prstGeom prst="rect">
            <a:avLst/>
          </a:prstGeom>
        </p:spPr>
      </p:pic>
      <p:pic>
        <p:nvPicPr>
          <p:cNvPr id="36" name="图片 6">
            <a:extLst>
              <a:ext uri="{FF2B5EF4-FFF2-40B4-BE49-F238E27FC236}">
                <a16:creationId xmlns="" xmlns:a16="http://schemas.microsoft.com/office/drawing/2014/main" id="{1D6F5FE9-DAD0-4BB2-8091-FAEA62D870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8" t="4028" r="2021" b="1038"/>
          <a:stretch/>
        </p:blipFill>
        <p:spPr>
          <a:xfrm>
            <a:off x="5157456" y="908776"/>
            <a:ext cx="7327900" cy="5778501"/>
          </a:xfrm>
          <a:prstGeom prst="rect">
            <a:avLst/>
          </a:prstGeom>
        </p:spPr>
      </p:pic>
      <p:grpSp>
        <p:nvGrpSpPr>
          <p:cNvPr id="26" name="组合 8">
            <a:extLst>
              <a:ext uri="{FF2B5EF4-FFF2-40B4-BE49-F238E27FC236}">
                <a16:creationId xmlns="" xmlns:a16="http://schemas.microsoft.com/office/drawing/2014/main" id="{5A4BC593-7522-4C4F-8C94-1CF72EA197FD}"/>
              </a:ext>
            </a:extLst>
          </p:cNvPr>
          <p:cNvGrpSpPr/>
          <p:nvPr/>
        </p:nvGrpSpPr>
        <p:grpSpPr>
          <a:xfrm rot="19751015" flipH="1">
            <a:off x="10111323" y="636998"/>
            <a:ext cx="2050341" cy="2125366"/>
            <a:chOff x="8678463" y="2285008"/>
            <a:chExt cx="1420418" cy="1410265"/>
          </a:xfrm>
        </p:grpSpPr>
        <p:pic>
          <p:nvPicPr>
            <p:cNvPr id="27" name="图片 3">
              <a:extLst>
                <a:ext uri="{FF2B5EF4-FFF2-40B4-BE49-F238E27FC236}">
                  <a16:creationId xmlns="" xmlns:a16="http://schemas.microsoft.com/office/drawing/2014/main" id="{E51F4EF7-0003-4B74-B300-A9420B081B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854" t="42222" r="43541" b="42037"/>
            <a:stretch/>
          </p:blipFill>
          <p:spPr>
            <a:xfrm>
              <a:off x="9151366" y="2285008"/>
              <a:ext cx="947515" cy="665609"/>
            </a:xfrm>
            <a:prstGeom prst="rect">
              <a:avLst/>
            </a:prstGeom>
          </p:spPr>
        </p:pic>
        <p:pic>
          <p:nvPicPr>
            <p:cNvPr id="28" name="图片 4">
              <a:extLst>
                <a:ext uri="{FF2B5EF4-FFF2-40B4-BE49-F238E27FC236}">
                  <a16:creationId xmlns="" xmlns:a16="http://schemas.microsoft.com/office/drawing/2014/main" id="{FA0E3E18-A8C3-4259-A1DE-E535C66F25FB}"/>
                </a:ext>
              </a:extLst>
            </p:cNvPr>
            <p:cNvPicPr>
              <a:picLocks noChangeAspect="1"/>
            </p:cNvPicPr>
            <p:nvPr/>
          </p:nvPicPr>
          <p:blipFill rotWithShape="1">
            <a:blip r:embed="rId8">
              <a:extLst>
                <a:ext uri="{28A0092B-C50C-407E-A947-70E740481C1C}">
                  <a14:useLocalDpi xmlns:a14="http://schemas.microsoft.com/office/drawing/2010/main" val="0"/>
                </a:ext>
              </a:extLst>
            </a:blip>
            <a:srcRect l="57187" t="42222" r="28126" b="39074"/>
            <a:stretch/>
          </p:blipFill>
          <p:spPr>
            <a:xfrm rot="20681583">
              <a:off x="8678463" y="2733248"/>
              <a:ext cx="1343026" cy="962025"/>
            </a:xfrm>
            <a:prstGeom prst="rect">
              <a:avLst/>
            </a:prstGeom>
          </p:spPr>
        </p:pic>
      </p:grpSp>
      <p:pic>
        <p:nvPicPr>
          <p:cNvPr id="29" name="图片 1">
            <a:extLst>
              <a:ext uri="{FF2B5EF4-FFF2-40B4-BE49-F238E27FC236}">
                <a16:creationId xmlns="" xmlns:a16="http://schemas.microsoft.com/office/drawing/2014/main" id="{089F14E8-3225-4E4C-9909-507C9F71E36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458" t="38518" r="56146" b="16851"/>
          <a:stretch/>
        </p:blipFill>
        <p:spPr>
          <a:xfrm>
            <a:off x="510631" y="337998"/>
            <a:ext cx="1974623" cy="1530174"/>
          </a:xfrm>
          <a:prstGeom prst="rect">
            <a:avLst/>
          </a:prstGeom>
        </p:spPr>
      </p:pic>
      <p:sp>
        <p:nvSpPr>
          <p:cNvPr id="40" name="文本框 5">
            <a:extLst>
              <a:ext uri="{FF2B5EF4-FFF2-40B4-BE49-F238E27FC236}">
                <a16:creationId xmlns="" xmlns:a16="http://schemas.microsoft.com/office/drawing/2014/main" id="{0BAB5016-D84A-4DD1-8DC1-41A8B377F95D}"/>
              </a:ext>
            </a:extLst>
          </p:cNvPr>
          <p:cNvSpPr txBox="1"/>
          <p:nvPr/>
        </p:nvSpPr>
        <p:spPr>
          <a:xfrm>
            <a:off x="7068848" y="2154231"/>
            <a:ext cx="5963456" cy="4042453"/>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Lưng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thẳng</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Không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ngực</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xuống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bàn</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Đầu</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hơi</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cúi</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Mắt</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cách</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vở</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khoảng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25 - 30cm</a:t>
            </a:r>
          </a:p>
          <a:p>
            <a:pPr marL="285750" indent="-285750">
              <a:lnSpc>
                <a:spcPct val="120000"/>
              </a:lnSpc>
              <a:buFont typeface="Wingdings" panose="05000000000000000000" pitchFamily="2" charset="2"/>
              <a:buChar char="ü"/>
            </a:pP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Hai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chân</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để</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song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song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thoải</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mái</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Không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gian</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yên</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tĩnh</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p>
          <a:p>
            <a:pPr>
              <a:lnSpc>
                <a:spcPct val="120000"/>
              </a:lnSpc>
            </a:pP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có</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đủ</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ánh</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sáng</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endParaRPr lang="zh-CN" altLang="en-US"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文本框 6">
            <a:extLst>
              <a:ext uri="{FF2B5EF4-FFF2-40B4-BE49-F238E27FC236}">
                <a16:creationId xmlns="" xmlns:a16="http://schemas.microsoft.com/office/drawing/2014/main" id="{BB7116FB-98D7-4C17-B646-EF92A2D08173}"/>
              </a:ext>
            </a:extLst>
          </p:cNvPr>
          <p:cNvSpPr txBox="1"/>
          <p:nvPr/>
        </p:nvSpPr>
        <p:spPr>
          <a:xfrm>
            <a:off x="6828117" y="1620074"/>
            <a:ext cx="4267515" cy="1126713"/>
          </a:xfrm>
          <a:prstGeom prst="rect">
            <a:avLst/>
          </a:prstGeom>
          <a:noFill/>
        </p:spPr>
        <p:txBody>
          <a:bodyPr wrap="square" rtlCol="0">
            <a:spAutoFit/>
          </a:bodyPr>
          <a:lstStyle/>
          <a:p>
            <a:pPr algn="ctr">
              <a:lnSpc>
                <a:spcPct val="120000"/>
              </a:lnSpc>
            </a:pPr>
            <a:r>
              <a:rPr lang="en-US" altLang="zh-CN" sz="2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Tư</a:t>
            </a:r>
            <a:r>
              <a:rPr lang="en-US" altLang="zh-CN" sz="2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thế</a:t>
            </a:r>
            <a:r>
              <a:rPr lang="en-US" altLang="zh-CN" sz="2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ngồi</a:t>
            </a:r>
            <a:r>
              <a:rPr lang="en-US" altLang="zh-CN" sz="2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viết</a:t>
            </a:r>
            <a:endParaRPr lang="zh-CN" altLang="en-US" sz="2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0" name="组合 23">
            <a:extLst>
              <a:ext uri="{FF2B5EF4-FFF2-40B4-BE49-F238E27FC236}">
                <a16:creationId xmlns="" xmlns:a16="http://schemas.microsoft.com/office/drawing/2014/main" id="{7ECF9EA0-EDAA-4F6B-9A4E-CB40A22D3BC8}"/>
              </a:ext>
            </a:extLst>
          </p:cNvPr>
          <p:cNvGrpSpPr/>
          <p:nvPr/>
        </p:nvGrpSpPr>
        <p:grpSpPr>
          <a:xfrm>
            <a:off x="-394183" y="1918919"/>
            <a:ext cx="5963456" cy="4768358"/>
            <a:chOff x="4381194" y="1409624"/>
            <a:chExt cx="4012120" cy="3773283"/>
          </a:xfrm>
        </p:grpSpPr>
        <p:pic>
          <p:nvPicPr>
            <p:cNvPr id="21" name="图片 6">
              <a:extLst>
                <a:ext uri="{FF2B5EF4-FFF2-40B4-BE49-F238E27FC236}">
                  <a16:creationId xmlns="" xmlns:a16="http://schemas.microsoft.com/office/drawing/2014/main" id="{8793CC59-F18E-481D-BF2E-C91DA0BD66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1194" y="1409624"/>
              <a:ext cx="4012120" cy="3773283"/>
            </a:xfrm>
            <a:prstGeom prst="rect">
              <a:avLst/>
            </a:prstGeom>
          </p:spPr>
        </p:pic>
        <p:grpSp>
          <p:nvGrpSpPr>
            <p:cNvPr id="22" name="组合 17">
              <a:extLst>
                <a:ext uri="{FF2B5EF4-FFF2-40B4-BE49-F238E27FC236}">
                  <a16:creationId xmlns="" xmlns:a16="http://schemas.microsoft.com/office/drawing/2014/main" id="{40C9789D-CC12-4882-9AC6-ADBB57CC174E}"/>
                </a:ext>
              </a:extLst>
            </p:cNvPr>
            <p:cNvGrpSpPr/>
            <p:nvPr/>
          </p:nvGrpSpPr>
          <p:grpSpPr>
            <a:xfrm>
              <a:off x="5043762" y="2238948"/>
              <a:ext cx="2894291" cy="1934552"/>
              <a:chOff x="5612948" y="1274435"/>
              <a:chExt cx="2894291" cy="1934552"/>
            </a:xfrm>
          </p:grpSpPr>
          <p:sp>
            <p:nvSpPr>
              <p:cNvPr id="23" name="文本框 18">
                <a:extLst>
                  <a:ext uri="{FF2B5EF4-FFF2-40B4-BE49-F238E27FC236}">
                    <a16:creationId xmlns="" xmlns:a16="http://schemas.microsoft.com/office/drawing/2014/main" id="{159FE243-2554-4F7C-AC4F-9EBE4A16A41B}"/>
                  </a:ext>
                </a:extLst>
              </p:cNvPr>
              <p:cNvSpPr txBox="1"/>
              <p:nvPr/>
            </p:nvSpPr>
            <p:spPr>
              <a:xfrm>
                <a:off x="5612948" y="1763677"/>
                <a:ext cx="2894291" cy="1445310"/>
              </a:xfrm>
              <a:prstGeom prst="rect">
                <a:avLst/>
              </a:prstGeom>
              <a:noFill/>
            </p:spPr>
            <p:txBody>
              <a:bodyPr wrap="square" rtlCol="0">
                <a:spAutoFit/>
              </a:bodyPr>
              <a:lstStyle/>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Tên</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lùi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vào</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khoảng</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vi-VN" altLang="zh-CN" sz="2400" b="0" i="0" u="none" strike="noStrike" kern="1200" cap="none" spc="0" normalizeH="0" baseline="0" noProof="0" dirty="0" smtClean="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3</a:t>
                </a:r>
                <a:r>
                  <a:rPr kumimoji="0" lang="en-US" altLang="zh-CN" sz="2400" b="0" i="0" u="none" strike="noStrike" kern="1200" cap="none" spc="0" normalizeH="0" baseline="0" noProof="0" dirty="0" smtClean="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ô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ly</a:t>
                </a:r>
                <a:endPar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Viết</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hoa</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chữ</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đầu</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dòng</a:t>
                </a:r>
                <a:endPar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khổ</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thơ</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cách</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nhau</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p>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1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dòng</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kẻ</a:t>
                </a:r>
                <a:endParaRPr kumimoji="0" lang="zh-CN" altLang="en-US"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4" name="文本框 19">
                <a:extLst>
                  <a:ext uri="{FF2B5EF4-FFF2-40B4-BE49-F238E27FC236}">
                    <a16:creationId xmlns="" xmlns:a16="http://schemas.microsoft.com/office/drawing/2014/main" id="{2474BDDF-4054-4687-8DDC-12F6B38E8F6D}"/>
                  </a:ext>
                </a:extLst>
              </p:cNvPr>
              <p:cNvSpPr txBox="1"/>
              <p:nvPr/>
            </p:nvSpPr>
            <p:spPr>
              <a:xfrm>
                <a:off x="5821378" y="1274435"/>
                <a:ext cx="2377438" cy="458886"/>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Cách viết thơ</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sp>
        <p:nvSpPr>
          <p:cNvPr id="18" name="Text Box 4"/>
          <p:cNvSpPr txBox="1">
            <a:spLocks noChangeArrowheads="1"/>
          </p:cNvSpPr>
          <p:nvPr/>
        </p:nvSpPr>
        <p:spPr bwMode="auto">
          <a:xfrm>
            <a:off x="1589259" y="-23214"/>
            <a:ext cx="85344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err="1" smtClean="0">
                <a:latin typeface="Times New Roman" panose="02020603050405020304" pitchFamily="18" charset="0"/>
                <a:cs typeface="Times New Roman" panose="02020603050405020304" pitchFamily="18" charset="0"/>
              </a:rPr>
              <a:t>Chính</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tả</a:t>
            </a:r>
            <a:endParaRPr lang="en-US" altLang="en-US" b="1" dirty="0" smtClean="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b="1" dirty="0" err="1" smtClean="0">
                <a:solidFill>
                  <a:srgbClr val="FF0000"/>
                </a:solidFill>
                <a:latin typeface="Times New Roman" panose="02020603050405020304" pitchFamily="18" charset="0"/>
                <a:cs typeface="Times New Roman" panose="02020603050405020304" pitchFamily="18" charset="0"/>
              </a:rPr>
              <a:t>Nếu</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chúng</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mình</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có</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phép</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lạ</a:t>
            </a:r>
            <a:r>
              <a:rPr lang="en-US" altLang="en-US" b="1" dirty="0" smtClean="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b="1" dirty="0" smtClean="0">
                <a:solidFill>
                  <a:srgbClr val="FF0000"/>
                </a:solidFill>
                <a:latin typeface="Times New Roman" panose="02020603050405020304" pitchFamily="18" charset="0"/>
                <a:cs typeface="Times New Roman" panose="02020603050405020304" pitchFamily="18" charset="0"/>
              </a:rPr>
              <a:t> </a:t>
            </a:r>
            <a:endParaRPr lang="en-US" altLang="en-US"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FontTx/>
              <a:buNone/>
            </a:pPr>
            <a:endParaRPr lang="en-US"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6847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45"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ppt_w</p:attrName>
                                        </p:attrNameLst>
                                      </p:cBhvr>
                                      <p:tavLst>
                                        <p:tav tm="0" fmla="#ppt_w*sin(2.5*pi*$)">
                                          <p:val>
                                            <p:fltVal val="0"/>
                                          </p:val>
                                        </p:tav>
                                        <p:tav tm="100000">
                                          <p:val>
                                            <p:fltVal val="1"/>
                                          </p:val>
                                        </p:tav>
                                      </p:tavLst>
                                    </p:anim>
                                    <p:anim calcmode="lin" valueType="num">
                                      <p:cBhvr>
                                        <p:cTn id="13" dur="500" fill="hold"/>
                                        <p:tgtEl>
                                          <p:spTgt spid="26"/>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anim calcmode="lin" valueType="num">
                                      <p:cBhvr>
                                        <p:cTn id="17" dur="500" fill="hold"/>
                                        <p:tgtEl>
                                          <p:spTgt spid="29"/>
                                        </p:tgtEl>
                                        <p:attrNameLst>
                                          <p:attrName>ppt_w</p:attrName>
                                        </p:attrNameLst>
                                      </p:cBhvr>
                                      <p:tavLst>
                                        <p:tav tm="0" fmla="#ppt_w*sin(2.5*pi*$)">
                                          <p:val>
                                            <p:fltVal val="0"/>
                                          </p:val>
                                        </p:tav>
                                        <p:tav tm="100000">
                                          <p:val>
                                            <p:fltVal val="1"/>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 calcmode="lin" valueType="num">
                                      <p:cBhvr>
                                        <p:cTn id="25" dur="500" fill="hold"/>
                                        <p:tgtEl>
                                          <p:spTgt spid="20"/>
                                        </p:tgtEl>
                                        <p:attrNameLst>
                                          <p:attrName>style.rotation</p:attrName>
                                        </p:attrNameLst>
                                      </p:cBhvr>
                                      <p:tavLst>
                                        <p:tav tm="0">
                                          <p:val>
                                            <p:fltVal val="90"/>
                                          </p:val>
                                        </p:tav>
                                        <p:tav tm="100000">
                                          <p:val>
                                            <p:fltVal val="0"/>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down)">
                                      <p:cBhvr>
                                        <p:cTn id="34" dur="500"/>
                                        <p:tgtEl>
                                          <p:spTgt spid="4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58">
            <a:extLst>
              <a:ext uri="{FF2B5EF4-FFF2-40B4-BE49-F238E27FC236}">
                <a16:creationId xmlns="" xmlns:a16="http://schemas.microsoft.com/office/drawing/2014/main" id="{66832869-160D-412A-B411-961519BA3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332" y="5537775"/>
            <a:ext cx="3324135" cy="1407361"/>
          </a:xfrm>
          <a:prstGeom prst="rect">
            <a:avLst/>
          </a:prstGeom>
        </p:spPr>
      </p:pic>
      <p:pic>
        <p:nvPicPr>
          <p:cNvPr id="22" name="图片 2">
            <a:extLst>
              <a:ext uri="{FF2B5EF4-FFF2-40B4-BE49-F238E27FC236}">
                <a16:creationId xmlns="" xmlns:a16="http://schemas.microsoft.com/office/drawing/2014/main" id="{27D68C86-3A34-48E0-9EFE-BCA4EF7AE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5" y="1269329"/>
            <a:ext cx="4275722" cy="803193"/>
          </a:xfrm>
          <a:prstGeom prst="rect">
            <a:avLst/>
          </a:prstGeom>
        </p:spPr>
      </p:pic>
      <p:sp>
        <p:nvSpPr>
          <p:cNvPr id="11" name="Text Box 5"/>
          <p:cNvSpPr txBox="1">
            <a:spLocks noChangeArrowheads="1"/>
          </p:cNvSpPr>
          <p:nvPr/>
        </p:nvSpPr>
        <p:spPr bwMode="auto">
          <a:xfrm>
            <a:off x="76012" y="2060169"/>
            <a:ext cx="8026400" cy="4750018"/>
          </a:xfrm>
          <a:prstGeom prst="rect">
            <a:avLst/>
          </a:prstGeom>
          <a:noFill/>
          <a:ln w="9525">
            <a:noFill/>
            <a:miter lim="800000"/>
            <a:headEnd/>
            <a:tailEnd/>
          </a:ln>
        </p:spPr>
        <p:txBody>
          <a:bodyPr wrap="square">
            <a:spAutoFit/>
          </a:bodyPr>
          <a:lstStyle/>
          <a:p>
            <a:pPr marL="609585" indent="-609585">
              <a:spcBef>
                <a:spcPts val="800"/>
              </a:spcBef>
              <a:defRPr/>
            </a:pPr>
            <a:r>
              <a:rPr lang="en-US" sz="3200" b="1" dirty="0" err="1">
                <a:solidFill>
                  <a:srgbClr val="0070C0"/>
                </a:solidFill>
                <a:latin typeface="Times New Roman" pitchFamily="18" charset="0"/>
                <a:cs typeface="Times New Roman" pitchFamily="18" charset="0"/>
              </a:rPr>
              <a:t>Trái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như</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ngọn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đèn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tín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hiệu</a:t>
            </a:r>
            <a:endParaRPr lang="en-US" sz="3200" b="1" dirty="0">
              <a:solidFill>
                <a:srgbClr val="0070C0"/>
              </a:solidFill>
              <a:latin typeface="Times New Roman" pitchFamily="18" charset="0"/>
              <a:cs typeface="Times New Roman" pitchFamily="18" charset="0"/>
            </a:endParaRPr>
          </a:p>
          <a:p>
            <a:pPr marL="609585" indent="-609585">
              <a:spcBef>
                <a:spcPts val="800"/>
              </a:spcBef>
              <a:defRPr/>
            </a:pPr>
            <a:r>
              <a:rPr lang="en-US" sz="3200" b="1" dirty="0" err="1">
                <a:solidFill>
                  <a:srgbClr val="0070C0"/>
                </a:solidFill>
                <a:latin typeface="Times New Roman" pitchFamily="18" charset="0"/>
                <a:cs typeface="Times New Roman" pitchFamily="18" charset="0"/>
              </a:rPr>
              <a:t>Trỏ</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lối</a:t>
            </a:r>
            <a:r>
              <a:rPr lang="en-US" sz="3200" b="1" dirty="0">
                <a:solidFill>
                  <a:srgbClr val="0070C0"/>
                </a:solidFill>
                <a:latin typeface="Times New Roman" pitchFamily="18" charset="0"/>
                <a:cs typeface="Times New Roman" pitchFamily="18" charset="0"/>
              </a:rPr>
              <a:t> ...ang </a:t>
            </a:r>
            <a:r>
              <a:rPr lang="en-US" sz="3200" b="1" dirty="0" err="1">
                <a:solidFill>
                  <a:srgbClr val="0070C0"/>
                </a:solidFill>
                <a:latin typeface="Times New Roman" pitchFamily="18" charset="0"/>
                <a:cs typeface="Times New Roman" pitchFamily="18" charset="0"/>
              </a:rPr>
              <a:t>mùa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hè</a:t>
            </a:r>
            <a:endParaRPr lang="en-US" sz="3200" b="1" dirty="0">
              <a:solidFill>
                <a:srgbClr val="0070C0"/>
              </a:solidFill>
              <a:latin typeface="Times New Roman" pitchFamily="18" charset="0"/>
              <a:cs typeface="Times New Roman" pitchFamily="18" charset="0"/>
            </a:endParaRPr>
          </a:p>
          <a:p>
            <a:pPr marL="609585" indent="-609585">
              <a:spcBef>
                <a:spcPts val="800"/>
              </a:spcBef>
              <a:defRPr/>
            </a:pPr>
            <a:r>
              <a:rPr lang="en-US" sz="3200" b="1" dirty="0" err="1">
                <a:solidFill>
                  <a:srgbClr val="0070C0"/>
                </a:solidFill>
                <a:latin typeface="Times New Roman" pitchFamily="18" charset="0"/>
                <a:cs typeface="Times New Roman" pitchFamily="18" charset="0"/>
              </a:rPr>
              <a:t>Quả</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chua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như</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đèn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lồng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nhỏ</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íu</a:t>
            </a:r>
            <a:endParaRPr lang="en-US" sz="3200" b="1" dirty="0">
              <a:solidFill>
                <a:srgbClr val="0070C0"/>
              </a:solidFill>
              <a:latin typeface="Times New Roman" pitchFamily="18" charset="0"/>
              <a:cs typeface="Times New Roman" pitchFamily="18" charset="0"/>
            </a:endParaRPr>
          </a:p>
          <a:p>
            <a:pPr marL="609585" indent="-609585">
              <a:spcBef>
                <a:spcPts val="800"/>
              </a:spcBef>
              <a:defRPr/>
            </a:pPr>
            <a:r>
              <a:rPr lang="en-US" sz="3200" b="1" dirty="0" err="1">
                <a:solidFill>
                  <a:srgbClr val="0070C0"/>
                </a:solidFill>
                <a:latin typeface="Times New Roman" pitchFamily="18" charset="0"/>
                <a:cs typeface="Times New Roman" pitchFamily="18" charset="0"/>
              </a:rPr>
              <a:t>Thắp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mùa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đông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ấm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đêm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thâu</a:t>
            </a:r>
            <a:endParaRPr lang="en-US" sz="3200" b="1" dirty="0">
              <a:solidFill>
                <a:srgbClr val="0070C0"/>
              </a:solidFill>
              <a:latin typeface="Times New Roman" pitchFamily="18" charset="0"/>
              <a:cs typeface="Times New Roman" pitchFamily="18" charset="0"/>
            </a:endParaRPr>
          </a:p>
          <a:p>
            <a:pPr marL="609585" indent="-609585">
              <a:spcBef>
                <a:spcPts val="800"/>
              </a:spcBef>
              <a:defRPr/>
            </a:pPr>
            <a:r>
              <a:rPr lang="en-US" sz="3200" b="1" dirty="0" err="1">
                <a:solidFill>
                  <a:srgbClr val="0070C0"/>
                </a:solidFill>
                <a:latin typeface="Times New Roman" pitchFamily="18" charset="0"/>
                <a:cs typeface="Times New Roman" pitchFamily="18" charset="0"/>
              </a:rPr>
              <a:t>Quả</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ớt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như</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ngọn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lửa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đèn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dầu</a:t>
            </a:r>
            <a:endParaRPr lang="en-US" sz="3200" b="1" dirty="0">
              <a:solidFill>
                <a:srgbClr val="0070C0"/>
              </a:solidFill>
              <a:latin typeface="Times New Roman" pitchFamily="18" charset="0"/>
              <a:cs typeface="Times New Roman" pitchFamily="18" charset="0"/>
            </a:endParaRPr>
          </a:p>
          <a:p>
            <a:pPr marL="609585" indent="-609585">
              <a:spcBef>
                <a:spcPts val="800"/>
              </a:spcBef>
              <a:defRPr/>
            </a:pPr>
            <a:r>
              <a:rPr lang="en-US" sz="3200" b="1" dirty="0" err="1">
                <a:solidFill>
                  <a:srgbClr val="0070C0"/>
                </a:solidFill>
                <a:latin typeface="Times New Roman" pitchFamily="18" charset="0"/>
                <a:cs typeface="Times New Roman" pitchFamily="18" charset="0"/>
              </a:rPr>
              <a:t>Chạm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đầu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lưỡi</a:t>
            </a:r>
            <a:r>
              <a:rPr lang="en-US" sz="3200" b="1" dirty="0">
                <a:solidFill>
                  <a:srgbClr val="0070C0"/>
                </a:solidFill>
                <a:latin typeface="Times New Roman" pitchFamily="18" charset="0"/>
                <a:cs typeface="Times New Roman" pitchFamily="18" charset="0"/>
              </a:rPr>
              <a:t> – </a:t>
            </a:r>
            <a:r>
              <a:rPr lang="en-US" sz="3200" b="1" dirty="0" err="1">
                <a:solidFill>
                  <a:srgbClr val="0070C0"/>
                </a:solidFill>
                <a:latin typeface="Times New Roman" pitchFamily="18" charset="0"/>
                <a:cs typeface="Times New Roman" pitchFamily="18" charset="0"/>
              </a:rPr>
              <a:t>chạm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ức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nóng</a:t>
            </a:r>
            <a:r>
              <a:rPr lang="en-US" sz="3200" b="1" dirty="0">
                <a:solidFill>
                  <a:srgbClr val="0070C0"/>
                </a:solidFill>
                <a:latin typeface="Times New Roman" pitchFamily="18" charset="0"/>
                <a:cs typeface="Times New Roman" pitchFamily="18" charset="0"/>
              </a:rPr>
              <a:t>.</a:t>
            </a:r>
          </a:p>
          <a:p>
            <a:pPr marL="609585" indent="-609585">
              <a:spcBef>
                <a:spcPts val="800"/>
              </a:spcBef>
              <a:defRPr/>
            </a:pPr>
            <a:r>
              <a:rPr lang="en-US" sz="3200" b="1" dirty="0" err="1">
                <a:solidFill>
                  <a:srgbClr val="0070C0"/>
                </a:solidFill>
                <a:latin typeface="Times New Roman" pitchFamily="18" charset="0"/>
                <a:cs typeface="Times New Roman" pitchFamily="18" charset="0"/>
              </a:rPr>
              <a:t>Mạch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đất</a:t>
            </a:r>
            <a:r>
              <a:rPr lang="en-US" sz="3200" b="1" dirty="0">
                <a:solidFill>
                  <a:srgbClr val="0070C0"/>
                </a:solidFill>
                <a:latin typeface="Times New Roman" pitchFamily="18" charset="0"/>
                <a:cs typeface="Times New Roman" pitchFamily="18" charset="0"/>
              </a:rPr>
              <a:t> ta </a:t>
            </a:r>
            <a:r>
              <a:rPr lang="en-US" sz="3200" b="1" dirty="0" err="1">
                <a:solidFill>
                  <a:srgbClr val="0070C0"/>
                </a:solidFill>
                <a:latin typeface="Times New Roman" pitchFamily="18" charset="0"/>
                <a:cs typeface="Times New Roman" pitchFamily="18" charset="0"/>
              </a:rPr>
              <a:t>dồi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dào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ức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ống</a:t>
            </a:r>
            <a:endParaRPr lang="en-US" sz="3200" b="1" dirty="0">
              <a:solidFill>
                <a:srgbClr val="0070C0"/>
              </a:solidFill>
              <a:latin typeface="Times New Roman" pitchFamily="18" charset="0"/>
              <a:cs typeface="Times New Roman" pitchFamily="18" charset="0"/>
            </a:endParaRPr>
          </a:p>
          <a:p>
            <a:pPr marL="609585" indent="-609585">
              <a:spcBef>
                <a:spcPts val="800"/>
              </a:spcBef>
              <a:defRPr/>
            </a:pPr>
            <a:r>
              <a:rPr lang="en-US" sz="3200" b="1" dirty="0" err="1">
                <a:solidFill>
                  <a:srgbClr val="0070C0"/>
                </a:solidFill>
                <a:latin typeface="Times New Roman" pitchFamily="18" charset="0"/>
                <a:cs typeface="Times New Roman" pitchFamily="18" charset="0"/>
              </a:rPr>
              <a:t>Nên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nhành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cũng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thắp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áng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quê</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hương</a:t>
            </a:r>
            <a:r>
              <a:rPr lang="en-US" sz="3200" b="1" dirty="0">
                <a:solidFill>
                  <a:srgbClr val="0070C0"/>
                </a:solidFill>
                <a:latin typeface="Times New Roman" pitchFamily="18" charset="0"/>
                <a:cs typeface="Times New Roman" pitchFamily="18" charset="0"/>
              </a:rPr>
              <a:t>.</a:t>
            </a:r>
          </a:p>
        </p:txBody>
      </p:sp>
      <p:sp>
        <p:nvSpPr>
          <p:cNvPr id="12" name="Rectangle 11"/>
          <p:cNvSpPr>
            <a:spLocks noChangeArrowheads="1"/>
          </p:cNvSpPr>
          <p:nvPr/>
        </p:nvSpPr>
        <p:spPr bwMode="auto">
          <a:xfrm>
            <a:off x="6119430" y="3224615"/>
            <a:ext cx="40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200" b="1" dirty="0">
                <a:solidFill>
                  <a:srgbClr val="FF0000"/>
                </a:solidFill>
                <a:latin typeface="Times New Roman" pitchFamily="18" charset="0"/>
                <a:cs typeface="Times New Roman" pitchFamily="18" charset="0"/>
              </a:rPr>
              <a:t>x</a:t>
            </a:r>
          </a:p>
        </p:txBody>
      </p:sp>
      <p:sp>
        <p:nvSpPr>
          <p:cNvPr id="13" name="Rectangle 12"/>
          <p:cNvSpPr>
            <a:spLocks noChangeArrowheads="1"/>
          </p:cNvSpPr>
          <p:nvPr/>
        </p:nvSpPr>
        <p:spPr bwMode="auto">
          <a:xfrm>
            <a:off x="1415313" y="2639840"/>
            <a:ext cx="40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200" b="1" dirty="0">
                <a:solidFill>
                  <a:srgbClr val="FF0000"/>
                </a:solidFill>
                <a:latin typeface="Times New Roman" pitchFamily="18" charset="0"/>
                <a:cs typeface="Times New Roman" pitchFamily="18" charset="0"/>
              </a:rPr>
              <a:t>s</a:t>
            </a:r>
          </a:p>
        </p:txBody>
      </p:sp>
      <p:sp>
        <p:nvSpPr>
          <p:cNvPr id="14" name="Rectangle 13"/>
          <p:cNvSpPr>
            <a:spLocks noChangeArrowheads="1"/>
          </p:cNvSpPr>
          <p:nvPr/>
        </p:nvSpPr>
        <p:spPr bwMode="auto">
          <a:xfrm>
            <a:off x="4952167" y="4993586"/>
            <a:ext cx="4116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200" b="1" dirty="0">
                <a:solidFill>
                  <a:srgbClr val="FF0000"/>
                </a:solidFill>
                <a:latin typeface="Times New Roman" pitchFamily="18" charset="0"/>
                <a:cs typeface="Times New Roman" pitchFamily="18" charset="0"/>
              </a:rPr>
              <a:t>s</a:t>
            </a:r>
          </a:p>
        </p:txBody>
      </p:sp>
      <p:sp>
        <p:nvSpPr>
          <p:cNvPr id="15" name="Rectangle 14"/>
          <p:cNvSpPr>
            <a:spLocks noChangeArrowheads="1"/>
          </p:cNvSpPr>
          <p:nvPr/>
        </p:nvSpPr>
        <p:spPr bwMode="auto">
          <a:xfrm>
            <a:off x="3723893" y="5578361"/>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200" b="1" dirty="0">
                <a:solidFill>
                  <a:srgbClr val="FF0000"/>
                </a:solidFill>
                <a:latin typeface="Times New Roman" pitchFamily="18" charset="0"/>
                <a:cs typeface="Times New Roman" pitchFamily="18" charset="0"/>
              </a:rPr>
              <a:t>s</a:t>
            </a:r>
          </a:p>
        </p:txBody>
      </p:sp>
      <p:sp>
        <p:nvSpPr>
          <p:cNvPr id="16" name="Rectangle 15"/>
          <p:cNvSpPr>
            <a:spLocks noChangeArrowheads="1"/>
          </p:cNvSpPr>
          <p:nvPr/>
        </p:nvSpPr>
        <p:spPr bwMode="auto">
          <a:xfrm>
            <a:off x="4549677" y="6194274"/>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200" b="1" dirty="0">
                <a:solidFill>
                  <a:srgbClr val="FF0000"/>
                </a:solidFill>
                <a:latin typeface="Times New Roman" pitchFamily="18" charset="0"/>
                <a:cs typeface="Times New Roman" pitchFamily="18" charset="0"/>
              </a:rPr>
              <a:t>s</a:t>
            </a:r>
          </a:p>
        </p:txBody>
      </p:sp>
      <p:sp>
        <p:nvSpPr>
          <p:cNvPr id="17" name="Rectangle 16"/>
          <p:cNvSpPr>
            <a:spLocks noChangeArrowheads="1"/>
          </p:cNvSpPr>
          <p:nvPr/>
        </p:nvSpPr>
        <p:spPr bwMode="auto">
          <a:xfrm>
            <a:off x="4651277" y="5578361"/>
            <a:ext cx="25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200" b="1" dirty="0">
                <a:solidFill>
                  <a:srgbClr val="FF0000"/>
                </a:solidFill>
                <a:latin typeface="Times New Roman" pitchFamily="18" charset="0"/>
                <a:cs typeface="Times New Roman" pitchFamily="18" charset="0"/>
              </a:rPr>
              <a:t>s</a:t>
            </a:r>
          </a:p>
        </p:txBody>
      </p:sp>
      <p:pic>
        <p:nvPicPr>
          <p:cNvPr id="8207" name="Picture 15" descr="Nhiều lợi ích bất ngờ từ quả nhót - Báo Nghệ 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200" y="1600200"/>
            <a:ext cx="4165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9042400" y="4953000"/>
            <a:ext cx="1930400" cy="584775"/>
          </a:xfrm>
          <a:prstGeom prst="rect">
            <a:avLst/>
          </a:prstGeom>
        </p:spPr>
        <p:txBody>
          <a:bodyPr wrap="square">
            <a:spAutoFit/>
          </a:bodyPr>
          <a:lstStyle/>
          <a:p>
            <a:pPr algn="ctr">
              <a:spcBef>
                <a:spcPct val="50000"/>
              </a:spcBef>
              <a:defRPr/>
            </a:pPr>
            <a:r>
              <a:rPr lang="en-US" sz="3200" b="1" dirty="0" err="1">
                <a:solidFill>
                  <a:schemeClr val="accent2">
                    <a:lumMod val="75000"/>
                  </a:schemeClr>
                </a:solidFill>
                <a:latin typeface="Times New Roman" pitchFamily="18" charset="0"/>
                <a:cs typeface="Times New Roman" pitchFamily="18" charset="0"/>
              </a:rPr>
              <a:t>Trái</a:t>
            </a:r>
            <a:r>
              <a:rPr lang="en-US" sz="3200" b="1" dirty="0">
                <a:solidFill>
                  <a:schemeClr val="accent2">
                    <a:lumMod val="75000"/>
                  </a:schemeClr>
                </a:solidFill>
                <a:latin typeface="Times New Roman" pitchFamily="18" charset="0"/>
                <a:cs typeface="Times New Roman" pitchFamily="18" charset="0"/>
              </a:rPr>
              <a:t> </a:t>
            </a:r>
            <a:r>
              <a:rPr lang="en-US" sz="3200" b="1" dirty="0" err="1">
                <a:solidFill>
                  <a:schemeClr val="accent2">
                    <a:lumMod val="75000"/>
                  </a:schemeClr>
                </a:solidFill>
                <a:latin typeface="Times New Roman" pitchFamily="18" charset="0"/>
                <a:cs typeface="Times New Roman" pitchFamily="18" charset="0"/>
              </a:rPr>
              <a:t>nhót</a:t>
            </a:r>
            <a:endParaRPr lang="en-US" sz="3200" b="1" dirty="0">
              <a:solidFill>
                <a:schemeClr val="accent2">
                  <a:lumMod val="75000"/>
                </a:schemeClr>
              </a:solidFill>
              <a:latin typeface="Times New Roman" pitchFamily="18" charset="0"/>
              <a:cs typeface="Times New Roman" pitchFamily="18" charset="0"/>
            </a:endParaRPr>
          </a:p>
        </p:txBody>
      </p:sp>
      <p:sp>
        <p:nvSpPr>
          <p:cNvPr id="21" name="Rectangle 20">
            <a:extLst>
              <a:ext uri="{FF2B5EF4-FFF2-40B4-BE49-F238E27FC236}">
                <a16:creationId xmlns="" xmlns:a16="http://schemas.microsoft.com/office/drawing/2014/main" id="{D78F12AB-3AAC-4788-841C-FD8146FC887A}"/>
              </a:ext>
            </a:extLst>
          </p:cNvPr>
          <p:cNvSpPr/>
          <p:nvPr/>
        </p:nvSpPr>
        <p:spPr>
          <a:xfrm>
            <a:off x="193815" y="530665"/>
            <a:ext cx="2484013" cy="738664"/>
          </a:xfrm>
          <a:prstGeom prst="rect">
            <a:avLst/>
          </a:prstGeom>
          <a:noFill/>
        </p:spPr>
        <p:txBody>
          <a:bodyPr wrap="none" lIns="121920" tIns="60960" rIns="121920" bIns="60960">
            <a:spAutoFit/>
          </a:bodyPr>
          <a:lstStyle/>
          <a:p>
            <a:pPr algn="ctr"/>
            <a:r>
              <a:rPr lang="en-US" sz="4000" b="1" dirty="0" err="1">
                <a:ln w="12700">
                  <a:solidFill>
                    <a:schemeClr val="tx2">
                      <a:lumMod val="75000"/>
                    </a:schemeClr>
                  </a:solidFill>
                  <a:prstDash val="solid"/>
                </a:ln>
                <a:solidFill>
                  <a:srgbClr val="C0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Luyện</a:t>
            </a:r>
            <a:r>
              <a:rPr lang="en-US" sz="4000" b="1" dirty="0">
                <a:ln w="12700">
                  <a:solidFill>
                    <a:schemeClr val="tx2">
                      <a:lumMod val="75000"/>
                    </a:schemeClr>
                  </a:solidFill>
                  <a:prstDash val="solid"/>
                </a:ln>
                <a:solidFill>
                  <a:srgbClr val="C0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000" b="1" dirty="0" err="1">
                <a:ln w="12700">
                  <a:solidFill>
                    <a:schemeClr val="tx2">
                      <a:lumMod val="75000"/>
                    </a:schemeClr>
                  </a:solidFill>
                  <a:prstDash val="solid"/>
                </a:ln>
                <a:solidFill>
                  <a:srgbClr val="C0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tập</a:t>
            </a:r>
            <a:endParaRPr lang="en-US" sz="4000" b="1" dirty="0">
              <a:ln w="12700">
                <a:solidFill>
                  <a:schemeClr val="tx2">
                    <a:lumMod val="75000"/>
                  </a:schemeClr>
                </a:solidFill>
                <a:prstDash val="solid"/>
              </a:ln>
              <a:solidFill>
                <a:srgbClr val="C0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24" name="图片 9">
            <a:extLst>
              <a:ext uri="{FF2B5EF4-FFF2-40B4-BE49-F238E27FC236}">
                <a16:creationId xmlns="" xmlns:a16="http://schemas.microsoft.com/office/drawing/2014/main" id="{700BBA68-90D2-4366-AA1E-F7C2B72B8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439969" y="5060576"/>
            <a:ext cx="1677879" cy="1718473"/>
          </a:xfrm>
          <a:prstGeom prst="rect">
            <a:avLst/>
          </a:prstGeom>
        </p:spPr>
      </p:pic>
      <p:sp>
        <p:nvSpPr>
          <p:cNvPr id="2" name="Rectangle 1"/>
          <p:cNvSpPr/>
          <p:nvPr/>
        </p:nvSpPr>
        <p:spPr>
          <a:xfrm>
            <a:off x="419678" y="1464694"/>
            <a:ext cx="3992766" cy="400110"/>
          </a:xfrm>
          <a:prstGeom prst="rect">
            <a:avLst/>
          </a:prstGeom>
        </p:spPr>
        <p:txBody>
          <a:bodyPr wrap="square">
            <a:spAutoFit/>
          </a:bodyPr>
          <a:lstStyle/>
          <a:p>
            <a:pPr defTabSz="914400" fontAlgn="base">
              <a:spcBef>
                <a:spcPct val="50000"/>
              </a:spcBef>
              <a:spcAft>
                <a:spcPct val="0"/>
              </a:spcAft>
              <a:defRPr/>
            </a:pPr>
            <a:r>
              <a:rPr lang="vi-VN" altLang="en-US" sz="2000" b="1" dirty="0" smtClean="0">
                <a:solidFill>
                  <a:srgbClr val="E53238">
                    <a:lumMod val="75000"/>
                  </a:srgbClr>
                </a:solidFill>
                <a:latin typeface="Times New Roman" panose="02020603050405020304" pitchFamily="18" charset="0"/>
              </a:rPr>
              <a:t>2</a:t>
            </a:r>
            <a:r>
              <a:rPr lang="en-US" altLang="en-US" sz="2000" b="1" dirty="0" smtClean="0">
                <a:solidFill>
                  <a:srgbClr val="E53238">
                    <a:lumMod val="75000"/>
                  </a:srgbClr>
                </a:solidFill>
                <a:latin typeface="Times New Roman" panose="02020603050405020304" pitchFamily="18" charset="0"/>
              </a:rPr>
              <a:t>/</a:t>
            </a:r>
            <a:r>
              <a:rPr lang="vi-VN" altLang="en-US" sz="2000" b="1" dirty="0" smtClean="0">
                <a:solidFill>
                  <a:srgbClr val="E53238">
                    <a:lumMod val="75000"/>
                  </a:srgbClr>
                </a:solidFill>
                <a:latin typeface="Times New Roman" panose="02020603050405020304" pitchFamily="18" charset="0"/>
              </a:rPr>
              <a:t>a)</a:t>
            </a:r>
            <a:r>
              <a:rPr lang="en-US" altLang="en-US" sz="2000" b="1" dirty="0" smtClean="0">
                <a:solidFill>
                  <a:srgbClr val="E53238">
                    <a:lumMod val="75000"/>
                  </a:srgbClr>
                </a:solidFill>
                <a:latin typeface="Times New Roman" panose="02020603050405020304" pitchFamily="18" charset="0"/>
              </a:rPr>
              <a:t> </a:t>
            </a:r>
            <a:r>
              <a:rPr lang="en-US" sz="2000" b="1" dirty="0" err="1">
                <a:solidFill>
                  <a:srgbClr val="0000FF"/>
                </a:solidFill>
                <a:latin typeface="Times New Roman" pitchFamily="18" charset="0"/>
                <a:cs typeface="Times New Roman" pitchFamily="18" charset="0"/>
              </a:rPr>
              <a:t>Điền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vào</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chỗ</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trống</a:t>
            </a:r>
            <a:r>
              <a:rPr lang="en-US" sz="2000" b="1" dirty="0">
                <a:solidFill>
                  <a:srgbClr val="0000FF"/>
                </a:solidFill>
                <a:latin typeface="Times New Roman" pitchFamily="18" charset="0"/>
                <a:cs typeface="Times New Roman" pitchFamily="18" charset="0"/>
              </a:rPr>
              <a:t> </a:t>
            </a:r>
            <a:r>
              <a:rPr lang="en-US" sz="2000" b="1" i="1" dirty="0">
                <a:solidFill>
                  <a:srgbClr val="C00000"/>
                </a:solidFill>
                <a:latin typeface="Times New Roman" pitchFamily="18" charset="0"/>
                <a:cs typeface="Times New Roman" pitchFamily="18" charset="0"/>
              </a:rPr>
              <a:t>s</a:t>
            </a:r>
            <a:r>
              <a:rPr lang="en-US" sz="2000" b="1" dirty="0">
                <a:solidFill>
                  <a:srgbClr val="0000FF"/>
                </a:solidFill>
                <a:latin typeface="Times New Roman" pitchFamily="18" charset="0"/>
                <a:cs typeface="Times New Roman" pitchFamily="18" charset="0"/>
              </a:rPr>
              <a:t> hay </a:t>
            </a:r>
            <a:r>
              <a:rPr lang="en-US" sz="2000" b="1" i="1" dirty="0">
                <a:solidFill>
                  <a:srgbClr val="C00000"/>
                </a:solidFill>
                <a:latin typeface="Times New Roman" pitchFamily="18" charset="0"/>
                <a:cs typeface="Times New Roman" pitchFamily="18" charset="0"/>
              </a:rPr>
              <a:t>x</a:t>
            </a:r>
            <a:r>
              <a:rPr lang="en-US" sz="2000" b="1" dirty="0" smtClean="0">
                <a:solidFill>
                  <a:srgbClr val="0000FF"/>
                </a:solidFill>
                <a:latin typeface="Times New Roman" pitchFamily="18" charset="0"/>
                <a:cs typeface="Times New Roman" pitchFamily="18" charset="0"/>
              </a:rPr>
              <a:t>?</a:t>
            </a:r>
            <a:endParaRPr lang="vi-VN" sz="2000" b="1" dirty="0">
              <a:solidFill>
                <a:srgbClr val="0000FF"/>
              </a:solidFill>
              <a:latin typeface="Times New Roman" pitchFamily="18" charset="0"/>
              <a:cs typeface="Times New Roman" pitchFamily="18" charset="0"/>
            </a:endParaRPr>
          </a:p>
        </p:txBody>
      </p:sp>
      <p:sp>
        <p:nvSpPr>
          <p:cNvPr id="19" name="Text Box 4"/>
          <p:cNvSpPr txBox="1">
            <a:spLocks noChangeArrowheads="1"/>
          </p:cNvSpPr>
          <p:nvPr/>
        </p:nvSpPr>
        <p:spPr bwMode="auto">
          <a:xfrm>
            <a:off x="2443770" y="-16259"/>
            <a:ext cx="85344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err="1" smtClean="0">
                <a:latin typeface="Times New Roman" panose="02020603050405020304" pitchFamily="18" charset="0"/>
                <a:cs typeface="Times New Roman" panose="02020603050405020304" pitchFamily="18" charset="0"/>
              </a:rPr>
              <a:t>Chính</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tả</a:t>
            </a:r>
            <a:endParaRPr lang="en-US" altLang="en-US" b="1" dirty="0" smtClean="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b="1" dirty="0" err="1" smtClean="0">
                <a:solidFill>
                  <a:srgbClr val="FF0000"/>
                </a:solidFill>
                <a:latin typeface="Times New Roman" panose="02020603050405020304" pitchFamily="18" charset="0"/>
                <a:cs typeface="Times New Roman" panose="02020603050405020304" pitchFamily="18" charset="0"/>
              </a:rPr>
              <a:t>Nếu</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chúng</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mình</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có</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phép</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lạ</a:t>
            </a:r>
            <a:r>
              <a:rPr lang="en-US" altLang="en-US" b="1" dirty="0" smtClean="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b="1" dirty="0" smtClean="0">
                <a:solidFill>
                  <a:srgbClr val="FF0000"/>
                </a:solidFill>
                <a:latin typeface="Times New Roman" panose="02020603050405020304" pitchFamily="18" charset="0"/>
                <a:cs typeface="Times New Roman" panose="02020603050405020304" pitchFamily="18" charset="0"/>
              </a:rPr>
              <a:t> </a:t>
            </a:r>
            <a:endParaRPr lang="en-US" altLang="en-US"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FontTx/>
              <a:buNone/>
            </a:pPr>
            <a:endParaRPr lang="en-US"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474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anim calcmode="lin" valueType="num">
                                      <p:cBhvr>
                                        <p:cTn id="11" dur="500" fill="hold"/>
                                        <p:tgtEl>
                                          <p:spTgt spid="23"/>
                                        </p:tgtEl>
                                        <p:attrNameLst>
                                          <p:attrName>ppt_x</p:attrName>
                                        </p:attrNameLst>
                                      </p:cBhvr>
                                      <p:tavLst>
                                        <p:tav tm="0">
                                          <p:val>
                                            <p:strVal val="#ppt_x"/>
                                          </p:val>
                                        </p:tav>
                                        <p:tav tm="100000">
                                          <p:val>
                                            <p:strVal val="#ppt_x"/>
                                          </p:val>
                                        </p:tav>
                                      </p:tavLst>
                                    </p:anim>
                                    <p:anim calcmode="lin" valueType="num">
                                      <p:cBhvr>
                                        <p:cTn id="12" dur="500" fill="hold"/>
                                        <p:tgtEl>
                                          <p:spTgt spid="2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8207"/>
                                        </p:tgtEl>
                                        <p:attrNameLst>
                                          <p:attrName>style.visibility</p:attrName>
                                        </p:attrNameLst>
                                      </p:cBhvr>
                                      <p:to>
                                        <p:strVal val="visible"/>
                                      </p:to>
                                    </p:set>
                                    <p:animEffect transition="in" filter="wipe(down)">
                                      <p:cBhvr>
                                        <p:cTn id="53" dur="500"/>
                                        <p:tgtEl>
                                          <p:spTgt spid="820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2" grpId="0"/>
      <p:bldP spid="13" grpId="0"/>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 xmlns:a16="http://schemas.microsoft.com/office/drawing/2014/main" id="{27D68C86-3A34-48E0-9EFE-BCA4EF7AE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100" y="202905"/>
            <a:ext cx="7700782" cy="803193"/>
          </a:xfrm>
          <a:prstGeom prst="rect">
            <a:avLst/>
          </a:prstGeom>
        </p:spPr>
      </p:pic>
      <p:sp>
        <p:nvSpPr>
          <p:cNvPr id="5" name="Rectangle 4"/>
          <p:cNvSpPr/>
          <p:nvPr/>
        </p:nvSpPr>
        <p:spPr>
          <a:xfrm>
            <a:off x="2881874" y="404446"/>
            <a:ext cx="6795526" cy="400110"/>
          </a:xfrm>
          <a:prstGeom prst="rect">
            <a:avLst/>
          </a:prstGeom>
        </p:spPr>
        <p:txBody>
          <a:bodyPr wrap="square">
            <a:spAutoFit/>
          </a:bodyPr>
          <a:lstStyle/>
          <a:p>
            <a:pPr>
              <a:defRPr/>
            </a:pPr>
            <a:r>
              <a:rPr lang="vi-VN" altLang="en-US" sz="2000" b="1" dirty="0">
                <a:solidFill>
                  <a:srgbClr val="E53238">
                    <a:lumMod val="75000"/>
                  </a:srgbClr>
                </a:solidFill>
                <a:latin typeface="Times New Roman" panose="02020603050405020304" pitchFamily="18" charset="0"/>
                <a:cs typeface="Times New Roman" panose="02020603050405020304" pitchFamily="18" charset="0"/>
              </a:rPr>
              <a:t>2</a:t>
            </a:r>
            <a:r>
              <a:rPr lang="en-US" altLang="en-US" sz="2000" b="1" dirty="0" smtClean="0">
                <a:solidFill>
                  <a:srgbClr val="FF0000"/>
                </a:solidFill>
                <a:latin typeface="Times New Roman" panose="02020603050405020304" pitchFamily="18" charset="0"/>
                <a:cs typeface="Times New Roman" panose="02020603050405020304" pitchFamily="18" charset="0"/>
              </a:rPr>
              <a:t>/</a:t>
            </a:r>
            <a:r>
              <a:rPr lang="en-US" sz="2000" b="1" dirty="0" smtClean="0">
                <a:solidFill>
                  <a:srgbClr val="FF0000"/>
                </a:solidFill>
                <a:latin typeface="Times New Roman" panose="02020603050405020304" pitchFamily="18" charset="0"/>
                <a:cs typeface="Times New Roman" panose="02020603050405020304" pitchFamily="18" charset="0"/>
              </a:rPr>
              <a:t>b</a:t>
            </a:r>
            <a:r>
              <a:rPr lang="vi-VN" sz="2000" b="1" dirty="0" smtClean="0">
                <a:solidFill>
                  <a:srgbClr val="0070C0"/>
                </a:solidFill>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a:t>
            </a:r>
            <a:r>
              <a:rPr lang="en-US" sz="2000" b="1" dirty="0" err="1">
                <a:solidFill>
                  <a:srgbClr val="0070C0"/>
                </a:solidFill>
                <a:latin typeface="Times New Roman" panose="02020603050405020304" pitchFamily="18" charset="0"/>
                <a:cs typeface="Times New Roman" panose="02020603050405020304" pitchFamily="18" charset="0"/>
              </a:rPr>
              <a:t>ặt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trên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những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chữ</a:t>
            </a:r>
            <a:r>
              <a:rPr lang="en-US" sz="2000" b="1" dirty="0">
                <a:solidFill>
                  <a:srgbClr val="0070C0"/>
                </a:solidFill>
                <a:latin typeface="Times New Roman" panose="02020603050405020304" pitchFamily="18" charset="0"/>
                <a:cs typeface="Times New Roman" panose="02020603050405020304" pitchFamily="18" charset="0"/>
              </a:rPr>
              <a:t> in </a:t>
            </a:r>
            <a:r>
              <a:rPr lang="en-US" sz="2000" b="1" dirty="0" err="1">
                <a:solidFill>
                  <a:srgbClr val="0070C0"/>
                </a:solidFill>
                <a:latin typeface="Times New Roman" panose="02020603050405020304" pitchFamily="18" charset="0"/>
                <a:cs typeface="Times New Roman" panose="02020603050405020304" pitchFamily="18" charset="0"/>
              </a:rPr>
              <a:t>đậm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dấu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hỏi</a:t>
            </a:r>
            <a:r>
              <a:rPr lang="en-US" sz="2000" b="1" dirty="0">
                <a:solidFill>
                  <a:srgbClr val="0070C0"/>
                </a:solidFill>
                <a:latin typeface="Times New Roman" panose="02020603050405020304" pitchFamily="18" charset="0"/>
                <a:cs typeface="Times New Roman" panose="02020603050405020304" pitchFamily="18" charset="0"/>
              </a:rPr>
              <a:t> hay </a:t>
            </a:r>
            <a:r>
              <a:rPr lang="en-US" sz="2000" b="1" dirty="0" err="1">
                <a:solidFill>
                  <a:srgbClr val="FF0000"/>
                </a:solidFill>
                <a:latin typeface="Times New Roman" panose="02020603050405020304" pitchFamily="18" charset="0"/>
                <a:cs typeface="Times New Roman" panose="02020603050405020304" pitchFamily="18" charset="0"/>
              </a:rPr>
              <a:t>dấu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ngã</a:t>
            </a:r>
            <a:r>
              <a:rPr lang="en-US" sz="2000" b="1" dirty="0">
                <a:solidFill>
                  <a:srgbClr val="0070C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0" y="889844"/>
            <a:ext cx="11836400" cy="5909310"/>
          </a:xfrm>
          <a:prstGeom prst="rect">
            <a:avLst/>
          </a:prstGeom>
        </p:spPr>
        <p:txBody>
          <a:bodyPr wrap="square">
            <a:spAutoFit/>
          </a:bodyPr>
          <a:lstStyle/>
          <a:p>
            <a:pPr algn="ctr">
              <a:lnSpc>
                <a:spcPct val="150000"/>
              </a:lnSpc>
              <a:buClr>
                <a:schemeClr val="folHlink"/>
              </a:buClr>
              <a:buSzPct val="60000"/>
              <a:defRPr/>
            </a:pPr>
            <a:r>
              <a:rPr lang="vi-VN" sz="2800" b="1" kern="0" dirty="0">
                <a:solidFill>
                  <a:srgbClr val="0070C0"/>
                </a:solidFill>
                <a:latin typeface="Times New Roman" panose="02020603050405020304" pitchFamily="18" charset="0"/>
                <a:cs typeface="Times New Roman" panose="02020603050405020304" pitchFamily="18" charset="0"/>
              </a:rPr>
              <a:t>Ông </a:t>
            </a:r>
            <a:r>
              <a:rPr lang="vi-VN" sz="2800" b="1" kern="0" dirty="0" smtClean="0">
                <a:solidFill>
                  <a:srgbClr val="0070C0"/>
                </a:solidFill>
                <a:latin typeface="Times New Roman" panose="02020603050405020304" pitchFamily="18" charset="0"/>
                <a:cs typeface="Times New Roman" panose="02020603050405020304" pitchFamily="18" charset="0"/>
              </a:rPr>
              <a:t>Trạng </a:t>
            </a:r>
            <a:r>
              <a:rPr lang="vi-VN" sz="2800" b="1" kern="0" dirty="0">
                <a:solidFill>
                  <a:srgbClr val="0070C0"/>
                </a:solidFill>
                <a:latin typeface="Times New Roman" panose="02020603050405020304" pitchFamily="18" charset="0"/>
                <a:cs typeface="Times New Roman" panose="02020603050405020304" pitchFamily="18" charset="0"/>
              </a:rPr>
              <a:t>Nồi</a:t>
            </a:r>
          </a:p>
          <a:p>
            <a:pPr algn="just">
              <a:lnSpc>
                <a:spcPct val="150000"/>
              </a:lnSpc>
              <a:buClr>
                <a:schemeClr val="folHlink"/>
              </a:buClr>
              <a:buSzPct val="60000"/>
              <a:defRPr/>
            </a:pPr>
            <a:r>
              <a:rPr lang="en-US"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Ngày xưa có một học trò nghèo </a:t>
            </a:r>
            <a:r>
              <a:rPr lang="vi-VN" sz="2800" b="1" kern="0" dirty="0">
                <a:solidFill>
                  <a:srgbClr val="C00000"/>
                </a:solidFill>
                <a:latin typeface="Times New Roman" panose="02020603050405020304" pitchFamily="18" charset="0"/>
                <a:cs typeface="Times New Roman" panose="02020603050405020304" pitchFamily="18" charset="0"/>
              </a:rPr>
              <a:t>nôi</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tiếng khắp vùng là người hiếu học. Khi ông</a:t>
            </a:r>
            <a:r>
              <a:rPr lang="vi-VN" sz="2800" b="1" kern="0" dirty="0">
                <a:latin typeface="Times New Roman" panose="02020603050405020304" pitchFamily="18" charset="0"/>
                <a:cs typeface="Times New Roman" panose="02020603050405020304" pitchFamily="18" charset="0"/>
              </a:rPr>
              <a:t> </a:t>
            </a:r>
            <a:r>
              <a:rPr lang="vi-VN" sz="2800" b="1" kern="0" dirty="0">
                <a:solidFill>
                  <a:srgbClr val="C00000"/>
                </a:solidFill>
                <a:latin typeface="Times New Roman" panose="02020603050405020304" pitchFamily="18" charset="0"/>
                <a:cs typeface="Times New Roman" panose="02020603050405020304" pitchFamily="18" charset="0"/>
              </a:rPr>
              <a:t>đô</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trạng, nhà vua muốn ban </a:t>
            </a:r>
            <a:r>
              <a:rPr lang="vi-VN" sz="2800" b="1" kern="0" dirty="0">
                <a:solidFill>
                  <a:srgbClr val="C00000"/>
                </a:solidFill>
                <a:latin typeface="Times New Roman" panose="02020603050405020304" pitchFamily="18" charset="0"/>
                <a:cs typeface="Times New Roman" panose="02020603050405020304" pitchFamily="18" charset="0"/>
              </a:rPr>
              <a:t>thương</a:t>
            </a:r>
            <a:r>
              <a:rPr lang="vi-VN" sz="2800" b="1" kern="0" dirty="0">
                <a:solidFill>
                  <a:srgbClr val="0070C0"/>
                </a:solidFill>
                <a:latin typeface="Times New Roman" panose="02020603050405020304" pitchFamily="18" charset="0"/>
                <a:cs typeface="Times New Roman" panose="02020603050405020304" pitchFamily="18" charset="0"/>
              </a:rPr>
              <a:t>, cho phép ông tự chọn quà tặng. Ai nấy rất</a:t>
            </a:r>
            <a:r>
              <a:rPr lang="vi-VN" sz="2800" b="1" kern="0" dirty="0">
                <a:latin typeface="Times New Roman" panose="02020603050405020304" pitchFamily="18" charset="0"/>
                <a:cs typeface="Times New Roman" panose="02020603050405020304" pitchFamily="18" charset="0"/>
              </a:rPr>
              <a:t> </a:t>
            </a:r>
            <a:r>
              <a:rPr lang="vi-VN" sz="2800" b="1" kern="0" dirty="0">
                <a:solidFill>
                  <a:srgbClr val="C00000"/>
                </a:solidFill>
                <a:latin typeface="Times New Roman" panose="02020603050405020304" pitchFamily="18" charset="0"/>
                <a:cs typeface="Times New Roman" panose="02020603050405020304" pitchFamily="18" charset="0"/>
              </a:rPr>
              <a:t>đôi</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ng</a:t>
            </a:r>
            <a:r>
              <a:rPr lang="en-US" sz="2800" b="1" kern="0" dirty="0">
                <a:solidFill>
                  <a:srgbClr val="0070C0"/>
                </a:solidFill>
                <a:latin typeface="Times New Roman" panose="02020603050405020304" pitchFamily="18" charset="0"/>
                <a:cs typeface="Times New Roman" panose="02020603050405020304" pitchFamily="18" charset="0"/>
              </a:rPr>
              <a:t>ạ</a:t>
            </a:r>
            <a:r>
              <a:rPr lang="vi-VN" sz="2800" b="1" kern="0" dirty="0">
                <a:solidFill>
                  <a:srgbClr val="0070C0"/>
                </a:solidFill>
                <a:latin typeface="Times New Roman" panose="02020603050405020304" pitchFamily="18" charset="0"/>
                <a:cs typeface="Times New Roman" panose="02020603050405020304" pitchFamily="18" charset="0"/>
              </a:rPr>
              <a:t>c nhiên khi thấy ông </a:t>
            </a:r>
            <a:r>
              <a:rPr lang="vi-VN" sz="2800" b="1" kern="0" dirty="0">
                <a:solidFill>
                  <a:srgbClr val="C00000"/>
                </a:solidFill>
                <a:latin typeface="Times New Roman" panose="02020603050405020304" pitchFamily="18" charset="0"/>
                <a:cs typeface="Times New Roman" panose="02020603050405020304" pitchFamily="18" charset="0"/>
              </a:rPr>
              <a:t>chi </a:t>
            </a:r>
            <a:r>
              <a:rPr lang="vi-VN" sz="2800" b="1" kern="0" dirty="0">
                <a:solidFill>
                  <a:srgbClr val="0070C0"/>
                </a:solidFill>
                <a:latin typeface="Times New Roman" panose="02020603050405020304" pitchFamily="18" charset="0"/>
                <a:cs typeface="Times New Roman" panose="02020603050405020304" pitchFamily="18" charset="0"/>
              </a:rPr>
              <a:t>xin một chiếc nồi </a:t>
            </a:r>
            <a:r>
              <a:rPr lang="vi-VN" sz="2800" b="1" kern="0" dirty="0">
                <a:solidFill>
                  <a:srgbClr val="C00000"/>
                </a:solidFill>
                <a:latin typeface="Times New Roman" panose="02020603050405020304" pitchFamily="18" charset="0"/>
                <a:cs typeface="Times New Roman" panose="02020603050405020304" pitchFamily="18" charset="0"/>
              </a:rPr>
              <a:t>nho</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đúc bằng vàng. Thì ra, ông muốn mang chiếc nồi vàng ấy về tạ ơn người hàng xóm. </a:t>
            </a:r>
            <a:r>
              <a:rPr lang="vi-VN" sz="2800" b="1" kern="0" dirty="0">
                <a:solidFill>
                  <a:srgbClr val="C00000"/>
                </a:solidFill>
                <a:latin typeface="Times New Roman" panose="02020603050405020304" pitchFamily="18" charset="0"/>
                <a:cs typeface="Times New Roman" panose="02020603050405020304" pitchFamily="18" charset="0"/>
              </a:rPr>
              <a:t>Thuơ</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hàn vi, vì </a:t>
            </a:r>
            <a:r>
              <a:rPr lang="vi-VN" sz="2800" b="1" kern="0" dirty="0">
                <a:solidFill>
                  <a:srgbClr val="C00000"/>
                </a:solidFill>
                <a:latin typeface="Times New Roman" panose="02020603050405020304" pitchFamily="18" charset="0"/>
                <a:cs typeface="Times New Roman" panose="02020603050405020304" pitchFamily="18" charset="0"/>
              </a:rPr>
              <a:t>phai </a:t>
            </a:r>
            <a:r>
              <a:rPr lang="vi-VN" sz="2800" b="1" kern="0" dirty="0">
                <a:solidFill>
                  <a:srgbClr val="0070C0"/>
                </a:solidFill>
                <a:latin typeface="Times New Roman" panose="02020603050405020304" pitchFamily="18" charset="0"/>
                <a:cs typeface="Times New Roman" panose="02020603050405020304" pitchFamily="18" charset="0"/>
              </a:rPr>
              <a:t>ôn thi, không có thời gian kiếm gạo, ông thường</a:t>
            </a:r>
            <a:r>
              <a:rPr lang="vi-VN" sz="2800" b="1" kern="0" dirty="0">
                <a:latin typeface="Times New Roman" panose="02020603050405020304" pitchFamily="18" charset="0"/>
                <a:cs typeface="Times New Roman" panose="02020603050405020304" pitchFamily="18" charset="0"/>
              </a:rPr>
              <a:t> </a:t>
            </a:r>
            <a:r>
              <a:rPr lang="vi-VN" sz="2800" b="1" kern="0" dirty="0">
                <a:solidFill>
                  <a:srgbClr val="C00000"/>
                </a:solidFill>
                <a:latin typeface="Times New Roman" panose="02020603050405020304" pitchFamily="18" charset="0"/>
                <a:cs typeface="Times New Roman" panose="02020603050405020304" pitchFamily="18" charset="0"/>
              </a:rPr>
              <a:t>hoi</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mượn nồi </a:t>
            </a:r>
            <a:r>
              <a:rPr lang="vi-VN" sz="2800" b="1" kern="0" dirty="0">
                <a:solidFill>
                  <a:srgbClr val="C00000"/>
                </a:solidFill>
                <a:latin typeface="Times New Roman" panose="02020603050405020304" pitchFamily="18" charset="0"/>
                <a:cs typeface="Times New Roman" panose="02020603050405020304" pitchFamily="18" charset="0"/>
              </a:rPr>
              <a:t>cua</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hàng xóm lúc họ vừa dùng </a:t>
            </a:r>
            <a:r>
              <a:rPr lang="vi-VN" sz="2800" b="1" kern="0" dirty="0">
                <a:solidFill>
                  <a:srgbClr val="C00000"/>
                </a:solidFill>
                <a:latin typeface="Times New Roman" panose="02020603050405020304" pitchFamily="18" charset="0"/>
                <a:cs typeface="Times New Roman" panose="02020603050405020304" pitchFamily="18" charset="0"/>
              </a:rPr>
              <a:t>bưa</a:t>
            </a:r>
            <a:r>
              <a:rPr lang="vi-VN" sz="2800" b="1" kern="0" dirty="0">
                <a:solidFill>
                  <a:srgbClr val="0070C0"/>
                </a:solidFill>
                <a:latin typeface="Times New Roman" panose="02020603050405020304" pitchFamily="18" charset="0"/>
                <a:cs typeface="Times New Roman" panose="02020603050405020304" pitchFamily="18" charset="0"/>
              </a:rPr>
              <a:t> xong </a:t>
            </a:r>
            <a:r>
              <a:rPr lang="vi-VN" sz="2800" b="1" kern="0" dirty="0">
                <a:solidFill>
                  <a:srgbClr val="C00000"/>
                </a:solidFill>
                <a:latin typeface="Times New Roman" panose="02020603050405020304" pitchFamily="18" charset="0"/>
                <a:cs typeface="Times New Roman" panose="02020603050405020304" pitchFamily="18" charset="0"/>
              </a:rPr>
              <a:t>đê</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ăn vét cơm cháy suốt mấy tháng trời. Nhờ thế ông có thời gian học hành và </a:t>
            </a:r>
            <a:r>
              <a:rPr lang="vi-VN" sz="2800" b="1" kern="0" dirty="0">
                <a:solidFill>
                  <a:srgbClr val="C00000"/>
                </a:solidFill>
                <a:latin typeface="Times New Roman" panose="02020603050405020304" pitchFamily="18" charset="0"/>
                <a:cs typeface="Times New Roman" panose="02020603050405020304" pitchFamily="18" charset="0"/>
              </a:rPr>
              <a:t>đô</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đạt.</a:t>
            </a:r>
            <a:endParaRPr lang="en-US" sz="2800" b="1" kern="0" dirty="0">
              <a:solidFill>
                <a:srgbClr val="0070C0"/>
              </a:solidFill>
              <a:latin typeface="Times New Roman" panose="02020603050405020304" pitchFamily="18" charset="0"/>
              <a:cs typeface="Times New Roman" panose="02020603050405020304" pitchFamily="18" charset="0"/>
            </a:endParaRPr>
          </a:p>
          <a:p>
            <a:pPr algn="ctr">
              <a:lnSpc>
                <a:spcPct val="150000"/>
              </a:lnSpc>
              <a:buClr>
                <a:schemeClr val="folHlink"/>
              </a:buClr>
              <a:buSzPct val="60000"/>
              <a:defRPr/>
            </a:pPr>
            <a:r>
              <a:rPr lang="en-US" sz="2800" b="1" kern="0" dirty="0" err="1">
                <a:solidFill>
                  <a:srgbClr val="FF0000"/>
                </a:solidFill>
                <a:latin typeface="Times New Roman" panose="02020603050405020304" pitchFamily="18" charset="0"/>
                <a:cs typeface="Times New Roman" panose="02020603050405020304" pitchFamily="18" charset="0"/>
              </a:rPr>
              <a:t>Hàn</a:t>
            </a:r>
            <a:r>
              <a:rPr lang="en-US" sz="2800" b="1" kern="0" dirty="0">
                <a:solidFill>
                  <a:srgbClr val="FF0000"/>
                </a:solidFill>
                <a:latin typeface="Times New Roman" panose="02020603050405020304" pitchFamily="18" charset="0"/>
                <a:cs typeface="Times New Roman" panose="02020603050405020304" pitchFamily="18" charset="0"/>
              </a:rPr>
              <a:t> vi: </a:t>
            </a:r>
            <a:r>
              <a:rPr lang="en-US" sz="2800" b="1" kern="0" dirty="0" err="1">
                <a:solidFill>
                  <a:srgbClr val="0070C0"/>
                </a:solidFill>
                <a:latin typeface="Times New Roman" panose="02020603050405020304" pitchFamily="18" charset="0"/>
                <a:cs typeface="Times New Roman" panose="02020603050405020304" pitchFamily="18" charset="0"/>
              </a:rPr>
              <a:t>nghèo</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và</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không</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có</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địa</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vị</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gì</a:t>
            </a:r>
            <a:endParaRPr lang="en-US" sz="2800" b="1" kern="0" dirty="0">
              <a:solidFill>
                <a:srgbClr val="0070C0"/>
              </a:solidFill>
              <a:latin typeface="Times New Roman" panose="02020603050405020304" pitchFamily="18" charset="0"/>
              <a:cs typeface="Times New Roman" panose="02020603050405020304" pitchFamily="18" charset="0"/>
            </a:endParaRPr>
          </a:p>
        </p:txBody>
      </p:sp>
      <p:pic>
        <p:nvPicPr>
          <p:cNvPr id="8" name="图片 9">
            <a:extLst>
              <a:ext uri="{FF2B5EF4-FFF2-40B4-BE49-F238E27FC236}">
                <a16:creationId xmlns="" xmlns:a16="http://schemas.microsoft.com/office/drawing/2014/main" id="{700BBA68-90D2-4366-AA1E-F7C2B72B8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58521" y="5327276"/>
            <a:ext cx="1677879" cy="1718473"/>
          </a:xfrm>
          <a:prstGeom prst="rect">
            <a:avLst/>
          </a:prstGeom>
        </p:spPr>
      </p:pic>
    </p:spTree>
    <p:extLst>
      <p:ext uri="{BB962C8B-B14F-4D97-AF65-F5344CB8AC3E}">
        <p14:creationId xmlns:p14="http://schemas.microsoft.com/office/powerpoint/2010/main" val="62541283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 xmlns:a16="http://schemas.microsoft.com/office/drawing/2014/main" id="{27D68C86-3A34-48E0-9EFE-BCA4EF7AE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100" y="202905"/>
            <a:ext cx="7700782" cy="803193"/>
          </a:xfrm>
          <a:prstGeom prst="rect">
            <a:avLst/>
          </a:prstGeom>
        </p:spPr>
      </p:pic>
      <p:sp>
        <p:nvSpPr>
          <p:cNvPr id="5" name="Rectangle 4"/>
          <p:cNvSpPr/>
          <p:nvPr/>
        </p:nvSpPr>
        <p:spPr>
          <a:xfrm>
            <a:off x="2881874" y="404446"/>
            <a:ext cx="6795526" cy="400110"/>
          </a:xfrm>
          <a:prstGeom prst="rect">
            <a:avLst/>
          </a:prstGeom>
        </p:spPr>
        <p:txBody>
          <a:bodyPr wrap="square">
            <a:spAutoFit/>
          </a:bodyPr>
          <a:lstStyle/>
          <a:p>
            <a:pPr>
              <a:defRPr/>
            </a:pPr>
            <a:r>
              <a:rPr lang="vi-VN" altLang="en-US" sz="2000" b="1" dirty="0">
                <a:solidFill>
                  <a:srgbClr val="E53238">
                    <a:lumMod val="75000"/>
                  </a:srgbClr>
                </a:solidFill>
                <a:latin typeface="Times New Roman" panose="02020603050405020304" pitchFamily="18" charset="0"/>
                <a:cs typeface="Times New Roman" panose="02020603050405020304" pitchFamily="18" charset="0"/>
              </a:rPr>
              <a:t>2</a:t>
            </a:r>
            <a:r>
              <a:rPr lang="en-US" altLang="en-US" sz="2000" b="1" dirty="0" smtClean="0">
                <a:solidFill>
                  <a:srgbClr val="FF0000"/>
                </a:solidFill>
                <a:latin typeface="Times New Roman" panose="02020603050405020304" pitchFamily="18" charset="0"/>
                <a:cs typeface="Times New Roman" panose="02020603050405020304" pitchFamily="18" charset="0"/>
              </a:rPr>
              <a:t>/</a:t>
            </a:r>
            <a:r>
              <a:rPr lang="en-US" sz="2000" b="1" dirty="0" smtClean="0">
                <a:solidFill>
                  <a:srgbClr val="FF0000"/>
                </a:solidFill>
                <a:latin typeface="Times New Roman" panose="02020603050405020304" pitchFamily="18" charset="0"/>
                <a:cs typeface="Times New Roman" panose="02020603050405020304" pitchFamily="18" charset="0"/>
              </a:rPr>
              <a:t>b</a:t>
            </a:r>
            <a:r>
              <a:rPr lang="vi-VN" sz="2000" b="1" dirty="0" smtClean="0">
                <a:solidFill>
                  <a:srgbClr val="0070C0"/>
                </a:solidFill>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a:t>
            </a:r>
            <a:r>
              <a:rPr lang="en-US" sz="2000" b="1" dirty="0" err="1">
                <a:solidFill>
                  <a:srgbClr val="0070C0"/>
                </a:solidFill>
                <a:latin typeface="Times New Roman" panose="02020603050405020304" pitchFamily="18" charset="0"/>
                <a:cs typeface="Times New Roman" panose="02020603050405020304" pitchFamily="18" charset="0"/>
              </a:rPr>
              <a:t>ặt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trên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những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chữ</a:t>
            </a:r>
            <a:r>
              <a:rPr lang="en-US" sz="2000" b="1" dirty="0">
                <a:solidFill>
                  <a:srgbClr val="0070C0"/>
                </a:solidFill>
                <a:latin typeface="Times New Roman" panose="02020603050405020304" pitchFamily="18" charset="0"/>
                <a:cs typeface="Times New Roman" panose="02020603050405020304" pitchFamily="18" charset="0"/>
              </a:rPr>
              <a:t> in </a:t>
            </a:r>
            <a:r>
              <a:rPr lang="en-US" sz="2000" b="1" dirty="0" err="1">
                <a:solidFill>
                  <a:srgbClr val="0070C0"/>
                </a:solidFill>
                <a:latin typeface="Times New Roman" panose="02020603050405020304" pitchFamily="18" charset="0"/>
                <a:cs typeface="Times New Roman" panose="02020603050405020304" pitchFamily="18" charset="0"/>
              </a:rPr>
              <a:t>đậm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dấu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hỏi</a:t>
            </a:r>
            <a:r>
              <a:rPr lang="en-US" sz="2000" b="1" dirty="0">
                <a:solidFill>
                  <a:srgbClr val="0070C0"/>
                </a:solidFill>
                <a:latin typeface="Times New Roman" panose="02020603050405020304" pitchFamily="18" charset="0"/>
                <a:cs typeface="Times New Roman" panose="02020603050405020304" pitchFamily="18" charset="0"/>
              </a:rPr>
              <a:t> hay </a:t>
            </a:r>
            <a:r>
              <a:rPr lang="en-US" sz="2000" b="1" dirty="0" err="1">
                <a:solidFill>
                  <a:srgbClr val="FF0000"/>
                </a:solidFill>
                <a:latin typeface="Times New Roman" panose="02020603050405020304" pitchFamily="18" charset="0"/>
                <a:cs typeface="Times New Roman" panose="02020603050405020304" pitchFamily="18" charset="0"/>
              </a:rPr>
              <a:t>dấu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ngã</a:t>
            </a:r>
            <a:r>
              <a:rPr lang="en-US" sz="2000" b="1" dirty="0">
                <a:solidFill>
                  <a:srgbClr val="0070C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0" y="889844"/>
            <a:ext cx="11836400" cy="5909310"/>
          </a:xfrm>
          <a:prstGeom prst="rect">
            <a:avLst/>
          </a:prstGeom>
        </p:spPr>
        <p:txBody>
          <a:bodyPr wrap="square">
            <a:spAutoFit/>
          </a:bodyPr>
          <a:lstStyle/>
          <a:p>
            <a:pPr algn="ctr">
              <a:lnSpc>
                <a:spcPct val="150000"/>
              </a:lnSpc>
              <a:buClr>
                <a:schemeClr val="folHlink"/>
              </a:buClr>
              <a:buSzPct val="60000"/>
              <a:defRPr/>
            </a:pPr>
            <a:r>
              <a:rPr lang="vi-VN" sz="2800" b="1" kern="0" dirty="0">
                <a:solidFill>
                  <a:srgbClr val="0070C0"/>
                </a:solidFill>
                <a:latin typeface="Times New Roman" panose="02020603050405020304" pitchFamily="18" charset="0"/>
                <a:cs typeface="Times New Roman" panose="02020603050405020304" pitchFamily="18" charset="0"/>
              </a:rPr>
              <a:t>Ông </a:t>
            </a:r>
            <a:r>
              <a:rPr lang="vi-VN" sz="2800" b="1" kern="0" dirty="0" smtClean="0">
                <a:solidFill>
                  <a:srgbClr val="0070C0"/>
                </a:solidFill>
                <a:latin typeface="Times New Roman" panose="02020603050405020304" pitchFamily="18" charset="0"/>
                <a:cs typeface="Times New Roman" panose="02020603050405020304" pitchFamily="18" charset="0"/>
              </a:rPr>
              <a:t>Trạng </a:t>
            </a:r>
            <a:r>
              <a:rPr lang="vi-VN" sz="2800" b="1" kern="0" dirty="0">
                <a:solidFill>
                  <a:srgbClr val="0070C0"/>
                </a:solidFill>
                <a:latin typeface="Times New Roman" panose="02020603050405020304" pitchFamily="18" charset="0"/>
                <a:cs typeface="Times New Roman" panose="02020603050405020304" pitchFamily="18" charset="0"/>
              </a:rPr>
              <a:t>Nồi</a:t>
            </a:r>
          </a:p>
          <a:p>
            <a:pPr algn="just">
              <a:lnSpc>
                <a:spcPct val="150000"/>
              </a:lnSpc>
              <a:buClr>
                <a:schemeClr val="folHlink"/>
              </a:buClr>
              <a:buSzPct val="60000"/>
              <a:defRPr/>
            </a:pPr>
            <a:r>
              <a:rPr lang="en-US"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Ngày xưa có một học trò nghèo </a:t>
            </a:r>
            <a:r>
              <a:rPr lang="vi-VN" sz="2800" b="1" kern="0" dirty="0" smtClean="0">
                <a:solidFill>
                  <a:srgbClr val="C00000"/>
                </a:solidFill>
                <a:latin typeface="Times New Roman" panose="02020603050405020304" pitchFamily="18" charset="0"/>
                <a:cs typeface="Times New Roman" panose="02020603050405020304" pitchFamily="18" charset="0"/>
              </a:rPr>
              <a:t>nổi</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tiếng khắp vùng là người hiếu học. Khi ông</a:t>
            </a:r>
            <a:r>
              <a:rPr lang="vi-VN" sz="2800" b="1" kern="0" dirty="0">
                <a:latin typeface="Times New Roman" panose="02020603050405020304" pitchFamily="18" charset="0"/>
                <a:cs typeface="Times New Roman" panose="02020603050405020304" pitchFamily="18" charset="0"/>
              </a:rPr>
              <a:t> </a:t>
            </a:r>
            <a:r>
              <a:rPr lang="vi-VN" sz="2800" b="1" kern="0" dirty="0" smtClean="0">
                <a:solidFill>
                  <a:srgbClr val="C00000"/>
                </a:solidFill>
                <a:latin typeface="Times New Roman" panose="02020603050405020304" pitchFamily="18" charset="0"/>
                <a:cs typeface="Times New Roman" panose="02020603050405020304" pitchFamily="18" charset="0"/>
              </a:rPr>
              <a:t>đỗ</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trạng, nhà vua muốn ban </a:t>
            </a:r>
            <a:r>
              <a:rPr lang="vi-VN" sz="2800" b="1" kern="0" dirty="0" smtClean="0">
                <a:solidFill>
                  <a:srgbClr val="C00000"/>
                </a:solidFill>
                <a:latin typeface="Times New Roman" panose="02020603050405020304" pitchFamily="18" charset="0"/>
                <a:cs typeface="Times New Roman" panose="02020603050405020304" pitchFamily="18" charset="0"/>
              </a:rPr>
              <a:t>thưởng</a:t>
            </a:r>
            <a:r>
              <a:rPr lang="vi-VN" sz="2800" b="1" kern="0" dirty="0">
                <a:solidFill>
                  <a:srgbClr val="0070C0"/>
                </a:solidFill>
                <a:latin typeface="Times New Roman" panose="02020603050405020304" pitchFamily="18" charset="0"/>
                <a:cs typeface="Times New Roman" panose="02020603050405020304" pitchFamily="18" charset="0"/>
              </a:rPr>
              <a:t>, cho phép ông tự chọn quà tặng. Ai nấy rất</a:t>
            </a:r>
            <a:r>
              <a:rPr lang="vi-VN" sz="2800" b="1" kern="0" dirty="0">
                <a:latin typeface="Times New Roman" panose="02020603050405020304" pitchFamily="18" charset="0"/>
                <a:cs typeface="Times New Roman" panose="02020603050405020304" pitchFamily="18" charset="0"/>
              </a:rPr>
              <a:t> </a:t>
            </a:r>
            <a:r>
              <a:rPr lang="vi-VN" sz="2800" b="1" kern="0" dirty="0" smtClean="0">
                <a:solidFill>
                  <a:srgbClr val="C00000"/>
                </a:solidFill>
                <a:latin typeface="Times New Roman" panose="02020603050405020304" pitchFamily="18" charset="0"/>
                <a:cs typeface="Times New Roman" panose="02020603050405020304" pitchFamily="18" charset="0"/>
              </a:rPr>
              <a:t>đỗi</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ng</a:t>
            </a:r>
            <a:r>
              <a:rPr lang="en-US" sz="2800" b="1" kern="0" dirty="0">
                <a:solidFill>
                  <a:srgbClr val="0070C0"/>
                </a:solidFill>
                <a:latin typeface="Times New Roman" panose="02020603050405020304" pitchFamily="18" charset="0"/>
                <a:cs typeface="Times New Roman" panose="02020603050405020304" pitchFamily="18" charset="0"/>
              </a:rPr>
              <a:t>ạ</a:t>
            </a:r>
            <a:r>
              <a:rPr lang="vi-VN" sz="2800" b="1" kern="0" dirty="0">
                <a:solidFill>
                  <a:srgbClr val="0070C0"/>
                </a:solidFill>
                <a:latin typeface="Times New Roman" panose="02020603050405020304" pitchFamily="18" charset="0"/>
                <a:cs typeface="Times New Roman" panose="02020603050405020304" pitchFamily="18" charset="0"/>
              </a:rPr>
              <a:t>c nhiên khi thấy ông </a:t>
            </a:r>
            <a:r>
              <a:rPr lang="vi-VN" sz="2800" b="1" kern="0" dirty="0" smtClean="0">
                <a:solidFill>
                  <a:srgbClr val="C00000"/>
                </a:solidFill>
                <a:latin typeface="Times New Roman" panose="02020603050405020304" pitchFamily="18" charset="0"/>
                <a:cs typeface="Times New Roman" panose="02020603050405020304" pitchFamily="18" charset="0"/>
              </a:rPr>
              <a:t>chỉ </a:t>
            </a:r>
            <a:r>
              <a:rPr lang="vi-VN" sz="2800" b="1" kern="0" dirty="0">
                <a:solidFill>
                  <a:srgbClr val="0070C0"/>
                </a:solidFill>
                <a:latin typeface="Times New Roman" panose="02020603050405020304" pitchFamily="18" charset="0"/>
                <a:cs typeface="Times New Roman" panose="02020603050405020304" pitchFamily="18" charset="0"/>
              </a:rPr>
              <a:t>xin một chiếc nồi </a:t>
            </a:r>
            <a:r>
              <a:rPr lang="vi-VN" sz="2800" b="1" kern="0" dirty="0" smtClean="0">
                <a:solidFill>
                  <a:srgbClr val="C00000"/>
                </a:solidFill>
                <a:latin typeface="Times New Roman" panose="02020603050405020304" pitchFamily="18" charset="0"/>
                <a:cs typeface="Times New Roman" panose="02020603050405020304" pitchFamily="18" charset="0"/>
              </a:rPr>
              <a:t>nhỏ</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đúc bằng vàng. Thì ra, ông muốn mang chiếc nồi vàng ấy về tạ ơn người hàng xóm. </a:t>
            </a:r>
            <a:r>
              <a:rPr lang="vi-VN" sz="2800" b="1" kern="0" dirty="0" smtClean="0">
                <a:solidFill>
                  <a:srgbClr val="C00000"/>
                </a:solidFill>
                <a:latin typeface="Times New Roman" panose="02020603050405020304" pitchFamily="18" charset="0"/>
                <a:cs typeface="Times New Roman" panose="02020603050405020304" pitchFamily="18" charset="0"/>
              </a:rPr>
              <a:t>Thưở</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hàn vi, vì </a:t>
            </a:r>
            <a:r>
              <a:rPr lang="vi-VN" sz="2800" b="1" kern="0" dirty="0" smtClean="0">
                <a:solidFill>
                  <a:srgbClr val="C00000"/>
                </a:solidFill>
                <a:latin typeface="Times New Roman" panose="02020603050405020304" pitchFamily="18" charset="0"/>
                <a:cs typeface="Times New Roman" panose="02020603050405020304" pitchFamily="18" charset="0"/>
              </a:rPr>
              <a:t>phải </a:t>
            </a:r>
            <a:r>
              <a:rPr lang="vi-VN" sz="2800" b="1" kern="0" dirty="0">
                <a:solidFill>
                  <a:srgbClr val="0070C0"/>
                </a:solidFill>
                <a:latin typeface="Times New Roman" panose="02020603050405020304" pitchFamily="18" charset="0"/>
                <a:cs typeface="Times New Roman" panose="02020603050405020304" pitchFamily="18" charset="0"/>
              </a:rPr>
              <a:t>ôn thi, không có thời gian kiếm gạo, ông thường</a:t>
            </a:r>
            <a:r>
              <a:rPr lang="vi-VN" sz="2800" b="1" kern="0" dirty="0">
                <a:latin typeface="Times New Roman" panose="02020603050405020304" pitchFamily="18" charset="0"/>
                <a:cs typeface="Times New Roman" panose="02020603050405020304" pitchFamily="18" charset="0"/>
              </a:rPr>
              <a:t> </a:t>
            </a:r>
            <a:r>
              <a:rPr lang="vi-VN" sz="2800" b="1" kern="0" dirty="0" smtClean="0">
                <a:solidFill>
                  <a:srgbClr val="C00000"/>
                </a:solidFill>
                <a:latin typeface="Times New Roman" panose="02020603050405020304" pitchFamily="18" charset="0"/>
                <a:cs typeface="Times New Roman" panose="02020603050405020304" pitchFamily="18" charset="0"/>
              </a:rPr>
              <a:t>hỏi</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mượn nồi </a:t>
            </a:r>
            <a:r>
              <a:rPr lang="vi-VN" sz="2800" b="1" kern="0" dirty="0" smtClean="0">
                <a:solidFill>
                  <a:srgbClr val="C00000"/>
                </a:solidFill>
                <a:latin typeface="Times New Roman" panose="02020603050405020304" pitchFamily="18" charset="0"/>
                <a:cs typeface="Times New Roman" panose="02020603050405020304" pitchFamily="18" charset="0"/>
              </a:rPr>
              <a:t>của</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hàng xóm lúc họ vừa dùng </a:t>
            </a:r>
            <a:r>
              <a:rPr lang="vi-VN" sz="2800" b="1" kern="0" dirty="0" smtClean="0">
                <a:solidFill>
                  <a:srgbClr val="C00000"/>
                </a:solidFill>
                <a:latin typeface="Times New Roman" panose="02020603050405020304" pitchFamily="18" charset="0"/>
                <a:cs typeface="Times New Roman" panose="02020603050405020304" pitchFamily="18" charset="0"/>
              </a:rPr>
              <a:t>bữa</a:t>
            </a:r>
            <a:r>
              <a:rPr lang="vi-VN" sz="2800" b="1" kern="0" dirty="0" smtClean="0">
                <a:solidFill>
                  <a:srgbClr val="0070C0"/>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xong </a:t>
            </a:r>
            <a:r>
              <a:rPr lang="vi-VN" sz="2800" b="1" kern="0" dirty="0" smtClean="0">
                <a:solidFill>
                  <a:srgbClr val="C00000"/>
                </a:solidFill>
                <a:latin typeface="Times New Roman" panose="02020603050405020304" pitchFamily="18" charset="0"/>
                <a:cs typeface="Times New Roman" panose="02020603050405020304" pitchFamily="18" charset="0"/>
              </a:rPr>
              <a:t>để</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ăn vét cơm cháy suốt mấy tháng trời. Nhờ thế ông có thời gian học hành và </a:t>
            </a:r>
            <a:r>
              <a:rPr lang="vi-VN" sz="2800" b="1" kern="0" dirty="0" smtClean="0">
                <a:solidFill>
                  <a:srgbClr val="C00000"/>
                </a:solidFill>
                <a:latin typeface="Times New Roman" panose="02020603050405020304" pitchFamily="18" charset="0"/>
                <a:cs typeface="Times New Roman" panose="02020603050405020304" pitchFamily="18" charset="0"/>
              </a:rPr>
              <a:t>đỗ</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đạt.</a:t>
            </a:r>
            <a:endParaRPr lang="en-US" sz="2800" b="1" kern="0" dirty="0">
              <a:solidFill>
                <a:srgbClr val="0070C0"/>
              </a:solidFill>
              <a:latin typeface="Times New Roman" panose="02020603050405020304" pitchFamily="18" charset="0"/>
              <a:cs typeface="Times New Roman" panose="02020603050405020304" pitchFamily="18" charset="0"/>
            </a:endParaRPr>
          </a:p>
          <a:p>
            <a:pPr algn="ctr">
              <a:lnSpc>
                <a:spcPct val="150000"/>
              </a:lnSpc>
              <a:buClr>
                <a:schemeClr val="folHlink"/>
              </a:buClr>
              <a:buSzPct val="60000"/>
              <a:defRPr/>
            </a:pPr>
            <a:r>
              <a:rPr lang="en-US" sz="2800" b="1" kern="0" dirty="0" err="1">
                <a:solidFill>
                  <a:srgbClr val="FF0000"/>
                </a:solidFill>
                <a:latin typeface="Times New Roman" panose="02020603050405020304" pitchFamily="18" charset="0"/>
                <a:cs typeface="Times New Roman" panose="02020603050405020304" pitchFamily="18" charset="0"/>
              </a:rPr>
              <a:t>Hàn</a:t>
            </a:r>
            <a:r>
              <a:rPr lang="en-US" sz="2800" b="1" kern="0" dirty="0">
                <a:solidFill>
                  <a:srgbClr val="FF0000"/>
                </a:solidFill>
                <a:latin typeface="Times New Roman" panose="02020603050405020304" pitchFamily="18" charset="0"/>
                <a:cs typeface="Times New Roman" panose="02020603050405020304" pitchFamily="18" charset="0"/>
              </a:rPr>
              <a:t> vi: </a:t>
            </a:r>
            <a:r>
              <a:rPr lang="en-US" sz="2800" b="1" kern="0" dirty="0" err="1">
                <a:solidFill>
                  <a:srgbClr val="0070C0"/>
                </a:solidFill>
                <a:latin typeface="Times New Roman" panose="02020603050405020304" pitchFamily="18" charset="0"/>
                <a:cs typeface="Times New Roman" panose="02020603050405020304" pitchFamily="18" charset="0"/>
              </a:rPr>
              <a:t>nghèo</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và</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không</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có</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địa</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vị</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gì</a:t>
            </a:r>
            <a:endParaRPr lang="en-US" sz="2800" b="1" kern="0" dirty="0">
              <a:solidFill>
                <a:srgbClr val="0070C0"/>
              </a:solidFill>
              <a:latin typeface="Times New Roman" panose="02020603050405020304" pitchFamily="18" charset="0"/>
              <a:cs typeface="Times New Roman" panose="02020603050405020304" pitchFamily="18" charset="0"/>
            </a:endParaRPr>
          </a:p>
        </p:txBody>
      </p:sp>
      <p:pic>
        <p:nvPicPr>
          <p:cNvPr id="8" name="图片 9">
            <a:extLst>
              <a:ext uri="{FF2B5EF4-FFF2-40B4-BE49-F238E27FC236}">
                <a16:creationId xmlns="" xmlns:a16="http://schemas.microsoft.com/office/drawing/2014/main" id="{700BBA68-90D2-4366-AA1E-F7C2B72B8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58521" y="5327276"/>
            <a:ext cx="1677879" cy="1718473"/>
          </a:xfrm>
          <a:prstGeom prst="rect">
            <a:avLst/>
          </a:prstGeom>
        </p:spPr>
      </p:pic>
    </p:spTree>
    <p:extLst>
      <p:ext uri="{BB962C8B-B14F-4D97-AF65-F5344CB8AC3E}">
        <p14:creationId xmlns:p14="http://schemas.microsoft.com/office/powerpoint/2010/main" val="60822130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ags/tag3.xml><?xml version="1.0" encoding="utf-8"?>
<p:tagLst xmlns:a="http://schemas.openxmlformats.org/drawingml/2006/main" xmlns:r="http://schemas.openxmlformats.org/officeDocument/2006/relationships" xmlns:p="http://schemas.openxmlformats.org/presentationml/2006/main">
  <p:tag name="TIMING" val="|8.6"/>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1433</TotalTime>
  <Words>1130</Words>
  <Application>Microsoft Office PowerPoint</Application>
  <PresentationFormat>Custom</PresentationFormat>
  <Paragraphs>157</Paragraphs>
  <Slides>21</Slides>
  <Notes>4</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DINH HUONG</cp:lastModifiedBy>
  <cp:revision>193</cp:revision>
  <dcterms:created xsi:type="dcterms:W3CDTF">2017-08-18T03:02:00Z</dcterms:created>
  <dcterms:modified xsi:type="dcterms:W3CDTF">2021-12-07T09:54:57Z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