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4" r:id="rId2"/>
  </p:sldMasterIdLst>
  <p:notesMasterIdLst>
    <p:notesMasterId r:id="rId22"/>
  </p:notesMasterIdLst>
  <p:sldIdLst>
    <p:sldId id="421" r:id="rId3"/>
    <p:sldId id="426" r:id="rId4"/>
    <p:sldId id="488" r:id="rId5"/>
    <p:sldId id="511" r:id="rId6"/>
    <p:sldId id="512" r:id="rId7"/>
    <p:sldId id="508" r:id="rId8"/>
    <p:sldId id="430" r:id="rId9"/>
    <p:sldId id="432" r:id="rId10"/>
    <p:sldId id="440" r:id="rId11"/>
    <p:sldId id="503" r:id="rId12"/>
    <p:sldId id="502" r:id="rId13"/>
    <p:sldId id="506" r:id="rId14"/>
    <p:sldId id="507" r:id="rId15"/>
    <p:sldId id="504" r:id="rId16"/>
    <p:sldId id="471" r:id="rId17"/>
    <p:sldId id="494" r:id="rId18"/>
    <p:sldId id="500" r:id="rId19"/>
    <p:sldId id="501" r:id="rId20"/>
    <p:sldId id="427" r:id="rId21"/>
  </p:sldIdLst>
  <p:sldSz cx="12192000" cy="6858000"/>
  <p:notesSz cx="6858000" cy="9144000"/>
  <p:embeddedFontLst>
    <p:embeddedFont>
      <p:font typeface="方正静蕾简体" panose="020B0604020202020204" charset="-122"/>
      <p:regular r:id="rId23"/>
    </p:embeddedFont>
    <p:embeddedFont>
      <p:font typeface=".VnTime" panose="020B7200000000000000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Wingdings 2" panose="05020102010507070707" pitchFamily="18" charset="2"/>
      <p:regular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69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C0"/>
    <a:srgbClr val="FFFFFF"/>
    <a:srgbClr val="3F6FB7"/>
    <a:srgbClr val="ECB2C1"/>
    <a:srgbClr val="134E30"/>
    <a:srgbClr val="FFFFF2"/>
    <a:srgbClr val="FFFFCC"/>
    <a:srgbClr val="640000"/>
    <a:srgbClr val="800000"/>
    <a:srgbClr val="2C4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howGuides="1">
      <p:cViewPr varScale="1">
        <p:scale>
          <a:sx n="64" d="100"/>
          <a:sy n="64" d="100"/>
        </p:scale>
        <p:origin x="748" y="56"/>
      </p:cViewPr>
      <p:guideLst>
        <p:guide orient="horz" pos="2115"/>
        <p:guide pos="6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-24054"/>
    </p:cViewPr>
  </p:sorterViewPr>
  <p:notesViewPr>
    <p:cSldViewPr>
      <p:cViewPr varScale="1">
        <p:scale>
          <a:sx n="78" d="100"/>
          <a:sy n="78" d="100"/>
        </p:scale>
        <p:origin x="33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01A41-A85B-4BA3-A58B-5DF29B5ACF29}" type="datetimeFigureOut">
              <a:rPr lang="zh-CN" altLang="en-US" smtClean="0"/>
              <a:pPr/>
              <a:t>2022/6/20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88F8D-94BC-43CD-A0DF-0660451385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05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681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464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rot="16200000">
            <a:off x="8749326" y="3298696"/>
            <a:ext cx="6741371" cy="143978"/>
          </a:xfrm>
          <a:prstGeom prst="rect">
            <a:avLst/>
          </a:prstGeom>
          <a:solidFill>
            <a:srgbClr val="64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" name="矩形 3"/>
          <p:cNvSpPr/>
          <p:nvPr userDrawn="1"/>
        </p:nvSpPr>
        <p:spPr>
          <a:xfrm rot="16200000" flipV="1">
            <a:off x="-3287744" y="3287743"/>
            <a:ext cx="6741371" cy="165881"/>
          </a:xfrm>
          <a:prstGeom prst="rect">
            <a:avLst/>
          </a:prstGeom>
          <a:solidFill>
            <a:srgbClr val="64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12192000" cy="188640"/>
          </a:xfrm>
          <a:prstGeom prst="rect">
            <a:avLst/>
          </a:prstGeom>
          <a:solidFill>
            <a:srgbClr val="64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矩形 2"/>
          <p:cNvSpPr/>
          <p:nvPr userDrawn="1"/>
        </p:nvSpPr>
        <p:spPr>
          <a:xfrm>
            <a:off x="0" y="6669360"/>
            <a:ext cx="12192000" cy="188640"/>
          </a:xfrm>
          <a:prstGeom prst="rect">
            <a:avLst/>
          </a:prstGeom>
          <a:solidFill>
            <a:srgbClr val="64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81963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1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5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8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7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8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1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5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64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7311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1963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7311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11417066" y="6545425"/>
            <a:ext cx="7749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 </a:t>
            </a: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0"/>
            <a:ext cx="12187170" cy="6858000"/>
            <a:chOff x="0" y="0"/>
            <a:chExt cx="12190344" cy="6858000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593532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596812" y="0"/>
              <a:ext cx="5593532" cy="6858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593532" y="0"/>
              <a:ext cx="100811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90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7311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57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7311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5495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85800" y="5349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3"/>
            <a:ext cx="11277600" cy="1222375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>
          <a:xfrm>
            <a:off x="8636000" y="76202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65600" y="76202"/>
            <a:ext cx="44704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825"/>
            <a:ext cx="1011767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351017-3637-4F6B-8905-8198807119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8636000" y="76202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4165600" y="76202"/>
            <a:ext cx="44704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2"/>
            <a:ext cx="1016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3044E05-BB36-4D9E-8A7D-984676317C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B2630-8CAE-4354-A21F-DEEAC356C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63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61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4" r:id="rId2"/>
    <p:sldLayoutId id="2147483661" r:id="rId3"/>
    <p:sldLayoutId id="2147483662" r:id="rId4"/>
    <p:sldLayoutId id="2147483663" r:id="rId5"/>
    <p:sldLayoutId id="2147483660" r:id="rId6"/>
    <p:sldLayoutId id="2147483677" r:id="rId7"/>
    <p:sldLayoutId id="2147483678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ell%20%20PC\Downloads\TiengVoTay-DangCapNhat_49xap.mp3" TargetMode="Externa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43.png"/><Relationship Id="rId7" Type="http://schemas.openxmlformats.org/officeDocument/2006/relationships/image" Target="../media/image47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3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1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68696" y="359658"/>
            <a:ext cx="12195175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THÀNH PHỐ QUY NHƠN</a:t>
            </a:r>
          </a:p>
          <a:p>
            <a:pPr algn="ctr">
              <a:spcBef>
                <a:spcPct val="50000"/>
              </a:spcBef>
            </a:pPr>
            <a:r>
              <a:rPr lang="en-US" sz="2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HẢI CẢNG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9656" y="1772816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MÔN: TOÁN 5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3370734" y="5124359"/>
            <a:ext cx="5450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rgbClr val="FF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GV: TRẦN THỊ THÚY PHƯỢNG</a:t>
            </a:r>
          </a:p>
        </p:txBody>
      </p:sp>
      <p:grpSp>
        <p:nvGrpSpPr>
          <p:cNvPr id="66" name="Group 61"/>
          <p:cNvGrpSpPr>
            <a:grpSpLocks/>
          </p:cNvGrpSpPr>
          <p:nvPr/>
        </p:nvGrpSpPr>
        <p:grpSpPr bwMode="auto">
          <a:xfrm>
            <a:off x="4583832" y="2852937"/>
            <a:ext cx="3168352" cy="1800200"/>
            <a:chOff x="4764" y="10013"/>
            <a:chExt cx="2463" cy="1658"/>
          </a:xfrm>
        </p:grpSpPr>
        <p:grpSp>
          <p:nvGrpSpPr>
            <p:cNvPr id="67" name="Group 62"/>
            <p:cNvGrpSpPr>
              <a:grpSpLocks/>
            </p:cNvGrpSpPr>
            <p:nvPr/>
          </p:nvGrpSpPr>
          <p:grpSpPr bwMode="auto">
            <a:xfrm>
              <a:off x="5532" y="10953"/>
              <a:ext cx="1447" cy="718"/>
              <a:chOff x="5532" y="10953"/>
              <a:chExt cx="1447" cy="718"/>
            </a:xfrm>
          </p:grpSpPr>
          <p:sp>
            <p:nvSpPr>
              <p:cNvPr id="92" name="Freeform 63"/>
              <p:cNvSpPr>
                <a:spLocks/>
              </p:cNvSpPr>
              <p:nvPr/>
            </p:nvSpPr>
            <p:spPr bwMode="auto">
              <a:xfrm>
                <a:off x="6383" y="11177"/>
                <a:ext cx="568" cy="463"/>
              </a:xfrm>
              <a:custGeom>
                <a:avLst/>
                <a:gdLst>
                  <a:gd name="T0" fmla="*/ 568 w 568"/>
                  <a:gd name="T1" fmla="*/ 110 h 463"/>
                  <a:gd name="T2" fmla="*/ 559 w 568"/>
                  <a:gd name="T3" fmla="*/ 118 h 463"/>
                  <a:gd name="T4" fmla="*/ 539 w 568"/>
                  <a:gd name="T5" fmla="*/ 132 h 463"/>
                  <a:gd name="T6" fmla="*/ 512 w 568"/>
                  <a:gd name="T7" fmla="*/ 152 h 463"/>
                  <a:gd name="T8" fmla="*/ 480 w 568"/>
                  <a:gd name="T9" fmla="*/ 175 h 463"/>
                  <a:gd name="T10" fmla="*/ 441 w 568"/>
                  <a:gd name="T11" fmla="*/ 202 h 463"/>
                  <a:gd name="T12" fmla="*/ 399 w 568"/>
                  <a:gd name="T13" fmla="*/ 233 h 463"/>
                  <a:gd name="T14" fmla="*/ 355 w 568"/>
                  <a:gd name="T15" fmla="*/ 263 h 463"/>
                  <a:gd name="T16" fmla="*/ 308 w 568"/>
                  <a:gd name="T17" fmla="*/ 295 h 463"/>
                  <a:gd name="T18" fmla="*/ 263 w 568"/>
                  <a:gd name="T19" fmla="*/ 327 h 463"/>
                  <a:gd name="T20" fmla="*/ 220 w 568"/>
                  <a:gd name="T21" fmla="*/ 357 h 463"/>
                  <a:gd name="T22" fmla="*/ 179 w 568"/>
                  <a:gd name="T23" fmla="*/ 386 h 463"/>
                  <a:gd name="T24" fmla="*/ 143 w 568"/>
                  <a:gd name="T25" fmla="*/ 411 h 463"/>
                  <a:gd name="T26" fmla="*/ 113 w 568"/>
                  <a:gd name="T27" fmla="*/ 433 h 463"/>
                  <a:gd name="T28" fmla="*/ 88 w 568"/>
                  <a:gd name="T29" fmla="*/ 449 h 463"/>
                  <a:gd name="T30" fmla="*/ 73 w 568"/>
                  <a:gd name="T31" fmla="*/ 459 h 463"/>
                  <a:gd name="T32" fmla="*/ 68 w 568"/>
                  <a:gd name="T33" fmla="*/ 463 h 463"/>
                  <a:gd name="T34" fmla="*/ 56 w 568"/>
                  <a:gd name="T35" fmla="*/ 454 h 463"/>
                  <a:gd name="T36" fmla="*/ 43 w 568"/>
                  <a:gd name="T37" fmla="*/ 439 h 463"/>
                  <a:gd name="T38" fmla="*/ 32 w 568"/>
                  <a:gd name="T39" fmla="*/ 420 h 463"/>
                  <a:gd name="T40" fmla="*/ 21 w 568"/>
                  <a:gd name="T41" fmla="*/ 399 h 463"/>
                  <a:gd name="T42" fmla="*/ 13 w 568"/>
                  <a:gd name="T43" fmla="*/ 380 h 463"/>
                  <a:gd name="T44" fmla="*/ 5 w 568"/>
                  <a:gd name="T45" fmla="*/ 362 h 463"/>
                  <a:gd name="T46" fmla="*/ 2 w 568"/>
                  <a:gd name="T47" fmla="*/ 351 h 463"/>
                  <a:gd name="T48" fmla="*/ 0 w 568"/>
                  <a:gd name="T49" fmla="*/ 346 h 463"/>
                  <a:gd name="T50" fmla="*/ 2 w 568"/>
                  <a:gd name="T51" fmla="*/ 346 h 463"/>
                  <a:gd name="T52" fmla="*/ 5 w 568"/>
                  <a:gd name="T53" fmla="*/ 346 h 463"/>
                  <a:gd name="T54" fmla="*/ 11 w 568"/>
                  <a:gd name="T55" fmla="*/ 344 h 463"/>
                  <a:gd name="T56" fmla="*/ 20 w 568"/>
                  <a:gd name="T57" fmla="*/ 343 h 463"/>
                  <a:gd name="T58" fmla="*/ 30 w 568"/>
                  <a:gd name="T59" fmla="*/ 338 h 463"/>
                  <a:gd name="T60" fmla="*/ 43 w 568"/>
                  <a:gd name="T61" fmla="*/ 332 h 463"/>
                  <a:gd name="T62" fmla="*/ 57 w 568"/>
                  <a:gd name="T63" fmla="*/ 322 h 463"/>
                  <a:gd name="T64" fmla="*/ 73 w 568"/>
                  <a:gd name="T65" fmla="*/ 308 h 463"/>
                  <a:gd name="T66" fmla="*/ 86 w 568"/>
                  <a:gd name="T67" fmla="*/ 298 h 463"/>
                  <a:gd name="T68" fmla="*/ 104 w 568"/>
                  <a:gd name="T69" fmla="*/ 284 h 463"/>
                  <a:gd name="T70" fmla="*/ 127 w 568"/>
                  <a:gd name="T71" fmla="*/ 266 h 463"/>
                  <a:gd name="T72" fmla="*/ 156 w 568"/>
                  <a:gd name="T73" fmla="*/ 246 h 463"/>
                  <a:gd name="T74" fmla="*/ 186 w 568"/>
                  <a:gd name="T75" fmla="*/ 225 h 463"/>
                  <a:gd name="T76" fmla="*/ 220 w 568"/>
                  <a:gd name="T77" fmla="*/ 201 h 463"/>
                  <a:gd name="T78" fmla="*/ 256 w 568"/>
                  <a:gd name="T79" fmla="*/ 176 h 463"/>
                  <a:gd name="T80" fmla="*/ 294 w 568"/>
                  <a:gd name="T81" fmla="*/ 149 h 463"/>
                  <a:gd name="T82" fmla="*/ 330 w 568"/>
                  <a:gd name="T83" fmla="*/ 124 h 463"/>
                  <a:gd name="T84" fmla="*/ 365 w 568"/>
                  <a:gd name="T85" fmla="*/ 100 h 463"/>
                  <a:gd name="T86" fmla="*/ 399 w 568"/>
                  <a:gd name="T87" fmla="*/ 77 h 463"/>
                  <a:gd name="T88" fmla="*/ 432 w 568"/>
                  <a:gd name="T89" fmla="*/ 55 h 463"/>
                  <a:gd name="T90" fmla="*/ 460 w 568"/>
                  <a:gd name="T91" fmla="*/ 36 h 463"/>
                  <a:gd name="T92" fmla="*/ 485 w 568"/>
                  <a:gd name="T93" fmla="*/ 20 h 463"/>
                  <a:gd name="T94" fmla="*/ 503 w 568"/>
                  <a:gd name="T95" fmla="*/ 9 h 463"/>
                  <a:gd name="T96" fmla="*/ 518 w 568"/>
                  <a:gd name="T97" fmla="*/ 0 h 463"/>
                  <a:gd name="T98" fmla="*/ 521 w 568"/>
                  <a:gd name="T99" fmla="*/ 29 h 463"/>
                  <a:gd name="T100" fmla="*/ 530 w 568"/>
                  <a:gd name="T101" fmla="*/ 64 h 463"/>
                  <a:gd name="T102" fmla="*/ 546 w 568"/>
                  <a:gd name="T103" fmla="*/ 95 h 463"/>
                  <a:gd name="T104" fmla="*/ 568 w 568"/>
                  <a:gd name="T105" fmla="*/ 11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68" h="463">
                    <a:moveTo>
                      <a:pt x="568" y="110"/>
                    </a:moveTo>
                    <a:lnTo>
                      <a:pt x="559" y="118"/>
                    </a:lnTo>
                    <a:lnTo>
                      <a:pt x="539" y="132"/>
                    </a:lnTo>
                    <a:lnTo>
                      <a:pt x="512" y="152"/>
                    </a:lnTo>
                    <a:lnTo>
                      <a:pt x="480" y="175"/>
                    </a:lnTo>
                    <a:lnTo>
                      <a:pt x="441" y="202"/>
                    </a:lnTo>
                    <a:lnTo>
                      <a:pt x="399" y="233"/>
                    </a:lnTo>
                    <a:lnTo>
                      <a:pt x="355" y="263"/>
                    </a:lnTo>
                    <a:lnTo>
                      <a:pt x="308" y="295"/>
                    </a:lnTo>
                    <a:lnTo>
                      <a:pt x="263" y="327"/>
                    </a:lnTo>
                    <a:lnTo>
                      <a:pt x="220" y="357"/>
                    </a:lnTo>
                    <a:lnTo>
                      <a:pt x="179" y="386"/>
                    </a:lnTo>
                    <a:lnTo>
                      <a:pt x="143" y="411"/>
                    </a:lnTo>
                    <a:lnTo>
                      <a:pt x="113" y="433"/>
                    </a:lnTo>
                    <a:lnTo>
                      <a:pt x="88" y="449"/>
                    </a:lnTo>
                    <a:lnTo>
                      <a:pt x="73" y="459"/>
                    </a:lnTo>
                    <a:lnTo>
                      <a:pt x="68" y="463"/>
                    </a:lnTo>
                    <a:lnTo>
                      <a:pt x="56" y="454"/>
                    </a:lnTo>
                    <a:lnTo>
                      <a:pt x="43" y="439"/>
                    </a:lnTo>
                    <a:lnTo>
                      <a:pt x="32" y="420"/>
                    </a:lnTo>
                    <a:lnTo>
                      <a:pt x="21" y="399"/>
                    </a:lnTo>
                    <a:lnTo>
                      <a:pt x="13" y="380"/>
                    </a:lnTo>
                    <a:lnTo>
                      <a:pt x="5" y="362"/>
                    </a:lnTo>
                    <a:lnTo>
                      <a:pt x="2" y="351"/>
                    </a:lnTo>
                    <a:lnTo>
                      <a:pt x="0" y="346"/>
                    </a:lnTo>
                    <a:lnTo>
                      <a:pt x="2" y="346"/>
                    </a:lnTo>
                    <a:lnTo>
                      <a:pt x="5" y="346"/>
                    </a:lnTo>
                    <a:lnTo>
                      <a:pt x="11" y="344"/>
                    </a:lnTo>
                    <a:lnTo>
                      <a:pt x="20" y="343"/>
                    </a:lnTo>
                    <a:lnTo>
                      <a:pt x="30" y="338"/>
                    </a:lnTo>
                    <a:lnTo>
                      <a:pt x="43" y="332"/>
                    </a:lnTo>
                    <a:lnTo>
                      <a:pt x="57" y="322"/>
                    </a:lnTo>
                    <a:lnTo>
                      <a:pt x="73" y="308"/>
                    </a:lnTo>
                    <a:lnTo>
                      <a:pt x="86" y="298"/>
                    </a:lnTo>
                    <a:lnTo>
                      <a:pt x="104" y="284"/>
                    </a:lnTo>
                    <a:lnTo>
                      <a:pt x="127" y="266"/>
                    </a:lnTo>
                    <a:lnTo>
                      <a:pt x="156" y="246"/>
                    </a:lnTo>
                    <a:lnTo>
                      <a:pt x="186" y="225"/>
                    </a:lnTo>
                    <a:lnTo>
                      <a:pt x="220" y="201"/>
                    </a:lnTo>
                    <a:lnTo>
                      <a:pt x="256" y="176"/>
                    </a:lnTo>
                    <a:lnTo>
                      <a:pt x="294" y="149"/>
                    </a:lnTo>
                    <a:lnTo>
                      <a:pt x="330" y="124"/>
                    </a:lnTo>
                    <a:lnTo>
                      <a:pt x="365" y="100"/>
                    </a:lnTo>
                    <a:lnTo>
                      <a:pt x="399" y="77"/>
                    </a:lnTo>
                    <a:lnTo>
                      <a:pt x="432" y="55"/>
                    </a:lnTo>
                    <a:lnTo>
                      <a:pt x="460" y="36"/>
                    </a:lnTo>
                    <a:lnTo>
                      <a:pt x="485" y="20"/>
                    </a:lnTo>
                    <a:lnTo>
                      <a:pt x="503" y="9"/>
                    </a:lnTo>
                    <a:lnTo>
                      <a:pt x="518" y="0"/>
                    </a:lnTo>
                    <a:lnTo>
                      <a:pt x="521" y="29"/>
                    </a:lnTo>
                    <a:lnTo>
                      <a:pt x="530" y="64"/>
                    </a:lnTo>
                    <a:lnTo>
                      <a:pt x="546" y="95"/>
                    </a:lnTo>
                    <a:lnTo>
                      <a:pt x="568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64"/>
              <p:cNvSpPr>
                <a:spLocks/>
              </p:cNvSpPr>
              <p:nvPr/>
            </p:nvSpPr>
            <p:spPr bwMode="auto">
              <a:xfrm>
                <a:off x="6383" y="11177"/>
                <a:ext cx="568" cy="463"/>
              </a:xfrm>
              <a:custGeom>
                <a:avLst/>
                <a:gdLst>
                  <a:gd name="T0" fmla="*/ 568 w 568"/>
                  <a:gd name="T1" fmla="*/ 110 h 463"/>
                  <a:gd name="T2" fmla="*/ 568 w 568"/>
                  <a:gd name="T3" fmla="*/ 110 h 463"/>
                  <a:gd name="T4" fmla="*/ 559 w 568"/>
                  <a:gd name="T5" fmla="*/ 118 h 463"/>
                  <a:gd name="T6" fmla="*/ 539 w 568"/>
                  <a:gd name="T7" fmla="*/ 132 h 463"/>
                  <a:gd name="T8" fmla="*/ 512 w 568"/>
                  <a:gd name="T9" fmla="*/ 152 h 463"/>
                  <a:gd name="T10" fmla="*/ 480 w 568"/>
                  <a:gd name="T11" fmla="*/ 175 h 463"/>
                  <a:gd name="T12" fmla="*/ 441 w 568"/>
                  <a:gd name="T13" fmla="*/ 202 h 463"/>
                  <a:gd name="T14" fmla="*/ 399 w 568"/>
                  <a:gd name="T15" fmla="*/ 233 h 463"/>
                  <a:gd name="T16" fmla="*/ 355 w 568"/>
                  <a:gd name="T17" fmla="*/ 263 h 463"/>
                  <a:gd name="T18" fmla="*/ 308 w 568"/>
                  <a:gd name="T19" fmla="*/ 295 h 463"/>
                  <a:gd name="T20" fmla="*/ 263 w 568"/>
                  <a:gd name="T21" fmla="*/ 327 h 463"/>
                  <a:gd name="T22" fmla="*/ 220 w 568"/>
                  <a:gd name="T23" fmla="*/ 357 h 463"/>
                  <a:gd name="T24" fmla="*/ 179 w 568"/>
                  <a:gd name="T25" fmla="*/ 386 h 463"/>
                  <a:gd name="T26" fmla="*/ 143 w 568"/>
                  <a:gd name="T27" fmla="*/ 411 h 463"/>
                  <a:gd name="T28" fmla="*/ 113 w 568"/>
                  <a:gd name="T29" fmla="*/ 433 h 463"/>
                  <a:gd name="T30" fmla="*/ 88 w 568"/>
                  <a:gd name="T31" fmla="*/ 449 h 463"/>
                  <a:gd name="T32" fmla="*/ 73 w 568"/>
                  <a:gd name="T33" fmla="*/ 459 h 463"/>
                  <a:gd name="T34" fmla="*/ 68 w 568"/>
                  <a:gd name="T35" fmla="*/ 463 h 463"/>
                  <a:gd name="T36" fmla="*/ 68 w 568"/>
                  <a:gd name="T37" fmla="*/ 463 h 463"/>
                  <a:gd name="T38" fmla="*/ 56 w 568"/>
                  <a:gd name="T39" fmla="*/ 454 h 463"/>
                  <a:gd name="T40" fmla="*/ 43 w 568"/>
                  <a:gd name="T41" fmla="*/ 439 h 463"/>
                  <a:gd name="T42" fmla="*/ 32 w 568"/>
                  <a:gd name="T43" fmla="*/ 420 h 463"/>
                  <a:gd name="T44" fmla="*/ 21 w 568"/>
                  <a:gd name="T45" fmla="*/ 399 h 463"/>
                  <a:gd name="T46" fmla="*/ 13 w 568"/>
                  <a:gd name="T47" fmla="*/ 380 h 463"/>
                  <a:gd name="T48" fmla="*/ 5 w 568"/>
                  <a:gd name="T49" fmla="*/ 362 h 463"/>
                  <a:gd name="T50" fmla="*/ 2 w 568"/>
                  <a:gd name="T51" fmla="*/ 351 h 463"/>
                  <a:gd name="T52" fmla="*/ 0 w 568"/>
                  <a:gd name="T53" fmla="*/ 346 h 463"/>
                  <a:gd name="T54" fmla="*/ 0 w 568"/>
                  <a:gd name="T55" fmla="*/ 346 h 463"/>
                  <a:gd name="T56" fmla="*/ 2 w 568"/>
                  <a:gd name="T57" fmla="*/ 346 h 463"/>
                  <a:gd name="T58" fmla="*/ 5 w 568"/>
                  <a:gd name="T59" fmla="*/ 346 h 463"/>
                  <a:gd name="T60" fmla="*/ 11 w 568"/>
                  <a:gd name="T61" fmla="*/ 344 h 463"/>
                  <a:gd name="T62" fmla="*/ 20 w 568"/>
                  <a:gd name="T63" fmla="*/ 343 h 463"/>
                  <a:gd name="T64" fmla="*/ 30 w 568"/>
                  <a:gd name="T65" fmla="*/ 338 h 463"/>
                  <a:gd name="T66" fmla="*/ 43 w 568"/>
                  <a:gd name="T67" fmla="*/ 332 h 463"/>
                  <a:gd name="T68" fmla="*/ 57 w 568"/>
                  <a:gd name="T69" fmla="*/ 322 h 463"/>
                  <a:gd name="T70" fmla="*/ 73 w 568"/>
                  <a:gd name="T71" fmla="*/ 308 h 463"/>
                  <a:gd name="T72" fmla="*/ 73 w 568"/>
                  <a:gd name="T73" fmla="*/ 308 h 463"/>
                  <a:gd name="T74" fmla="*/ 86 w 568"/>
                  <a:gd name="T75" fmla="*/ 298 h 463"/>
                  <a:gd name="T76" fmla="*/ 104 w 568"/>
                  <a:gd name="T77" fmla="*/ 284 h 463"/>
                  <a:gd name="T78" fmla="*/ 127 w 568"/>
                  <a:gd name="T79" fmla="*/ 266 h 463"/>
                  <a:gd name="T80" fmla="*/ 156 w 568"/>
                  <a:gd name="T81" fmla="*/ 246 h 463"/>
                  <a:gd name="T82" fmla="*/ 186 w 568"/>
                  <a:gd name="T83" fmla="*/ 225 h 463"/>
                  <a:gd name="T84" fmla="*/ 220 w 568"/>
                  <a:gd name="T85" fmla="*/ 201 h 463"/>
                  <a:gd name="T86" fmla="*/ 256 w 568"/>
                  <a:gd name="T87" fmla="*/ 176 h 463"/>
                  <a:gd name="T88" fmla="*/ 294 w 568"/>
                  <a:gd name="T89" fmla="*/ 149 h 463"/>
                  <a:gd name="T90" fmla="*/ 330 w 568"/>
                  <a:gd name="T91" fmla="*/ 124 h 463"/>
                  <a:gd name="T92" fmla="*/ 365 w 568"/>
                  <a:gd name="T93" fmla="*/ 100 h 463"/>
                  <a:gd name="T94" fmla="*/ 399 w 568"/>
                  <a:gd name="T95" fmla="*/ 77 h 463"/>
                  <a:gd name="T96" fmla="*/ 432 w 568"/>
                  <a:gd name="T97" fmla="*/ 55 h 463"/>
                  <a:gd name="T98" fmla="*/ 460 w 568"/>
                  <a:gd name="T99" fmla="*/ 36 h 463"/>
                  <a:gd name="T100" fmla="*/ 485 w 568"/>
                  <a:gd name="T101" fmla="*/ 20 h 463"/>
                  <a:gd name="T102" fmla="*/ 503 w 568"/>
                  <a:gd name="T103" fmla="*/ 9 h 463"/>
                  <a:gd name="T104" fmla="*/ 518 w 568"/>
                  <a:gd name="T105" fmla="*/ 0 h 463"/>
                  <a:gd name="T106" fmla="*/ 518 w 568"/>
                  <a:gd name="T107" fmla="*/ 0 h 463"/>
                  <a:gd name="T108" fmla="*/ 521 w 568"/>
                  <a:gd name="T109" fmla="*/ 29 h 463"/>
                  <a:gd name="T110" fmla="*/ 530 w 568"/>
                  <a:gd name="T111" fmla="*/ 64 h 463"/>
                  <a:gd name="T112" fmla="*/ 546 w 568"/>
                  <a:gd name="T113" fmla="*/ 95 h 463"/>
                  <a:gd name="T114" fmla="*/ 568 w 568"/>
                  <a:gd name="T115" fmla="*/ 11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68" h="463">
                    <a:moveTo>
                      <a:pt x="568" y="110"/>
                    </a:moveTo>
                    <a:lnTo>
                      <a:pt x="568" y="110"/>
                    </a:lnTo>
                    <a:lnTo>
                      <a:pt x="559" y="118"/>
                    </a:lnTo>
                    <a:lnTo>
                      <a:pt x="539" y="132"/>
                    </a:lnTo>
                    <a:lnTo>
                      <a:pt x="512" y="152"/>
                    </a:lnTo>
                    <a:lnTo>
                      <a:pt x="480" y="175"/>
                    </a:lnTo>
                    <a:lnTo>
                      <a:pt x="441" y="202"/>
                    </a:lnTo>
                    <a:lnTo>
                      <a:pt x="399" y="233"/>
                    </a:lnTo>
                    <a:lnTo>
                      <a:pt x="355" y="263"/>
                    </a:lnTo>
                    <a:lnTo>
                      <a:pt x="308" y="295"/>
                    </a:lnTo>
                    <a:lnTo>
                      <a:pt x="263" y="327"/>
                    </a:lnTo>
                    <a:lnTo>
                      <a:pt x="220" y="357"/>
                    </a:lnTo>
                    <a:lnTo>
                      <a:pt x="179" y="386"/>
                    </a:lnTo>
                    <a:lnTo>
                      <a:pt x="143" y="411"/>
                    </a:lnTo>
                    <a:lnTo>
                      <a:pt x="113" y="433"/>
                    </a:lnTo>
                    <a:lnTo>
                      <a:pt x="88" y="449"/>
                    </a:lnTo>
                    <a:lnTo>
                      <a:pt x="73" y="459"/>
                    </a:lnTo>
                    <a:lnTo>
                      <a:pt x="68" y="463"/>
                    </a:lnTo>
                    <a:lnTo>
                      <a:pt x="56" y="454"/>
                    </a:lnTo>
                    <a:lnTo>
                      <a:pt x="43" y="439"/>
                    </a:lnTo>
                    <a:lnTo>
                      <a:pt x="32" y="420"/>
                    </a:lnTo>
                    <a:lnTo>
                      <a:pt x="21" y="399"/>
                    </a:lnTo>
                    <a:lnTo>
                      <a:pt x="13" y="380"/>
                    </a:lnTo>
                    <a:lnTo>
                      <a:pt x="5" y="362"/>
                    </a:lnTo>
                    <a:lnTo>
                      <a:pt x="2" y="351"/>
                    </a:lnTo>
                    <a:lnTo>
                      <a:pt x="0" y="346"/>
                    </a:lnTo>
                    <a:lnTo>
                      <a:pt x="2" y="346"/>
                    </a:lnTo>
                    <a:lnTo>
                      <a:pt x="5" y="346"/>
                    </a:lnTo>
                    <a:lnTo>
                      <a:pt x="11" y="344"/>
                    </a:lnTo>
                    <a:lnTo>
                      <a:pt x="20" y="343"/>
                    </a:lnTo>
                    <a:lnTo>
                      <a:pt x="30" y="338"/>
                    </a:lnTo>
                    <a:lnTo>
                      <a:pt x="43" y="332"/>
                    </a:lnTo>
                    <a:lnTo>
                      <a:pt x="57" y="322"/>
                    </a:lnTo>
                    <a:lnTo>
                      <a:pt x="73" y="308"/>
                    </a:lnTo>
                    <a:lnTo>
                      <a:pt x="86" y="298"/>
                    </a:lnTo>
                    <a:lnTo>
                      <a:pt x="104" y="284"/>
                    </a:lnTo>
                    <a:lnTo>
                      <a:pt x="127" y="266"/>
                    </a:lnTo>
                    <a:lnTo>
                      <a:pt x="156" y="246"/>
                    </a:lnTo>
                    <a:lnTo>
                      <a:pt x="186" y="225"/>
                    </a:lnTo>
                    <a:lnTo>
                      <a:pt x="220" y="201"/>
                    </a:lnTo>
                    <a:lnTo>
                      <a:pt x="256" y="176"/>
                    </a:lnTo>
                    <a:lnTo>
                      <a:pt x="294" y="149"/>
                    </a:lnTo>
                    <a:lnTo>
                      <a:pt x="330" y="124"/>
                    </a:lnTo>
                    <a:lnTo>
                      <a:pt x="365" y="100"/>
                    </a:lnTo>
                    <a:lnTo>
                      <a:pt x="399" y="77"/>
                    </a:lnTo>
                    <a:lnTo>
                      <a:pt x="432" y="55"/>
                    </a:lnTo>
                    <a:lnTo>
                      <a:pt x="460" y="36"/>
                    </a:lnTo>
                    <a:lnTo>
                      <a:pt x="485" y="20"/>
                    </a:lnTo>
                    <a:lnTo>
                      <a:pt x="503" y="9"/>
                    </a:lnTo>
                    <a:lnTo>
                      <a:pt x="518" y="0"/>
                    </a:lnTo>
                    <a:lnTo>
                      <a:pt x="521" y="29"/>
                    </a:lnTo>
                    <a:lnTo>
                      <a:pt x="530" y="64"/>
                    </a:lnTo>
                    <a:lnTo>
                      <a:pt x="546" y="95"/>
                    </a:lnTo>
                    <a:lnTo>
                      <a:pt x="568" y="1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65"/>
              <p:cNvSpPr>
                <a:spLocks/>
              </p:cNvSpPr>
              <p:nvPr/>
            </p:nvSpPr>
            <p:spPr bwMode="auto">
              <a:xfrm>
                <a:off x="5532" y="10953"/>
                <a:ext cx="1447" cy="718"/>
              </a:xfrm>
              <a:custGeom>
                <a:avLst/>
                <a:gdLst>
                  <a:gd name="T0" fmla="*/ 301 w 1447"/>
                  <a:gd name="T1" fmla="*/ 521 h 718"/>
                  <a:gd name="T2" fmla="*/ 249 w 1447"/>
                  <a:gd name="T3" fmla="*/ 444 h 718"/>
                  <a:gd name="T4" fmla="*/ 228 w 1447"/>
                  <a:gd name="T5" fmla="*/ 397 h 718"/>
                  <a:gd name="T6" fmla="*/ 255 w 1447"/>
                  <a:gd name="T7" fmla="*/ 387 h 718"/>
                  <a:gd name="T8" fmla="*/ 111 w 1447"/>
                  <a:gd name="T9" fmla="*/ 346 h 718"/>
                  <a:gd name="T10" fmla="*/ 94 w 1447"/>
                  <a:gd name="T11" fmla="*/ 366 h 718"/>
                  <a:gd name="T12" fmla="*/ 126 w 1447"/>
                  <a:gd name="T13" fmla="*/ 426 h 718"/>
                  <a:gd name="T14" fmla="*/ 194 w 1447"/>
                  <a:gd name="T15" fmla="*/ 502 h 718"/>
                  <a:gd name="T16" fmla="*/ 249 w 1447"/>
                  <a:gd name="T17" fmla="*/ 527 h 718"/>
                  <a:gd name="T18" fmla="*/ 203 w 1447"/>
                  <a:gd name="T19" fmla="*/ 514 h 718"/>
                  <a:gd name="T20" fmla="*/ 101 w 1447"/>
                  <a:gd name="T21" fmla="*/ 475 h 718"/>
                  <a:gd name="T22" fmla="*/ 33 w 1447"/>
                  <a:gd name="T23" fmla="*/ 400 h 718"/>
                  <a:gd name="T24" fmla="*/ 0 w 1447"/>
                  <a:gd name="T25" fmla="*/ 341 h 718"/>
                  <a:gd name="T26" fmla="*/ 18 w 1447"/>
                  <a:gd name="T27" fmla="*/ 321 h 718"/>
                  <a:gd name="T28" fmla="*/ 31 w 1447"/>
                  <a:gd name="T29" fmla="*/ 313 h 718"/>
                  <a:gd name="T30" fmla="*/ 51 w 1447"/>
                  <a:gd name="T31" fmla="*/ 278 h 718"/>
                  <a:gd name="T32" fmla="*/ 131 w 1447"/>
                  <a:gd name="T33" fmla="*/ 215 h 718"/>
                  <a:gd name="T34" fmla="*/ 290 w 1447"/>
                  <a:gd name="T35" fmla="*/ 105 h 718"/>
                  <a:gd name="T36" fmla="*/ 430 w 1447"/>
                  <a:gd name="T37" fmla="*/ 10 h 718"/>
                  <a:gd name="T38" fmla="*/ 473 w 1447"/>
                  <a:gd name="T39" fmla="*/ 1 h 718"/>
                  <a:gd name="T40" fmla="*/ 554 w 1447"/>
                  <a:gd name="T41" fmla="*/ 19 h 718"/>
                  <a:gd name="T42" fmla="*/ 779 w 1447"/>
                  <a:gd name="T43" fmla="*/ 68 h 718"/>
                  <a:gd name="T44" fmla="*/ 1069 w 1447"/>
                  <a:gd name="T45" fmla="*/ 129 h 718"/>
                  <a:gd name="T46" fmla="*/ 1295 w 1447"/>
                  <a:gd name="T47" fmla="*/ 177 h 718"/>
                  <a:gd name="T48" fmla="*/ 1383 w 1447"/>
                  <a:gd name="T49" fmla="*/ 207 h 718"/>
                  <a:gd name="T50" fmla="*/ 1336 w 1447"/>
                  <a:gd name="T51" fmla="*/ 244 h 718"/>
                  <a:gd name="T52" fmla="*/ 1216 w 1447"/>
                  <a:gd name="T53" fmla="*/ 324 h 718"/>
                  <a:gd name="T54" fmla="*/ 1071 w 1447"/>
                  <a:gd name="T55" fmla="*/ 425 h 718"/>
                  <a:gd name="T56" fmla="*/ 955 w 1447"/>
                  <a:gd name="T57" fmla="*/ 508 h 718"/>
                  <a:gd name="T58" fmla="*/ 894 w 1447"/>
                  <a:gd name="T59" fmla="*/ 556 h 718"/>
                  <a:gd name="T60" fmla="*/ 856 w 1447"/>
                  <a:gd name="T61" fmla="*/ 570 h 718"/>
                  <a:gd name="T62" fmla="*/ 856 w 1447"/>
                  <a:gd name="T63" fmla="*/ 586 h 718"/>
                  <a:gd name="T64" fmla="*/ 894 w 1447"/>
                  <a:gd name="T65" fmla="*/ 663 h 718"/>
                  <a:gd name="T66" fmla="*/ 939 w 1447"/>
                  <a:gd name="T67" fmla="*/ 673 h 718"/>
                  <a:gd name="T68" fmla="*/ 1071 w 1447"/>
                  <a:gd name="T69" fmla="*/ 581 h 718"/>
                  <a:gd name="T70" fmla="*/ 1250 w 1447"/>
                  <a:gd name="T71" fmla="*/ 457 h 718"/>
                  <a:gd name="T72" fmla="*/ 1390 w 1447"/>
                  <a:gd name="T73" fmla="*/ 356 h 718"/>
                  <a:gd name="T74" fmla="*/ 1447 w 1447"/>
                  <a:gd name="T75" fmla="*/ 329 h 718"/>
                  <a:gd name="T76" fmla="*/ 1340 w 1447"/>
                  <a:gd name="T77" fmla="*/ 418 h 718"/>
                  <a:gd name="T78" fmla="*/ 1179 w 1447"/>
                  <a:gd name="T79" fmla="*/ 531 h 718"/>
                  <a:gd name="T80" fmla="*/ 1052 w 1447"/>
                  <a:gd name="T81" fmla="*/ 626 h 718"/>
                  <a:gd name="T82" fmla="*/ 971 w 1447"/>
                  <a:gd name="T83" fmla="*/ 684 h 718"/>
                  <a:gd name="T84" fmla="*/ 953 w 1447"/>
                  <a:gd name="T85" fmla="*/ 706 h 718"/>
                  <a:gd name="T86" fmla="*/ 914 w 1447"/>
                  <a:gd name="T87" fmla="*/ 718 h 718"/>
                  <a:gd name="T88" fmla="*/ 864 w 1447"/>
                  <a:gd name="T89" fmla="*/ 703 h 718"/>
                  <a:gd name="T90" fmla="*/ 772 w 1447"/>
                  <a:gd name="T91" fmla="*/ 674 h 718"/>
                  <a:gd name="T92" fmla="*/ 638 w 1447"/>
                  <a:gd name="T93" fmla="*/ 636 h 718"/>
                  <a:gd name="T94" fmla="*/ 487 w 1447"/>
                  <a:gd name="T95" fmla="*/ 594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47" h="718">
                    <a:moveTo>
                      <a:pt x="412" y="572"/>
                    </a:moveTo>
                    <a:lnTo>
                      <a:pt x="364" y="556"/>
                    </a:lnTo>
                    <a:lnTo>
                      <a:pt x="328" y="538"/>
                    </a:lnTo>
                    <a:lnTo>
                      <a:pt x="301" y="521"/>
                    </a:lnTo>
                    <a:lnTo>
                      <a:pt x="283" y="501"/>
                    </a:lnTo>
                    <a:lnTo>
                      <a:pt x="269" y="482"/>
                    </a:lnTo>
                    <a:lnTo>
                      <a:pt x="258" y="463"/>
                    </a:lnTo>
                    <a:lnTo>
                      <a:pt x="249" y="444"/>
                    </a:lnTo>
                    <a:lnTo>
                      <a:pt x="239" y="428"/>
                    </a:lnTo>
                    <a:lnTo>
                      <a:pt x="230" y="415"/>
                    </a:lnTo>
                    <a:lnTo>
                      <a:pt x="226" y="405"/>
                    </a:lnTo>
                    <a:lnTo>
                      <a:pt x="228" y="397"/>
                    </a:lnTo>
                    <a:lnTo>
                      <a:pt x="231" y="391"/>
                    </a:lnTo>
                    <a:lnTo>
                      <a:pt x="237" y="387"/>
                    </a:lnTo>
                    <a:lnTo>
                      <a:pt x="246" y="386"/>
                    </a:lnTo>
                    <a:lnTo>
                      <a:pt x="255" y="387"/>
                    </a:lnTo>
                    <a:lnTo>
                      <a:pt x="265" y="390"/>
                    </a:lnTo>
                    <a:lnTo>
                      <a:pt x="131" y="352"/>
                    </a:lnTo>
                    <a:lnTo>
                      <a:pt x="120" y="347"/>
                    </a:lnTo>
                    <a:lnTo>
                      <a:pt x="111" y="346"/>
                    </a:lnTo>
                    <a:lnTo>
                      <a:pt x="104" y="347"/>
                    </a:lnTo>
                    <a:lnTo>
                      <a:pt x="97" y="351"/>
                    </a:lnTo>
                    <a:lnTo>
                      <a:pt x="94" y="357"/>
                    </a:lnTo>
                    <a:lnTo>
                      <a:pt x="94" y="366"/>
                    </a:lnTo>
                    <a:lnTo>
                      <a:pt x="97" y="377"/>
                    </a:lnTo>
                    <a:lnTo>
                      <a:pt x="104" y="390"/>
                    </a:lnTo>
                    <a:lnTo>
                      <a:pt x="115" y="407"/>
                    </a:lnTo>
                    <a:lnTo>
                      <a:pt x="126" y="426"/>
                    </a:lnTo>
                    <a:lnTo>
                      <a:pt x="135" y="445"/>
                    </a:lnTo>
                    <a:lnTo>
                      <a:pt x="149" y="464"/>
                    </a:lnTo>
                    <a:lnTo>
                      <a:pt x="167" y="483"/>
                    </a:lnTo>
                    <a:lnTo>
                      <a:pt x="194" y="502"/>
                    </a:lnTo>
                    <a:lnTo>
                      <a:pt x="230" y="518"/>
                    </a:lnTo>
                    <a:lnTo>
                      <a:pt x="278" y="535"/>
                    </a:lnTo>
                    <a:lnTo>
                      <a:pt x="264" y="531"/>
                    </a:lnTo>
                    <a:lnTo>
                      <a:pt x="249" y="527"/>
                    </a:lnTo>
                    <a:lnTo>
                      <a:pt x="237" y="523"/>
                    </a:lnTo>
                    <a:lnTo>
                      <a:pt x="224" y="519"/>
                    </a:lnTo>
                    <a:lnTo>
                      <a:pt x="213" y="517"/>
                    </a:lnTo>
                    <a:lnTo>
                      <a:pt x="203" y="514"/>
                    </a:lnTo>
                    <a:lnTo>
                      <a:pt x="194" y="512"/>
                    </a:lnTo>
                    <a:lnTo>
                      <a:pt x="185" y="509"/>
                    </a:lnTo>
                    <a:lnTo>
                      <a:pt x="136" y="493"/>
                    </a:lnTo>
                    <a:lnTo>
                      <a:pt x="101" y="475"/>
                    </a:lnTo>
                    <a:lnTo>
                      <a:pt x="74" y="458"/>
                    </a:lnTo>
                    <a:lnTo>
                      <a:pt x="56" y="439"/>
                    </a:lnTo>
                    <a:lnTo>
                      <a:pt x="42" y="419"/>
                    </a:lnTo>
                    <a:lnTo>
                      <a:pt x="33" y="400"/>
                    </a:lnTo>
                    <a:lnTo>
                      <a:pt x="22" y="382"/>
                    </a:lnTo>
                    <a:lnTo>
                      <a:pt x="11" y="365"/>
                    </a:lnTo>
                    <a:lnTo>
                      <a:pt x="4" y="352"/>
                    </a:lnTo>
                    <a:lnTo>
                      <a:pt x="0" y="341"/>
                    </a:lnTo>
                    <a:lnTo>
                      <a:pt x="0" y="332"/>
                    </a:lnTo>
                    <a:lnTo>
                      <a:pt x="4" y="326"/>
                    </a:lnTo>
                    <a:lnTo>
                      <a:pt x="11" y="322"/>
                    </a:lnTo>
                    <a:lnTo>
                      <a:pt x="18" y="321"/>
                    </a:lnTo>
                    <a:lnTo>
                      <a:pt x="27" y="322"/>
                    </a:lnTo>
                    <a:lnTo>
                      <a:pt x="38" y="327"/>
                    </a:lnTo>
                    <a:lnTo>
                      <a:pt x="33" y="319"/>
                    </a:lnTo>
                    <a:lnTo>
                      <a:pt x="31" y="313"/>
                    </a:lnTo>
                    <a:lnTo>
                      <a:pt x="31" y="306"/>
                    </a:lnTo>
                    <a:lnTo>
                      <a:pt x="34" y="297"/>
                    </a:lnTo>
                    <a:lnTo>
                      <a:pt x="40" y="288"/>
                    </a:lnTo>
                    <a:lnTo>
                      <a:pt x="51" y="278"/>
                    </a:lnTo>
                    <a:lnTo>
                      <a:pt x="65" y="265"/>
                    </a:lnTo>
                    <a:lnTo>
                      <a:pt x="83" y="250"/>
                    </a:lnTo>
                    <a:lnTo>
                      <a:pt x="104" y="234"/>
                    </a:lnTo>
                    <a:lnTo>
                      <a:pt x="131" y="215"/>
                    </a:lnTo>
                    <a:lnTo>
                      <a:pt x="163" y="192"/>
                    </a:lnTo>
                    <a:lnTo>
                      <a:pt x="199" y="167"/>
                    </a:lnTo>
                    <a:lnTo>
                      <a:pt x="242" y="138"/>
                    </a:lnTo>
                    <a:lnTo>
                      <a:pt x="290" y="105"/>
                    </a:lnTo>
                    <a:lnTo>
                      <a:pt x="344" y="68"/>
                    </a:lnTo>
                    <a:lnTo>
                      <a:pt x="405" y="26"/>
                    </a:lnTo>
                    <a:lnTo>
                      <a:pt x="419" y="17"/>
                    </a:lnTo>
                    <a:lnTo>
                      <a:pt x="430" y="10"/>
                    </a:lnTo>
                    <a:lnTo>
                      <a:pt x="441" y="5"/>
                    </a:lnTo>
                    <a:lnTo>
                      <a:pt x="452" y="1"/>
                    </a:lnTo>
                    <a:lnTo>
                      <a:pt x="462" y="0"/>
                    </a:lnTo>
                    <a:lnTo>
                      <a:pt x="473" y="1"/>
                    </a:lnTo>
                    <a:lnTo>
                      <a:pt x="487" y="4"/>
                    </a:lnTo>
                    <a:lnTo>
                      <a:pt x="505" y="7"/>
                    </a:lnTo>
                    <a:lnTo>
                      <a:pt x="523" y="11"/>
                    </a:lnTo>
                    <a:lnTo>
                      <a:pt x="554" y="19"/>
                    </a:lnTo>
                    <a:lnTo>
                      <a:pt x="599" y="29"/>
                    </a:lnTo>
                    <a:lnTo>
                      <a:pt x="652" y="40"/>
                    </a:lnTo>
                    <a:lnTo>
                      <a:pt x="713" y="54"/>
                    </a:lnTo>
                    <a:lnTo>
                      <a:pt x="779" y="68"/>
                    </a:lnTo>
                    <a:lnTo>
                      <a:pt x="851" y="83"/>
                    </a:lnTo>
                    <a:lnTo>
                      <a:pt x="924" y="98"/>
                    </a:lnTo>
                    <a:lnTo>
                      <a:pt x="998" y="114"/>
                    </a:lnTo>
                    <a:lnTo>
                      <a:pt x="1069" y="129"/>
                    </a:lnTo>
                    <a:lnTo>
                      <a:pt x="1136" y="143"/>
                    </a:lnTo>
                    <a:lnTo>
                      <a:pt x="1197" y="157"/>
                    </a:lnTo>
                    <a:lnTo>
                      <a:pt x="1250" y="168"/>
                    </a:lnTo>
                    <a:lnTo>
                      <a:pt x="1295" y="177"/>
                    </a:lnTo>
                    <a:lnTo>
                      <a:pt x="1326" y="185"/>
                    </a:lnTo>
                    <a:lnTo>
                      <a:pt x="1343" y="189"/>
                    </a:lnTo>
                    <a:lnTo>
                      <a:pt x="1372" y="199"/>
                    </a:lnTo>
                    <a:lnTo>
                      <a:pt x="1383" y="207"/>
                    </a:lnTo>
                    <a:lnTo>
                      <a:pt x="1379" y="216"/>
                    </a:lnTo>
                    <a:lnTo>
                      <a:pt x="1369" y="224"/>
                    </a:lnTo>
                    <a:lnTo>
                      <a:pt x="1354" y="233"/>
                    </a:lnTo>
                    <a:lnTo>
                      <a:pt x="1336" y="244"/>
                    </a:lnTo>
                    <a:lnTo>
                      <a:pt x="1311" y="260"/>
                    </a:lnTo>
                    <a:lnTo>
                      <a:pt x="1283" y="279"/>
                    </a:lnTo>
                    <a:lnTo>
                      <a:pt x="1250" y="301"/>
                    </a:lnTo>
                    <a:lnTo>
                      <a:pt x="1216" y="324"/>
                    </a:lnTo>
                    <a:lnTo>
                      <a:pt x="1181" y="348"/>
                    </a:lnTo>
                    <a:lnTo>
                      <a:pt x="1145" y="373"/>
                    </a:lnTo>
                    <a:lnTo>
                      <a:pt x="1107" y="400"/>
                    </a:lnTo>
                    <a:lnTo>
                      <a:pt x="1071" y="425"/>
                    </a:lnTo>
                    <a:lnTo>
                      <a:pt x="1037" y="449"/>
                    </a:lnTo>
                    <a:lnTo>
                      <a:pt x="1007" y="470"/>
                    </a:lnTo>
                    <a:lnTo>
                      <a:pt x="978" y="490"/>
                    </a:lnTo>
                    <a:lnTo>
                      <a:pt x="955" y="508"/>
                    </a:lnTo>
                    <a:lnTo>
                      <a:pt x="937" y="522"/>
                    </a:lnTo>
                    <a:lnTo>
                      <a:pt x="924" y="532"/>
                    </a:lnTo>
                    <a:lnTo>
                      <a:pt x="908" y="546"/>
                    </a:lnTo>
                    <a:lnTo>
                      <a:pt x="894" y="556"/>
                    </a:lnTo>
                    <a:lnTo>
                      <a:pt x="881" y="562"/>
                    </a:lnTo>
                    <a:lnTo>
                      <a:pt x="871" y="567"/>
                    </a:lnTo>
                    <a:lnTo>
                      <a:pt x="862" y="568"/>
                    </a:lnTo>
                    <a:lnTo>
                      <a:pt x="856" y="570"/>
                    </a:lnTo>
                    <a:lnTo>
                      <a:pt x="853" y="570"/>
                    </a:lnTo>
                    <a:lnTo>
                      <a:pt x="851" y="570"/>
                    </a:lnTo>
                    <a:lnTo>
                      <a:pt x="853" y="575"/>
                    </a:lnTo>
                    <a:lnTo>
                      <a:pt x="856" y="586"/>
                    </a:lnTo>
                    <a:lnTo>
                      <a:pt x="864" y="604"/>
                    </a:lnTo>
                    <a:lnTo>
                      <a:pt x="872" y="623"/>
                    </a:lnTo>
                    <a:lnTo>
                      <a:pt x="883" y="644"/>
                    </a:lnTo>
                    <a:lnTo>
                      <a:pt x="894" y="663"/>
                    </a:lnTo>
                    <a:lnTo>
                      <a:pt x="907" y="678"/>
                    </a:lnTo>
                    <a:lnTo>
                      <a:pt x="919" y="687"/>
                    </a:lnTo>
                    <a:lnTo>
                      <a:pt x="924" y="683"/>
                    </a:lnTo>
                    <a:lnTo>
                      <a:pt x="939" y="673"/>
                    </a:lnTo>
                    <a:lnTo>
                      <a:pt x="964" y="657"/>
                    </a:lnTo>
                    <a:lnTo>
                      <a:pt x="994" y="635"/>
                    </a:lnTo>
                    <a:lnTo>
                      <a:pt x="1030" y="610"/>
                    </a:lnTo>
                    <a:lnTo>
                      <a:pt x="1071" y="581"/>
                    </a:lnTo>
                    <a:lnTo>
                      <a:pt x="1114" y="551"/>
                    </a:lnTo>
                    <a:lnTo>
                      <a:pt x="1159" y="519"/>
                    </a:lnTo>
                    <a:lnTo>
                      <a:pt x="1206" y="487"/>
                    </a:lnTo>
                    <a:lnTo>
                      <a:pt x="1250" y="457"/>
                    </a:lnTo>
                    <a:lnTo>
                      <a:pt x="1292" y="426"/>
                    </a:lnTo>
                    <a:lnTo>
                      <a:pt x="1331" y="399"/>
                    </a:lnTo>
                    <a:lnTo>
                      <a:pt x="1363" y="376"/>
                    </a:lnTo>
                    <a:lnTo>
                      <a:pt x="1390" y="356"/>
                    </a:lnTo>
                    <a:lnTo>
                      <a:pt x="1410" y="342"/>
                    </a:lnTo>
                    <a:lnTo>
                      <a:pt x="1419" y="334"/>
                    </a:lnTo>
                    <a:lnTo>
                      <a:pt x="1438" y="324"/>
                    </a:lnTo>
                    <a:lnTo>
                      <a:pt x="1447" y="329"/>
                    </a:lnTo>
                    <a:lnTo>
                      <a:pt x="1444" y="345"/>
                    </a:lnTo>
                    <a:lnTo>
                      <a:pt x="1429" y="360"/>
                    </a:lnTo>
                    <a:lnTo>
                      <a:pt x="1383" y="389"/>
                    </a:lnTo>
                    <a:lnTo>
                      <a:pt x="1340" y="418"/>
                    </a:lnTo>
                    <a:lnTo>
                      <a:pt x="1297" y="446"/>
                    </a:lnTo>
                    <a:lnTo>
                      <a:pt x="1256" y="475"/>
                    </a:lnTo>
                    <a:lnTo>
                      <a:pt x="1216" y="503"/>
                    </a:lnTo>
                    <a:lnTo>
                      <a:pt x="1179" y="531"/>
                    </a:lnTo>
                    <a:lnTo>
                      <a:pt x="1143" y="557"/>
                    </a:lnTo>
                    <a:lnTo>
                      <a:pt x="1111" y="582"/>
                    </a:lnTo>
                    <a:lnTo>
                      <a:pt x="1080" y="605"/>
                    </a:lnTo>
                    <a:lnTo>
                      <a:pt x="1052" y="626"/>
                    </a:lnTo>
                    <a:lnTo>
                      <a:pt x="1028" y="645"/>
                    </a:lnTo>
                    <a:lnTo>
                      <a:pt x="1005" y="662"/>
                    </a:lnTo>
                    <a:lnTo>
                      <a:pt x="987" y="674"/>
                    </a:lnTo>
                    <a:lnTo>
                      <a:pt x="971" y="684"/>
                    </a:lnTo>
                    <a:lnTo>
                      <a:pt x="960" y="689"/>
                    </a:lnTo>
                    <a:lnTo>
                      <a:pt x="951" y="692"/>
                    </a:lnTo>
                    <a:lnTo>
                      <a:pt x="955" y="699"/>
                    </a:lnTo>
                    <a:lnTo>
                      <a:pt x="953" y="706"/>
                    </a:lnTo>
                    <a:lnTo>
                      <a:pt x="948" y="711"/>
                    </a:lnTo>
                    <a:lnTo>
                      <a:pt x="939" y="716"/>
                    </a:lnTo>
                    <a:lnTo>
                      <a:pt x="926" y="718"/>
                    </a:lnTo>
                    <a:lnTo>
                      <a:pt x="914" y="718"/>
                    </a:lnTo>
                    <a:lnTo>
                      <a:pt x="899" y="716"/>
                    </a:lnTo>
                    <a:lnTo>
                      <a:pt x="885" y="711"/>
                    </a:lnTo>
                    <a:lnTo>
                      <a:pt x="876" y="707"/>
                    </a:lnTo>
                    <a:lnTo>
                      <a:pt x="864" y="703"/>
                    </a:lnTo>
                    <a:lnTo>
                      <a:pt x="846" y="697"/>
                    </a:lnTo>
                    <a:lnTo>
                      <a:pt x="824" y="691"/>
                    </a:lnTo>
                    <a:lnTo>
                      <a:pt x="799" y="683"/>
                    </a:lnTo>
                    <a:lnTo>
                      <a:pt x="772" y="674"/>
                    </a:lnTo>
                    <a:lnTo>
                      <a:pt x="742" y="665"/>
                    </a:lnTo>
                    <a:lnTo>
                      <a:pt x="710" y="657"/>
                    </a:lnTo>
                    <a:lnTo>
                      <a:pt x="676" y="646"/>
                    </a:lnTo>
                    <a:lnTo>
                      <a:pt x="638" y="636"/>
                    </a:lnTo>
                    <a:lnTo>
                      <a:pt x="602" y="625"/>
                    </a:lnTo>
                    <a:lnTo>
                      <a:pt x="564" y="615"/>
                    </a:lnTo>
                    <a:lnTo>
                      <a:pt x="525" y="604"/>
                    </a:lnTo>
                    <a:lnTo>
                      <a:pt x="487" y="594"/>
                    </a:lnTo>
                    <a:lnTo>
                      <a:pt x="450" y="582"/>
                    </a:lnTo>
                    <a:lnTo>
                      <a:pt x="412" y="5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66"/>
              <p:cNvSpPr>
                <a:spLocks/>
              </p:cNvSpPr>
              <p:nvPr/>
            </p:nvSpPr>
            <p:spPr bwMode="auto">
              <a:xfrm>
                <a:off x="5532" y="10953"/>
                <a:ext cx="1447" cy="718"/>
              </a:xfrm>
              <a:custGeom>
                <a:avLst/>
                <a:gdLst>
                  <a:gd name="T0" fmla="*/ 328 w 1447"/>
                  <a:gd name="T1" fmla="*/ 538 h 718"/>
                  <a:gd name="T2" fmla="*/ 258 w 1447"/>
                  <a:gd name="T3" fmla="*/ 463 h 718"/>
                  <a:gd name="T4" fmla="*/ 230 w 1447"/>
                  <a:gd name="T5" fmla="*/ 415 h 718"/>
                  <a:gd name="T6" fmla="*/ 237 w 1447"/>
                  <a:gd name="T7" fmla="*/ 387 h 718"/>
                  <a:gd name="T8" fmla="*/ 131 w 1447"/>
                  <a:gd name="T9" fmla="*/ 352 h 718"/>
                  <a:gd name="T10" fmla="*/ 104 w 1447"/>
                  <a:gd name="T11" fmla="*/ 347 h 718"/>
                  <a:gd name="T12" fmla="*/ 97 w 1447"/>
                  <a:gd name="T13" fmla="*/ 377 h 718"/>
                  <a:gd name="T14" fmla="*/ 126 w 1447"/>
                  <a:gd name="T15" fmla="*/ 426 h 718"/>
                  <a:gd name="T16" fmla="*/ 194 w 1447"/>
                  <a:gd name="T17" fmla="*/ 502 h 718"/>
                  <a:gd name="T18" fmla="*/ 264 w 1447"/>
                  <a:gd name="T19" fmla="*/ 531 h 718"/>
                  <a:gd name="T20" fmla="*/ 213 w 1447"/>
                  <a:gd name="T21" fmla="*/ 517 h 718"/>
                  <a:gd name="T22" fmla="*/ 185 w 1447"/>
                  <a:gd name="T23" fmla="*/ 509 h 718"/>
                  <a:gd name="T24" fmla="*/ 56 w 1447"/>
                  <a:gd name="T25" fmla="*/ 439 h 718"/>
                  <a:gd name="T26" fmla="*/ 11 w 1447"/>
                  <a:gd name="T27" fmla="*/ 365 h 718"/>
                  <a:gd name="T28" fmla="*/ 0 w 1447"/>
                  <a:gd name="T29" fmla="*/ 332 h 718"/>
                  <a:gd name="T30" fmla="*/ 27 w 1447"/>
                  <a:gd name="T31" fmla="*/ 322 h 718"/>
                  <a:gd name="T32" fmla="*/ 31 w 1447"/>
                  <a:gd name="T33" fmla="*/ 313 h 718"/>
                  <a:gd name="T34" fmla="*/ 51 w 1447"/>
                  <a:gd name="T35" fmla="*/ 278 h 718"/>
                  <a:gd name="T36" fmla="*/ 131 w 1447"/>
                  <a:gd name="T37" fmla="*/ 215 h 718"/>
                  <a:gd name="T38" fmla="*/ 290 w 1447"/>
                  <a:gd name="T39" fmla="*/ 105 h 718"/>
                  <a:gd name="T40" fmla="*/ 419 w 1447"/>
                  <a:gd name="T41" fmla="*/ 17 h 718"/>
                  <a:gd name="T42" fmla="*/ 462 w 1447"/>
                  <a:gd name="T43" fmla="*/ 0 h 718"/>
                  <a:gd name="T44" fmla="*/ 505 w 1447"/>
                  <a:gd name="T45" fmla="*/ 7 h 718"/>
                  <a:gd name="T46" fmla="*/ 652 w 1447"/>
                  <a:gd name="T47" fmla="*/ 40 h 718"/>
                  <a:gd name="T48" fmla="*/ 924 w 1447"/>
                  <a:gd name="T49" fmla="*/ 98 h 718"/>
                  <a:gd name="T50" fmla="*/ 1197 w 1447"/>
                  <a:gd name="T51" fmla="*/ 157 h 718"/>
                  <a:gd name="T52" fmla="*/ 1343 w 1447"/>
                  <a:gd name="T53" fmla="*/ 189 h 718"/>
                  <a:gd name="T54" fmla="*/ 1379 w 1447"/>
                  <a:gd name="T55" fmla="*/ 216 h 718"/>
                  <a:gd name="T56" fmla="*/ 1336 w 1447"/>
                  <a:gd name="T57" fmla="*/ 244 h 718"/>
                  <a:gd name="T58" fmla="*/ 1216 w 1447"/>
                  <a:gd name="T59" fmla="*/ 324 h 718"/>
                  <a:gd name="T60" fmla="*/ 1071 w 1447"/>
                  <a:gd name="T61" fmla="*/ 425 h 718"/>
                  <a:gd name="T62" fmla="*/ 955 w 1447"/>
                  <a:gd name="T63" fmla="*/ 508 h 718"/>
                  <a:gd name="T64" fmla="*/ 908 w 1447"/>
                  <a:gd name="T65" fmla="*/ 546 h 718"/>
                  <a:gd name="T66" fmla="*/ 862 w 1447"/>
                  <a:gd name="T67" fmla="*/ 568 h 718"/>
                  <a:gd name="T68" fmla="*/ 851 w 1447"/>
                  <a:gd name="T69" fmla="*/ 570 h 718"/>
                  <a:gd name="T70" fmla="*/ 872 w 1447"/>
                  <a:gd name="T71" fmla="*/ 623 h 718"/>
                  <a:gd name="T72" fmla="*/ 919 w 1447"/>
                  <a:gd name="T73" fmla="*/ 687 h 718"/>
                  <a:gd name="T74" fmla="*/ 964 w 1447"/>
                  <a:gd name="T75" fmla="*/ 657 h 718"/>
                  <a:gd name="T76" fmla="*/ 1114 w 1447"/>
                  <a:gd name="T77" fmla="*/ 551 h 718"/>
                  <a:gd name="T78" fmla="*/ 1292 w 1447"/>
                  <a:gd name="T79" fmla="*/ 426 h 718"/>
                  <a:gd name="T80" fmla="*/ 1410 w 1447"/>
                  <a:gd name="T81" fmla="*/ 342 h 718"/>
                  <a:gd name="T82" fmla="*/ 1447 w 1447"/>
                  <a:gd name="T83" fmla="*/ 329 h 718"/>
                  <a:gd name="T84" fmla="*/ 1383 w 1447"/>
                  <a:gd name="T85" fmla="*/ 389 h 718"/>
                  <a:gd name="T86" fmla="*/ 1216 w 1447"/>
                  <a:gd name="T87" fmla="*/ 503 h 718"/>
                  <a:gd name="T88" fmla="*/ 1080 w 1447"/>
                  <a:gd name="T89" fmla="*/ 605 h 718"/>
                  <a:gd name="T90" fmla="*/ 987 w 1447"/>
                  <a:gd name="T91" fmla="*/ 674 h 718"/>
                  <a:gd name="T92" fmla="*/ 951 w 1447"/>
                  <a:gd name="T93" fmla="*/ 692 h 718"/>
                  <a:gd name="T94" fmla="*/ 939 w 1447"/>
                  <a:gd name="T95" fmla="*/ 716 h 718"/>
                  <a:gd name="T96" fmla="*/ 885 w 1447"/>
                  <a:gd name="T97" fmla="*/ 711 h 718"/>
                  <a:gd name="T98" fmla="*/ 846 w 1447"/>
                  <a:gd name="T99" fmla="*/ 697 h 718"/>
                  <a:gd name="T100" fmla="*/ 742 w 1447"/>
                  <a:gd name="T101" fmla="*/ 665 h 718"/>
                  <a:gd name="T102" fmla="*/ 602 w 1447"/>
                  <a:gd name="T103" fmla="*/ 625 h 718"/>
                  <a:gd name="T104" fmla="*/ 450 w 1447"/>
                  <a:gd name="T105" fmla="*/ 58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47" h="718">
                    <a:moveTo>
                      <a:pt x="412" y="572"/>
                    </a:moveTo>
                    <a:lnTo>
                      <a:pt x="412" y="572"/>
                    </a:lnTo>
                    <a:lnTo>
                      <a:pt x="364" y="556"/>
                    </a:lnTo>
                    <a:lnTo>
                      <a:pt x="328" y="538"/>
                    </a:lnTo>
                    <a:lnTo>
                      <a:pt x="301" y="521"/>
                    </a:lnTo>
                    <a:lnTo>
                      <a:pt x="283" y="501"/>
                    </a:lnTo>
                    <a:lnTo>
                      <a:pt x="269" y="482"/>
                    </a:lnTo>
                    <a:lnTo>
                      <a:pt x="258" y="463"/>
                    </a:lnTo>
                    <a:lnTo>
                      <a:pt x="249" y="444"/>
                    </a:lnTo>
                    <a:lnTo>
                      <a:pt x="239" y="428"/>
                    </a:lnTo>
                    <a:lnTo>
                      <a:pt x="230" y="415"/>
                    </a:lnTo>
                    <a:lnTo>
                      <a:pt x="226" y="405"/>
                    </a:lnTo>
                    <a:lnTo>
                      <a:pt x="228" y="397"/>
                    </a:lnTo>
                    <a:lnTo>
                      <a:pt x="231" y="391"/>
                    </a:lnTo>
                    <a:lnTo>
                      <a:pt x="237" y="387"/>
                    </a:lnTo>
                    <a:lnTo>
                      <a:pt x="246" y="386"/>
                    </a:lnTo>
                    <a:lnTo>
                      <a:pt x="255" y="387"/>
                    </a:lnTo>
                    <a:lnTo>
                      <a:pt x="265" y="390"/>
                    </a:lnTo>
                    <a:lnTo>
                      <a:pt x="131" y="352"/>
                    </a:lnTo>
                    <a:lnTo>
                      <a:pt x="120" y="347"/>
                    </a:lnTo>
                    <a:lnTo>
                      <a:pt x="111" y="346"/>
                    </a:lnTo>
                    <a:lnTo>
                      <a:pt x="104" y="347"/>
                    </a:lnTo>
                    <a:lnTo>
                      <a:pt x="97" y="351"/>
                    </a:lnTo>
                    <a:lnTo>
                      <a:pt x="94" y="357"/>
                    </a:lnTo>
                    <a:lnTo>
                      <a:pt x="94" y="366"/>
                    </a:lnTo>
                    <a:lnTo>
                      <a:pt x="97" y="377"/>
                    </a:lnTo>
                    <a:lnTo>
                      <a:pt x="104" y="390"/>
                    </a:lnTo>
                    <a:lnTo>
                      <a:pt x="115" y="407"/>
                    </a:lnTo>
                    <a:lnTo>
                      <a:pt x="126" y="426"/>
                    </a:lnTo>
                    <a:lnTo>
                      <a:pt x="135" y="445"/>
                    </a:lnTo>
                    <a:lnTo>
                      <a:pt x="149" y="464"/>
                    </a:lnTo>
                    <a:lnTo>
                      <a:pt x="167" y="483"/>
                    </a:lnTo>
                    <a:lnTo>
                      <a:pt x="194" y="502"/>
                    </a:lnTo>
                    <a:lnTo>
                      <a:pt x="230" y="518"/>
                    </a:lnTo>
                    <a:lnTo>
                      <a:pt x="278" y="535"/>
                    </a:lnTo>
                    <a:lnTo>
                      <a:pt x="264" y="531"/>
                    </a:lnTo>
                    <a:lnTo>
                      <a:pt x="249" y="527"/>
                    </a:lnTo>
                    <a:lnTo>
                      <a:pt x="237" y="523"/>
                    </a:lnTo>
                    <a:lnTo>
                      <a:pt x="224" y="519"/>
                    </a:lnTo>
                    <a:lnTo>
                      <a:pt x="213" y="517"/>
                    </a:lnTo>
                    <a:lnTo>
                      <a:pt x="203" y="514"/>
                    </a:lnTo>
                    <a:lnTo>
                      <a:pt x="194" y="512"/>
                    </a:lnTo>
                    <a:lnTo>
                      <a:pt x="185" y="509"/>
                    </a:lnTo>
                    <a:lnTo>
                      <a:pt x="136" y="493"/>
                    </a:lnTo>
                    <a:lnTo>
                      <a:pt x="101" y="475"/>
                    </a:lnTo>
                    <a:lnTo>
                      <a:pt x="74" y="458"/>
                    </a:lnTo>
                    <a:lnTo>
                      <a:pt x="56" y="439"/>
                    </a:lnTo>
                    <a:lnTo>
                      <a:pt x="42" y="419"/>
                    </a:lnTo>
                    <a:lnTo>
                      <a:pt x="33" y="400"/>
                    </a:lnTo>
                    <a:lnTo>
                      <a:pt x="22" y="382"/>
                    </a:lnTo>
                    <a:lnTo>
                      <a:pt x="11" y="365"/>
                    </a:lnTo>
                    <a:lnTo>
                      <a:pt x="4" y="352"/>
                    </a:lnTo>
                    <a:lnTo>
                      <a:pt x="0" y="341"/>
                    </a:lnTo>
                    <a:lnTo>
                      <a:pt x="0" y="332"/>
                    </a:lnTo>
                    <a:lnTo>
                      <a:pt x="4" y="326"/>
                    </a:lnTo>
                    <a:lnTo>
                      <a:pt x="11" y="322"/>
                    </a:lnTo>
                    <a:lnTo>
                      <a:pt x="18" y="321"/>
                    </a:lnTo>
                    <a:lnTo>
                      <a:pt x="27" y="322"/>
                    </a:lnTo>
                    <a:lnTo>
                      <a:pt x="38" y="327"/>
                    </a:lnTo>
                    <a:lnTo>
                      <a:pt x="33" y="319"/>
                    </a:lnTo>
                    <a:lnTo>
                      <a:pt x="31" y="313"/>
                    </a:lnTo>
                    <a:lnTo>
                      <a:pt x="31" y="306"/>
                    </a:lnTo>
                    <a:lnTo>
                      <a:pt x="34" y="297"/>
                    </a:lnTo>
                    <a:lnTo>
                      <a:pt x="40" y="288"/>
                    </a:lnTo>
                    <a:lnTo>
                      <a:pt x="51" y="278"/>
                    </a:lnTo>
                    <a:lnTo>
                      <a:pt x="65" y="265"/>
                    </a:lnTo>
                    <a:lnTo>
                      <a:pt x="83" y="250"/>
                    </a:lnTo>
                    <a:lnTo>
                      <a:pt x="104" y="234"/>
                    </a:lnTo>
                    <a:lnTo>
                      <a:pt x="131" y="215"/>
                    </a:lnTo>
                    <a:lnTo>
                      <a:pt x="163" y="192"/>
                    </a:lnTo>
                    <a:lnTo>
                      <a:pt x="199" y="167"/>
                    </a:lnTo>
                    <a:lnTo>
                      <a:pt x="242" y="138"/>
                    </a:lnTo>
                    <a:lnTo>
                      <a:pt x="290" y="105"/>
                    </a:lnTo>
                    <a:lnTo>
                      <a:pt x="344" y="68"/>
                    </a:lnTo>
                    <a:lnTo>
                      <a:pt x="405" y="26"/>
                    </a:lnTo>
                    <a:lnTo>
                      <a:pt x="419" y="17"/>
                    </a:lnTo>
                    <a:lnTo>
                      <a:pt x="430" y="10"/>
                    </a:lnTo>
                    <a:lnTo>
                      <a:pt x="441" y="5"/>
                    </a:lnTo>
                    <a:lnTo>
                      <a:pt x="452" y="1"/>
                    </a:lnTo>
                    <a:lnTo>
                      <a:pt x="462" y="0"/>
                    </a:lnTo>
                    <a:lnTo>
                      <a:pt x="473" y="1"/>
                    </a:lnTo>
                    <a:lnTo>
                      <a:pt x="487" y="4"/>
                    </a:lnTo>
                    <a:lnTo>
                      <a:pt x="505" y="7"/>
                    </a:lnTo>
                    <a:lnTo>
                      <a:pt x="523" y="11"/>
                    </a:lnTo>
                    <a:lnTo>
                      <a:pt x="554" y="19"/>
                    </a:lnTo>
                    <a:lnTo>
                      <a:pt x="599" y="29"/>
                    </a:lnTo>
                    <a:lnTo>
                      <a:pt x="652" y="40"/>
                    </a:lnTo>
                    <a:lnTo>
                      <a:pt x="713" y="54"/>
                    </a:lnTo>
                    <a:lnTo>
                      <a:pt x="779" y="68"/>
                    </a:lnTo>
                    <a:lnTo>
                      <a:pt x="851" y="83"/>
                    </a:lnTo>
                    <a:lnTo>
                      <a:pt x="924" y="98"/>
                    </a:lnTo>
                    <a:lnTo>
                      <a:pt x="998" y="114"/>
                    </a:lnTo>
                    <a:lnTo>
                      <a:pt x="1069" y="129"/>
                    </a:lnTo>
                    <a:lnTo>
                      <a:pt x="1136" y="143"/>
                    </a:lnTo>
                    <a:lnTo>
                      <a:pt x="1197" y="157"/>
                    </a:lnTo>
                    <a:lnTo>
                      <a:pt x="1250" y="168"/>
                    </a:lnTo>
                    <a:lnTo>
                      <a:pt x="1295" y="177"/>
                    </a:lnTo>
                    <a:lnTo>
                      <a:pt x="1326" y="185"/>
                    </a:lnTo>
                    <a:lnTo>
                      <a:pt x="1343" y="189"/>
                    </a:lnTo>
                    <a:lnTo>
                      <a:pt x="1372" y="199"/>
                    </a:lnTo>
                    <a:lnTo>
                      <a:pt x="1383" y="207"/>
                    </a:lnTo>
                    <a:lnTo>
                      <a:pt x="1379" y="216"/>
                    </a:lnTo>
                    <a:lnTo>
                      <a:pt x="1369" y="224"/>
                    </a:lnTo>
                    <a:lnTo>
                      <a:pt x="1354" y="233"/>
                    </a:lnTo>
                    <a:lnTo>
                      <a:pt x="1336" y="244"/>
                    </a:lnTo>
                    <a:lnTo>
                      <a:pt x="1311" y="260"/>
                    </a:lnTo>
                    <a:lnTo>
                      <a:pt x="1283" y="279"/>
                    </a:lnTo>
                    <a:lnTo>
                      <a:pt x="1250" y="301"/>
                    </a:lnTo>
                    <a:lnTo>
                      <a:pt x="1216" y="324"/>
                    </a:lnTo>
                    <a:lnTo>
                      <a:pt x="1181" y="348"/>
                    </a:lnTo>
                    <a:lnTo>
                      <a:pt x="1145" y="373"/>
                    </a:lnTo>
                    <a:lnTo>
                      <a:pt x="1107" y="400"/>
                    </a:lnTo>
                    <a:lnTo>
                      <a:pt x="1071" y="425"/>
                    </a:lnTo>
                    <a:lnTo>
                      <a:pt x="1037" y="449"/>
                    </a:lnTo>
                    <a:lnTo>
                      <a:pt x="1007" y="470"/>
                    </a:lnTo>
                    <a:lnTo>
                      <a:pt x="978" y="490"/>
                    </a:lnTo>
                    <a:lnTo>
                      <a:pt x="955" y="508"/>
                    </a:lnTo>
                    <a:lnTo>
                      <a:pt x="937" y="522"/>
                    </a:lnTo>
                    <a:lnTo>
                      <a:pt x="924" y="532"/>
                    </a:lnTo>
                    <a:lnTo>
                      <a:pt x="908" y="546"/>
                    </a:lnTo>
                    <a:lnTo>
                      <a:pt x="894" y="556"/>
                    </a:lnTo>
                    <a:lnTo>
                      <a:pt x="881" y="562"/>
                    </a:lnTo>
                    <a:lnTo>
                      <a:pt x="871" y="567"/>
                    </a:lnTo>
                    <a:lnTo>
                      <a:pt x="862" y="568"/>
                    </a:lnTo>
                    <a:lnTo>
                      <a:pt x="856" y="570"/>
                    </a:lnTo>
                    <a:lnTo>
                      <a:pt x="853" y="570"/>
                    </a:lnTo>
                    <a:lnTo>
                      <a:pt x="851" y="570"/>
                    </a:lnTo>
                    <a:lnTo>
                      <a:pt x="853" y="575"/>
                    </a:lnTo>
                    <a:lnTo>
                      <a:pt x="856" y="586"/>
                    </a:lnTo>
                    <a:lnTo>
                      <a:pt x="864" y="604"/>
                    </a:lnTo>
                    <a:lnTo>
                      <a:pt x="872" y="623"/>
                    </a:lnTo>
                    <a:lnTo>
                      <a:pt x="883" y="644"/>
                    </a:lnTo>
                    <a:lnTo>
                      <a:pt x="894" y="663"/>
                    </a:lnTo>
                    <a:lnTo>
                      <a:pt x="907" y="678"/>
                    </a:lnTo>
                    <a:lnTo>
                      <a:pt x="919" y="687"/>
                    </a:lnTo>
                    <a:lnTo>
                      <a:pt x="924" y="683"/>
                    </a:lnTo>
                    <a:lnTo>
                      <a:pt x="939" y="673"/>
                    </a:lnTo>
                    <a:lnTo>
                      <a:pt x="964" y="657"/>
                    </a:lnTo>
                    <a:lnTo>
                      <a:pt x="994" y="635"/>
                    </a:lnTo>
                    <a:lnTo>
                      <a:pt x="1030" y="610"/>
                    </a:lnTo>
                    <a:lnTo>
                      <a:pt x="1071" y="581"/>
                    </a:lnTo>
                    <a:lnTo>
                      <a:pt x="1114" y="551"/>
                    </a:lnTo>
                    <a:lnTo>
                      <a:pt x="1159" y="519"/>
                    </a:lnTo>
                    <a:lnTo>
                      <a:pt x="1206" y="487"/>
                    </a:lnTo>
                    <a:lnTo>
                      <a:pt x="1250" y="457"/>
                    </a:lnTo>
                    <a:lnTo>
                      <a:pt x="1292" y="426"/>
                    </a:lnTo>
                    <a:lnTo>
                      <a:pt x="1331" y="399"/>
                    </a:lnTo>
                    <a:lnTo>
                      <a:pt x="1363" y="376"/>
                    </a:lnTo>
                    <a:lnTo>
                      <a:pt x="1390" y="356"/>
                    </a:lnTo>
                    <a:lnTo>
                      <a:pt x="1410" y="342"/>
                    </a:lnTo>
                    <a:lnTo>
                      <a:pt x="1419" y="334"/>
                    </a:lnTo>
                    <a:lnTo>
                      <a:pt x="1438" y="324"/>
                    </a:lnTo>
                    <a:lnTo>
                      <a:pt x="1447" y="329"/>
                    </a:lnTo>
                    <a:lnTo>
                      <a:pt x="1444" y="345"/>
                    </a:lnTo>
                    <a:lnTo>
                      <a:pt x="1429" y="360"/>
                    </a:lnTo>
                    <a:lnTo>
                      <a:pt x="1383" y="389"/>
                    </a:lnTo>
                    <a:lnTo>
                      <a:pt x="1340" y="418"/>
                    </a:lnTo>
                    <a:lnTo>
                      <a:pt x="1297" y="446"/>
                    </a:lnTo>
                    <a:lnTo>
                      <a:pt x="1256" y="475"/>
                    </a:lnTo>
                    <a:lnTo>
                      <a:pt x="1216" y="503"/>
                    </a:lnTo>
                    <a:lnTo>
                      <a:pt x="1179" y="531"/>
                    </a:lnTo>
                    <a:lnTo>
                      <a:pt x="1143" y="557"/>
                    </a:lnTo>
                    <a:lnTo>
                      <a:pt x="1111" y="582"/>
                    </a:lnTo>
                    <a:lnTo>
                      <a:pt x="1080" y="605"/>
                    </a:lnTo>
                    <a:lnTo>
                      <a:pt x="1052" y="626"/>
                    </a:lnTo>
                    <a:lnTo>
                      <a:pt x="1028" y="645"/>
                    </a:lnTo>
                    <a:lnTo>
                      <a:pt x="1005" y="662"/>
                    </a:lnTo>
                    <a:lnTo>
                      <a:pt x="987" y="674"/>
                    </a:lnTo>
                    <a:lnTo>
                      <a:pt x="971" y="684"/>
                    </a:lnTo>
                    <a:lnTo>
                      <a:pt x="960" y="689"/>
                    </a:lnTo>
                    <a:lnTo>
                      <a:pt x="951" y="692"/>
                    </a:lnTo>
                    <a:lnTo>
                      <a:pt x="955" y="699"/>
                    </a:lnTo>
                    <a:lnTo>
                      <a:pt x="953" y="706"/>
                    </a:lnTo>
                    <a:lnTo>
                      <a:pt x="948" y="711"/>
                    </a:lnTo>
                    <a:lnTo>
                      <a:pt x="939" y="716"/>
                    </a:lnTo>
                    <a:lnTo>
                      <a:pt x="926" y="718"/>
                    </a:lnTo>
                    <a:lnTo>
                      <a:pt x="914" y="718"/>
                    </a:lnTo>
                    <a:lnTo>
                      <a:pt x="899" y="716"/>
                    </a:lnTo>
                    <a:lnTo>
                      <a:pt x="885" y="711"/>
                    </a:lnTo>
                    <a:lnTo>
                      <a:pt x="876" y="707"/>
                    </a:lnTo>
                    <a:lnTo>
                      <a:pt x="864" y="703"/>
                    </a:lnTo>
                    <a:lnTo>
                      <a:pt x="846" y="697"/>
                    </a:lnTo>
                    <a:lnTo>
                      <a:pt x="824" y="691"/>
                    </a:lnTo>
                    <a:lnTo>
                      <a:pt x="799" y="683"/>
                    </a:lnTo>
                    <a:lnTo>
                      <a:pt x="772" y="674"/>
                    </a:lnTo>
                    <a:lnTo>
                      <a:pt x="742" y="665"/>
                    </a:lnTo>
                    <a:lnTo>
                      <a:pt x="710" y="657"/>
                    </a:lnTo>
                    <a:lnTo>
                      <a:pt x="676" y="646"/>
                    </a:lnTo>
                    <a:lnTo>
                      <a:pt x="638" y="636"/>
                    </a:lnTo>
                    <a:lnTo>
                      <a:pt x="602" y="625"/>
                    </a:lnTo>
                    <a:lnTo>
                      <a:pt x="564" y="615"/>
                    </a:lnTo>
                    <a:lnTo>
                      <a:pt x="525" y="604"/>
                    </a:lnTo>
                    <a:lnTo>
                      <a:pt x="487" y="594"/>
                    </a:lnTo>
                    <a:lnTo>
                      <a:pt x="450" y="582"/>
                    </a:lnTo>
                    <a:lnTo>
                      <a:pt x="412" y="5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" name="Line 67"/>
              <p:cNvSpPr>
                <a:spLocks noChangeShapeType="1"/>
              </p:cNvSpPr>
              <p:nvPr/>
            </p:nvSpPr>
            <p:spPr bwMode="auto">
              <a:xfrm flipH="1">
                <a:off x="6404" y="11233"/>
                <a:ext cx="507" cy="3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" name="Line 68"/>
              <p:cNvSpPr>
                <a:spLocks noChangeShapeType="1"/>
              </p:cNvSpPr>
              <p:nvPr/>
            </p:nvSpPr>
            <p:spPr bwMode="auto">
              <a:xfrm flipV="1">
                <a:off x="6413" y="11296"/>
                <a:ext cx="436" cy="2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" name="Line 69"/>
              <p:cNvSpPr>
                <a:spLocks noChangeShapeType="1"/>
              </p:cNvSpPr>
              <p:nvPr/>
            </p:nvSpPr>
            <p:spPr bwMode="auto">
              <a:xfrm flipV="1">
                <a:off x="6424" y="11433"/>
                <a:ext cx="254" cy="1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70"/>
              <p:cNvSpPr>
                <a:spLocks/>
              </p:cNvSpPr>
              <p:nvPr/>
            </p:nvSpPr>
            <p:spPr bwMode="auto">
              <a:xfrm>
                <a:off x="6601" y="11377"/>
                <a:ext cx="307" cy="180"/>
              </a:xfrm>
              <a:custGeom>
                <a:avLst/>
                <a:gdLst>
                  <a:gd name="T0" fmla="*/ 99 w 307"/>
                  <a:gd name="T1" fmla="*/ 0 h 180"/>
                  <a:gd name="T2" fmla="*/ 0 w 307"/>
                  <a:gd name="T3" fmla="*/ 69 h 180"/>
                  <a:gd name="T4" fmla="*/ 18 w 307"/>
                  <a:gd name="T5" fmla="*/ 73 h 180"/>
                  <a:gd name="T6" fmla="*/ 43 w 307"/>
                  <a:gd name="T7" fmla="*/ 80 h 180"/>
                  <a:gd name="T8" fmla="*/ 74 w 307"/>
                  <a:gd name="T9" fmla="*/ 93 h 180"/>
                  <a:gd name="T10" fmla="*/ 106 w 307"/>
                  <a:gd name="T11" fmla="*/ 109 h 180"/>
                  <a:gd name="T12" fmla="*/ 138 w 307"/>
                  <a:gd name="T13" fmla="*/ 126 h 180"/>
                  <a:gd name="T14" fmla="*/ 165 w 307"/>
                  <a:gd name="T15" fmla="*/ 144 h 180"/>
                  <a:gd name="T16" fmla="*/ 185 w 307"/>
                  <a:gd name="T17" fmla="*/ 162 h 180"/>
                  <a:gd name="T18" fmla="*/ 196 w 307"/>
                  <a:gd name="T19" fmla="*/ 180 h 180"/>
                  <a:gd name="T20" fmla="*/ 201 w 307"/>
                  <a:gd name="T21" fmla="*/ 162 h 180"/>
                  <a:gd name="T22" fmla="*/ 206 w 307"/>
                  <a:gd name="T23" fmla="*/ 134 h 180"/>
                  <a:gd name="T24" fmla="*/ 205 w 307"/>
                  <a:gd name="T25" fmla="*/ 109 h 180"/>
                  <a:gd name="T26" fmla="*/ 196 w 307"/>
                  <a:gd name="T27" fmla="*/ 93 h 180"/>
                  <a:gd name="T28" fmla="*/ 210 w 307"/>
                  <a:gd name="T29" fmla="*/ 93 h 180"/>
                  <a:gd name="T30" fmla="*/ 224 w 307"/>
                  <a:gd name="T31" fmla="*/ 93 h 180"/>
                  <a:gd name="T32" fmla="*/ 240 w 307"/>
                  <a:gd name="T33" fmla="*/ 93 h 180"/>
                  <a:gd name="T34" fmla="*/ 257 w 307"/>
                  <a:gd name="T35" fmla="*/ 94 h 180"/>
                  <a:gd name="T36" fmla="*/ 273 w 307"/>
                  <a:gd name="T37" fmla="*/ 95 h 180"/>
                  <a:gd name="T38" fmla="*/ 285 w 307"/>
                  <a:gd name="T39" fmla="*/ 98 h 180"/>
                  <a:gd name="T40" fmla="*/ 298 w 307"/>
                  <a:gd name="T41" fmla="*/ 103 h 180"/>
                  <a:gd name="T42" fmla="*/ 307 w 307"/>
                  <a:gd name="T43" fmla="*/ 111 h 180"/>
                  <a:gd name="T44" fmla="*/ 298 w 307"/>
                  <a:gd name="T45" fmla="*/ 99 h 180"/>
                  <a:gd name="T46" fmla="*/ 283 w 307"/>
                  <a:gd name="T47" fmla="*/ 83 h 180"/>
                  <a:gd name="T48" fmla="*/ 262 w 307"/>
                  <a:gd name="T49" fmla="*/ 63 h 180"/>
                  <a:gd name="T50" fmla="*/ 235 w 307"/>
                  <a:gd name="T51" fmla="*/ 44 h 180"/>
                  <a:gd name="T52" fmla="*/ 205 w 307"/>
                  <a:gd name="T53" fmla="*/ 25 h 180"/>
                  <a:gd name="T54" fmla="*/ 171 w 307"/>
                  <a:gd name="T55" fmla="*/ 10 h 180"/>
                  <a:gd name="T56" fmla="*/ 135 w 307"/>
                  <a:gd name="T57" fmla="*/ 1 h 180"/>
                  <a:gd name="T58" fmla="*/ 99 w 307"/>
                  <a:gd name="T59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7" h="180">
                    <a:moveTo>
                      <a:pt x="99" y="0"/>
                    </a:moveTo>
                    <a:lnTo>
                      <a:pt x="0" y="69"/>
                    </a:lnTo>
                    <a:lnTo>
                      <a:pt x="18" y="73"/>
                    </a:lnTo>
                    <a:lnTo>
                      <a:pt x="43" y="80"/>
                    </a:lnTo>
                    <a:lnTo>
                      <a:pt x="74" y="93"/>
                    </a:lnTo>
                    <a:lnTo>
                      <a:pt x="106" y="109"/>
                    </a:lnTo>
                    <a:lnTo>
                      <a:pt x="138" y="126"/>
                    </a:lnTo>
                    <a:lnTo>
                      <a:pt x="165" y="144"/>
                    </a:lnTo>
                    <a:lnTo>
                      <a:pt x="185" y="162"/>
                    </a:lnTo>
                    <a:lnTo>
                      <a:pt x="196" y="180"/>
                    </a:lnTo>
                    <a:lnTo>
                      <a:pt x="201" y="162"/>
                    </a:lnTo>
                    <a:lnTo>
                      <a:pt x="206" y="134"/>
                    </a:lnTo>
                    <a:lnTo>
                      <a:pt x="205" y="109"/>
                    </a:lnTo>
                    <a:lnTo>
                      <a:pt x="196" y="93"/>
                    </a:lnTo>
                    <a:lnTo>
                      <a:pt x="210" y="93"/>
                    </a:lnTo>
                    <a:lnTo>
                      <a:pt x="224" y="93"/>
                    </a:lnTo>
                    <a:lnTo>
                      <a:pt x="240" y="93"/>
                    </a:lnTo>
                    <a:lnTo>
                      <a:pt x="257" y="94"/>
                    </a:lnTo>
                    <a:lnTo>
                      <a:pt x="273" y="95"/>
                    </a:lnTo>
                    <a:lnTo>
                      <a:pt x="285" y="98"/>
                    </a:lnTo>
                    <a:lnTo>
                      <a:pt x="298" y="103"/>
                    </a:lnTo>
                    <a:lnTo>
                      <a:pt x="307" y="111"/>
                    </a:lnTo>
                    <a:lnTo>
                      <a:pt x="298" y="99"/>
                    </a:lnTo>
                    <a:lnTo>
                      <a:pt x="283" y="83"/>
                    </a:lnTo>
                    <a:lnTo>
                      <a:pt x="262" y="63"/>
                    </a:lnTo>
                    <a:lnTo>
                      <a:pt x="235" y="44"/>
                    </a:lnTo>
                    <a:lnTo>
                      <a:pt x="205" y="25"/>
                    </a:lnTo>
                    <a:lnTo>
                      <a:pt x="171" y="10"/>
                    </a:lnTo>
                    <a:lnTo>
                      <a:pt x="135" y="1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71"/>
              <p:cNvSpPr>
                <a:spLocks/>
              </p:cNvSpPr>
              <p:nvPr/>
            </p:nvSpPr>
            <p:spPr bwMode="auto">
              <a:xfrm>
                <a:off x="6601" y="11377"/>
                <a:ext cx="307" cy="180"/>
              </a:xfrm>
              <a:custGeom>
                <a:avLst/>
                <a:gdLst>
                  <a:gd name="T0" fmla="*/ 99 w 307"/>
                  <a:gd name="T1" fmla="*/ 0 h 180"/>
                  <a:gd name="T2" fmla="*/ 0 w 307"/>
                  <a:gd name="T3" fmla="*/ 69 h 180"/>
                  <a:gd name="T4" fmla="*/ 18 w 307"/>
                  <a:gd name="T5" fmla="*/ 73 h 180"/>
                  <a:gd name="T6" fmla="*/ 43 w 307"/>
                  <a:gd name="T7" fmla="*/ 80 h 180"/>
                  <a:gd name="T8" fmla="*/ 74 w 307"/>
                  <a:gd name="T9" fmla="*/ 93 h 180"/>
                  <a:gd name="T10" fmla="*/ 106 w 307"/>
                  <a:gd name="T11" fmla="*/ 109 h 180"/>
                  <a:gd name="T12" fmla="*/ 138 w 307"/>
                  <a:gd name="T13" fmla="*/ 126 h 180"/>
                  <a:gd name="T14" fmla="*/ 165 w 307"/>
                  <a:gd name="T15" fmla="*/ 144 h 180"/>
                  <a:gd name="T16" fmla="*/ 185 w 307"/>
                  <a:gd name="T17" fmla="*/ 162 h 180"/>
                  <a:gd name="T18" fmla="*/ 196 w 307"/>
                  <a:gd name="T19" fmla="*/ 180 h 180"/>
                  <a:gd name="T20" fmla="*/ 201 w 307"/>
                  <a:gd name="T21" fmla="*/ 162 h 180"/>
                  <a:gd name="T22" fmla="*/ 206 w 307"/>
                  <a:gd name="T23" fmla="*/ 134 h 180"/>
                  <a:gd name="T24" fmla="*/ 205 w 307"/>
                  <a:gd name="T25" fmla="*/ 109 h 180"/>
                  <a:gd name="T26" fmla="*/ 196 w 307"/>
                  <a:gd name="T27" fmla="*/ 93 h 180"/>
                  <a:gd name="T28" fmla="*/ 210 w 307"/>
                  <a:gd name="T29" fmla="*/ 93 h 180"/>
                  <a:gd name="T30" fmla="*/ 224 w 307"/>
                  <a:gd name="T31" fmla="*/ 93 h 180"/>
                  <a:gd name="T32" fmla="*/ 240 w 307"/>
                  <a:gd name="T33" fmla="*/ 93 h 180"/>
                  <a:gd name="T34" fmla="*/ 257 w 307"/>
                  <a:gd name="T35" fmla="*/ 94 h 180"/>
                  <a:gd name="T36" fmla="*/ 273 w 307"/>
                  <a:gd name="T37" fmla="*/ 95 h 180"/>
                  <a:gd name="T38" fmla="*/ 285 w 307"/>
                  <a:gd name="T39" fmla="*/ 98 h 180"/>
                  <a:gd name="T40" fmla="*/ 298 w 307"/>
                  <a:gd name="T41" fmla="*/ 103 h 180"/>
                  <a:gd name="T42" fmla="*/ 307 w 307"/>
                  <a:gd name="T43" fmla="*/ 111 h 180"/>
                  <a:gd name="T44" fmla="*/ 298 w 307"/>
                  <a:gd name="T45" fmla="*/ 99 h 180"/>
                  <a:gd name="T46" fmla="*/ 283 w 307"/>
                  <a:gd name="T47" fmla="*/ 83 h 180"/>
                  <a:gd name="T48" fmla="*/ 262 w 307"/>
                  <a:gd name="T49" fmla="*/ 63 h 180"/>
                  <a:gd name="T50" fmla="*/ 235 w 307"/>
                  <a:gd name="T51" fmla="*/ 44 h 180"/>
                  <a:gd name="T52" fmla="*/ 205 w 307"/>
                  <a:gd name="T53" fmla="*/ 25 h 180"/>
                  <a:gd name="T54" fmla="*/ 171 w 307"/>
                  <a:gd name="T55" fmla="*/ 10 h 180"/>
                  <a:gd name="T56" fmla="*/ 135 w 307"/>
                  <a:gd name="T57" fmla="*/ 1 h 180"/>
                  <a:gd name="T58" fmla="*/ 99 w 307"/>
                  <a:gd name="T59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7" h="180">
                    <a:moveTo>
                      <a:pt x="99" y="0"/>
                    </a:moveTo>
                    <a:lnTo>
                      <a:pt x="0" y="69"/>
                    </a:lnTo>
                    <a:lnTo>
                      <a:pt x="18" y="73"/>
                    </a:lnTo>
                    <a:lnTo>
                      <a:pt x="43" y="80"/>
                    </a:lnTo>
                    <a:lnTo>
                      <a:pt x="74" y="93"/>
                    </a:lnTo>
                    <a:lnTo>
                      <a:pt x="106" y="109"/>
                    </a:lnTo>
                    <a:lnTo>
                      <a:pt x="138" y="126"/>
                    </a:lnTo>
                    <a:lnTo>
                      <a:pt x="165" y="144"/>
                    </a:lnTo>
                    <a:lnTo>
                      <a:pt x="185" y="162"/>
                    </a:lnTo>
                    <a:lnTo>
                      <a:pt x="196" y="180"/>
                    </a:lnTo>
                    <a:lnTo>
                      <a:pt x="201" y="162"/>
                    </a:lnTo>
                    <a:lnTo>
                      <a:pt x="206" y="134"/>
                    </a:lnTo>
                    <a:lnTo>
                      <a:pt x="205" y="109"/>
                    </a:lnTo>
                    <a:lnTo>
                      <a:pt x="196" y="93"/>
                    </a:lnTo>
                    <a:lnTo>
                      <a:pt x="210" y="93"/>
                    </a:lnTo>
                    <a:lnTo>
                      <a:pt x="224" y="93"/>
                    </a:lnTo>
                    <a:lnTo>
                      <a:pt x="240" y="93"/>
                    </a:lnTo>
                    <a:lnTo>
                      <a:pt x="257" y="94"/>
                    </a:lnTo>
                    <a:lnTo>
                      <a:pt x="273" y="95"/>
                    </a:lnTo>
                    <a:lnTo>
                      <a:pt x="285" y="98"/>
                    </a:lnTo>
                    <a:lnTo>
                      <a:pt x="298" y="103"/>
                    </a:lnTo>
                    <a:lnTo>
                      <a:pt x="307" y="111"/>
                    </a:lnTo>
                    <a:lnTo>
                      <a:pt x="298" y="99"/>
                    </a:lnTo>
                    <a:lnTo>
                      <a:pt x="283" y="83"/>
                    </a:lnTo>
                    <a:lnTo>
                      <a:pt x="262" y="63"/>
                    </a:lnTo>
                    <a:lnTo>
                      <a:pt x="235" y="44"/>
                    </a:lnTo>
                    <a:lnTo>
                      <a:pt x="205" y="25"/>
                    </a:lnTo>
                    <a:lnTo>
                      <a:pt x="171" y="10"/>
                    </a:lnTo>
                    <a:lnTo>
                      <a:pt x="135" y="1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72"/>
              <p:cNvSpPr>
                <a:spLocks/>
              </p:cNvSpPr>
              <p:nvPr/>
            </p:nvSpPr>
            <p:spPr bwMode="auto">
              <a:xfrm>
                <a:off x="6601" y="11377"/>
                <a:ext cx="307" cy="180"/>
              </a:xfrm>
              <a:custGeom>
                <a:avLst/>
                <a:gdLst>
                  <a:gd name="T0" fmla="*/ 99 w 307"/>
                  <a:gd name="T1" fmla="*/ 0 h 180"/>
                  <a:gd name="T2" fmla="*/ 0 w 307"/>
                  <a:gd name="T3" fmla="*/ 69 h 180"/>
                  <a:gd name="T4" fmla="*/ 0 w 307"/>
                  <a:gd name="T5" fmla="*/ 69 h 180"/>
                  <a:gd name="T6" fmla="*/ 18 w 307"/>
                  <a:gd name="T7" fmla="*/ 73 h 180"/>
                  <a:gd name="T8" fmla="*/ 43 w 307"/>
                  <a:gd name="T9" fmla="*/ 80 h 180"/>
                  <a:gd name="T10" fmla="*/ 74 w 307"/>
                  <a:gd name="T11" fmla="*/ 93 h 180"/>
                  <a:gd name="T12" fmla="*/ 106 w 307"/>
                  <a:gd name="T13" fmla="*/ 109 h 180"/>
                  <a:gd name="T14" fmla="*/ 138 w 307"/>
                  <a:gd name="T15" fmla="*/ 126 h 180"/>
                  <a:gd name="T16" fmla="*/ 165 w 307"/>
                  <a:gd name="T17" fmla="*/ 144 h 180"/>
                  <a:gd name="T18" fmla="*/ 185 w 307"/>
                  <a:gd name="T19" fmla="*/ 162 h 180"/>
                  <a:gd name="T20" fmla="*/ 196 w 307"/>
                  <a:gd name="T21" fmla="*/ 180 h 180"/>
                  <a:gd name="T22" fmla="*/ 196 w 307"/>
                  <a:gd name="T23" fmla="*/ 180 h 180"/>
                  <a:gd name="T24" fmla="*/ 201 w 307"/>
                  <a:gd name="T25" fmla="*/ 162 h 180"/>
                  <a:gd name="T26" fmla="*/ 206 w 307"/>
                  <a:gd name="T27" fmla="*/ 134 h 180"/>
                  <a:gd name="T28" fmla="*/ 205 w 307"/>
                  <a:gd name="T29" fmla="*/ 109 h 180"/>
                  <a:gd name="T30" fmla="*/ 196 w 307"/>
                  <a:gd name="T31" fmla="*/ 93 h 180"/>
                  <a:gd name="T32" fmla="*/ 196 w 307"/>
                  <a:gd name="T33" fmla="*/ 93 h 180"/>
                  <a:gd name="T34" fmla="*/ 210 w 307"/>
                  <a:gd name="T35" fmla="*/ 93 h 180"/>
                  <a:gd name="T36" fmla="*/ 224 w 307"/>
                  <a:gd name="T37" fmla="*/ 93 h 180"/>
                  <a:gd name="T38" fmla="*/ 240 w 307"/>
                  <a:gd name="T39" fmla="*/ 93 h 180"/>
                  <a:gd name="T40" fmla="*/ 257 w 307"/>
                  <a:gd name="T41" fmla="*/ 94 h 180"/>
                  <a:gd name="T42" fmla="*/ 273 w 307"/>
                  <a:gd name="T43" fmla="*/ 95 h 180"/>
                  <a:gd name="T44" fmla="*/ 285 w 307"/>
                  <a:gd name="T45" fmla="*/ 98 h 180"/>
                  <a:gd name="T46" fmla="*/ 298 w 307"/>
                  <a:gd name="T47" fmla="*/ 103 h 180"/>
                  <a:gd name="T48" fmla="*/ 307 w 307"/>
                  <a:gd name="T49" fmla="*/ 111 h 180"/>
                  <a:gd name="T50" fmla="*/ 307 w 307"/>
                  <a:gd name="T51" fmla="*/ 111 h 180"/>
                  <a:gd name="T52" fmla="*/ 298 w 307"/>
                  <a:gd name="T53" fmla="*/ 99 h 180"/>
                  <a:gd name="T54" fmla="*/ 283 w 307"/>
                  <a:gd name="T55" fmla="*/ 83 h 180"/>
                  <a:gd name="T56" fmla="*/ 262 w 307"/>
                  <a:gd name="T57" fmla="*/ 63 h 180"/>
                  <a:gd name="T58" fmla="*/ 235 w 307"/>
                  <a:gd name="T59" fmla="*/ 44 h 180"/>
                  <a:gd name="T60" fmla="*/ 205 w 307"/>
                  <a:gd name="T61" fmla="*/ 25 h 180"/>
                  <a:gd name="T62" fmla="*/ 171 w 307"/>
                  <a:gd name="T63" fmla="*/ 10 h 180"/>
                  <a:gd name="T64" fmla="*/ 135 w 307"/>
                  <a:gd name="T65" fmla="*/ 1 h 180"/>
                  <a:gd name="T66" fmla="*/ 99 w 307"/>
                  <a:gd name="T6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7" h="180">
                    <a:moveTo>
                      <a:pt x="99" y="0"/>
                    </a:moveTo>
                    <a:lnTo>
                      <a:pt x="0" y="69"/>
                    </a:lnTo>
                    <a:lnTo>
                      <a:pt x="18" y="73"/>
                    </a:lnTo>
                    <a:lnTo>
                      <a:pt x="43" y="80"/>
                    </a:lnTo>
                    <a:lnTo>
                      <a:pt x="74" y="93"/>
                    </a:lnTo>
                    <a:lnTo>
                      <a:pt x="106" y="109"/>
                    </a:lnTo>
                    <a:lnTo>
                      <a:pt x="138" y="126"/>
                    </a:lnTo>
                    <a:lnTo>
                      <a:pt x="165" y="144"/>
                    </a:lnTo>
                    <a:lnTo>
                      <a:pt x="185" y="162"/>
                    </a:lnTo>
                    <a:lnTo>
                      <a:pt x="196" y="180"/>
                    </a:lnTo>
                    <a:lnTo>
                      <a:pt x="201" y="162"/>
                    </a:lnTo>
                    <a:lnTo>
                      <a:pt x="206" y="134"/>
                    </a:lnTo>
                    <a:lnTo>
                      <a:pt x="205" y="109"/>
                    </a:lnTo>
                    <a:lnTo>
                      <a:pt x="196" y="93"/>
                    </a:lnTo>
                    <a:lnTo>
                      <a:pt x="210" y="93"/>
                    </a:lnTo>
                    <a:lnTo>
                      <a:pt x="224" y="93"/>
                    </a:lnTo>
                    <a:lnTo>
                      <a:pt x="240" y="93"/>
                    </a:lnTo>
                    <a:lnTo>
                      <a:pt x="257" y="94"/>
                    </a:lnTo>
                    <a:lnTo>
                      <a:pt x="273" y="95"/>
                    </a:lnTo>
                    <a:lnTo>
                      <a:pt x="285" y="98"/>
                    </a:lnTo>
                    <a:lnTo>
                      <a:pt x="298" y="103"/>
                    </a:lnTo>
                    <a:lnTo>
                      <a:pt x="307" y="111"/>
                    </a:lnTo>
                    <a:lnTo>
                      <a:pt x="298" y="99"/>
                    </a:lnTo>
                    <a:lnTo>
                      <a:pt x="283" y="83"/>
                    </a:lnTo>
                    <a:lnTo>
                      <a:pt x="262" y="63"/>
                    </a:lnTo>
                    <a:lnTo>
                      <a:pt x="235" y="44"/>
                    </a:lnTo>
                    <a:lnTo>
                      <a:pt x="205" y="25"/>
                    </a:lnTo>
                    <a:lnTo>
                      <a:pt x="171" y="10"/>
                    </a:lnTo>
                    <a:lnTo>
                      <a:pt x="135" y="1"/>
                    </a:lnTo>
                    <a:lnTo>
                      <a:pt x="9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73"/>
              <p:cNvSpPr>
                <a:spLocks/>
              </p:cNvSpPr>
              <p:nvPr/>
            </p:nvSpPr>
            <p:spPr bwMode="auto">
              <a:xfrm>
                <a:off x="5626" y="11299"/>
                <a:ext cx="318" cy="226"/>
              </a:xfrm>
              <a:custGeom>
                <a:avLst/>
                <a:gdLst>
                  <a:gd name="T0" fmla="*/ 318 w 318"/>
                  <a:gd name="T1" fmla="*/ 226 h 226"/>
                  <a:gd name="T2" fmla="*/ 270 w 318"/>
                  <a:gd name="T3" fmla="*/ 210 h 226"/>
                  <a:gd name="T4" fmla="*/ 234 w 318"/>
                  <a:gd name="T5" fmla="*/ 192 h 226"/>
                  <a:gd name="T6" fmla="*/ 207 w 318"/>
                  <a:gd name="T7" fmla="*/ 175 h 226"/>
                  <a:gd name="T8" fmla="*/ 189 w 318"/>
                  <a:gd name="T9" fmla="*/ 156 h 226"/>
                  <a:gd name="T10" fmla="*/ 175 w 318"/>
                  <a:gd name="T11" fmla="*/ 136 h 226"/>
                  <a:gd name="T12" fmla="*/ 164 w 318"/>
                  <a:gd name="T13" fmla="*/ 117 h 226"/>
                  <a:gd name="T14" fmla="*/ 155 w 318"/>
                  <a:gd name="T15" fmla="*/ 99 h 226"/>
                  <a:gd name="T16" fmla="*/ 145 w 318"/>
                  <a:gd name="T17" fmla="*/ 82 h 226"/>
                  <a:gd name="T18" fmla="*/ 136 w 318"/>
                  <a:gd name="T19" fmla="*/ 69 h 226"/>
                  <a:gd name="T20" fmla="*/ 132 w 318"/>
                  <a:gd name="T21" fmla="*/ 59 h 226"/>
                  <a:gd name="T22" fmla="*/ 134 w 318"/>
                  <a:gd name="T23" fmla="*/ 51 h 226"/>
                  <a:gd name="T24" fmla="*/ 137 w 318"/>
                  <a:gd name="T25" fmla="*/ 45 h 226"/>
                  <a:gd name="T26" fmla="*/ 143 w 318"/>
                  <a:gd name="T27" fmla="*/ 41 h 226"/>
                  <a:gd name="T28" fmla="*/ 152 w 318"/>
                  <a:gd name="T29" fmla="*/ 40 h 226"/>
                  <a:gd name="T30" fmla="*/ 161 w 318"/>
                  <a:gd name="T31" fmla="*/ 41 h 226"/>
                  <a:gd name="T32" fmla="*/ 171 w 318"/>
                  <a:gd name="T33" fmla="*/ 44 h 226"/>
                  <a:gd name="T34" fmla="*/ 37 w 318"/>
                  <a:gd name="T35" fmla="*/ 6 h 226"/>
                  <a:gd name="T36" fmla="*/ 26 w 318"/>
                  <a:gd name="T37" fmla="*/ 1 h 226"/>
                  <a:gd name="T38" fmla="*/ 17 w 318"/>
                  <a:gd name="T39" fmla="*/ 0 h 226"/>
                  <a:gd name="T40" fmla="*/ 10 w 318"/>
                  <a:gd name="T41" fmla="*/ 1 h 226"/>
                  <a:gd name="T42" fmla="*/ 3 w 318"/>
                  <a:gd name="T43" fmla="*/ 5 h 226"/>
                  <a:gd name="T44" fmla="*/ 0 w 318"/>
                  <a:gd name="T45" fmla="*/ 11 h 226"/>
                  <a:gd name="T46" fmla="*/ 0 w 318"/>
                  <a:gd name="T47" fmla="*/ 20 h 226"/>
                  <a:gd name="T48" fmla="*/ 3 w 318"/>
                  <a:gd name="T49" fmla="*/ 31 h 226"/>
                  <a:gd name="T50" fmla="*/ 10 w 318"/>
                  <a:gd name="T51" fmla="*/ 44 h 226"/>
                  <a:gd name="T52" fmla="*/ 21 w 318"/>
                  <a:gd name="T53" fmla="*/ 61 h 226"/>
                  <a:gd name="T54" fmla="*/ 32 w 318"/>
                  <a:gd name="T55" fmla="*/ 80 h 226"/>
                  <a:gd name="T56" fmla="*/ 41 w 318"/>
                  <a:gd name="T57" fmla="*/ 99 h 226"/>
                  <a:gd name="T58" fmla="*/ 55 w 318"/>
                  <a:gd name="T59" fmla="*/ 118 h 226"/>
                  <a:gd name="T60" fmla="*/ 73 w 318"/>
                  <a:gd name="T61" fmla="*/ 137 h 226"/>
                  <a:gd name="T62" fmla="*/ 100 w 318"/>
                  <a:gd name="T63" fmla="*/ 156 h 226"/>
                  <a:gd name="T64" fmla="*/ 136 w 318"/>
                  <a:gd name="T65" fmla="*/ 172 h 226"/>
                  <a:gd name="T66" fmla="*/ 184 w 318"/>
                  <a:gd name="T67" fmla="*/ 189 h 226"/>
                  <a:gd name="T68" fmla="*/ 318 w 318"/>
                  <a:gd name="T69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8" h="226">
                    <a:moveTo>
                      <a:pt x="318" y="226"/>
                    </a:moveTo>
                    <a:lnTo>
                      <a:pt x="270" y="210"/>
                    </a:lnTo>
                    <a:lnTo>
                      <a:pt x="234" y="192"/>
                    </a:lnTo>
                    <a:lnTo>
                      <a:pt x="207" y="175"/>
                    </a:lnTo>
                    <a:lnTo>
                      <a:pt x="189" y="156"/>
                    </a:lnTo>
                    <a:lnTo>
                      <a:pt x="175" y="136"/>
                    </a:lnTo>
                    <a:lnTo>
                      <a:pt x="164" y="117"/>
                    </a:lnTo>
                    <a:lnTo>
                      <a:pt x="155" y="99"/>
                    </a:lnTo>
                    <a:lnTo>
                      <a:pt x="145" y="82"/>
                    </a:lnTo>
                    <a:lnTo>
                      <a:pt x="136" y="69"/>
                    </a:lnTo>
                    <a:lnTo>
                      <a:pt x="132" y="59"/>
                    </a:lnTo>
                    <a:lnTo>
                      <a:pt x="134" y="51"/>
                    </a:lnTo>
                    <a:lnTo>
                      <a:pt x="137" y="45"/>
                    </a:lnTo>
                    <a:lnTo>
                      <a:pt x="143" y="41"/>
                    </a:lnTo>
                    <a:lnTo>
                      <a:pt x="152" y="40"/>
                    </a:lnTo>
                    <a:lnTo>
                      <a:pt x="161" y="41"/>
                    </a:lnTo>
                    <a:lnTo>
                      <a:pt x="171" y="44"/>
                    </a:lnTo>
                    <a:lnTo>
                      <a:pt x="37" y="6"/>
                    </a:lnTo>
                    <a:lnTo>
                      <a:pt x="26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3" y="31"/>
                    </a:lnTo>
                    <a:lnTo>
                      <a:pt x="10" y="44"/>
                    </a:lnTo>
                    <a:lnTo>
                      <a:pt x="21" y="61"/>
                    </a:lnTo>
                    <a:lnTo>
                      <a:pt x="32" y="80"/>
                    </a:lnTo>
                    <a:lnTo>
                      <a:pt x="41" y="99"/>
                    </a:lnTo>
                    <a:lnTo>
                      <a:pt x="55" y="118"/>
                    </a:lnTo>
                    <a:lnTo>
                      <a:pt x="73" y="137"/>
                    </a:lnTo>
                    <a:lnTo>
                      <a:pt x="100" y="156"/>
                    </a:lnTo>
                    <a:lnTo>
                      <a:pt x="136" y="172"/>
                    </a:lnTo>
                    <a:lnTo>
                      <a:pt x="184" y="189"/>
                    </a:lnTo>
                    <a:lnTo>
                      <a:pt x="318" y="226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74"/>
              <p:cNvSpPr>
                <a:spLocks/>
              </p:cNvSpPr>
              <p:nvPr/>
            </p:nvSpPr>
            <p:spPr bwMode="auto">
              <a:xfrm>
                <a:off x="5626" y="11299"/>
                <a:ext cx="318" cy="226"/>
              </a:xfrm>
              <a:custGeom>
                <a:avLst/>
                <a:gdLst>
                  <a:gd name="T0" fmla="*/ 318 w 318"/>
                  <a:gd name="T1" fmla="*/ 226 h 226"/>
                  <a:gd name="T2" fmla="*/ 318 w 318"/>
                  <a:gd name="T3" fmla="*/ 226 h 226"/>
                  <a:gd name="T4" fmla="*/ 270 w 318"/>
                  <a:gd name="T5" fmla="*/ 210 h 226"/>
                  <a:gd name="T6" fmla="*/ 234 w 318"/>
                  <a:gd name="T7" fmla="*/ 192 h 226"/>
                  <a:gd name="T8" fmla="*/ 207 w 318"/>
                  <a:gd name="T9" fmla="*/ 175 h 226"/>
                  <a:gd name="T10" fmla="*/ 189 w 318"/>
                  <a:gd name="T11" fmla="*/ 156 h 226"/>
                  <a:gd name="T12" fmla="*/ 175 w 318"/>
                  <a:gd name="T13" fmla="*/ 136 h 226"/>
                  <a:gd name="T14" fmla="*/ 164 w 318"/>
                  <a:gd name="T15" fmla="*/ 117 h 226"/>
                  <a:gd name="T16" fmla="*/ 155 w 318"/>
                  <a:gd name="T17" fmla="*/ 99 h 226"/>
                  <a:gd name="T18" fmla="*/ 145 w 318"/>
                  <a:gd name="T19" fmla="*/ 82 h 226"/>
                  <a:gd name="T20" fmla="*/ 145 w 318"/>
                  <a:gd name="T21" fmla="*/ 82 h 226"/>
                  <a:gd name="T22" fmla="*/ 136 w 318"/>
                  <a:gd name="T23" fmla="*/ 69 h 226"/>
                  <a:gd name="T24" fmla="*/ 132 w 318"/>
                  <a:gd name="T25" fmla="*/ 59 h 226"/>
                  <a:gd name="T26" fmla="*/ 134 w 318"/>
                  <a:gd name="T27" fmla="*/ 51 h 226"/>
                  <a:gd name="T28" fmla="*/ 137 w 318"/>
                  <a:gd name="T29" fmla="*/ 45 h 226"/>
                  <a:gd name="T30" fmla="*/ 143 w 318"/>
                  <a:gd name="T31" fmla="*/ 41 h 226"/>
                  <a:gd name="T32" fmla="*/ 152 w 318"/>
                  <a:gd name="T33" fmla="*/ 40 h 226"/>
                  <a:gd name="T34" fmla="*/ 161 w 318"/>
                  <a:gd name="T35" fmla="*/ 41 h 226"/>
                  <a:gd name="T36" fmla="*/ 171 w 318"/>
                  <a:gd name="T37" fmla="*/ 44 h 226"/>
                  <a:gd name="T38" fmla="*/ 37 w 318"/>
                  <a:gd name="T39" fmla="*/ 6 h 226"/>
                  <a:gd name="T40" fmla="*/ 37 w 318"/>
                  <a:gd name="T41" fmla="*/ 6 h 226"/>
                  <a:gd name="T42" fmla="*/ 26 w 318"/>
                  <a:gd name="T43" fmla="*/ 1 h 226"/>
                  <a:gd name="T44" fmla="*/ 17 w 318"/>
                  <a:gd name="T45" fmla="*/ 0 h 226"/>
                  <a:gd name="T46" fmla="*/ 10 w 318"/>
                  <a:gd name="T47" fmla="*/ 1 h 226"/>
                  <a:gd name="T48" fmla="*/ 3 w 318"/>
                  <a:gd name="T49" fmla="*/ 5 h 226"/>
                  <a:gd name="T50" fmla="*/ 0 w 318"/>
                  <a:gd name="T51" fmla="*/ 11 h 226"/>
                  <a:gd name="T52" fmla="*/ 0 w 318"/>
                  <a:gd name="T53" fmla="*/ 20 h 226"/>
                  <a:gd name="T54" fmla="*/ 3 w 318"/>
                  <a:gd name="T55" fmla="*/ 31 h 226"/>
                  <a:gd name="T56" fmla="*/ 10 w 318"/>
                  <a:gd name="T57" fmla="*/ 44 h 226"/>
                  <a:gd name="T58" fmla="*/ 10 w 318"/>
                  <a:gd name="T59" fmla="*/ 44 h 226"/>
                  <a:gd name="T60" fmla="*/ 21 w 318"/>
                  <a:gd name="T61" fmla="*/ 61 h 226"/>
                  <a:gd name="T62" fmla="*/ 32 w 318"/>
                  <a:gd name="T63" fmla="*/ 80 h 226"/>
                  <a:gd name="T64" fmla="*/ 41 w 318"/>
                  <a:gd name="T65" fmla="*/ 99 h 226"/>
                  <a:gd name="T66" fmla="*/ 55 w 318"/>
                  <a:gd name="T67" fmla="*/ 118 h 226"/>
                  <a:gd name="T68" fmla="*/ 73 w 318"/>
                  <a:gd name="T69" fmla="*/ 137 h 226"/>
                  <a:gd name="T70" fmla="*/ 100 w 318"/>
                  <a:gd name="T71" fmla="*/ 156 h 226"/>
                  <a:gd name="T72" fmla="*/ 136 w 318"/>
                  <a:gd name="T73" fmla="*/ 172 h 226"/>
                  <a:gd name="T74" fmla="*/ 184 w 318"/>
                  <a:gd name="T75" fmla="*/ 189 h 226"/>
                  <a:gd name="T76" fmla="*/ 318 w 318"/>
                  <a:gd name="T77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18" h="226">
                    <a:moveTo>
                      <a:pt x="318" y="226"/>
                    </a:moveTo>
                    <a:lnTo>
                      <a:pt x="318" y="226"/>
                    </a:lnTo>
                    <a:lnTo>
                      <a:pt x="270" y="210"/>
                    </a:lnTo>
                    <a:lnTo>
                      <a:pt x="234" y="192"/>
                    </a:lnTo>
                    <a:lnTo>
                      <a:pt x="207" y="175"/>
                    </a:lnTo>
                    <a:lnTo>
                      <a:pt x="189" y="156"/>
                    </a:lnTo>
                    <a:lnTo>
                      <a:pt x="175" y="136"/>
                    </a:lnTo>
                    <a:lnTo>
                      <a:pt x="164" y="117"/>
                    </a:lnTo>
                    <a:lnTo>
                      <a:pt x="155" y="99"/>
                    </a:lnTo>
                    <a:lnTo>
                      <a:pt x="145" y="82"/>
                    </a:lnTo>
                    <a:lnTo>
                      <a:pt x="136" y="69"/>
                    </a:lnTo>
                    <a:lnTo>
                      <a:pt x="132" y="59"/>
                    </a:lnTo>
                    <a:lnTo>
                      <a:pt x="134" y="51"/>
                    </a:lnTo>
                    <a:lnTo>
                      <a:pt x="137" y="45"/>
                    </a:lnTo>
                    <a:lnTo>
                      <a:pt x="143" y="41"/>
                    </a:lnTo>
                    <a:lnTo>
                      <a:pt x="152" y="40"/>
                    </a:lnTo>
                    <a:lnTo>
                      <a:pt x="161" y="41"/>
                    </a:lnTo>
                    <a:lnTo>
                      <a:pt x="171" y="44"/>
                    </a:lnTo>
                    <a:lnTo>
                      <a:pt x="37" y="6"/>
                    </a:lnTo>
                    <a:lnTo>
                      <a:pt x="26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3" y="31"/>
                    </a:lnTo>
                    <a:lnTo>
                      <a:pt x="10" y="44"/>
                    </a:lnTo>
                    <a:lnTo>
                      <a:pt x="21" y="61"/>
                    </a:lnTo>
                    <a:lnTo>
                      <a:pt x="32" y="80"/>
                    </a:lnTo>
                    <a:lnTo>
                      <a:pt x="41" y="99"/>
                    </a:lnTo>
                    <a:lnTo>
                      <a:pt x="55" y="118"/>
                    </a:lnTo>
                    <a:lnTo>
                      <a:pt x="73" y="137"/>
                    </a:lnTo>
                    <a:lnTo>
                      <a:pt x="100" y="156"/>
                    </a:lnTo>
                    <a:lnTo>
                      <a:pt x="136" y="172"/>
                    </a:lnTo>
                    <a:lnTo>
                      <a:pt x="184" y="189"/>
                    </a:lnTo>
                    <a:lnTo>
                      <a:pt x="318" y="22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75"/>
              <p:cNvSpPr>
                <a:spLocks/>
              </p:cNvSpPr>
              <p:nvPr/>
            </p:nvSpPr>
            <p:spPr bwMode="auto">
              <a:xfrm>
                <a:off x="5566" y="11265"/>
                <a:ext cx="812" cy="246"/>
              </a:xfrm>
              <a:custGeom>
                <a:avLst/>
                <a:gdLst>
                  <a:gd name="T0" fmla="*/ 0 w 812"/>
                  <a:gd name="T1" fmla="*/ 0 h 246"/>
                  <a:gd name="T2" fmla="*/ 812 w 812"/>
                  <a:gd name="T3" fmla="*/ 236 h 246"/>
                  <a:gd name="T4" fmla="*/ 797 w 812"/>
                  <a:gd name="T5" fmla="*/ 246 h 246"/>
                  <a:gd name="T6" fmla="*/ 0 w 812"/>
                  <a:gd name="T7" fmla="*/ 11 h 246"/>
                  <a:gd name="T8" fmla="*/ 0 w 812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2" h="246">
                    <a:moveTo>
                      <a:pt x="0" y="0"/>
                    </a:moveTo>
                    <a:lnTo>
                      <a:pt x="812" y="236"/>
                    </a:lnTo>
                    <a:lnTo>
                      <a:pt x="797" y="246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76"/>
            <p:cNvGrpSpPr>
              <a:grpSpLocks/>
            </p:cNvGrpSpPr>
            <p:nvPr/>
          </p:nvGrpSpPr>
          <p:grpSpPr bwMode="auto">
            <a:xfrm>
              <a:off x="4764" y="10013"/>
              <a:ext cx="2463" cy="1546"/>
              <a:chOff x="4764" y="10013"/>
              <a:chExt cx="2463" cy="1546"/>
            </a:xfrm>
          </p:grpSpPr>
          <p:grpSp>
            <p:nvGrpSpPr>
              <p:cNvPr id="69" name="Group 77"/>
              <p:cNvGrpSpPr>
                <a:grpSpLocks/>
              </p:cNvGrpSpPr>
              <p:nvPr/>
            </p:nvGrpSpPr>
            <p:grpSpPr bwMode="auto">
              <a:xfrm>
                <a:off x="4972" y="10317"/>
                <a:ext cx="2255" cy="821"/>
                <a:chOff x="4972" y="10317"/>
                <a:chExt cx="2255" cy="821"/>
              </a:xfrm>
            </p:grpSpPr>
            <p:sp>
              <p:nvSpPr>
                <p:cNvPr id="75" name="Freeform 78"/>
                <p:cNvSpPr>
                  <a:spLocks/>
                </p:cNvSpPr>
                <p:nvPr/>
              </p:nvSpPr>
              <p:spPr bwMode="auto">
                <a:xfrm>
                  <a:off x="4972" y="10317"/>
                  <a:ext cx="2255" cy="821"/>
                </a:xfrm>
                <a:custGeom>
                  <a:avLst/>
                  <a:gdLst>
                    <a:gd name="T0" fmla="*/ 454 w 2255"/>
                    <a:gd name="T1" fmla="*/ 20 h 821"/>
                    <a:gd name="T2" fmla="*/ 565 w 2255"/>
                    <a:gd name="T3" fmla="*/ 41 h 821"/>
                    <a:gd name="T4" fmla="*/ 667 w 2255"/>
                    <a:gd name="T5" fmla="*/ 43 h 821"/>
                    <a:gd name="T6" fmla="*/ 764 w 2255"/>
                    <a:gd name="T7" fmla="*/ 36 h 821"/>
                    <a:gd name="T8" fmla="*/ 854 w 2255"/>
                    <a:gd name="T9" fmla="*/ 28 h 821"/>
                    <a:gd name="T10" fmla="*/ 937 w 2255"/>
                    <a:gd name="T11" fmla="*/ 26 h 821"/>
                    <a:gd name="T12" fmla="*/ 1017 w 2255"/>
                    <a:gd name="T13" fmla="*/ 40 h 821"/>
                    <a:gd name="T14" fmla="*/ 1093 w 2255"/>
                    <a:gd name="T15" fmla="*/ 77 h 821"/>
                    <a:gd name="T16" fmla="*/ 1166 w 2255"/>
                    <a:gd name="T17" fmla="*/ 80 h 821"/>
                    <a:gd name="T18" fmla="*/ 1232 w 2255"/>
                    <a:gd name="T19" fmla="*/ 41 h 821"/>
                    <a:gd name="T20" fmla="*/ 1290 w 2255"/>
                    <a:gd name="T21" fmla="*/ 18 h 821"/>
                    <a:gd name="T22" fmla="*/ 1343 w 2255"/>
                    <a:gd name="T23" fmla="*/ 8 h 821"/>
                    <a:gd name="T24" fmla="*/ 1389 w 2255"/>
                    <a:gd name="T25" fmla="*/ 7 h 821"/>
                    <a:gd name="T26" fmla="*/ 1435 w 2255"/>
                    <a:gd name="T27" fmla="*/ 13 h 821"/>
                    <a:gd name="T28" fmla="*/ 1481 w 2255"/>
                    <a:gd name="T29" fmla="*/ 22 h 821"/>
                    <a:gd name="T30" fmla="*/ 1532 w 2255"/>
                    <a:gd name="T31" fmla="*/ 30 h 821"/>
                    <a:gd name="T32" fmla="*/ 1590 w 2255"/>
                    <a:gd name="T33" fmla="*/ 38 h 821"/>
                    <a:gd name="T34" fmla="*/ 1656 w 2255"/>
                    <a:gd name="T35" fmla="*/ 40 h 821"/>
                    <a:gd name="T36" fmla="*/ 1733 w 2255"/>
                    <a:gd name="T37" fmla="*/ 36 h 821"/>
                    <a:gd name="T38" fmla="*/ 1821 w 2255"/>
                    <a:gd name="T39" fmla="*/ 23 h 821"/>
                    <a:gd name="T40" fmla="*/ 1877 w 2255"/>
                    <a:gd name="T41" fmla="*/ 28 h 821"/>
                    <a:gd name="T42" fmla="*/ 1901 w 2255"/>
                    <a:gd name="T43" fmla="*/ 66 h 821"/>
                    <a:gd name="T44" fmla="*/ 1935 w 2255"/>
                    <a:gd name="T45" fmla="*/ 103 h 821"/>
                    <a:gd name="T46" fmla="*/ 1968 w 2255"/>
                    <a:gd name="T47" fmla="*/ 130 h 821"/>
                    <a:gd name="T48" fmla="*/ 2255 w 2255"/>
                    <a:gd name="T49" fmla="*/ 782 h 821"/>
                    <a:gd name="T50" fmla="*/ 1274 w 2255"/>
                    <a:gd name="T51" fmla="*/ 784 h 821"/>
                    <a:gd name="T52" fmla="*/ 1290 w 2255"/>
                    <a:gd name="T53" fmla="*/ 795 h 821"/>
                    <a:gd name="T54" fmla="*/ 1304 w 2255"/>
                    <a:gd name="T55" fmla="*/ 808 h 821"/>
                    <a:gd name="T56" fmla="*/ 1296 w 2255"/>
                    <a:gd name="T57" fmla="*/ 820 h 821"/>
                    <a:gd name="T58" fmla="*/ 1244 w 2255"/>
                    <a:gd name="T59" fmla="*/ 821 h 821"/>
                    <a:gd name="T60" fmla="*/ 1150 w 2255"/>
                    <a:gd name="T61" fmla="*/ 821 h 821"/>
                    <a:gd name="T62" fmla="*/ 1051 w 2255"/>
                    <a:gd name="T63" fmla="*/ 821 h 821"/>
                    <a:gd name="T64" fmla="*/ 983 w 2255"/>
                    <a:gd name="T65" fmla="*/ 821 h 821"/>
                    <a:gd name="T66" fmla="*/ 949 w 2255"/>
                    <a:gd name="T67" fmla="*/ 820 h 821"/>
                    <a:gd name="T68" fmla="*/ 935 w 2255"/>
                    <a:gd name="T69" fmla="*/ 808 h 821"/>
                    <a:gd name="T70" fmla="*/ 947 w 2255"/>
                    <a:gd name="T71" fmla="*/ 795 h 821"/>
                    <a:gd name="T72" fmla="*/ 963 w 2255"/>
                    <a:gd name="T73" fmla="*/ 784 h 821"/>
                    <a:gd name="T74" fmla="*/ 0 w 2255"/>
                    <a:gd name="T75" fmla="*/ 782 h 821"/>
                    <a:gd name="T76" fmla="*/ 263 w 2255"/>
                    <a:gd name="T77" fmla="*/ 123 h 821"/>
                    <a:gd name="T78" fmla="*/ 295 w 2255"/>
                    <a:gd name="T79" fmla="*/ 105 h 821"/>
                    <a:gd name="T80" fmla="*/ 324 w 2255"/>
                    <a:gd name="T81" fmla="*/ 79 h 821"/>
                    <a:gd name="T82" fmla="*/ 346 w 2255"/>
                    <a:gd name="T83" fmla="*/ 48 h 821"/>
                    <a:gd name="T84" fmla="*/ 384 w 2255"/>
                    <a:gd name="T85" fmla="*/ 35 h 8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255" h="821">
                      <a:moveTo>
                        <a:pt x="394" y="0"/>
                      </a:moveTo>
                      <a:lnTo>
                        <a:pt x="454" y="20"/>
                      </a:lnTo>
                      <a:lnTo>
                        <a:pt x="509" y="33"/>
                      </a:lnTo>
                      <a:lnTo>
                        <a:pt x="565" y="41"/>
                      </a:lnTo>
                      <a:lnTo>
                        <a:pt x="617" y="44"/>
                      </a:lnTo>
                      <a:lnTo>
                        <a:pt x="667" y="43"/>
                      </a:lnTo>
                      <a:lnTo>
                        <a:pt x="716" y="41"/>
                      </a:lnTo>
                      <a:lnTo>
                        <a:pt x="764" y="36"/>
                      </a:lnTo>
                      <a:lnTo>
                        <a:pt x="810" y="31"/>
                      </a:lnTo>
                      <a:lnTo>
                        <a:pt x="854" y="28"/>
                      </a:lnTo>
                      <a:lnTo>
                        <a:pt x="896" y="26"/>
                      </a:lnTo>
                      <a:lnTo>
                        <a:pt x="937" y="26"/>
                      </a:lnTo>
                      <a:lnTo>
                        <a:pt x="977" y="31"/>
                      </a:lnTo>
                      <a:lnTo>
                        <a:pt x="1017" y="40"/>
                      </a:lnTo>
                      <a:lnTo>
                        <a:pt x="1055" y="54"/>
                      </a:lnTo>
                      <a:lnTo>
                        <a:pt x="1093" y="77"/>
                      </a:lnTo>
                      <a:lnTo>
                        <a:pt x="1128" y="107"/>
                      </a:lnTo>
                      <a:lnTo>
                        <a:pt x="1166" y="80"/>
                      </a:lnTo>
                      <a:lnTo>
                        <a:pt x="1200" y="58"/>
                      </a:lnTo>
                      <a:lnTo>
                        <a:pt x="1232" y="41"/>
                      </a:lnTo>
                      <a:lnTo>
                        <a:pt x="1262" y="26"/>
                      </a:lnTo>
                      <a:lnTo>
                        <a:pt x="1290" y="18"/>
                      </a:lnTo>
                      <a:lnTo>
                        <a:pt x="1318" y="12"/>
                      </a:lnTo>
                      <a:lnTo>
                        <a:pt x="1343" y="8"/>
                      </a:lnTo>
                      <a:lnTo>
                        <a:pt x="1367" y="7"/>
                      </a:lnTo>
                      <a:lnTo>
                        <a:pt x="1389" y="7"/>
                      </a:lnTo>
                      <a:lnTo>
                        <a:pt x="1411" y="10"/>
                      </a:lnTo>
                      <a:lnTo>
                        <a:pt x="1435" y="13"/>
                      </a:lnTo>
                      <a:lnTo>
                        <a:pt x="1457" y="17"/>
                      </a:lnTo>
                      <a:lnTo>
                        <a:pt x="1481" y="22"/>
                      </a:lnTo>
                      <a:lnTo>
                        <a:pt x="1507" y="26"/>
                      </a:lnTo>
                      <a:lnTo>
                        <a:pt x="1532" y="30"/>
                      </a:lnTo>
                      <a:lnTo>
                        <a:pt x="1560" y="35"/>
                      </a:lnTo>
                      <a:lnTo>
                        <a:pt x="1590" y="38"/>
                      </a:lnTo>
                      <a:lnTo>
                        <a:pt x="1622" y="40"/>
                      </a:lnTo>
                      <a:lnTo>
                        <a:pt x="1656" y="40"/>
                      </a:lnTo>
                      <a:lnTo>
                        <a:pt x="1694" y="40"/>
                      </a:lnTo>
                      <a:lnTo>
                        <a:pt x="1733" y="36"/>
                      </a:lnTo>
                      <a:lnTo>
                        <a:pt x="1775" y="31"/>
                      </a:lnTo>
                      <a:lnTo>
                        <a:pt x="1821" y="23"/>
                      </a:lnTo>
                      <a:lnTo>
                        <a:pt x="1871" y="13"/>
                      </a:lnTo>
                      <a:lnTo>
                        <a:pt x="1877" y="28"/>
                      </a:lnTo>
                      <a:lnTo>
                        <a:pt x="1889" y="46"/>
                      </a:lnTo>
                      <a:lnTo>
                        <a:pt x="1901" y="66"/>
                      </a:lnTo>
                      <a:lnTo>
                        <a:pt x="1917" y="85"/>
                      </a:lnTo>
                      <a:lnTo>
                        <a:pt x="1935" y="103"/>
                      </a:lnTo>
                      <a:lnTo>
                        <a:pt x="1952" y="120"/>
                      </a:lnTo>
                      <a:lnTo>
                        <a:pt x="1968" y="130"/>
                      </a:lnTo>
                      <a:lnTo>
                        <a:pt x="1986" y="134"/>
                      </a:lnTo>
                      <a:lnTo>
                        <a:pt x="2255" y="782"/>
                      </a:lnTo>
                      <a:lnTo>
                        <a:pt x="1270" y="782"/>
                      </a:lnTo>
                      <a:lnTo>
                        <a:pt x="1274" y="784"/>
                      </a:lnTo>
                      <a:lnTo>
                        <a:pt x="1280" y="789"/>
                      </a:lnTo>
                      <a:lnTo>
                        <a:pt x="1290" y="795"/>
                      </a:lnTo>
                      <a:lnTo>
                        <a:pt x="1298" y="802"/>
                      </a:lnTo>
                      <a:lnTo>
                        <a:pt x="1304" y="808"/>
                      </a:lnTo>
                      <a:lnTo>
                        <a:pt x="1304" y="815"/>
                      </a:lnTo>
                      <a:lnTo>
                        <a:pt x="1296" y="820"/>
                      </a:lnTo>
                      <a:lnTo>
                        <a:pt x="1276" y="821"/>
                      </a:lnTo>
                      <a:lnTo>
                        <a:pt x="1244" y="821"/>
                      </a:lnTo>
                      <a:lnTo>
                        <a:pt x="1200" y="821"/>
                      </a:lnTo>
                      <a:lnTo>
                        <a:pt x="1150" y="821"/>
                      </a:lnTo>
                      <a:lnTo>
                        <a:pt x="1099" y="821"/>
                      </a:lnTo>
                      <a:lnTo>
                        <a:pt x="1051" y="821"/>
                      </a:lnTo>
                      <a:lnTo>
                        <a:pt x="1011" y="821"/>
                      </a:lnTo>
                      <a:lnTo>
                        <a:pt x="983" y="821"/>
                      </a:lnTo>
                      <a:lnTo>
                        <a:pt x="973" y="821"/>
                      </a:lnTo>
                      <a:lnTo>
                        <a:pt x="949" y="820"/>
                      </a:lnTo>
                      <a:lnTo>
                        <a:pt x="937" y="815"/>
                      </a:lnTo>
                      <a:lnTo>
                        <a:pt x="935" y="808"/>
                      </a:lnTo>
                      <a:lnTo>
                        <a:pt x="939" y="802"/>
                      </a:lnTo>
                      <a:lnTo>
                        <a:pt x="947" y="795"/>
                      </a:lnTo>
                      <a:lnTo>
                        <a:pt x="957" y="789"/>
                      </a:lnTo>
                      <a:lnTo>
                        <a:pt x="963" y="784"/>
                      </a:lnTo>
                      <a:lnTo>
                        <a:pt x="967" y="782"/>
                      </a:lnTo>
                      <a:lnTo>
                        <a:pt x="0" y="782"/>
                      </a:lnTo>
                      <a:lnTo>
                        <a:pt x="249" y="126"/>
                      </a:lnTo>
                      <a:lnTo>
                        <a:pt x="263" y="123"/>
                      </a:lnTo>
                      <a:lnTo>
                        <a:pt x="279" y="116"/>
                      </a:lnTo>
                      <a:lnTo>
                        <a:pt x="295" y="105"/>
                      </a:lnTo>
                      <a:lnTo>
                        <a:pt x="310" y="94"/>
                      </a:lnTo>
                      <a:lnTo>
                        <a:pt x="324" y="79"/>
                      </a:lnTo>
                      <a:lnTo>
                        <a:pt x="336" y="64"/>
                      </a:lnTo>
                      <a:lnTo>
                        <a:pt x="346" y="48"/>
                      </a:lnTo>
                      <a:lnTo>
                        <a:pt x="354" y="33"/>
                      </a:lnTo>
                      <a:lnTo>
                        <a:pt x="384" y="35"/>
                      </a:lnTo>
                      <a:lnTo>
                        <a:pt x="3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reeform 79"/>
                <p:cNvSpPr>
                  <a:spLocks/>
                </p:cNvSpPr>
                <p:nvPr/>
              </p:nvSpPr>
              <p:spPr bwMode="auto">
                <a:xfrm>
                  <a:off x="5943" y="11063"/>
                  <a:ext cx="293" cy="59"/>
                </a:xfrm>
                <a:custGeom>
                  <a:avLst/>
                  <a:gdLst>
                    <a:gd name="T0" fmla="*/ 0 w 293"/>
                    <a:gd name="T1" fmla="*/ 59 h 59"/>
                    <a:gd name="T2" fmla="*/ 293 w 293"/>
                    <a:gd name="T3" fmla="*/ 59 h 59"/>
                    <a:gd name="T4" fmla="*/ 275 w 293"/>
                    <a:gd name="T5" fmla="*/ 53 h 59"/>
                    <a:gd name="T6" fmla="*/ 257 w 293"/>
                    <a:gd name="T7" fmla="*/ 44 h 59"/>
                    <a:gd name="T8" fmla="*/ 239 w 293"/>
                    <a:gd name="T9" fmla="*/ 35 h 59"/>
                    <a:gd name="T10" fmla="*/ 223 w 293"/>
                    <a:gd name="T11" fmla="*/ 25 h 59"/>
                    <a:gd name="T12" fmla="*/ 207 w 293"/>
                    <a:gd name="T13" fmla="*/ 15 h 59"/>
                    <a:gd name="T14" fmla="*/ 191 w 293"/>
                    <a:gd name="T15" fmla="*/ 7 h 59"/>
                    <a:gd name="T16" fmla="*/ 175 w 293"/>
                    <a:gd name="T17" fmla="*/ 2 h 59"/>
                    <a:gd name="T18" fmla="*/ 157 w 293"/>
                    <a:gd name="T19" fmla="*/ 0 h 59"/>
                    <a:gd name="T20" fmla="*/ 132 w 293"/>
                    <a:gd name="T21" fmla="*/ 2 h 59"/>
                    <a:gd name="T22" fmla="*/ 108 w 293"/>
                    <a:gd name="T23" fmla="*/ 8 h 59"/>
                    <a:gd name="T24" fmla="*/ 88 w 293"/>
                    <a:gd name="T25" fmla="*/ 17 h 59"/>
                    <a:gd name="T26" fmla="*/ 70 w 293"/>
                    <a:gd name="T27" fmla="*/ 25 h 59"/>
                    <a:gd name="T28" fmla="*/ 52 w 293"/>
                    <a:gd name="T29" fmla="*/ 36 h 59"/>
                    <a:gd name="T30" fmla="*/ 36 w 293"/>
                    <a:gd name="T31" fmla="*/ 44 h 59"/>
                    <a:gd name="T32" fmla="*/ 18 w 293"/>
                    <a:gd name="T33" fmla="*/ 53 h 59"/>
                    <a:gd name="T34" fmla="*/ 0 w 293"/>
                    <a:gd name="T3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93" h="59">
                      <a:moveTo>
                        <a:pt x="0" y="59"/>
                      </a:moveTo>
                      <a:lnTo>
                        <a:pt x="293" y="59"/>
                      </a:lnTo>
                      <a:lnTo>
                        <a:pt x="275" y="53"/>
                      </a:lnTo>
                      <a:lnTo>
                        <a:pt x="257" y="44"/>
                      </a:lnTo>
                      <a:lnTo>
                        <a:pt x="239" y="35"/>
                      </a:lnTo>
                      <a:lnTo>
                        <a:pt x="223" y="25"/>
                      </a:lnTo>
                      <a:lnTo>
                        <a:pt x="207" y="15"/>
                      </a:lnTo>
                      <a:lnTo>
                        <a:pt x="191" y="7"/>
                      </a:lnTo>
                      <a:lnTo>
                        <a:pt x="175" y="2"/>
                      </a:lnTo>
                      <a:lnTo>
                        <a:pt x="157" y="0"/>
                      </a:lnTo>
                      <a:lnTo>
                        <a:pt x="132" y="2"/>
                      </a:lnTo>
                      <a:lnTo>
                        <a:pt x="108" y="8"/>
                      </a:lnTo>
                      <a:lnTo>
                        <a:pt x="88" y="17"/>
                      </a:lnTo>
                      <a:lnTo>
                        <a:pt x="70" y="25"/>
                      </a:lnTo>
                      <a:lnTo>
                        <a:pt x="52" y="36"/>
                      </a:lnTo>
                      <a:lnTo>
                        <a:pt x="36" y="44"/>
                      </a:lnTo>
                      <a:lnTo>
                        <a:pt x="18" y="53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 80"/>
                <p:cNvSpPr>
                  <a:spLocks/>
                </p:cNvSpPr>
                <p:nvPr/>
              </p:nvSpPr>
              <p:spPr bwMode="auto">
                <a:xfrm>
                  <a:off x="5024" y="10415"/>
                  <a:ext cx="280" cy="622"/>
                </a:xfrm>
                <a:custGeom>
                  <a:avLst/>
                  <a:gdLst>
                    <a:gd name="T0" fmla="*/ 221 w 280"/>
                    <a:gd name="T1" fmla="*/ 46 h 622"/>
                    <a:gd name="T2" fmla="*/ 0 w 280"/>
                    <a:gd name="T3" fmla="*/ 622 h 622"/>
                    <a:gd name="T4" fmla="*/ 14 w 280"/>
                    <a:gd name="T5" fmla="*/ 616 h 622"/>
                    <a:gd name="T6" fmla="*/ 30 w 280"/>
                    <a:gd name="T7" fmla="*/ 606 h 622"/>
                    <a:gd name="T8" fmla="*/ 45 w 280"/>
                    <a:gd name="T9" fmla="*/ 593 h 622"/>
                    <a:gd name="T10" fmla="*/ 63 w 280"/>
                    <a:gd name="T11" fmla="*/ 580 h 622"/>
                    <a:gd name="T12" fmla="*/ 79 w 280"/>
                    <a:gd name="T13" fmla="*/ 565 h 622"/>
                    <a:gd name="T14" fmla="*/ 95 w 280"/>
                    <a:gd name="T15" fmla="*/ 552 h 622"/>
                    <a:gd name="T16" fmla="*/ 109 w 280"/>
                    <a:gd name="T17" fmla="*/ 537 h 622"/>
                    <a:gd name="T18" fmla="*/ 119 w 280"/>
                    <a:gd name="T19" fmla="*/ 524 h 622"/>
                    <a:gd name="T20" fmla="*/ 280 w 280"/>
                    <a:gd name="T21" fmla="*/ 0 h 622"/>
                    <a:gd name="T22" fmla="*/ 276 w 280"/>
                    <a:gd name="T23" fmla="*/ 5 h 622"/>
                    <a:gd name="T24" fmla="*/ 270 w 280"/>
                    <a:gd name="T25" fmla="*/ 12 h 622"/>
                    <a:gd name="T26" fmla="*/ 262 w 280"/>
                    <a:gd name="T27" fmla="*/ 18 h 622"/>
                    <a:gd name="T28" fmla="*/ 256 w 280"/>
                    <a:gd name="T29" fmla="*/ 25 h 622"/>
                    <a:gd name="T30" fmla="*/ 246 w 280"/>
                    <a:gd name="T31" fmla="*/ 32 h 622"/>
                    <a:gd name="T32" fmla="*/ 239 w 280"/>
                    <a:gd name="T33" fmla="*/ 36 h 622"/>
                    <a:gd name="T34" fmla="*/ 231 w 280"/>
                    <a:gd name="T35" fmla="*/ 41 h 622"/>
                    <a:gd name="T36" fmla="*/ 221 w 280"/>
                    <a:gd name="T37" fmla="*/ 46 h 6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0" h="622">
                      <a:moveTo>
                        <a:pt x="221" y="46"/>
                      </a:moveTo>
                      <a:lnTo>
                        <a:pt x="0" y="622"/>
                      </a:lnTo>
                      <a:lnTo>
                        <a:pt x="14" y="616"/>
                      </a:lnTo>
                      <a:lnTo>
                        <a:pt x="30" y="606"/>
                      </a:lnTo>
                      <a:lnTo>
                        <a:pt x="45" y="593"/>
                      </a:lnTo>
                      <a:lnTo>
                        <a:pt x="63" y="580"/>
                      </a:lnTo>
                      <a:lnTo>
                        <a:pt x="79" y="565"/>
                      </a:lnTo>
                      <a:lnTo>
                        <a:pt x="95" y="552"/>
                      </a:lnTo>
                      <a:lnTo>
                        <a:pt x="109" y="537"/>
                      </a:lnTo>
                      <a:lnTo>
                        <a:pt x="119" y="524"/>
                      </a:lnTo>
                      <a:lnTo>
                        <a:pt x="280" y="0"/>
                      </a:lnTo>
                      <a:lnTo>
                        <a:pt x="276" y="5"/>
                      </a:lnTo>
                      <a:lnTo>
                        <a:pt x="270" y="12"/>
                      </a:lnTo>
                      <a:lnTo>
                        <a:pt x="262" y="18"/>
                      </a:lnTo>
                      <a:lnTo>
                        <a:pt x="256" y="25"/>
                      </a:lnTo>
                      <a:lnTo>
                        <a:pt x="246" y="32"/>
                      </a:lnTo>
                      <a:lnTo>
                        <a:pt x="239" y="36"/>
                      </a:lnTo>
                      <a:lnTo>
                        <a:pt x="231" y="41"/>
                      </a:lnTo>
                      <a:lnTo>
                        <a:pt x="221" y="46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 81"/>
                <p:cNvSpPr>
                  <a:spLocks/>
                </p:cNvSpPr>
                <p:nvPr/>
              </p:nvSpPr>
              <p:spPr bwMode="auto">
                <a:xfrm>
                  <a:off x="6108" y="10908"/>
                  <a:ext cx="928" cy="137"/>
                </a:xfrm>
                <a:custGeom>
                  <a:avLst/>
                  <a:gdLst>
                    <a:gd name="T0" fmla="*/ 0 w 928"/>
                    <a:gd name="T1" fmla="*/ 96 h 137"/>
                    <a:gd name="T2" fmla="*/ 52 w 928"/>
                    <a:gd name="T3" fmla="*/ 59 h 137"/>
                    <a:gd name="T4" fmla="*/ 110 w 928"/>
                    <a:gd name="T5" fmla="*/ 31 h 137"/>
                    <a:gd name="T6" fmla="*/ 170 w 928"/>
                    <a:gd name="T7" fmla="*/ 13 h 137"/>
                    <a:gd name="T8" fmla="*/ 231 w 928"/>
                    <a:gd name="T9" fmla="*/ 3 h 137"/>
                    <a:gd name="T10" fmla="*/ 297 w 928"/>
                    <a:gd name="T11" fmla="*/ 0 h 137"/>
                    <a:gd name="T12" fmla="*/ 363 w 928"/>
                    <a:gd name="T13" fmla="*/ 1 h 137"/>
                    <a:gd name="T14" fmla="*/ 428 w 928"/>
                    <a:gd name="T15" fmla="*/ 8 h 137"/>
                    <a:gd name="T16" fmla="*/ 494 w 928"/>
                    <a:gd name="T17" fmla="*/ 16 h 137"/>
                    <a:gd name="T18" fmla="*/ 558 w 928"/>
                    <a:gd name="T19" fmla="*/ 28 h 137"/>
                    <a:gd name="T20" fmla="*/ 619 w 928"/>
                    <a:gd name="T21" fmla="*/ 41 h 137"/>
                    <a:gd name="T22" fmla="*/ 679 w 928"/>
                    <a:gd name="T23" fmla="*/ 52 h 137"/>
                    <a:gd name="T24" fmla="*/ 735 w 928"/>
                    <a:gd name="T25" fmla="*/ 62 h 137"/>
                    <a:gd name="T26" fmla="*/ 787 w 928"/>
                    <a:gd name="T27" fmla="*/ 69 h 137"/>
                    <a:gd name="T28" fmla="*/ 834 w 928"/>
                    <a:gd name="T29" fmla="*/ 72 h 137"/>
                    <a:gd name="T30" fmla="*/ 876 w 928"/>
                    <a:gd name="T31" fmla="*/ 69 h 137"/>
                    <a:gd name="T32" fmla="*/ 910 w 928"/>
                    <a:gd name="T33" fmla="*/ 60 h 137"/>
                    <a:gd name="T34" fmla="*/ 928 w 928"/>
                    <a:gd name="T35" fmla="*/ 82 h 137"/>
                    <a:gd name="T36" fmla="*/ 886 w 928"/>
                    <a:gd name="T37" fmla="*/ 93 h 137"/>
                    <a:gd name="T38" fmla="*/ 842 w 928"/>
                    <a:gd name="T39" fmla="*/ 96 h 137"/>
                    <a:gd name="T40" fmla="*/ 795 w 928"/>
                    <a:gd name="T41" fmla="*/ 95 h 137"/>
                    <a:gd name="T42" fmla="*/ 745 w 928"/>
                    <a:gd name="T43" fmla="*/ 90 h 137"/>
                    <a:gd name="T44" fmla="*/ 693 w 928"/>
                    <a:gd name="T45" fmla="*/ 82 h 137"/>
                    <a:gd name="T46" fmla="*/ 639 w 928"/>
                    <a:gd name="T47" fmla="*/ 70 h 137"/>
                    <a:gd name="T48" fmla="*/ 584 w 928"/>
                    <a:gd name="T49" fmla="*/ 60 h 137"/>
                    <a:gd name="T50" fmla="*/ 524 w 928"/>
                    <a:gd name="T51" fmla="*/ 49 h 137"/>
                    <a:gd name="T52" fmla="*/ 464 w 928"/>
                    <a:gd name="T53" fmla="*/ 41 h 137"/>
                    <a:gd name="T54" fmla="*/ 402 w 928"/>
                    <a:gd name="T55" fmla="*/ 36 h 137"/>
                    <a:gd name="T56" fmla="*/ 339 w 928"/>
                    <a:gd name="T57" fmla="*/ 34 h 137"/>
                    <a:gd name="T58" fmla="*/ 273 w 928"/>
                    <a:gd name="T59" fmla="*/ 39 h 137"/>
                    <a:gd name="T60" fmla="*/ 207 w 928"/>
                    <a:gd name="T61" fmla="*/ 51 h 137"/>
                    <a:gd name="T62" fmla="*/ 140 w 928"/>
                    <a:gd name="T63" fmla="*/ 70 h 137"/>
                    <a:gd name="T64" fmla="*/ 70 w 928"/>
                    <a:gd name="T65" fmla="*/ 98 h 137"/>
                    <a:gd name="T66" fmla="*/ 0 w 928"/>
                    <a:gd name="T67" fmla="*/ 137 h 137"/>
                    <a:gd name="T68" fmla="*/ 2 w 928"/>
                    <a:gd name="T69" fmla="*/ 129 h 137"/>
                    <a:gd name="T70" fmla="*/ 2 w 928"/>
                    <a:gd name="T71" fmla="*/ 119 h 137"/>
                    <a:gd name="T72" fmla="*/ 2 w 928"/>
                    <a:gd name="T73" fmla="*/ 108 h 137"/>
                    <a:gd name="T74" fmla="*/ 0 w 928"/>
                    <a:gd name="T75" fmla="*/ 96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928" h="137">
                      <a:moveTo>
                        <a:pt x="0" y="96"/>
                      </a:moveTo>
                      <a:lnTo>
                        <a:pt x="52" y="59"/>
                      </a:lnTo>
                      <a:lnTo>
                        <a:pt x="110" y="31"/>
                      </a:lnTo>
                      <a:lnTo>
                        <a:pt x="170" y="13"/>
                      </a:lnTo>
                      <a:lnTo>
                        <a:pt x="231" y="3"/>
                      </a:lnTo>
                      <a:lnTo>
                        <a:pt x="297" y="0"/>
                      </a:lnTo>
                      <a:lnTo>
                        <a:pt x="363" y="1"/>
                      </a:lnTo>
                      <a:lnTo>
                        <a:pt x="428" y="8"/>
                      </a:lnTo>
                      <a:lnTo>
                        <a:pt x="494" y="16"/>
                      </a:lnTo>
                      <a:lnTo>
                        <a:pt x="558" y="28"/>
                      </a:lnTo>
                      <a:lnTo>
                        <a:pt x="619" y="41"/>
                      </a:lnTo>
                      <a:lnTo>
                        <a:pt x="679" y="52"/>
                      </a:lnTo>
                      <a:lnTo>
                        <a:pt x="735" y="62"/>
                      </a:lnTo>
                      <a:lnTo>
                        <a:pt x="787" y="69"/>
                      </a:lnTo>
                      <a:lnTo>
                        <a:pt x="834" y="72"/>
                      </a:lnTo>
                      <a:lnTo>
                        <a:pt x="876" y="69"/>
                      </a:lnTo>
                      <a:lnTo>
                        <a:pt x="910" y="60"/>
                      </a:lnTo>
                      <a:lnTo>
                        <a:pt x="928" y="82"/>
                      </a:lnTo>
                      <a:lnTo>
                        <a:pt x="886" y="93"/>
                      </a:lnTo>
                      <a:lnTo>
                        <a:pt x="842" y="96"/>
                      </a:lnTo>
                      <a:lnTo>
                        <a:pt x="795" y="95"/>
                      </a:lnTo>
                      <a:lnTo>
                        <a:pt x="745" y="90"/>
                      </a:lnTo>
                      <a:lnTo>
                        <a:pt x="693" y="82"/>
                      </a:lnTo>
                      <a:lnTo>
                        <a:pt x="639" y="70"/>
                      </a:lnTo>
                      <a:lnTo>
                        <a:pt x="584" y="60"/>
                      </a:lnTo>
                      <a:lnTo>
                        <a:pt x="524" y="49"/>
                      </a:lnTo>
                      <a:lnTo>
                        <a:pt x="464" y="41"/>
                      </a:lnTo>
                      <a:lnTo>
                        <a:pt x="402" y="36"/>
                      </a:lnTo>
                      <a:lnTo>
                        <a:pt x="339" y="34"/>
                      </a:lnTo>
                      <a:lnTo>
                        <a:pt x="273" y="39"/>
                      </a:lnTo>
                      <a:lnTo>
                        <a:pt x="207" y="51"/>
                      </a:lnTo>
                      <a:lnTo>
                        <a:pt x="140" y="70"/>
                      </a:lnTo>
                      <a:lnTo>
                        <a:pt x="70" y="98"/>
                      </a:lnTo>
                      <a:lnTo>
                        <a:pt x="0" y="137"/>
                      </a:lnTo>
                      <a:lnTo>
                        <a:pt x="2" y="129"/>
                      </a:lnTo>
                      <a:lnTo>
                        <a:pt x="2" y="119"/>
                      </a:lnTo>
                      <a:lnTo>
                        <a:pt x="2" y="108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 82"/>
                <p:cNvSpPr>
                  <a:spLocks/>
                </p:cNvSpPr>
                <p:nvPr/>
              </p:nvSpPr>
              <p:spPr bwMode="auto">
                <a:xfrm>
                  <a:off x="6124" y="10960"/>
                  <a:ext cx="1033" cy="126"/>
                </a:xfrm>
                <a:custGeom>
                  <a:avLst/>
                  <a:gdLst>
                    <a:gd name="T0" fmla="*/ 0 w 1033"/>
                    <a:gd name="T1" fmla="*/ 93 h 126"/>
                    <a:gd name="T2" fmla="*/ 68 w 1033"/>
                    <a:gd name="T3" fmla="*/ 57 h 126"/>
                    <a:gd name="T4" fmla="*/ 134 w 1033"/>
                    <a:gd name="T5" fmla="*/ 31 h 126"/>
                    <a:gd name="T6" fmla="*/ 199 w 1033"/>
                    <a:gd name="T7" fmla="*/ 13 h 126"/>
                    <a:gd name="T8" fmla="*/ 263 w 1033"/>
                    <a:gd name="T9" fmla="*/ 3 h 126"/>
                    <a:gd name="T10" fmla="*/ 327 w 1033"/>
                    <a:gd name="T11" fmla="*/ 0 h 126"/>
                    <a:gd name="T12" fmla="*/ 388 w 1033"/>
                    <a:gd name="T13" fmla="*/ 2 h 126"/>
                    <a:gd name="T14" fmla="*/ 450 w 1033"/>
                    <a:gd name="T15" fmla="*/ 7 h 126"/>
                    <a:gd name="T16" fmla="*/ 510 w 1033"/>
                    <a:gd name="T17" fmla="*/ 15 h 126"/>
                    <a:gd name="T18" fmla="*/ 568 w 1033"/>
                    <a:gd name="T19" fmla="*/ 25 h 126"/>
                    <a:gd name="T20" fmla="*/ 623 w 1033"/>
                    <a:gd name="T21" fmla="*/ 35 h 126"/>
                    <a:gd name="T22" fmla="*/ 679 w 1033"/>
                    <a:gd name="T23" fmla="*/ 44 h 126"/>
                    <a:gd name="T24" fmla="*/ 731 w 1033"/>
                    <a:gd name="T25" fmla="*/ 53 h 126"/>
                    <a:gd name="T26" fmla="*/ 783 w 1033"/>
                    <a:gd name="T27" fmla="*/ 57 h 126"/>
                    <a:gd name="T28" fmla="*/ 830 w 1033"/>
                    <a:gd name="T29" fmla="*/ 57 h 126"/>
                    <a:gd name="T30" fmla="*/ 878 w 1033"/>
                    <a:gd name="T31" fmla="*/ 51 h 126"/>
                    <a:gd name="T32" fmla="*/ 922 w 1033"/>
                    <a:gd name="T33" fmla="*/ 39 h 126"/>
                    <a:gd name="T34" fmla="*/ 932 w 1033"/>
                    <a:gd name="T35" fmla="*/ 46 h 126"/>
                    <a:gd name="T36" fmla="*/ 942 w 1033"/>
                    <a:gd name="T37" fmla="*/ 54 h 126"/>
                    <a:gd name="T38" fmla="*/ 954 w 1033"/>
                    <a:gd name="T39" fmla="*/ 64 h 126"/>
                    <a:gd name="T40" fmla="*/ 970 w 1033"/>
                    <a:gd name="T41" fmla="*/ 75 h 126"/>
                    <a:gd name="T42" fmla="*/ 984 w 1033"/>
                    <a:gd name="T43" fmla="*/ 87 h 126"/>
                    <a:gd name="T44" fmla="*/ 999 w 1033"/>
                    <a:gd name="T45" fmla="*/ 97 h 126"/>
                    <a:gd name="T46" fmla="*/ 1015 w 1033"/>
                    <a:gd name="T47" fmla="*/ 107 h 126"/>
                    <a:gd name="T48" fmla="*/ 1033 w 1033"/>
                    <a:gd name="T49" fmla="*/ 113 h 126"/>
                    <a:gd name="T50" fmla="*/ 492 w 1033"/>
                    <a:gd name="T51" fmla="*/ 113 h 126"/>
                    <a:gd name="T52" fmla="*/ 480 w 1033"/>
                    <a:gd name="T53" fmla="*/ 105 h 126"/>
                    <a:gd name="T54" fmla="*/ 464 w 1033"/>
                    <a:gd name="T55" fmla="*/ 97 h 126"/>
                    <a:gd name="T56" fmla="*/ 442 w 1033"/>
                    <a:gd name="T57" fmla="*/ 89 h 126"/>
                    <a:gd name="T58" fmla="*/ 420 w 1033"/>
                    <a:gd name="T59" fmla="*/ 84 h 126"/>
                    <a:gd name="T60" fmla="*/ 392 w 1033"/>
                    <a:gd name="T61" fmla="*/ 77 h 126"/>
                    <a:gd name="T62" fmla="*/ 365 w 1033"/>
                    <a:gd name="T63" fmla="*/ 74 h 126"/>
                    <a:gd name="T64" fmla="*/ 333 w 1033"/>
                    <a:gd name="T65" fmla="*/ 72 h 126"/>
                    <a:gd name="T66" fmla="*/ 303 w 1033"/>
                    <a:gd name="T67" fmla="*/ 71 h 126"/>
                    <a:gd name="T68" fmla="*/ 269 w 1033"/>
                    <a:gd name="T69" fmla="*/ 71 h 126"/>
                    <a:gd name="T70" fmla="*/ 237 w 1033"/>
                    <a:gd name="T71" fmla="*/ 74 h 126"/>
                    <a:gd name="T72" fmla="*/ 205 w 1033"/>
                    <a:gd name="T73" fmla="*/ 77 h 126"/>
                    <a:gd name="T74" fmla="*/ 175 w 1033"/>
                    <a:gd name="T75" fmla="*/ 82 h 126"/>
                    <a:gd name="T76" fmla="*/ 146 w 1033"/>
                    <a:gd name="T77" fmla="*/ 90 h 126"/>
                    <a:gd name="T78" fmla="*/ 118 w 1033"/>
                    <a:gd name="T79" fmla="*/ 100 h 126"/>
                    <a:gd name="T80" fmla="*/ 94 w 1033"/>
                    <a:gd name="T81" fmla="*/ 111 h 126"/>
                    <a:gd name="T82" fmla="*/ 72 w 1033"/>
                    <a:gd name="T83" fmla="*/ 126 h 126"/>
                    <a:gd name="T84" fmla="*/ 66 w 1033"/>
                    <a:gd name="T85" fmla="*/ 121 h 126"/>
                    <a:gd name="T86" fmla="*/ 58 w 1033"/>
                    <a:gd name="T87" fmla="*/ 116 h 126"/>
                    <a:gd name="T88" fmla="*/ 50 w 1033"/>
                    <a:gd name="T89" fmla="*/ 113 h 126"/>
                    <a:gd name="T90" fmla="*/ 42 w 1033"/>
                    <a:gd name="T91" fmla="*/ 108 h 126"/>
                    <a:gd name="T92" fmla="*/ 32 w 1033"/>
                    <a:gd name="T93" fmla="*/ 103 h 126"/>
                    <a:gd name="T94" fmla="*/ 24 w 1033"/>
                    <a:gd name="T95" fmla="*/ 100 h 126"/>
                    <a:gd name="T96" fmla="*/ 12 w 1033"/>
                    <a:gd name="T97" fmla="*/ 97 h 126"/>
                    <a:gd name="T98" fmla="*/ 0 w 1033"/>
                    <a:gd name="T99" fmla="*/ 93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033" h="126">
                      <a:moveTo>
                        <a:pt x="0" y="93"/>
                      </a:moveTo>
                      <a:lnTo>
                        <a:pt x="68" y="57"/>
                      </a:lnTo>
                      <a:lnTo>
                        <a:pt x="134" y="31"/>
                      </a:lnTo>
                      <a:lnTo>
                        <a:pt x="199" y="13"/>
                      </a:lnTo>
                      <a:lnTo>
                        <a:pt x="263" y="3"/>
                      </a:lnTo>
                      <a:lnTo>
                        <a:pt x="327" y="0"/>
                      </a:lnTo>
                      <a:lnTo>
                        <a:pt x="388" y="2"/>
                      </a:lnTo>
                      <a:lnTo>
                        <a:pt x="450" y="7"/>
                      </a:lnTo>
                      <a:lnTo>
                        <a:pt x="510" y="15"/>
                      </a:lnTo>
                      <a:lnTo>
                        <a:pt x="568" y="25"/>
                      </a:lnTo>
                      <a:lnTo>
                        <a:pt x="623" y="35"/>
                      </a:lnTo>
                      <a:lnTo>
                        <a:pt x="679" y="44"/>
                      </a:lnTo>
                      <a:lnTo>
                        <a:pt x="731" y="53"/>
                      </a:lnTo>
                      <a:lnTo>
                        <a:pt x="783" y="57"/>
                      </a:lnTo>
                      <a:lnTo>
                        <a:pt x="830" y="57"/>
                      </a:lnTo>
                      <a:lnTo>
                        <a:pt x="878" y="51"/>
                      </a:lnTo>
                      <a:lnTo>
                        <a:pt x="922" y="39"/>
                      </a:lnTo>
                      <a:lnTo>
                        <a:pt x="932" y="46"/>
                      </a:lnTo>
                      <a:lnTo>
                        <a:pt x="942" y="54"/>
                      </a:lnTo>
                      <a:lnTo>
                        <a:pt x="954" y="64"/>
                      </a:lnTo>
                      <a:lnTo>
                        <a:pt x="970" y="75"/>
                      </a:lnTo>
                      <a:lnTo>
                        <a:pt x="984" y="87"/>
                      </a:lnTo>
                      <a:lnTo>
                        <a:pt x="999" y="97"/>
                      </a:lnTo>
                      <a:lnTo>
                        <a:pt x="1015" y="107"/>
                      </a:lnTo>
                      <a:lnTo>
                        <a:pt x="1033" y="113"/>
                      </a:lnTo>
                      <a:lnTo>
                        <a:pt x="492" y="113"/>
                      </a:lnTo>
                      <a:lnTo>
                        <a:pt x="480" y="105"/>
                      </a:lnTo>
                      <a:lnTo>
                        <a:pt x="464" y="97"/>
                      </a:lnTo>
                      <a:lnTo>
                        <a:pt x="442" y="89"/>
                      </a:lnTo>
                      <a:lnTo>
                        <a:pt x="420" y="84"/>
                      </a:lnTo>
                      <a:lnTo>
                        <a:pt x="392" y="77"/>
                      </a:lnTo>
                      <a:lnTo>
                        <a:pt x="365" y="74"/>
                      </a:lnTo>
                      <a:lnTo>
                        <a:pt x="333" y="72"/>
                      </a:lnTo>
                      <a:lnTo>
                        <a:pt x="303" y="71"/>
                      </a:lnTo>
                      <a:lnTo>
                        <a:pt x="269" y="71"/>
                      </a:lnTo>
                      <a:lnTo>
                        <a:pt x="237" y="74"/>
                      </a:lnTo>
                      <a:lnTo>
                        <a:pt x="205" y="77"/>
                      </a:lnTo>
                      <a:lnTo>
                        <a:pt x="175" y="82"/>
                      </a:lnTo>
                      <a:lnTo>
                        <a:pt x="146" y="90"/>
                      </a:lnTo>
                      <a:lnTo>
                        <a:pt x="118" y="100"/>
                      </a:lnTo>
                      <a:lnTo>
                        <a:pt x="94" y="111"/>
                      </a:lnTo>
                      <a:lnTo>
                        <a:pt x="72" y="126"/>
                      </a:lnTo>
                      <a:lnTo>
                        <a:pt x="66" y="121"/>
                      </a:lnTo>
                      <a:lnTo>
                        <a:pt x="58" y="116"/>
                      </a:lnTo>
                      <a:lnTo>
                        <a:pt x="50" y="113"/>
                      </a:lnTo>
                      <a:lnTo>
                        <a:pt x="42" y="108"/>
                      </a:lnTo>
                      <a:lnTo>
                        <a:pt x="32" y="103"/>
                      </a:lnTo>
                      <a:lnTo>
                        <a:pt x="24" y="100"/>
                      </a:lnTo>
                      <a:lnTo>
                        <a:pt x="12" y="97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Freeform 83"/>
                <p:cNvSpPr>
                  <a:spLocks/>
                </p:cNvSpPr>
                <p:nvPr/>
              </p:nvSpPr>
              <p:spPr bwMode="auto">
                <a:xfrm>
                  <a:off x="5010" y="11004"/>
                  <a:ext cx="1037" cy="82"/>
                </a:xfrm>
                <a:custGeom>
                  <a:avLst/>
                  <a:gdLst>
                    <a:gd name="T0" fmla="*/ 8 w 1037"/>
                    <a:gd name="T1" fmla="*/ 61 h 82"/>
                    <a:gd name="T2" fmla="*/ 30 w 1037"/>
                    <a:gd name="T3" fmla="*/ 48 h 82"/>
                    <a:gd name="T4" fmla="*/ 54 w 1037"/>
                    <a:gd name="T5" fmla="*/ 31 h 82"/>
                    <a:gd name="T6" fmla="*/ 75 w 1037"/>
                    <a:gd name="T7" fmla="*/ 17 h 82"/>
                    <a:gd name="T8" fmla="*/ 191 w 1037"/>
                    <a:gd name="T9" fmla="*/ 31 h 82"/>
                    <a:gd name="T10" fmla="*/ 370 w 1037"/>
                    <a:gd name="T11" fmla="*/ 51 h 82"/>
                    <a:gd name="T12" fmla="*/ 509 w 1037"/>
                    <a:gd name="T13" fmla="*/ 48 h 82"/>
                    <a:gd name="T14" fmla="*/ 617 w 1037"/>
                    <a:gd name="T15" fmla="*/ 33 h 82"/>
                    <a:gd name="T16" fmla="*/ 706 w 1037"/>
                    <a:gd name="T17" fmla="*/ 15 h 82"/>
                    <a:gd name="T18" fmla="*/ 788 w 1037"/>
                    <a:gd name="T19" fmla="*/ 2 h 82"/>
                    <a:gd name="T20" fmla="*/ 875 w 1037"/>
                    <a:gd name="T21" fmla="*/ 4 h 82"/>
                    <a:gd name="T22" fmla="*/ 977 w 1037"/>
                    <a:gd name="T23" fmla="*/ 28 h 82"/>
                    <a:gd name="T24" fmla="*/ 1029 w 1037"/>
                    <a:gd name="T25" fmla="*/ 54 h 82"/>
                    <a:gd name="T26" fmla="*/ 1009 w 1037"/>
                    <a:gd name="T27" fmla="*/ 63 h 82"/>
                    <a:gd name="T28" fmla="*/ 991 w 1037"/>
                    <a:gd name="T29" fmla="*/ 72 h 82"/>
                    <a:gd name="T30" fmla="*/ 975 w 1037"/>
                    <a:gd name="T31" fmla="*/ 79 h 82"/>
                    <a:gd name="T32" fmla="*/ 957 w 1037"/>
                    <a:gd name="T33" fmla="*/ 72 h 82"/>
                    <a:gd name="T34" fmla="*/ 923 w 1037"/>
                    <a:gd name="T35" fmla="*/ 58 h 82"/>
                    <a:gd name="T36" fmla="*/ 885 w 1037"/>
                    <a:gd name="T37" fmla="*/ 48 h 82"/>
                    <a:gd name="T38" fmla="*/ 846 w 1037"/>
                    <a:gd name="T39" fmla="*/ 43 h 82"/>
                    <a:gd name="T40" fmla="*/ 802 w 1037"/>
                    <a:gd name="T41" fmla="*/ 41 h 82"/>
                    <a:gd name="T42" fmla="*/ 756 w 1037"/>
                    <a:gd name="T43" fmla="*/ 43 h 82"/>
                    <a:gd name="T44" fmla="*/ 712 w 1037"/>
                    <a:gd name="T45" fmla="*/ 51 h 82"/>
                    <a:gd name="T46" fmla="*/ 669 w 1037"/>
                    <a:gd name="T47" fmla="*/ 61 h 82"/>
                    <a:gd name="T48" fmla="*/ 623 w 1037"/>
                    <a:gd name="T49" fmla="*/ 67 h 82"/>
                    <a:gd name="T50" fmla="*/ 547 w 1037"/>
                    <a:gd name="T51" fmla="*/ 67 h 82"/>
                    <a:gd name="T52" fmla="*/ 452 w 1037"/>
                    <a:gd name="T53" fmla="*/ 67 h 82"/>
                    <a:gd name="T54" fmla="*/ 346 w 1037"/>
                    <a:gd name="T55" fmla="*/ 67 h 82"/>
                    <a:gd name="T56" fmla="*/ 239 w 1037"/>
                    <a:gd name="T57" fmla="*/ 66 h 82"/>
                    <a:gd name="T58" fmla="*/ 141 w 1037"/>
                    <a:gd name="T59" fmla="*/ 66 h 82"/>
                    <a:gd name="T60" fmla="*/ 61 w 1037"/>
                    <a:gd name="T61" fmla="*/ 66 h 82"/>
                    <a:gd name="T62" fmla="*/ 12 w 1037"/>
                    <a:gd name="T63" fmla="*/ 6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37" h="82">
                      <a:moveTo>
                        <a:pt x="0" y="66"/>
                      </a:moveTo>
                      <a:lnTo>
                        <a:pt x="8" y="61"/>
                      </a:lnTo>
                      <a:lnTo>
                        <a:pt x="18" y="56"/>
                      </a:lnTo>
                      <a:lnTo>
                        <a:pt x="30" y="48"/>
                      </a:lnTo>
                      <a:lnTo>
                        <a:pt x="42" y="40"/>
                      </a:lnTo>
                      <a:lnTo>
                        <a:pt x="54" y="31"/>
                      </a:lnTo>
                      <a:lnTo>
                        <a:pt x="65" y="23"/>
                      </a:lnTo>
                      <a:lnTo>
                        <a:pt x="75" y="17"/>
                      </a:lnTo>
                      <a:lnTo>
                        <a:pt x="81" y="12"/>
                      </a:lnTo>
                      <a:lnTo>
                        <a:pt x="191" y="31"/>
                      </a:lnTo>
                      <a:lnTo>
                        <a:pt x="286" y="45"/>
                      </a:lnTo>
                      <a:lnTo>
                        <a:pt x="370" y="51"/>
                      </a:lnTo>
                      <a:lnTo>
                        <a:pt x="444" y="51"/>
                      </a:lnTo>
                      <a:lnTo>
                        <a:pt x="509" y="48"/>
                      </a:lnTo>
                      <a:lnTo>
                        <a:pt x="567" y="41"/>
                      </a:lnTo>
                      <a:lnTo>
                        <a:pt x="617" y="33"/>
                      </a:lnTo>
                      <a:lnTo>
                        <a:pt x="665" y="23"/>
                      </a:lnTo>
                      <a:lnTo>
                        <a:pt x="706" y="15"/>
                      </a:lnTo>
                      <a:lnTo>
                        <a:pt x="748" y="7"/>
                      </a:lnTo>
                      <a:lnTo>
                        <a:pt x="788" y="2"/>
                      </a:lnTo>
                      <a:lnTo>
                        <a:pt x="830" y="0"/>
                      </a:lnTo>
                      <a:lnTo>
                        <a:pt x="875" y="4"/>
                      </a:lnTo>
                      <a:lnTo>
                        <a:pt x="923" y="12"/>
                      </a:lnTo>
                      <a:lnTo>
                        <a:pt x="977" y="28"/>
                      </a:lnTo>
                      <a:lnTo>
                        <a:pt x="1037" y="51"/>
                      </a:lnTo>
                      <a:lnTo>
                        <a:pt x="1029" y="54"/>
                      </a:lnTo>
                      <a:lnTo>
                        <a:pt x="1019" y="59"/>
                      </a:lnTo>
                      <a:lnTo>
                        <a:pt x="1009" y="63"/>
                      </a:lnTo>
                      <a:lnTo>
                        <a:pt x="999" y="67"/>
                      </a:lnTo>
                      <a:lnTo>
                        <a:pt x="991" y="72"/>
                      </a:lnTo>
                      <a:lnTo>
                        <a:pt x="983" y="76"/>
                      </a:lnTo>
                      <a:lnTo>
                        <a:pt x="975" y="79"/>
                      </a:lnTo>
                      <a:lnTo>
                        <a:pt x="971" y="82"/>
                      </a:lnTo>
                      <a:lnTo>
                        <a:pt x="957" y="72"/>
                      </a:lnTo>
                      <a:lnTo>
                        <a:pt x="941" y="64"/>
                      </a:lnTo>
                      <a:lnTo>
                        <a:pt x="923" y="58"/>
                      </a:lnTo>
                      <a:lnTo>
                        <a:pt x="905" y="53"/>
                      </a:lnTo>
                      <a:lnTo>
                        <a:pt x="885" y="48"/>
                      </a:lnTo>
                      <a:lnTo>
                        <a:pt x="866" y="45"/>
                      </a:lnTo>
                      <a:lnTo>
                        <a:pt x="846" y="43"/>
                      </a:lnTo>
                      <a:lnTo>
                        <a:pt x="824" y="41"/>
                      </a:lnTo>
                      <a:lnTo>
                        <a:pt x="802" y="41"/>
                      </a:lnTo>
                      <a:lnTo>
                        <a:pt x="780" y="41"/>
                      </a:lnTo>
                      <a:lnTo>
                        <a:pt x="756" y="43"/>
                      </a:lnTo>
                      <a:lnTo>
                        <a:pt x="734" y="46"/>
                      </a:lnTo>
                      <a:lnTo>
                        <a:pt x="712" y="51"/>
                      </a:lnTo>
                      <a:lnTo>
                        <a:pt x="690" y="54"/>
                      </a:lnTo>
                      <a:lnTo>
                        <a:pt x="669" y="61"/>
                      </a:lnTo>
                      <a:lnTo>
                        <a:pt x="649" y="67"/>
                      </a:lnTo>
                      <a:lnTo>
                        <a:pt x="623" y="67"/>
                      </a:lnTo>
                      <a:lnTo>
                        <a:pt x="587" y="67"/>
                      </a:lnTo>
                      <a:lnTo>
                        <a:pt x="547" y="67"/>
                      </a:lnTo>
                      <a:lnTo>
                        <a:pt x="501" y="67"/>
                      </a:lnTo>
                      <a:lnTo>
                        <a:pt x="452" y="67"/>
                      </a:lnTo>
                      <a:lnTo>
                        <a:pt x="400" y="67"/>
                      </a:lnTo>
                      <a:lnTo>
                        <a:pt x="346" y="67"/>
                      </a:lnTo>
                      <a:lnTo>
                        <a:pt x="292" y="66"/>
                      </a:lnTo>
                      <a:lnTo>
                        <a:pt x="239" y="66"/>
                      </a:lnTo>
                      <a:lnTo>
                        <a:pt x="187" y="66"/>
                      </a:lnTo>
                      <a:lnTo>
                        <a:pt x="141" y="66"/>
                      </a:lnTo>
                      <a:lnTo>
                        <a:pt x="97" y="66"/>
                      </a:lnTo>
                      <a:lnTo>
                        <a:pt x="61" y="66"/>
                      </a:lnTo>
                      <a:lnTo>
                        <a:pt x="32" y="66"/>
                      </a:lnTo>
                      <a:lnTo>
                        <a:pt x="12" y="6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 84"/>
                <p:cNvSpPr>
                  <a:spLocks/>
                </p:cNvSpPr>
                <p:nvPr/>
              </p:nvSpPr>
              <p:spPr bwMode="auto">
                <a:xfrm>
                  <a:off x="5105" y="10919"/>
                  <a:ext cx="984" cy="131"/>
                </a:xfrm>
                <a:custGeom>
                  <a:avLst/>
                  <a:gdLst>
                    <a:gd name="T0" fmla="*/ 84 w 984"/>
                    <a:gd name="T1" fmla="*/ 41 h 131"/>
                    <a:gd name="T2" fmla="*/ 144 w 984"/>
                    <a:gd name="T3" fmla="*/ 54 h 131"/>
                    <a:gd name="T4" fmla="*/ 197 w 984"/>
                    <a:gd name="T5" fmla="*/ 62 h 131"/>
                    <a:gd name="T6" fmla="*/ 245 w 984"/>
                    <a:gd name="T7" fmla="*/ 67 h 131"/>
                    <a:gd name="T8" fmla="*/ 291 w 984"/>
                    <a:gd name="T9" fmla="*/ 67 h 131"/>
                    <a:gd name="T10" fmla="*/ 337 w 984"/>
                    <a:gd name="T11" fmla="*/ 62 h 131"/>
                    <a:gd name="T12" fmla="*/ 382 w 984"/>
                    <a:gd name="T13" fmla="*/ 54 h 131"/>
                    <a:gd name="T14" fmla="*/ 432 w 984"/>
                    <a:gd name="T15" fmla="*/ 43 h 131"/>
                    <a:gd name="T16" fmla="*/ 486 w 984"/>
                    <a:gd name="T17" fmla="*/ 28 h 131"/>
                    <a:gd name="T18" fmla="*/ 556 w 984"/>
                    <a:gd name="T19" fmla="*/ 15 h 131"/>
                    <a:gd name="T20" fmla="*/ 637 w 984"/>
                    <a:gd name="T21" fmla="*/ 5 h 131"/>
                    <a:gd name="T22" fmla="*/ 721 w 984"/>
                    <a:gd name="T23" fmla="*/ 0 h 131"/>
                    <a:gd name="T24" fmla="*/ 804 w 984"/>
                    <a:gd name="T25" fmla="*/ 5 h 131"/>
                    <a:gd name="T26" fmla="*/ 878 w 984"/>
                    <a:gd name="T27" fmla="*/ 22 h 131"/>
                    <a:gd name="T28" fmla="*/ 938 w 984"/>
                    <a:gd name="T29" fmla="*/ 51 h 131"/>
                    <a:gd name="T30" fmla="*/ 976 w 984"/>
                    <a:gd name="T31" fmla="*/ 97 h 131"/>
                    <a:gd name="T32" fmla="*/ 978 w 984"/>
                    <a:gd name="T33" fmla="*/ 128 h 131"/>
                    <a:gd name="T34" fmla="*/ 966 w 984"/>
                    <a:gd name="T35" fmla="*/ 130 h 131"/>
                    <a:gd name="T36" fmla="*/ 942 w 984"/>
                    <a:gd name="T37" fmla="*/ 120 h 131"/>
                    <a:gd name="T38" fmla="*/ 906 w 984"/>
                    <a:gd name="T39" fmla="*/ 100 h 131"/>
                    <a:gd name="T40" fmla="*/ 864 w 984"/>
                    <a:gd name="T41" fmla="*/ 84 h 131"/>
                    <a:gd name="T42" fmla="*/ 818 w 984"/>
                    <a:gd name="T43" fmla="*/ 72 h 131"/>
                    <a:gd name="T44" fmla="*/ 765 w 984"/>
                    <a:gd name="T45" fmla="*/ 66 h 131"/>
                    <a:gd name="T46" fmla="*/ 705 w 984"/>
                    <a:gd name="T47" fmla="*/ 66 h 131"/>
                    <a:gd name="T48" fmla="*/ 637 w 984"/>
                    <a:gd name="T49" fmla="*/ 74 h 131"/>
                    <a:gd name="T50" fmla="*/ 560 w 984"/>
                    <a:gd name="T51" fmla="*/ 89 h 131"/>
                    <a:gd name="T52" fmla="*/ 486 w 984"/>
                    <a:gd name="T53" fmla="*/ 108 h 131"/>
                    <a:gd name="T54" fmla="*/ 414 w 984"/>
                    <a:gd name="T55" fmla="*/ 116 h 131"/>
                    <a:gd name="T56" fmla="*/ 337 w 984"/>
                    <a:gd name="T57" fmla="*/ 118 h 131"/>
                    <a:gd name="T58" fmla="*/ 259 w 984"/>
                    <a:gd name="T59" fmla="*/ 116 h 131"/>
                    <a:gd name="T60" fmla="*/ 183 w 984"/>
                    <a:gd name="T61" fmla="*/ 110 h 131"/>
                    <a:gd name="T62" fmla="*/ 116 w 984"/>
                    <a:gd name="T63" fmla="*/ 102 h 131"/>
                    <a:gd name="T64" fmla="*/ 58 w 984"/>
                    <a:gd name="T65" fmla="*/ 94 h 131"/>
                    <a:gd name="T66" fmla="*/ 14 w 984"/>
                    <a:gd name="T67" fmla="*/ 87 h 131"/>
                    <a:gd name="T68" fmla="*/ 12 w 984"/>
                    <a:gd name="T69" fmla="*/ 72 h 131"/>
                    <a:gd name="T70" fmla="*/ 42 w 984"/>
                    <a:gd name="T71" fmla="*/ 43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984" h="131">
                      <a:moveTo>
                        <a:pt x="52" y="33"/>
                      </a:moveTo>
                      <a:lnTo>
                        <a:pt x="84" y="41"/>
                      </a:lnTo>
                      <a:lnTo>
                        <a:pt x="116" y="48"/>
                      </a:lnTo>
                      <a:lnTo>
                        <a:pt x="144" y="54"/>
                      </a:lnTo>
                      <a:lnTo>
                        <a:pt x="171" y="59"/>
                      </a:lnTo>
                      <a:lnTo>
                        <a:pt x="197" y="62"/>
                      </a:lnTo>
                      <a:lnTo>
                        <a:pt x="221" y="66"/>
                      </a:lnTo>
                      <a:lnTo>
                        <a:pt x="245" y="67"/>
                      </a:lnTo>
                      <a:lnTo>
                        <a:pt x="269" y="67"/>
                      </a:lnTo>
                      <a:lnTo>
                        <a:pt x="291" y="67"/>
                      </a:lnTo>
                      <a:lnTo>
                        <a:pt x="313" y="66"/>
                      </a:lnTo>
                      <a:lnTo>
                        <a:pt x="337" y="62"/>
                      </a:lnTo>
                      <a:lnTo>
                        <a:pt x="359" y="59"/>
                      </a:lnTo>
                      <a:lnTo>
                        <a:pt x="382" y="54"/>
                      </a:lnTo>
                      <a:lnTo>
                        <a:pt x="406" y="49"/>
                      </a:lnTo>
                      <a:lnTo>
                        <a:pt x="432" y="43"/>
                      </a:lnTo>
                      <a:lnTo>
                        <a:pt x="458" y="36"/>
                      </a:lnTo>
                      <a:lnTo>
                        <a:pt x="486" y="28"/>
                      </a:lnTo>
                      <a:lnTo>
                        <a:pt x="520" y="22"/>
                      </a:lnTo>
                      <a:lnTo>
                        <a:pt x="556" y="15"/>
                      </a:lnTo>
                      <a:lnTo>
                        <a:pt x="595" y="10"/>
                      </a:lnTo>
                      <a:lnTo>
                        <a:pt x="637" y="5"/>
                      </a:lnTo>
                      <a:lnTo>
                        <a:pt x="679" y="2"/>
                      </a:lnTo>
                      <a:lnTo>
                        <a:pt x="721" y="0"/>
                      </a:lnTo>
                      <a:lnTo>
                        <a:pt x="763" y="2"/>
                      </a:lnTo>
                      <a:lnTo>
                        <a:pt x="804" y="5"/>
                      </a:lnTo>
                      <a:lnTo>
                        <a:pt x="842" y="12"/>
                      </a:lnTo>
                      <a:lnTo>
                        <a:pt x="878" y="22"/>
                      </a:lnTo>
                      <a:lnTo>
                        <a:pt x="910" y="35"/>
                      </a:lnTo>
                      <a:lnTo>
                        <a:pt x="938" y="51"/>
                      </a:lnTo>
                      <a:lnTo>
                        <a:pt x="960" y="72"/>
                      </a:lnTo>
                      <a:lnTo>
                        <a:pt x="976" y="97"/>
                      </a:lnTo>
                      <a:lnTo>
                        <a:pt x="984" y="128"/>
                      </a:lnTo>
                      <a:lnTo>
                        <a:pt x="978" y="128"/>
                      </a:lnTo>
                      <a:lnTo>
                        <a:pt x="972" y="130"/>
                      </a:lnTo>
                      <a:lnTo>
                        <a:pt x="966" y="130"/>
                      </a:lnTo>
                      <a:lnTo>
                        <a:pt x="960" y="131"/>
                      </a:lnTo>
                      <a:lnTo>
                        <a:pt x="942" y="120"/>
                      </a:lnTo>
                      <a:lnTo>
                        <a:pt x="924" y="110"/>
                      </a:lnTo>
                      <a:lnTo>
                        <a:pt x="906" y="100"/>
                      </a:lnTo>
                      <a:lnTo>
                        <a:pt x="886" y="92"/>
                      </a:lnTo>
                      <a:lnTo>
                        <a:pt x="864" y="84"/>
                      </a:lnTo>
                      <a:lnTo>
                        <a:pt x="842" y="77"/>
                      </a:lnTo>
                      <a:lnTo>
                        <a:pt x="818" y="72"/>
                      </a:lnTo>
                      <a:lnTo>
                        <a:pt x="792" y="69"/>
                      </a:lnTo>
                      <a:lnTo>
                        <a:pt x="765" y="66"/>
                      </a:lnTo>
                      <a:lnTo>
                        <a:pt x="737" y="66"/>
                      </a:lnTo>
                      <a:lnTo>
                        <a:pt x="705" y="66"/>
                      </a:lnTo>
                      <a:lnTo>
                        <a:pt x="673" y="69"/>
                      </a:lnTo>
                      <a:lnTo>
                        <a:pt x="637" y="74"/>
                      </a:lnTo>
                      <a:lnTo>
                        <a:pt x="599" y="80"/>
                      </a:lnTo>
                      <a:lnTo>
                        <a:pt x="560" y="89"/>
                      </a:lnTo>
                      <a:lnTo>
                        <a:pt x="518" y="100"/>
                      </a:lnTo>
                      <a:lnTo>
                        <a:pt x="486" y="108"/>
                      </a:lnTo>
                      <a:lnTo>
                        <a:pt x="450" y="113"/>
                      </a:lnTo>
                      <a:lnTo>
                        <a:pt x="414" y="116"/>
                      </a:lnTo>
                      <a:lnTo>
                        <a:pt x="376" y="118"/>
                      </a:lnTo>
                      <a:lnTo>
                        <a:pt x="337" y="118"/>
                      </a:lnTo>
                      <a:lnTo>
                        <a:pt x="299" y="118"/>
                      </a:lnTo>
                      <a:lnTo>
                        <a:pt x="259" y="116"/>
                      </a:lnTo>
                      <a:lnTo>
                        <a:pt x="221" y="113"/>
                      </a:lnTo>
                      <a:lnTo>
                        <a:pt x="183" y="110"/>
                      </a:lnTo>
                      <a:lnTo>
                        <a:pt x="148" y="107"/>
                      </a:lnTo>
                      <a:lnTo>
                        <a:pt x="116" y="102"/>
                      </a:lnTo>
                      <a:lnTo>
                        <a:pt x="84" y="97"/>
                      </a:lnTo>
                      <a:lnTo>
                        <a:pt x="58" y="94"/>
                      </a:lnTo>
                      <a:lnTo>
                        <a:pt x="34" y="90"/>
                      </a:lnTo>
                      <a:lnTo>
                        <a:pt x="14" y="87"/>
                      </a:lnTo>
                      <a:lnTo>
                        <a:pt x="0" y="84"/>
                      </a:lnTo>
                      <a:lnTo>
                        <a:pt x="12" y="72"/>
                      </a:lnTo>
                      <a:lnTo>
                        <a:pt x="28" y="58"/>
                      </a:lnTo>
                      <a:lnTo>
                        <a:pt x="42" y="43"/>
                      </a:lnTo>
                      <a:lnTo>
                        <a:pt x="52" y="33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Freeform 85"/>
                <p:cNvSpPr>
                  <a:spLocks/>
                </p:cNvSpPr>
                <p:nvPr/>
              </p:nvSpPr>
              <p:spPr bwMode="auto">
                <a:xfrm>
                  <a:off x="6254" y="11045"/>
                  <a:ext cx="326" cy="28"/>
                </a:xfrm>
                <a:custGeom>
                  <a:avLst/>
                  <a:gdLst>
                    <a:gd name="T0" fmla="*/ 326 w 326"/>
                    <a:gd name="T1" fmla="*/ 28 h 28"/>
                    <a:gd name="T2" fmla="*/ 0 w 326"/>
                    <a:gd name="T3" fmla="*/ 28 h 28"/>
                    <a:gd name="T4" fmla="*/ 16 w 326"/>
                    <a:gd name="T5" fmla="*/ 22 h 28"/>
                    <a:gd name="T6" fmla="*/ 34 w 326"/>
                    <a:gd name="T7" fmla="*/ 15 h 28"/>
                    <a:gd name="T8" fmla="*/ 53 w 326"/>
                    <a:gd name="T9" fmla="*/ 10 h 28"/>
                    <a:gd name="T10" fmla="*/ 75 w 326"/>
                    <a:gd name="T11" fmla="*/ 7 h 28"/>
                    <a:gd name="T12" fmla="*/ 97 w 326"/>
                    <a:gd name="T13" fmla="*/ 4 h 28"/>
                    <a:gd name="T14" fmla="*/ 119 w 326"/>
                    <a:gd name="T15" fmla="*/ 2 h 28"/>
                    <a:gd name="T16" fmla="*/ 143 w 326"/>
                    <a:gd name="T17" fmla="*/ 0 h 28"/>
                    <a:gd name="T18" fmla="*/ 167 w 326"/>
                    <a:gd name="T19" fmla="*/ 0 h 28"/>
                    <a:gd name="T20" fmla="*/ 191 w 326"/>
                    <a:gd name="T21" fmla="*/ 2 h 28"/>
                    <a:gd name="T22" fmla="*/ 213 w 326"/>
                    <a:gd name="T23" fmla="*/ 4 h 28"/>
                    <a:gd name="T24" fmla="*/ 235 w 326"/>
                    <a:gd name="T25" fmla="*/ 5 h 28"/>
                    <a:gd name="T26" fmla="*/ 256 w 326"/>
                    <a:gd name="T27" fmla="*/ 8 h 28"/>
                    <a:gd name="T28" fmla="*/ 276 w 326"/>
                    <a:gd name="T29" fmla="*/ 12 h 28"/>
                    <a:gd name="T30" fmla="*/ 294 w 326"/>
                    <a:gd name="T31" fmla="*/ 17 h 28"/>
                    <a:gd name="T32" fmla="*/ 312 w 326"/>
                    <a:gd name="T33" fmla="*/ 22 h 28"/>
                    <a:gd name="T34" fmla="*/ 326 w 326"/>
                    <a:gd name="T35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26" h="28">
                      <a:moveTo>
                        <a:pt x="326" y="28"/>
                      </a:moveTo>
                      <a:lnTo>
                        <a:pt x="0" y="28"/>
                      </a:lnTo>
                      <a:lnTo>
                        <a:pt x="16" y="22"/>
                      </a:lnTo>
                      <a:lnTo>
                        <a:pt x="34" y="15"/>
                      </a:lnTo>
                      <a:lnTo>
                        <a:pt x="53" y="10"/>
                      </a:lnTo>
                      <a:lnTo>
                        <a:pt x="75" y="7"/>
                      </a:lnTo>
                      <a:lnTo>
                        <a:pt x="97" y="4"/>
                      </a:lnTo>
                      <a:lnTo>
                        <a:pt x="119" y="2"/>
                      </a:lnTo>
                      <a:lnTo>
                        <a:pt x="143" y="0"/>
                      </a:lnTo>
                      <a:lnTo>
                        <a:pt x="167" y="0"/>
                      </a:lnTo>
                      <a:lnTo>
                        <a:pt x="191" y="2"/>
                      </a:lnTo>
                      <a:lnTo>
                        <a:pt x="213" y="4"/>
                      </a:lnTo>
                      <a:lnTo>
                        <a:pt x="235" y="5"/>
                      </a:lnTo>
                      <a:lnTo>
                        <a:pt x="256" y="8"/>
                      </a:lnTo>
                      <a:lnTo>
                        <a:pt x="276" y="12"/>
                      </a:lnTo>
                      <a:lnTo>
                        <a:pt x="294" y="17"/>
                      </a:lnTo>
                      <a:lnTo>
                        <a:pt x="312" y="22"/>
                      </a:lnTo>
                      <a:lnTo>
                        <a:pt x="326" y="2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reeform 86"/>
                <p:cNvSpPr>
                  <a:spLocks/>
                </p:cNvSpPr>
                <p:nvPr/>
              </p:nvSpPr>
              <p:spPr bwMode="auto">
                <a:xfrm>
                  <a:off x="5726" y="11062"/>
                  <a:ext cx="177" cy="11"/>
                </a:xfrm>
                <a:custGeom>
                  <a:avLst/>
                  <a:gdLst>
                    <a:gd name="T0" fmla="*/ 0 w 177"/>
                    <a:gd name="T1" fmla="*/ 9 h 11"/>
                    <a:gd name="T2" fmla="*/ 22 w 177"/>
                    <a:gd name="T3" fmla="*/ 5 h 11"/>
                    <a:gd name="T4" fmla="*/ 46 w 177"/>
                    <a:gd name="T5" fmla="*/ 3 h 11"/>
                    <a:gd name="T6" fmla="*/ 72 w 177"/>
                    <a:gd name="T7" fmla="*/ 1 h 11"/>
                    <a:gd name="T8" fmla="*/ 98 w 177"/>
                    <a:gd name="T9" fmla="*/ 0 h 11"/>
                    <a:gd name="T10" fmla="*/ 122 w 177"/>
                    <a:gd name="T11" fmla="*/ 1 h 11"/>
                    <a:gd name="T12" fmla="*/ 144 w 177"/>
                    <a:gd name="T13" fmla="*/ 3 h 11"/>
                    <a:gd name="T14" fmla="*/ 161 w 177"/>
                    <a:gd name="T15" fmla="*/ 6 h 11"/>
                    <a:gd name="T16" fmla="*/ 177 w 177"/>
                    <a:gd name="T17" fmla="*/ 11 h 11"/>
                    <a:gd name="T18" fmla="*/ 0 w 177"/>
                    <a:gd name="T19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7" h="11">
                      <a:moveTo>
                        <a:pt x="0" y="9"/>
                      </a:moveTo>
                      <a:lnTo>
                        <a:pt x="22" y="5"/>
                      </a:lnTo>
                      <a:lnTo>
                        <a:pt x="46" y="3"/>
                      </a:lnTo>
                      <a:lnTo>
                        <a:pt x="72" y="1"/>
                      </a:lnTo>
                      <a:lnTo>
                        <a:pt x="98" y="0"/>
                      </a:lnTo>
                      <a:lnTo>
                        <a:pt x="122" y="1"/>
                      </a:lnTo>
                      <a:lnTo>
                        <a:pt x="144" y="3"/>
                      </a:lnTo>
                      <a:lnTo>
                        <a:pt x="161" y="6"/>
                      </a:lnTo>
                      <a:lnTo>
                        <a:pt x="177" y="1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Freeform 87"/>
                <p:cNvSpPr>
                  <a:spLocks/>
                </p:cNvSpPr>
                <p:nvPr/>
              </p:nvSpPr>
              <p:spPr bwMode="auto">
                <a:xfrm>
                  <a:off x="6339" y="10347"/>
                  <a:ext cx="675" cy="616"/>
                </a:xfrm>
                <a:custGeom>
                  <a:avLst/>
                  <a:gdLst>
                    <a:gd name="T0" fmla="*/ 0 w 675"/>
                    <a:gd name="T1" fmla="*/ 0 h 616"/>
                    <a:gd name="T2" fmla="*/ 0 w 675"/>
                    <a:gd name="T3" fmla="*/ 548 h 616"/>
                    <a:gd name="T4" fmla="*/ 46 w 675"/>
                    <a:gd name="T5" fmla="*/ 544 h 616"/>
                    <a:gd name="T6" fmla="*/ 92 w 675"/>
                    <a:gd name="T7" fmla="*/ 543 h 616"/>
                    <a:gd name="T8" fmla="*/ 140 w 675"/>
                    <a:gd name="T9" fmla="*/ 546 h 616"/>
                    <a:gd name="T10" fmla="*/ 187 w 675"/>
                    <a:gd name="T11" fmla="*/ 551 h 616"/>
                    <a:gd name="T12" fmla="*/ 235 w 675"/>
                    <a:gd name="T13" fmla="*/ 558 h 616"/>
                    <a:gd name="T14" fmla="*/ 283 w 675"/>
                    <a:gd name="T15" fmla="*/ 566 h 616"/>
                    <a:gd name="T16" fmla="*/ 329 w 675"/>
                    <a:gd name="T17" fmla="*/ 574 h 616"/>
                    <a:gd name="T18" fmla="*/ 374 w 675"/>
                    <a:gd name="T19" fmla="*/ 582 h 616"/>
                    <a:gd name="T20" fmla="*/ 420 w 675"/>
                    <a:gd name="T21" fmla="*/ 592 h 616"/>
                    <a:gd name="T22" fmla="*/ 462 w 675"/>
                    <a:gd name="T23" fmla="*/ 600 h 616"/>
                    <a:gd name="T24" fmla="*/ 504 w 675"/>
                    <a:gd name="T25" fmla="*/ 607 h 616"/>
                    <a:gd name="T26" fmla="*/ 544 w 675"/>
                    <a:gd name="T27" fmla="*/ 613 h 616"/>
                    <a:gd name="T28" fmla="*/ 581 w 675"/>
                    <a:gd name="T29" fmla="*/ 616 h 616"/>
                    <a:gd name="T30" fmla="*/ 615 w 675"/>
                    <a:gd name="T31" fmla="*/ 616 h 616"/>
                    <a:gd name="T32" fmla="*/ 647 w 675"/>
                    <a:gd name="T33" fmla="*/ 615 h 616"/>
                    <a:gd name="T34" fmla="*/ 675 w 675"/>
                    <a:gd name="T35" fmla="*/ 608 h 616"/>
                    <a:gd name="T36" fmla="*/ 496 w 675"/>
                    <a:gd name="T37" fmla="*/ 6 h 616"/>
                    <a:gd name="T38" fmla="*/ 456 w 675"/>
                    <a:gd name="T39" fmla="*/ 16 h 616"/>
                    <a:gd name="T40" fmla="*/ 416 w 675"/>
                    <a:gd name="T41" fmla="*/ 23 h 616"/>
                    <a:gd name="T42" fmla="*/ 378 w 675"/>
                    <a:gd name="T43" fmla="*/ 28 h 616"/>
                    <a:gd name="T44" fmla="*/ 339 w 675"/>
                    <a:gd name="T45" fmla="*/ 31 h 616"/>
                    <a:gd name="T46" fmla="*/ 303 w 675"/>
                    <a:gd name="T47" fmla="*/ 31 h 616"/>
                    <a:gd name="T48" fmla="*/ 265 w 675"/>
                    <a:gd name="T49" fmla="*/ 31 h 616"/>
                    <a:gd name="T50" fmla="*/ 231 w 675"/>
                    <a:gd name="T51" fmla="*/ 29 h 616"/>
                    <a:gd name="T52" fmla="*/ 197 w 675"/>
                    <a:gd name="T53" fmla="*/ 26 h 616"/>
                    <a:gd name="T54" fmla="*/ 165 w 675"/>
                    <a:gd name="T55" fmla="*/ 23 h 616"/>
                    <a:gd name="T56" fmla="*/ 136 w 675"/>
                    <a:gd name="T57" fmla="*/ 19 h 616"/>
                    <a:gd name="T58" fmla="*/ 106 w 675"/>
                    <a:gd name="T59" fmla="*/ 14 h 616"/>
                    <a:gd name="T60" fmla="*/ 80 w 675"/>
                    <a:gd name="T61" fmla="*/ 11 h 616"/>
                    <a:gd name="T62" fmla="*/ 56 w 675"/>
                    <a:gd name="T63" fmla="*/ 6 h 616"/>
                    <a:gd name="T64" fmla="*/ 36 w 675"/>
                    <a:gd name="T65" fmla="*/ 3 h 616"/>
                    <a:gd name="T66" fmla="*/ 16 w 675"/>
                    <a:gd name="T67" fmla="*/ 1 h 616"/>
                    <a:gd name="T68" fmla="*/ 0 w 675"/>
                    <a:gd name="T69" fmla="*/ 0 h 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75" h="616">
                      <a:moveTo>
                        <a:pt x="0" y="0"/>
                      </a:moveTo>
                      <a:lnTo>
                        <a:pt x="0" y="548"/>
                      </a:lnTo>
                      <a:lnTo>
                        <a:pt x="46" y="544"/>
                      </a:lnTo>
                      <a:lnTo>
                        <a:pt x="92" y="543"/>
                      </a:lnTo>
                      <a:lnTo>
                        <a:pt x="140" y="546"/>
                      </a:lnTo>
                      <a:lnTo>
                        <a:pt x="187" y="551"/>
                      </a:lnTo>
                      <a:lnTo>
                        <a:pt x="235" y="558"/>
                      </a:lnTo>
                      <a:lnTo>
                        <a:pt x="283" y="566"/>
                      </a:lnTo>
                      <a:lnTo>
                        <a:pt x="329" y="574"/>
                      </a:lnTo>
                      <a:lnTo>
                        <a:pt x="374" y="582"/>
                      </a:lnTo>
                      <a:lnTo>
                        <a:pt x="420" y="592"/>
                      </a:lnTo>
                      <a:lnTo>
                        <a:pt x="462" y="600"/>
                      </a:lnTo>
                      <a:lnTo>
                        <a:pt x="504" y="607"/>
                      </a:lnTo>
                      <a:lnTo>
                        <a:pt x="544" y="613"/>
                      </a:lnTo>
                      <a:lnTo>
                        <a:pt x="581" y="616"/>
                      </a:lnTo>
                      <a:lnTo>
                        <a:pt x="615" y="616"/>
                      </a:lnTo>
                      <a:lnTo>
                        <a:pt x="647" y="615"/>
                      </a:lnTo>
                      <a:lnTo>
                        <a:pt x="675" y="608"/>
                      </a:lnTo>
                      <a:lnTo>
                        <a:pt x="496" y="6"/>
                      </a:lnTo>
                      <a:lnTo>
                        <a:pt x="456" y="16"/>
                      </a:lnTo>
                      <a:lnTo>
                        <a:pt x="416" y="23"/>
                      </a:lnTo>
                      <a:lnTo>
                        <a:pt x="378" y="28"/>
                      </a:lnTo>
                      <a:lnTo>
                        <a:pt x="339" y="31"/>
                      </a:lnTo>
                      <a:lnTo>
                        <a:pt x="303" y="31"/>
                      </a:lnTo>
                      <a:lnTo>
                        <a:pt x="265" y="31"/>
                      </a:lnTo>
                      <a:lnTo>
                        <a:pt x="231" y="29"/>
                      </a:lnTo>
                      <a:lnTo>
                        <a:pt x="197" y="26"/>
                      </a:lnTo>
                      <a:lnTo>
                        <a:pt x="165" y="23"/>
                      </a:lnTo>
                      <a:lnTo>
                        <a:pt x="136" y="19"/>
                      </a:lnTo>
                      <a:lnTo>
                        <a:pt x="106" y="14"/>
                      </a:lnTo>
                      <a:lnTo>
                        <a:pt x="80" y="11"/>
                      </a:lnTo>
                      <a:lnTo>
                        <a:pt x="56" y="6"/>
                      </a:lnTo>
                      <a:lnTo>
                        <a:pt x="36" y="3"/>
                      </a:lnTo>
                      <a:lnTo>
                        <a:pt x="1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reeform 88"/>
                <p:cNvSpPr>
                  <a:spLocks/>
                </p:cNvSpPr>
                <p:nvPr/>
              </p:nvSpPr>
              <p:spPr bwMode="auto">
                <a:xfrm>
                  <a:off x="6859" y="10391"/>
                  <a:ext cx="328" cy="684"/>
                </a:xfrm>
                <a:custGeom>
                  <a:avLst/>
                  <a:gdLst>
                    <a:gd name="T0" fmla="*/ 0 w 328"/>
                    <a:gd name="T1" fmla="*/ 0 h 684"/>
                    <a:gd name="T2" fmla="*/ 169 w 328"/>
                    <a:gd name="T3" fmla="*/ 566 h 684"/>
                    <a:gd name="T4" fmla="*/ 177 w 328"/>
                    <a:gd name="T5" fmla="*/ 574 h 684"/>
                    <a:gd name="T6" fmla="*/ 191 w 328"/>
                    <a:gd name="T7" fmla="*/ 587 h 684"/>
                    <a:gd name="T8" fmla="*/ 209 w 328"/>
                    <a:gd name="T9" fmla="*/ 604 h 684"/>
                    <a:gd name="T10" fmla="*/ 229 w 328"/>
                    <a:gd name="T11" fmla="*/ 620 h 684"/>
                    <a:gd name="T12" fmla="*/ 251 w 328"/>
                    <a:gd name="T13" fmla="*/ 638 h 684"/>
                    <a:gd name="T14" fmla="*/ 276 w 328"/>
                    <a:gd name="T15" fmla="*/ 656 h 684"/>
                    <a:gd name="T16" fmla="*/ 302 w 328"/>
                    <a:gd name="T17" fmla="*/ 671 h 684"/>
                    <a:gd name="T18" fmla="*/ 328 w 328"/>
                    <a:gd name="T19" fmla="*/ 684 h 684"/>
                    <a:gd name="T20" fmla="*/ 77 w 328"/>
                    <a:gd name="T21" fmla="*/ 78 h 684"/>
                    <a:gd name="T22" fmla="*/ 69 w 328"/>
                    <a:gd name="T23" fmla="*/ 72 h 684"/>
                    <a:gd name="T24" fmla="*/ 59 w 328"/>
                    <a:gd name="T25" fmla="*/ 62 h 684"/>
                    <a:gd name="T26" fmla="*/ 48 w 328"/>
                    <a:gd name="T27" fmla="*/ 52 h 684"/>
                    <a:gd name="T28" fmla="*/ 36 w 328"/>
                    <a:gd name="T29" fmla="*/ 41 h 684"/>
                    <a:gd name="T30" fmla="*/ 26 w 328"/>
                    <a:gd name="T31" fmla="*/ 29 h 684"/>
                    <a:gd name="T32" fmla="*/ 16 w 328"/>
                    <a:gd name="T33" fmla="*/ 20 h 684"/>
                    <a:gd name="T34" fmla="*/ 6 w 328"/>
                    <a:gd name="T35" fmla="*/ 8 h 684"/>
                    <a:gd name="T36" fmla="*/ 0 w 328"/>
                    <a:gd name="T37" fmla="*/ 0 h 6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28" h="684">
                      <a:moveTo>
                        <a:pt x="0" y="0"/>
                      </a:moveTo>
                      <a:lnTo>
                        <a:pt x="169" y="566"/>
                      </a:lnTo>
                      <a:lnTo>
                        <a:pt x="177" y="574"/>
                      </a:lnTo>
                      <a:lnTo>
                        <a:pt x="191" y="587"/>
                      </a:lnTo>
                      <a:lnTo>
                        <a:pt x="209" y="604"/>
                      </a:lnTo>
                      <a:lnTo>
                        <a:pt x="229" y="620"/>
                      </a:lnTo>
                      <a:lnTo>
                        <a:pt x="251" y="638"/>
                      </a:lnTo>
                      <a:lnTo>
                        <a:pt x="276" y="656"/>
                      </a:lnTo>
                      <a:lnTo>
                        <a:pt x="302" y="671"/>
                      </a:lnTo>
                      <a:lnTo>
                        <a:pt x="328" y="684"/>
                      </a:lnTo>
                      <a:lnTo>
                        <a:pt x="77" y="78"/>
                      </a:lnTo>
                      <a:lnTo>
                        <a:pt x="69" y="72"/>
                      </a:lnTo>
                      <a:lnTo>
                        <a:pt x="59" y="62"/>
                      </a:lnTo>
                      <a:lnTo>
                        <a:pt x="48" y="52"/>
                      </a:lnTo>
                      <a:lnTo>
                        <a:pt x="36" y="41"/>
                      </a:lnTo>
                      <a:lnTo>
                        <a:pt x="26" y="29"/>
                      </a:lnTo>
                      <a:lnTo>
                        <a:pt x="16" y="20"/>
                      </a:lnTo>
                      <a:lnTo>
                        <a:pt x="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reeform 89"/>
                <p:cNvSpPr>
                  <a:spLocks/>
                </p:cNvSpPr>
                <p:nvPr/>
              </p:nvSpPr>
              <p:spPr bwMode="auto">
                <a:xfrm>
                  <a:off x="5344" y="10343"/>
                  <a:ext cx="741" cy="630"/>
                </a:xfrm>
                <a:custGeom>
                  <a:avLst/>
                  <a:gdLst>
                    <a:gd name="T0" fmla="*/ 187 w 741"/>
                    <a:gd name="T1" fmla="*/ 380 h 630"/>
                    <a:gd name="T2" fmla="*/ 98 w 741"/>
                    <a:gd name="T3" fmla="*/ 359 h 630"/>
                    <a:gd name="T4" fmla="*/ 42 w 741"/>
                    <a:gd name="T5" fmla="*/ 321 h 630"/>
                    <a:gd name="T6" fmla="*/ 12 w 741"/>
                    <a:gd name="T7" fmla="*/ 270 h 630"/>
                    <a:gd name="T8" fmla="*/ 0 w 741"/>
                    <a:gd name="T9" fmla="*/ 213 h 630"/>
                    <a:gd name="T10" fmla="*/ 4 w 741"/>
                    <a:gd name="T11" fmla="*/ 153 h 630"/>
                    <a:gd name="T12" fmla="*/ 16 w 741"/>
                    <a:gd name="T13" fmla="*/ 95 h 630"/>
                    <a:gd name="T14" fmla="*/ 30 w 741"/>
                    <a:gd name="T15" fmla="*/ 43 h 630"/>
                    <a:gd name="T16" fmla="*/ 40 w 741"/>
                    <a:gd name="T17" fmla="*/ 0 h 630"/>
                    <a:gd name="T18" fmla="*/ 62 w 741"/>
                    <a:gd name="T19" fmla="*/ 9 h 630"/>
                    <a:gd name="T20" fmla="*/ 82 w 741"/>
                    <a:gd name="T21" fmla="*/ 15 h 630"/>
                    <a:gd name="T22" fmla="*/ 104 w 741"/>
                    <a:gd name="T23" fmla="*/ 22 h 630"/>
                    <a:gd name="T24" fmla="*/ 126 w 741"/>
                    <a:gd name="T25" fmla="*/ 25 h 630"/>
                    <a:gd name="T26" fmla="*/ 147 w 741"/>
                    <a:gd name="T27" fmla="*/ 30 h 630"/>
                    <a:gd name="T28" fmla="*/ 171 w 741"/>
                    <a:gd name="T29" fmla="*/ 33 h 630"/>
                    <a:gd name="T30" fmla="*/ 193 w 741"/>
                    <a:gd name="T31" fmla="*/ 35 h 630"/>
                    <a:gd name="T32" fmla="*/ 215 w 741"/>
                    <a:gd name="T33" fmla="*/ 36 h 630"/>
                    <a:gd name="T34" fmla="*/ 253 w 741"/>
                    <a:gd name="T35" fmla="*/ 36 h 630"/>
                    <a:gd name="T36" fmla="*/ 291 w 741"/>
                    <a:gd name="T37" fmla="*/ 36 h 630"/>
                    <a:gd name="T38" fmla="*/ 329 w 741"/>
                    <a:gd name="T39" fmla="*/ 35 h 630"/>
                    <a:gd name="T40" fmla="*/ 364 w 741"/>
                    <a:gd name="T41" fmla="*/ 32 h 630"/>
                    <a:gd name="T42" fmla="*/ 402 w 741"/>
                    <a:gd name="T43" fmla="*/ 28 h 630"/>
                    <a:gd name="T44" fmla="*/ 438 w 741"/>
                    <a:gd name="T45" fmla="*/ 25 h 630"/>
                    <a:gd name="T46" fmla="*/ 474 w 741"/>
                    <a:gd name="T47" fmla="*/ 23 h 630"/>
                    <a:gd name="T48" fmla="*/ 508 w 741"/>
                    <a:gd name="T49" fmla="*/ 22 h 630"/>
                    <a:gd name="T50" fmla="*/ 541 w 741"/>
                    <a:gd name="T51" fmla="*/ 22 h 630"/>
                    <a:gd name="T52" fmla="*/ 573 w 741"/>
                    <a:gd name="T53" fmla="*/ 25 h 630"/>
                    <a:gd name="T54" fmla="*/ 605 w 741"/>
                    <a:gd name="T55" fmla="*/ 28 h 630"/>
                    <a:gd name="T56" fmla="*/ 635 w 741"/>
                    <a:gd name="T57" fmla="*/ 35 h 630"/>
                    <a:gd name="T58" fmla="*/ 665 w 741"/>
                    <a:gd name="T59" fmla="*/ 46 h 630"/>
                    <a:gd name="T60" fmla="*/ 691 w 741"/>
                    <a:gd name="T61" fmla="*/ 59 h 630"/>
                    <a:gd name="T62" fmla="*/ 717 w 741"/>
                    <a:gd name="T63" fmla="*/ 77 h 630"/>
                    <a:gd name="T64" fmla="*/ 741 w 741"/>
                    <a:gd name="T65" fmla="*/ 99 h 630"/>
                    <a:gd name="T66" fmla="*/ 741 w 741"/>
                    <a:gd name="T67" fmla="*/ 630 h 630"/>
                    <a:gd name="T68" fmla="*/ 701 w 741"/>
                    <a:gd name="T69" fmla="*/ 606 h 630"/>
                    <a:gd name="T70" fmla="*/ 661 w 741"/>
                    <a:gd name="T71" fmla="*/ 586 h 630"/>
                    <a:gd name="T72" fmla="*/ 621 w 741"/>
                    <a:gd name="T73" fmla="*/ 571 h 630"/>
                    <a:gd name="T74" fmla="*/ 581 w 741"/>
                    <a:gd name="T75" fmla="*/ 562 h 630"/>
                    <a:gd name="T76" fmla="*/ 543 w 741"/>
                    <a:gd name="T77" fmla="*/ 553 h 630"/>
                    <a:gd name="T78" fmla="*/ 508 w 741"/>
                    <a:gd name="T79" fmla="*/ 548 h 630"/>
                    <a:gd name="T80" fmla="*/ 472 w 741"/>
                    <a:gd name="T81" fmla="*/ 544 h 630"/>
                    <a:gd name="T82" fmla="*/ 438 w 741"/>
                    <a:gd name="T83" fmla="*/ 539 h 630"/>
                    <a:gd name="T84" fmla="*/ 408 w 741"/>
                    <a:gd name="T85" fmla="*/ 532 h 630"/>
                    <a:gd name="T86" fmla="*/ 378 w 741"/>
                    <a:gd name="T87" fmla="*/ 526 h 630"/>
                    <a:gd name="T88" fmla="*/ 350 w 741"/>
                    <a:gd name="T89" fmla="*/ 514 h 630"/>
                    <a:gd name="T90" fmla="*/ 327 w 741"/>
                    <a:gd name="T91" fmla="*/ 499 h 630"/>
                    <a:gd name="T92" fmla="*/ 305 w 741"/>
                    <a:gd name="T93" fmla="*/ 480 h 630"/>
                    <a:gd name="T94" fmla="*/ 287 w 741"/>
                    <a:gd name="T95" fmla="*/ 455 h 630"/>
                    <a:gd name="T96" fmla="*/ 273 w 741"/>
                    <a:gd name="T97" fmla="*/ 423 h 630"/>
                    <a:gd name="T98" fmla="*/ 261 w 741"/>
                    <a:gd name="T99" fmla="*/ 382 h 630"/>
                    <a:gd name="T100" fmla="*/ 251 w 741"/>
                    <a:gd name="T101" fmla="*/ 382 h 630"/>
                    <a:gd name="T102" fmla="*/ 241 w 741"/>
                    <a:gd name="T103" fmla="*/ 382 h 630"/>
                    <a:gd name="T104" fmla="*/ 231 w 741"/>
                    <a:gd name="T105" fmla="*/ 382 h 630"/>
                    <a:gd name="T106" fmla="*/ 221 w 741"/>
                    <a:gd name="T107" fmla="*/ 382 h 630"/>
                    <a:gd name="T108" fmla="*/ 213 w 741"/>
                    <a:gd name="T109" fmla="*/ 382 h 630"/>
                    <a:gd name="T110" fmla="*/ 203 w 741"/>
                    <a:gd name="T111" fmla="*/ 382 h 630"/>
                    <a:gd name="T112" fmla="*/ 195 w 741"/>
                    <a:gd name="T113" fmla="*/ 380 h 630"/>
                    <a:gd name="T114" fmla="*/ 187 w 741"/>
                    <a:gd name="T115" fmla="*/ 380 h 6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1" h="630">
                      <a:moveTo>
                        <a:pt x="187" y="380"/>
                      </a:moveTo>
                      <a:lnTo>
                        <a:pt x="98" y="359"/>
                      </a:lnTo>
                      <a:lnTo>
                        <a:pt x="42" y="321"/>
                      </a:lnTo>
                      <a:lnTo>
                        <a:pt x="12" y="270"/>
                      </a:lnTo>
                      <a:lnTo>
                        <a:pt x="0" y="213"/>
                      </a:lnTo>
                      <a:lnTo>
                        <a:pt x="4" y="153"/>
                      </a:lnTo>
                      <a:lnTo>
                        <a:pt x="16" y="95"/>
                      </a:lnTo>
                      <a:lnTo>
                        <a:pt x="30" y="43"/>
                      </a:lnTo>
                      <a:lnTo>
                        <a:pt x="40" y="0"/>
                      </a:lnTo>
                      <a:lnTo>
                        <a:pt x="62" y="9"/>
                      </a:lnTo>
                      <a:lnTo>
                        <a:pt x="82" y="15"/>
                      </a:lnTo>
                      <a:lnTo>
                        <a:pt x="104" y="22"/>
                      </a:lnTo>
                      <a:lnTo>
                        <a:pt x="126" y="25"/>
                      </a:lnTo>
                      <a:lnTo>
                        <a:pt x="147" y="30"/>
                      </a:lnTo>
                      <a:lnTo>
                        <a:pt x="171" y="33"/>
                      </a:lnTo>
                      <a:lnTo>
                        <a:pt x="193" y="35"/>
                      </a:lnTo>
                      <a:lnTo>
                        <a:pt x="215" y="36"/>
                      </a:lnTo>
                      <a:lnTo>
                        <a:pt x="253" y="36"/>
                      </a:lnTo>
                      <a:lnTo>
                        <a:pt x="291" y="36"/>
                      </a:lnTo>
                      <a:lnTo>
                        <a:pt x="329" y="35"/>
                      </a:lnTo>
                      <a:lnTo>
                        <a:pt x="364" y="32"/>
                      </a:lnTo>
                      <a:lnTo>
                        <a:pt x="402" y="28"/>
                      </a:lnTo>
                      <a:lnTo>
                        <a:pt x="438" y="25"/>
                      </a:lnTo>
                      <a:lnTo>
                        <a:pt x="474" y="23"/>
                      </a:lnTo>
                      <a:lnTo>
                        <a:pt x="508" y="22"/>
                      </a:lnTo>
                      <a:lnTo>
                        <a:pt x="541" y="22"/>
                      </a:lnTo>
                      <a:lnTo>
                        <a:pt x="573" y="25"/>
                      </a:lnTo>
                      <a:lnTo>
                        <a:pt x="605" y="28"/>
                      </a:lnTo>
                      <a:lnTo>
                        <a:pt x="635" y="35"/>
                      </a:lnTo>
                      <a:lnTo>
                        <a:pt x="665" y="46"/>
                      </a:lnTo>
                      <a:lnTo>
                        <a:pt x="691" y="59"/>
                      </a:lnTo>
                      <a:lnTo>
                        <a:pt x="717" y="77"/>
                      </a:lnTo>
                      <a:lnTo>
                        <a:pt x="741" y="99"/>
                      </a:lnTo>
                      <a:lnTo>
                        <a:pt x="741" y="630"/>
                      </a:lnTo>
                      <a:lnTo>
                        <a:pt x="701" y="606"/>
                      </a:lnTo>
                      <a:lnTo>
                        <a:pt x="661" y="586"/>
                      </a:lnTo>
                      <a:lnTo>
                        <a:pt x="621" y="571"/>
                      </a:lnTo>
                      <a:lnTo>
                        <a:pt x="581" y="562"/>
                      </a:lnTo>
                      <a:lnTo>
                        <a:pt x="543" y="553"/>
                      </a:lnTo>
                      <a:lnTo>
                        <a:pt x="508" y="548"/>
                      </a:lnTo>
                      <a:lnTo>
                        <a:pt x="472" y="544"/>
                      </a:lnTo>
                      <a:lnTo>
                        <a:pt x="438" y="539"/>
                      </a:lnTo>
                      <a:lnTo>
                        <a:pt x="408" y="532"/>
                      </a:lnTo>
                      <a:lnTo>
                        <a:pt x="378" y="526"/>
                      </a:lnTo>
                      <a:lnTo>
                        <a:pt x="350" y="514"/>
                      </a:lnTo>
                      <a:lnTo>
                        <a:pt x="327" y="499"/>
                      </a:lnTo>
                      <a:lnTo>
                        <a:pt x="305" y="480"/>
                      </a:lnTo>
                      <a:lnTo>
                        <a:pt x="287" y="455"/>
                      </a:lnTo>
                      <a:lnTo>
                        <a:pt x="273" y="423"/>
                      </a:lnTo>
                      <a:lnTo>
                        <a:pt x="261" y="382"/>
                      </a:lnTo>
                      <a:lnTo>
                        <a:pt x="251" y="382"/>
                      </a:lnTo>
                      <a:lnTo>
                        <a:pt x="241" y="382"/>
                      </a:lnTo>
                      <a:lnTo>
                        <a:pt x="231" y="382"/>
                      </a:lnTo>
                      <a:lnTo>
                        <a:pt x="221" y="382"/>
                      </a:lnTo>
                      <a:lnTo>
                        <a:pt x="213" y="382"/>
                      </a:lnTo>
                      <a:lnTo>
                        <a:pt x="203" y="382"/>
                      </a:lnTo>
                      <a:lnTo>
                        <a:pt x="195" y="380"/>
                      </a:lnTo>
                      <a:lnTo>
                        <a:pt x="187" y="3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reeform 90"/>
                <p:cNvSpPr>
                  <a:spLocks/>
                </p:cNvSpPr>
                <p:nvPr/>
              </p:nvSpPr>
              <p:spPr bwMode="auto">
                <a:xfrm>
                  <a:off x="5352" y="10659"/>
                  <a:ext cx="321" cy="206"/>
                </a:xfrm>
                <a:custGeom>
                  <a:avLst/>
                  <a:gdLst>
                    <a:gd name="T0" fmla="*/ 0 w 321"/>
                    <a:gd name="T1" fmla="*/ 0 h 206"/>
                    <a:gd name="T2" fmla="*/ 16 w 321"/>
                    <a:gd name="T3" fmla="*/ 18 h 206"/>
                    <a:gd name="T4" fmla="*/ 36 w 321"/>
                    <a:gd name="T5" fmla="*/ 35 h 206"/>
                    <a:gd name="T6" fmla="*/ 60 w 321"/>
                    <a:gd name="T7" fmla="*/ 49 h 206"/>
                    <a:gd name="T8" fmla="*/ 88 w 321"/>
                    <a:gd name="T9" fmla="*/ 61 h 206"/>
                    <a:gd name="T10" fmla="*/ 122 w 321"/>
                    <a:gd name="T11" fmla="*/ 72 h 206"/>
                    <a:gd name="T12" fmla="*/ 155 w 321"/>
                    <a:gd name="T13" fmla="*/ 79 h 206"/>
                    <a:gd name="T14" fmla="*/ 195 w 321"/>
                    <a:gd name="T15" fmla="*/ 84 h 206"/>
                    <a:gd name="T16" fmla="*/ 235 w 321"/>
                    <a:gd name="T17" fmla="*/ 84 h 206"/>
                    <a:gd name="T18" fmla="*/ 237 w 321"/>
                    <a:gd name="T19" fmla="*/ 97 h 206"/>
                    <a:gd name="T20" fmla="*/ 241 w 321"/>
                    <a:gd name="T21" fmla="*/ 113 h 206"/>
                    <a:gd name="T22" fmla="*/ 247 w 321"/>
                    <a:gd name="T23" fmla="*/ 128 h 206"/>
                    <a:gd name="T24" fmla="*/ 255 w 321"/>
                    <a:gd name="T25" fmla="*/ 144 h 206"/>
                    <a:gd name="T26" fmla="*/ 265 w 321"/>
                    <a:gd name="T27" fmla="*/ 162 h 206"/>
                    <a:gd name="T28" fmla="*/ 281 w 321"/>
                    <a:gd name="T29" fmla="*/ 177 h 206"/>
                    <a:gd name="T30" fmla="*/ 299 w 321"/>
                    <a:gd name="T31" fmla="*/ 193 h 206"/>
                    <a:gd name="T32" fmla="*/ 321 w 321"/>
                    <a:gd name="T33" fmla="*/ 206 h 206"/>
                    <a:gd name="T34" fmla="*/ 289 w 321"/>
                    <a:gd name="T35" fmla="*/ 201 h 206"/>
                    <a:gd name="T36" fmla="*/ 259 w 321"/>
                    <a:gd name="T37" fmla="*/ 196 h 206"/>
                    <a:gd name="T38" fmla="*/ 231 w 321"/>
                    <a:gd name="T39" fmla="*/ 190 h 206"/>
                    <a:gd name="T40" fmla="*/ 203 w 321"/>
                    <a:gd name="T41" fmla="*/ 182 h 206"/>
                    <a:gd name="T42" fmla="*/ 175 w 321"/>
                    <a:gd name="T43" fmla="*/ 172 h 206"/>
                    <a:gd name="T44" fmla="*/ 151 w 321"/>
                    <a:gd name="T45" fmla="*/ 162 h 206"/>
                    <a:gd name="T46" fmla="*/ 127 w 321"/>
                    <a:gd name="T47" fmla="*/ 151 h 206"/>
                    <a:gd name="T48" fmla="*/ 106 w 321"/>
                    <a:gd name="T49" fmla="*/ 138 h 206"/>
                    <a:gd name="T50" fmla="*/ 86 w 321"/>
                    <a:gd name="T51" fmla="*/ 124 h 206"/>
                    <a:gd name="T52" fmla="*/ 66 w 321"/>
                    <a:gd name="T53" fmla="*/ 110 h 206"/>
                    <a:gd name="T54" fmla="*/ 50 w 321"/>
                    <a:gd name="T55" fmla="*/ 95 h 206"/>
                    <a:gd name="T56" fmla="*/ 36 w 321"/>
                    <a:gd name="T57" fmla="*/ 77 h 206"/>
                    <a:gd name="T58" fmla="*/ 24 w 321"/>
                    <a:gd name="T59" fmla="*/ 61 h 206"/>
                    <a:gd name="T60" fmla="*/ 14 w 321"/>
                    <a:gd name="T61" fmla="*/ 41 h 206"/>
                    <a:gd name="T62" fmla="*/ 6 w 321"/>
                    <a:gd name="T63" fmla="*/ 21 h 206"/>
                    <a:gd name="T64" fmla="*/ 0 w 321"/>
                    <a:gd name="T65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21" h="206">
                      <a:moveTo>
                        <a:pt x="0" y="0"/>
                      </a:moveTo>
                      <a:lnTo>
                        <a:pt x="16" y="18"/>
                      </a:lnTo>
                      <a:lnTo>
                        <a:pt x="36" y="35"/>
                      </a:lnTo>
                      <a:lnTo>
                        <a:pt x="60" y="49"/>
                      </a:lnTo>
                      <a:lnTo>
                        <a:pt x="88" y="61"/>
                      </a:lnTo>
                      <a:lnTo>
                        <a:pt x="122" y="72"/>
                      </a:lnTo>
                      <a:lnTo>
                        <a:pt x="155" y="79"/>
                      </a:lnTo>
                      <a:lnTo>
                        <a:pt x="195" y="84"/>
                      </a:lnTo>
                      <a:lnTo>
                        <a:pt x="235" y="84"/>
                      </a:lnTo>
                      <a:lnTo>
                        <a:pt x="237" y="97"/>
                      </a:lnTo>
                      <a:lnTo>
                        <a:pt x="241" y="113"/>
                      </a:lnTo>
                      <a:lnTo>
                        <a:pt x="247" y="128"/>
                      </a:lnTo>
                      <a:lnTo>
                        <a:pt x="255" y="144"/>
                      </a:lnTo>
                      <a:lnTo>
                        <a:pt x="265" y="162"/>
                      </a:lnTo>
                      <a:lnTo>
                        <a:pt x="281" y="177"/>
                      </a:lnTo>
                      <a:lnTo>
                        <a:pt x="299" y="193"/>
                      </a:lnTo>
                      <a:lnTo>
                        <a:pt x="321" y="206"/>
                      </a:lnTo>
                      <a:lnTo>
                        <a:pt x="289" y="201"/>
                      </a:lnTo>
                      <a:lnTo>
                        <a:pt x="259" y="196"/>
                      </a:lnTo>
                      <a:lnTo>
                        <a:pt x="231" y="190"/>
                      </a:lnTo>
                      <a:lnTo>
                        <a:pt x="203" y="182"/>
                      </a:lnTo>
                      <a:lnTo>
                        <a:pt x="175" y="172"/>
                      </a:lnTo>
                      <a:lnTo>
                        <a:pt x="151" y="162"/>
                      </a:lnTo>
                      <a:lnTo>
                        <a:pt x="127" y="151"/>
                      </a:lnTo>
                      <a:lnTo>
                        <a:pt x="106" y="138"/>
                      </a:lnTo>
                      <a:lnTo>
                        <a:pt x="86" y="124"/>
                      </a:lnTo>
                      <a:lnTo>
                        <a:pt x="66" y="110"/>
                      </a:lnTo>
                      <a:lnTo>
                        <a:pt x="50" y="95"/>
                      </a:lnTo>
                      <a:lnTo>
                        <a:pt x="36" y="77"/>
                      </a:lnTo>
                      <a:lnTo>
                        <a:pt x="24" y="61"/>
                      </a:lnTo>
                      <a:lnTo>
                        <a:pt x="14" y="41"/>
                      </a:lnTo>
                      <a:lnTo>
                        <a:pt x="6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 91"/>
                <p:cNvSpPr>
                  <a:spLocks/>
                </p:cNvSpPr>
                <p:nvPr/>
              </p:nvSpPr>
              <p:spPr bwMode="auto">
                <a:xfrm>
                  <a:off x="5165" y="10365"/>
                  <a:ext cx="683" cy="605"/>
                </a:xfrm>
                <a:custGeom>
                  <a:avLst/>
                  <a:gdLst>
                    <a:gd name="T0" fmla="*/ 171 w 683"/>
                    <a:gd name="T1" fmla="*/ 0 h 605"/>
                    <a:gd name="T2" fmla="*/ 191 w 683"/>
                    <a:gd name="T3" fmla="*/ 3 h 605"/>
                    <a:gd name="T4" fmla="*/ 48 w 683"/>
                    <a:gd name="T5" fmla="*/ 477 h 605"/>
                    <a:gd name="T6" fmla="*/ 64 w 683"/>
                    <a:gd name="T7" fmla="*/ 504 h 605"/>
                    <a:gd name="T8" fmla="*/ 86 w 683"/>
                    <a:gd name="T9" fmla="*/ 525 h 605"/>
                    <a:gd name="T10" fmla="*/ 109 w 683"/>
                    <a:gd name="T11" fmla="*/ 543 h 605"/>
                    <a:gd name="T12" fmla="*/ 139 w 683"/>
                    <a:gd name="T13" fmla="*/ 554 h 605"/>
                    <a:gd name="T14" fmla="*/ 171 w 683"/>
                    <a:gd name="T15" fmla="*/ 562 h 605"/>
                    <a:gd name="T16" fmla="*/ 205 w 683"/>
                    <a:gd name="T17" fmla="*/ 567 h 605"/>
                    <a:gd name="T18" fmla="*/ 241 w 683"/>
                    <a:gd name="T19" fmla="*/ 571 h 605"/>
                    <a:gd name="T20" fmla="*/ 279 w 683"/>
                    <a:gd name="T21" fmla="*/ 569 h 605"/>
                    <a:gd name="T22" fmla="*/ 316 w 683"/>
                    <a:gd name="T23" fmla="*/ 566 h 605"/>
                    <a:gd name="T24" fmla="*/ 356 w 683"/>
                    <a:gd name="T25" fmla="*/ 562 h 605"/>
                    <a:gd name="T26" fmla="*/ 394 w 683"/>
                    <a:gd name="T27" fmla="*/ 556 h 605"/>
                    <a:gd name="T28" fmla="*/ 432 w 683"/>
                    <a:gd name="T29" fmla="*/ 549 h 605"/>
                    <a:gd name="T30" fmla="*/ 470 w 683"/>
                    <a:gd name="T31" fmla="*/ 543 h 605"/>
                    <a:gd name="T32" fmla="*/ 504 w 683"/>
                    <a:gd name="T33" fmla="*/ 536 h 605"/>
                    <a:gd name="T34" fmla="*/ 537 w 683"/>
                    <a:gd name="T35" fmla="*/ 530 h 605"/>
                    <a:gd name="T36" fmla="*/ 567 w 683"/>
                    <a:gd name="T37" fmla="*/ 525 h 605"/>
                    <a:gd name="T38" fmla="*/ 581 w 683"/>
                    <a:gd name="T39" fmla="*/ 526 h 605"/>
                    <a:gd name="T40" fmla="*/ 595 w 683"/>
                    <a:gd name="T41" fmla="*/ 528 h 605"/>
                    <a:gd name="T42" fmla="*/ 609 w 683"/>
                    <a:gd name="T43" fmla="*/ 528 h 605"/>
                    <a:gd name="T44" fmla="*/ 623 w 683"/>
                    <a:gd name="T45" fmla="*/ 530 h 605"/>
                    <a:gd name="T46" fmla="*/ 635 w 683"/>
                    <a:gd name="T47" fmla="*/ 533 h 605"/>
                    <a:gd name="T48" fmla="*/ 649 w 683"/>
                    <a:gd name="T49" fmla="*/ 535 h 605"/>
                    <a:gd name="T50" fmla="*/ 665 w 683"/>
                    <a:gd name="T51" fmla="*/ 538 h 605"/>
                    <a:gd name="T52" fmla="*/ 683 w 683"/>
                    <a:gd name="T53" fmla="*/ 541 h 605"/>
                    <a:gd name="T54" fmla="*/ 629 w 683"/>
                    <a:gd name="T55" fmla="*/ 541 h 605"/>
                    <a:gd name="T56" fmla="*/ 577 w 683"/>
                    <a:gd name="T57" fmla="*/ 544 h 605"/>
                    <a:gd name="T58" fmla="*/ 531 w 683"/>
                    <a:gd name="T59" fmla="*/ 549 h 605"/>
                    <a:gd name="T60" fmla="*/ 490 w 683"/>
                    <a:gd name="T61" fmla="*/ 556 h 605"/>
                    <a:gd name="T62" fmla="*/ 450 w 683"/>
                    <a:gd name="T63" fmla="*/ 564 h 605"/>
                    <a:gd name="T64" fmla="*/ 412 w 683"/>
                    <a:gd name="T65" fmla="*/ 572 h 605"/>
                    <a:gd name="T66" fmla="*/ 374 w 683"/>
                    <a:gd name="T67" fmla="*/ 580 h 605"/>
                    <a:gd name="T68" fmla="*/ 338 w 683"/>
                    <a:gd name="T69" fmla="*/ 589 h 605"/>
                    <a:gd name="T70" fmla="*/ 303 w 683"/>
                    <a:gd name="T71" fmla="*/ 595 h 605"/>
                    <a:gd name="T72" fmla="*/ 267 w 683"/>
                    <a:gd name="T73" fmla="*/ 602 h 605"/>
                    <a:gd name="T74" fmla="*/ 229 w 683"/>
                    <a:gd name="T75" fmla="*/ 605 h 605"/>
                    <a:gd name="T76" fmla="*/ 189 w 683"/>
                    <a:gd name="T77" fmla="*/ 605 h 605"/>
                    <a:gd name="T78" fmla="*/ 147 w 683"/>
                    <a:gd name="T79" fmla="*/ 603 h 605"/>
                    <a:gd name="T80" fmla="*/ 102 w 683"/>
                    <a:gd name="T81" fmla="*/ 597 h 605"/>
                    <a:gd name="T82" fmla="*/ 54 w 683"/>
                    <a:gd name="T83" fmla="*/ 585 h 605"/>
                    <a:gd name="T84" fmla="*/ 0 w 683"/>
                    <a:gd name="T85" fmla="*/ 571 h 605"/>
                    <a:gd name="T86" fmla="*/ 171 w 683"/>
                    <a:gd name="T87" fmla="*/ 0 h 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83" h="605">
                      <a:moveTo>
                        <a:pt x="171" y="0"/>
                      </a:moveTo>
                      <a:lnTo>
                        <a:pt x="191" y="3"/>
                      </a:lnTo>
                      <a:lnTo>
                        <a:pt x="48" y="477"/>
                      </a:lnTo>
                      <a:lnTo>
                        <a:pt x="64" y="504"/>
                      </a:lnTo>
                      <a:lnTo>
                        <a:pt x="86" y="525"/>
                      </a:lnTo>
                      <a:lnTo>
                        <a:pt x="109" y="543"/>
                      </a:lnTo>
                      <a:lnTo>
                        <a:pt x="139" y="554"/>
                      </a:lnTo>
                      <a:lnTo>
                        <a:pt x="171" y="562"/>
                      </a:lnTo>
                      <a:lnTo>
                        <a:pt x="205" y="567"/>
                      </a:lnTo>
                      <a:lnTo>
                        <a:pt x="241" y="571"/>
                      </a:lnTo>
                      <a:lnTo>
                        <a:pt x="279" y="569"/>
                      </a:lnTo>
                      <a:lnTo>
                        <a:pt x="316" y="566"/>
                      </a:lnTo>
                      <a:lnTo>
                        <a:pt x="356" y="562"/>
                      </a:lnTo>
                      <a:lnTo>
                        <a:pt x="394" y="556"/>
                      </a:lnTo>
                      <a:lnTo>
                        <a:pt x="432" y="549"/>
                      </a:lnTo>
                      <a:lnTo>
                        <a:pt x="470" y="543"/>
                      </a:lnTo>
                      <a:lnTo>
                        <a:pt x="504" y="536"/>
                      </a:lnTo>
                      <a:lnTo>
                        <a:pt x="537" y="530"/>
                      </a:lnTo>
                      <a:lnTo>
                        <a:pt x="567" y="525"/>
                      </a:lnTo>
                      <a:lnTo>
                        <a:pt x="581" y="526"/>
                      </a:lnTo>
                      <a:lnTo>
                        <a:pt x="595" y="528"/>
                      </a:lnTo>
                      <a:lnTo>
                        <a:pt x="609" y="528"/>
                      </a:lnTo>
                      <a:lnTo>
                        <a:pt x="623" y="530"/>
                      </a:lnTo>
                      <a:lnTo>
                        <a:pt x="635" y="533"/>
                      </a:lnTo>
                      <a:lnTo>
                        <a:pt x="649" y="535"/>
                      </a:lnTo>
                      <a:lnTo>
                        <a:pt x="665" y="538"/>
                      </a:lnTo>
                      <a:lnTo>
                        <a:pt x="683" y="541"/>
                      </a:lnTo>
                      <a:lnTo>
                        <a:pt x="629" y="541"/>
                      </a:lnTo>
                      <a:lnTo>
                        <a:pt x="577" y="544"/>
                      </a:lnTo>
                      <a:lnTo>
                        <a:pt x="531" y="549"/>
                      </a:lnTo>
                      <a:lnTo>
                        <a:pt x="490" y="556"/>
                      </a:lnTo>
                      <a:lnTo>
                        <a:pt x="450" y="564"/>
                      </a:lnTo>
                      <a:lnTo>
                        <a:pt x="412" y="572"/>
                      </a:lnTo>
                      <a:lnTo>
                        <a:pt x="374" y="580"/>
                      </a:lnTo>
                      <a:lnTo>
                        <a:pt x="338" y="589"/>
                      </a:lnTo>
                      <a:lnTo>
                        <a:pt x="303" y="595"/>
                      </a:lnTo>
                      <a:lnTo>
                        <a:pt x="267" y="602"/>
                      </a:lnTo>
                      <a:lnTo>
                        <a:pt x="229" y="605"/>
                      </a:lnTo>
                      <a:lnTo>
                        <a:pt x="189" y="605"/>
                      </a:lnTo>
                      <a:lnTo>
                        <a:pt x="147" y="603"/>
                      </a:lnTo>
                      <a:lnTo>
                        <a:pt x="102" y="597"/>
                      </a:lnTo>
                      <a:lnTo>
                        <a:pt x="54" y="585"/>
                      </a:lnTo>
                      <a:lnTo>
                        <a:pt x="0" y="571"/>
                      </a:lnTo>
                      <a:lnTo>
                        <a:pt x="17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reeform 92"/>
                <p:cNvSpPr>
                  <a:spLocks/>
                </p:cNvSpPr>
                <p:nvPr/>
              </p:nvSpPr>
              <p:spPr bwMode="auto">
                <a:xfrm>
                  <a:off x="6100" y="10347"/>
                  <a:ext cx="239" cy="636"/>
                </a:xfrm>
                <a:custGeom>
                  <a:avLst/>
                  <a:gdLst>
                    <a:gd name="T0" fmla="*/ 0 w 239"/>
                    <a:gd name="T1" fmla="*/ 106 h 636"/>
                    <a:gd name="T2" fmla="*/ 38 w 239"/>
                    <a:gd name="T3" fmla="*/ 78 h 636"/>
                    <a:gd name="T4" fmla="*/ 72 w 239"/>
                    <a:gd name="T5" fmla="*/ 55 h 636"/>
                    <a:gd name="T6" fmla="*/ 104 w 239"/>
                    <a:gd name="T7" fmla="*/ 37 h 636"/>
                    <a:gd name="T8" fmla="*/ 134 w 239"/>
                    <a:gd name="T9" fmla="*/ 23 h 636"/>
                    <a:gd name="T10" fmla="*/ 162 w 239"/>
                    <a:gd name="T11" fmla="*/ 13 h 636"/>
                    <a:gd name="T12" fmla="*/ 190 w 239"/>
                    <a:gd name="T13" fmla="*/ 5 h 636"/>
                    <a:gd name="T14" fmla="*/ 215 w 239"/>
                    <a:gd name="T15" fmla="*/ 1 h 636"/>
                    <a:gd name="T16" fmla="*/ 239 w 239"/>
                    <a:gd name="T17" fmla="*/ 0 h 636"/>
                    <a:gd name="T18" fmla="*/ 239 w 239"/>
                    <a:gd name="T19" fmla="*/ 548 h 636"/>
                    <a:gd name="T20" fmla="*/ 211 w 239"/>
                    <a:gd name="T21" fmla="*/ 551 h 636"/>
                    <a:gd name="T22" fmla="*/ 184 w 239"/>
                    <a:gd name="T23" fmla="*/ 556 h 636"/>
                    <a:gd name="T24" fmla="*/ 154 w 239"/>
                    <a:gd name="T25" fmla="*/ 564 h 636"/>
                    <a:gd name="T26" fmla="*/ 124 w 239"/>
                    <a:gd name="T27" fmla="*/ 572 h 636"/>
                    <a:gd name="T28" fmla="*/ 94 w 239"/>
                    <a:gd name="T29" fmla="*/ 584 h 636"/>
                    <a:gd name="T30" fmla="*/ 62 w 239"/>
                    <a:gd name="T31" fmla="*/ 598 h 636"/>
                    <a:gd name="T32" fmla="*/ 32 w 239"/>
                    <a:gd name="T33" fmla="*/ 616 h 636"/>
                    <a:gd name="T34" fmla="*/ 0 w 239"/>
                    <a:gd name="T35" fmla="*/ 636 h 636"/>
                    <a:gd name="T36" fmla="*/ 0 w 239"/>
                    <a:gd name="T37" fmla="*/ 106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9" h="636">
                      <a:moveTo>
                        <a:pt x="0" y="106"/>
                      </a:moveTo>
                      <a:lnTo>
                        <a:pt x="38" y="78"/>
                      </a:lnTo>
                      <a:lnTo>
                        <a:pt x="72" y="55"/>
                      </a:lnTo>
                      <a:lnTo>
                        <a:pt x="104" y="37"/>
                      </a:lnTo>
                      <a:lnTo>
                        <a:pt x="134" y="23"/>
                      </a:lnTo>
                      <a:lnTo>
                        <a:pt x="162" y="13"/>
                      </a:lnTo>
                      <a:lnTo>
                        <a:pt x="190" y="5"/>
                      </a:lnTo>
                      <a:lnTo>
                        <a:pt x="215" y="1"/>
                      </a:lnTo>
                      <a:lnTo>
                        <a:pt x="239" y="0"/>
                      </a:lnTo>
                      <a:lnTo>
                        <a:pt x="239" y="548"/>
                      </a:lnTo>
                      <a:lnTo>
                        <a:pt x="211" y="551"/>
                      </a:lnTo>
                      <a:lnTo>
                        <a:pt x="184" y="556"/>
                      </a:lnTo>
                      <a:lnTo>
                        <a:pt x="154" y="564"/>
                      </a:lnTo>
                      <a:lnTo>
                        <a:pt x="124" y="572"/>
                      </a:lnTo>
                      <a:lnTo>
                        <a:pt x="94" y="584"/>
                      </a:lnTo>
                      <a:lnTo>
                        <a:pt x="62" y="598"/>
                      </a:lnTo>
                      <a:lnTo>
                        <a:pt x="32" y="616"/>
                      </a:lnTo>
                      <a:lnTo>
                        <a:pt x="0" y="636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93"/>
                <p:cNvSpPr>
                  <a:spLocks/>
                </p:cNvSpPr>
                <p:nvPr/>
              </p:nvSpPr>
              <p:spPr bwMode="auto">
                <a:xfrm>
                  <a:off x="5344" y="10343"/>
                  <a:ext cx="215" cy="380"/>
                </a:xfrm>
                <a:custGeom>
                  <a:avLst/>
                  <a:gdLst>
                    <a:gd name="T0" fmla="*/ 215 w 215"/>
                    <a:gd name="T1" fmla="*/ 36 h 380"/>
                    <a:gd name="T2" fmla="*/ 193 w 215"/>
                    <a:gd name="T3" fmla="*/ 35 h 380"/>
                    <a:gd name="T4" fmla="*/ 171 w 215"/>
                    <a:gd name="T5" fmla="*/ 33 h 380"/>
                    <a:gd name="T6" fmla="*/ 147 w 215"/>
                    <a:gd name="T7" fmla="*/ 30 h 380"/>
                    <a:gd name="T8" fmla="*/ 126 w 215"/>
                    <a:gd name="T9" fmla="*/ 25 h 380"/>
                    <a:gd name="T10" fmla="*/ 104 w 215"/>
                    <a:gd name="T11" fmla="*/ 22 h 380"/>
                    <a:gd name="T12" fmla="*/ 82 w 215"/>
                    <a:gd name="T13" fmla="*/ 15 h 380"/>
                    <a:gd name="T14" fmla="*/ 62 w 215"/>
                    <a:gd name="T15" fmla="*/ 9 h 380"/>
                    <a:gd name="T16" fmla="*/ 40 w 215"/>
                    <a:gd name="T17" fmla="*/ 0 h 380"/>
                    <a:gd name="T18" fmla="*/ 30 w 215"/>
                    <a:gd name="T19" fmla="*/ 43 h 380"/>
                    <a:gd name="T20" fmla="*/ 16 w 215"/>
                    <a:gd name="T21" fmla="*/ 95 h 380"/>
                    <a:gd name="T22" fmla="*/ 4 w 215"/>
                    <a:gd name="T23" fmla="*/ 153 h 380"/>
                    <a:gd name="T24" fmla="*/ 0 w 215"/>
                    <a:gd name="T25" fmla="*/ 213 h 380"/>
                    <a:gd name="T26" fmla="*/ 12 w 215"/>
                    <a:gd name="T27" fmla="*/ 270 h 380"/>
                    <a:gd name="T28" fmla="*/ 42 w 215"/>
                    <a:gd name="T29" fmla="*/ 321 h 380"/>
                    <a:gd name="T30" fmla="*/ 98 w 215"/>
                    <a:gd name="T31" fmla="*/ 359 h 380"/>
                    <a:gd name="T32" fmla="*/ 187 w 215"/>
                    <a:gd name="T33" fmla="*/ 380 h 380"/>
                    <a:gd name="T34" fmla="*/ 215 w 215"/>
                    <a:gd name="T35" fmla="*/ 36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15" h="380">
                      <a:moveTo>
                        <a:pt x="215" y="36"/>
                      </a:moveTo>
                      <a:lnTo>
                        <a:pt x="193" y="35"/>
                      </a:lnTo>
                      <a:lnTo>
                        <a:pt x="171" y="33"/>
                      </a:lnTo>
                      <a:lnTo>
                        <a:pt x="147" y="30"/>
                      </a:lnTo>
                      <a:lnTo>
                        <a:pt x="126" y="25"/>
                      </a:lnTo>
                      <a:lnTo>
                        <a:pt x="104" y="22"/>
                      </a:lnTo>
                      <a:lnTo>
                        <a:pt x="82" y="15"/>
                      </a:lnTo>
                      <a:lnTo>
                        <a:pt x="62" y="9"/>
                      </a:lnTo>
                      <a:lnTo>
                        <a:pt x="40" y="0"/>
                      </a:lnTo>
                      <a:lnTo>
                        <a:pt x="30" y="43"/>
                      </a:lnTo>
                      <a:lnTo>
                        <a:pt x="16" y="95"/>
                      </a:lnTo>
                      <a:lnTo>
                        <a:pt x="4" y="153"/>
                      </a:lnTo>
                      <a:lnTo>
                        <a:pt x="0" y="213"/>
                      </a:lnTo>
                      <a:lnTo>
                        <a:pt x="12" y="270"/>
                      </a:lnTo>
                      <a:lnTo>
                        <a:pt x="42" y="321"/>
                      </a:lnTo>
                      <a:lnTo>
                        <a:pt x="98" y="359"/>
                      </a:lnTo>
                      <a:lnTo>
                        <a:pt x="187" y="380"/>
                      </a:lnTo>
                      <a:lnTo>
                        <a:pt x="215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Freeform 94"/>
                <p:cNvSpPr>
                  <a:spLocks/>
                </p:cNvSpPr>
                <p:nvPr/>
              </p:nvSpPr>
              <p:spPr bwMode="auto">
                <a:xfrm>
                  <a:off x="5235" y="10538"/>
                  <a:ext cx="477" cy="381"/>
                </a:xfrm>
                <a:custGeom>
                  <a:avLst/>
                  <a:gdLst>
                    <a:gd name="T0" fmla="*/ 91 w 477"/>
                    <a:gd name="T1" fmla="*/ 0 h 381"/>
                    <a:gd name="T2" fmla="*/ 85 w 477"/>
                    <a:gd name="T3" fmla="*/ 23 h 381"/>
                    <a:gd name="T4" fmla="*/ 73 w 477"/>
                    <a:gd name="T5" fmla="*/ 62 h 381"/>
                    <a:gd name="T6" fmla="*/ 57 w 477"/>
                    <a:gd name="T7" fmla="*/ 111 h 381"/>
                    <a:gd name="T8" fmla="*/ 41 w 477"/>
                    <a:gd name="T9" fmla="*/ 165 h 381"/>
                    <a:gd name="T10" fmla="*/ 26 w 477"/>
                    <a:gd name="T11" fmla="*/ 216 h 381"/>
                    <a:gd name="T12" fmla="*/ 12 w 477"/>
                    <a:gd name="T13" fmla="*/ 260 h 381"/>
                    <a:gd name="T14" fmla="*/ 4 w 477"/>
                    <a:gd name="T15" fmla="*/ 291 h 381"/>
                    <a:gd name="T16" fmla="*/ 0 w 477"/>
                    <a:gd name="T17" fmla="*/ 303 h 381"/>
                    <a:gd name="T18" fmla="*/ 16 w 477"/>
                    <a:gd name="T19" fmla="*/ 327 h 381"/>
                    <a:gd name="T20" fmla="*/ 37 w 477"/>
                    <a:gd name="T21" fmla="*/ 347 h 381"/>
                    <a:gd name="T22" fmla="*/ 63 w 477"/>
                    <a:gd name="T23" fmla="*/ 362 h 381"/>
                    <a:gd name="T24" fmla="*/ 93 w 477"/>
                    <a:gd name="T25" fmla="*/ 371 h 381"/>
                    <a:gd name="T26" fmla="*/ 127 w 477"/>
                    <a:gd name="T27" fmla="*/ 378 h 381"/>
                    <a:gd name="T28" fmla="*/ 163 w 477"/>
                    <a:gd name="T29" fmla="*/ 381 h 381"/>
                    <a:gd name="T30" fmla="*/ 201 w 477"/>
                    <a:gd name="T31" fmla="*/ 381 h 381"/>
                    <a:gd name="T32" fmla="*/ 239 w 477"/>
                    <a:gd name="T33" fmla="*/ 380 h 381"/>
                    <a:gd name="T34" fmla="*/ 278 w 477"/>
                    <a:gd name="T35" fmla="*/ 376 h 381"/>
                    <a:gd name="T36" fmla="*/ 316 w 477"/>
                    <a:gd name="T37" fmla="*/ 371 h 381"/>
                    <a:gd name="T38" fmla="*/ 352 w 477"/>
                    <a:gd name="T39" fmla="*/ 367 h 381"/>
                    <a:gd name="T40" fmla="*/ 384 w 477"/>
                    <a:gd name="T41" fmla="*/ 360 h 381"/>
                    <a:gd name="T42" fmla="*/ 416 w 477"/>
                    <a:gd name="T43" fmla="*/ 355 h 381"/>
                    <a:gd name="T44" fmla="*/ 442 w 477"/>
                    <a:gd name="T45" fmla="*/ 352 h 381"/>
                    <a:gd name="T46" fmla="*/ 461 w 477"/>
                    <a:gd name="T47" fmla="*/ 349 h 381"/>
                    <a:gd name="T48" fmla="*/ 477 w 477"/>
                    <a:gd name="T49" fmla="*/ 347 h 381"/>
                    <a:gd name="T50" fmla="*/ 432 w 477"/>
                    <a:gd name="T51" fmla="*/ 342 h 381"/>
                    <a:gd name="T52" fmla="*/ 388 w 477"/>
                    <a:gd name="T53" fmla="*/ 335 h 381"/>
                    <a:gd name="T54" fmla="*/ 346 w 477"/>
                    <a:gd name="T55" fmla="*/ 327 h 381"/>
                    <a:gd name="T56" fmla="*/ 306 w 477"/>
                    <a:gd name="T57" fmla="*/ 316 h 381"/>
                    <a:gd name="T58" fmla="*/ 270 w 477"/>
                    <a:gd name="T59" fmla="*/ 304 h 381"/>
                    <a:gd name="T60" fmla="*/ 237 w 477"/>
                    <a:gd name="T61" fmla="*/ 290 h 381"/>
                    <a:gd name="T62" fmla="*/ 207 w 477"/>
                    <a:gd name="T63" fmla="*/ 273 h 381"/>
                    <a:gd name="T64" fmla="*/ 181 w 477"/>
                    <a:gd name="T65" fmla="*/ 254 h 381"/>
                    <a:gd name="T66" fmla="*/ 155 w 477"/>
                    <a:gd name="T67" fmla="*/ 232 h 381"/>
                    <a:gd name="T68" fmla="*/ 135 w 477"/>
                    <a:gd name="T69" fmla="*/ 208 h 381"/>
                    <a:gd name="T70" fmla="*/ 119 w 477"/>
                    <a:gd name="T71" fmla="*/ 182 h 381"/>
                    <a:gd name="T72" fmla="*/ 105 w 477"/>
                    <a:gd name="T73" fmla="*/ 151 h 381"/>
                    <a:gd name="T74" fmla="*/ 95 w 477"/>
                    <a:gd name="T75" fmla="*/ 118 h 381"/>
                    <a:gd name="T76" fmla="*/ 89 w 477"/>
                    <a:gd name="T77" fmla="*/ 82 h 381"/>
                    <a:gd name="T78" fmla="*/ 89 w 477"/>
                    <a:gd name="T79" fmla="*/ 43 h 381"/>
                    <a:gd name="T80" fmla="*/ 91 w 477"/>
                    <a:gd name="T81" fmla="*/ 0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77" h="381">
                      <a:moveTo>
                        <a:pt x="91" y="0"/>
                      </a:moveTo>
                      <a:lnTo>
                        <a:pt x="85" y="23"/>
                      </a:lnTo>
                      <a:lnTo>
                        <a:pt x="73" y="62"/>
                      </a:lnTo>
                      <a:lnTo>
                        <a:pt x="57" y="111"/>
                      </a:lnTo>
                      <a:lnTo>
                        <a:pt x="41" y="165"/>
                      </a:lnTo>
                      <a:lnTo>
                        <a:pt x="26" y="216"/>
                      </a:lnTo>
                      <a:lnTo>
                        <a:pt x="12" y="260"/>
                      </a:lnTo>
                      <a:lnTo>
                        <a:pt x="4" y="291"/>
                      </a:lnTo>
                      <a:lnTo>
                        <a:pt x="0" y="303"/>
                      </a:lnTo>
                      <a:lnTo>
                        <a:pt x="16" y="327"/>
                      </a:lnTo>
                      <a:lnTo>
                        <a:pt x="37" y="347"/>
                      </a:lnTo>
                      <a:lnTo>
                        <a:pt x="63" y="362"/>
                      </a:lnTo>
                      <a:lnTo>
                        <a:pt x="93" y="371"/>
                      </a:lnTo>
                      <a:lnTo>
                        <a:pt x="127" y="378"/>
                      </a:lnTo>
                      <a:lnTo>
                        <a:pt x="163" y="381"/>
                      </a:lnTo>
                      <a:lnTo>
                        <a:pt x="201" y="381"/>
                      </a:lnTo>
                      <a:lnTo>
                        <a:pt x="239" y="380"/>
                      </a:lnTo>
                      <a:lnTo>
                        <a:pt x="278" y="376"/>
                      </a:lnTo>
                      <a:lnTo>
                        <a:pt x="316" y="371"/>
                      </a:lnTo>
                      <a:lnTo>
                        <a:pt x="352" y="367"/>
                      </a:lnTo>
                      <a:lnTo>
                        <a:pt x="384" y="360"/>
                      </a:lnTo>
                      <a:lnTo>
                        <a:pt x="416" y="355"/>
                      </a:lnTo>
                      <a:lnTo>
                        <a:pt x="442" y="352"/>
                      </a:lnTo>
                      <a:lnTo>
                        <a:pt x="461" y="349"/>
                      </a:lnTo>
                      <a:lnTo>
                        <a:pt x="477" y="347"/>
                      </a:lnTo>
                      <a:lnTo>
                        <a:pt x="432" y="342"/>
                      </a:lnTo>
                      <a:lnTo>
                        <a:pt x="388" y="335"/>
                      </a:lnTo>
                      <a:lnTo>
                        <a:pt x="346" y="327"/>
                      </a:lnTo>
                      <a:lnTo>
                        <a:pt x="306" y="316"/>
                      </a:lnTo>
                      <a:lnTo>
                        <a:pt x="270" y="304"/>
                      </a:lnTo>
                      <a:lnTo>
                        <a:pt x="237" y="290"/>
                      </a:lnTo>
                      <a:lnTo>
                        <a:pt x="207" y="273"/>
                      </a:lnTo>
                      <a:lnTo>
                        <a:pt x="181" y="254"/>
                      </a:lnTo>
                      <a:lnTo>
                        <a:pt x="155" y="232"/>
                      </a:lnTo>
                      <a:lnTo>
                        <a:pt x="135" y="208"/>
                      </a:lnTo>
                      <a:lnTo>
                        <a:pt x="119" y="182"/>
                      </a:lnTo>
                      <a:lnTo>
                        <a:pt x="105" y="151"/>
                      </a:lnTo>
                      <a:lnTo>
                        <a:pt x="95" y="118"/>
                      </a:lnTo>
                      <a:lnTo>
                        <a:pt x="89" y="82"/>
                      </a:lnTo>
                      <a:lnTo>
                        <a:pt x="89" y="43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95"/>
              <p:cNvGrpSpPr>
                <a:grpSpLocks/>
              </p:cNvGrpSpPr>
              <p:nvPr/>
            </p:nvGrpSpPr>
            <p:grpSpPr bwMode="auto">
              <a:xfrm>
                <a:off x="4764" y="10013"/>
                <a:ext cx="1447" cy="1546"/>
                <a:chOff x="4764" y="10013"/>
                <a:chExt cx="1447" cy="1546"/>
              </a:xfrm>
            </p:grpSpPr>
            <p:sp>
              <p:nvSpPr>
                <p:cNvPr id="71" name="Freeform 96"/>
                <p:cNvSpPr>
                  <a:spLocks/>
                </p:cNvSpPr>
                <p:nvPr/>
              </p:nvSpPr>
              <p:spPr bwMode="auto">
                <a:xfrm>
                  <a:off x="4925" y="11199"/>
                  <a:ext cx="64" cy="182"/>
                </a:xfrm>
                <a:custGeom>
                  <a:avLst/>
                  <a:gdLst>
                    <a:gd name="T0" fmla="*/ 0 w 64"/>
                    <a:gd name="T1" fmla="*/ 10 h 182"/>
                    <a:gd name="T2" fmla="*/ 4 w 64"/>
                    <a:gd name="T3" fmla="*/ 53 h 182"/>
                    <a:gd name="T4" fmla="*/ 14 w 64"/>
                    <a:gd name="T5" fmla="*/ 96 h 182"/>
                    <a:gd name="T6" fmla="*/ 25 w 64"/>
                    <a:gd name="T7" fmla="*/ 138 h 182"/>
                    <a:gd name="T8" fmla="*/ 36 w 64"/>
                    <a:gd name="T9" fmla="*/ 182 h 182"/>
                    <a:gd name="T10" fmla="*/ 46 w 64"/>
                    <a:gd name="T11" fmla="*/ 152 h 182"/>
                    <a:gd name="T12" fmla="*/ 48 w 64"/>
                    <a:gd name="T13" fmla="*/ 123 h 182"/>
                    <a:gd name="T14" fmla="*/ 51 w 64"/>
                    <a:gd name="T15" fmla="*/ 100 h 182"/>
                    <a:gd name="T16" fmla="*/ 64 w 64"/>
                    <a:gd name="T17" fmla="*/ 86 h 182"/>
                    <a:gd name="T18" fmla="*/ 53 w 64"/>
                    <a:gd name="T19" fmla="*/ 73 h 182"/>
                    <a:gd name="T20" fmla="*/ 46 w 64"/>
                    <a:gd name="T21" fmla="*/ 53 h 182"/>
                    <a:gd name="T22" fmla="*/ 46 w 64"/>
                    <a:gd name="T23" fmla="*/ 29 h 182"/>
                    <a:gd name="T24" fmla="*/ 53 w 64"/>
                    <a:gd name="T25" fmla="*/ 0 h 182"/>
                    <a:gd name="T26" fmla="*/ 0 w 64"/>
                    <a:gd name="T27" fmla="*/ 1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" h="182">
                      <a:moveTo>
                        <a:pt x="0" y="10"/>
                      </a:moveTo>
                      <a:lnTo>
                        <a:pt x="4" y="53"/>
                      </a:lnTo>
                      <a:lnTo>
                        <a:pt x="14" y="96"/>
                      </a:lnTo>
                      <a:lnTo>
                        <a:pt x="25" y="138"/>
                      </a:lnTo>
                      <a:lnTo>
                        <a:pt x="36" y="182"/>
                      </a:lnTo>
                      <a:lnTo>
                        <a:pt x="46" y="152"/>
                      </a:lnTo>
                      <a:lnTo>
                        <a:pt x="48" y="123"/>
                      </a:lnTo>
                      <a:lnTo>
                        <a:pt x="51" y="100"/>
                      </a:lnTo>
                      <a:lnTo>
                        <a:pt x="64" y="86"/>
                      </a:lnTo>
                      <a:lnTo>
                        <a:pt x="53" y="73"/>
                      </a:lnTo>
                      <a:lnTo>
                        <a:pt x="46" y="53"/>
                      </a:lnTo>
                      <a:lnTo>
                        <a:pt x="46" y="29"/>
                      </a:lnTo>
                      <a:lnTo>
                        <a:pt x="53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 97"/>
                <p:cNvSpPr>
                  <a:spLocks/>
                </p:cNvSpPr>
                <p:nvPr/>
              </p:nvSpPr>
              <p:spPr bwMode="auto">
                <a:xfrm>
                  <a:off x="4924" y="10013"/>
                  <a:ext cx="1287" cy="1196"/>
                </a:xfrm>
                <a:custGeom>
                  <a:avLst/>
                  <a:gdLst>
                    <a:gd name="T0" fmla="*/ 1 w 1287"/>
                    <a:gd name="T1" fmla="*/ 1193 h 1196"/>
                    <a:gd name="T2" fmla="*/ 0 w 1287"/>
                    <a:gd name="T3" fmla="*/ 1166 h 1196"/>
                    <a:gd name="T4" fmla="*/ 1 w 1287"/>
                    <a:gd name="T5" fmla="*/ 1114 h 1196"/>
                    <a:gd name="T6" fmla="*/ 13 w 1287"/>
                    <a:gd name="T7" fmla="*/ 1041 h 1196"/>
                    <a:gd name="T8" fmla="*/ 39 w 1287"/>
                    <a:gd name="T9" fmla="*/ 949 h 1196"/>
                    <a:gd name="T10" fmla="*/ 87 w 1287"/>
                    <a:gd name="T11" fmla="*/ 839 h 1196"/>
                    <a:gd name="T12" fmla="*/ 158 w 1287"/>
                    <a:gd name="T13" fmla="*/ 717 h 1196"/>
                    <a:gd name="T14" fmla="*/ 262 w 1287"/>
                    <a:gd name="T15" fmla="*/ 584 h 1196"/>
                    <a:gd name="T16" fmla="*/ 397 w 1287"/>
                    <a:gd name="T17" fmla="*/ 448 h 1196"/>
                    <a:gd name="T18" fmla="*/ 548 w 1287"/>
                    <a:gd name="T19" fmla="*/ 331 h 1196"/>
                    <a:gd name="T20" fmla="*/ 708 w 1287"/>
                    <a:gd name="T21" fmla="*/ 233 h 1196"/>
                    <a:gd name="T22" fmla="*/ 867 w 1287"/>
                    <a:gd name="T23" fmla="*/ 154 h 1196"/>
                    <a:gd name="T24" fmla="*/ 1012 w 1287"/>
                    <a:gd name="T25" fmla="*/ 91 h 1196"/>
                    <a:gd name="T26" fmla="*/ 1137 w 1287"/>
                    <a:gd name="T27" fmla="*/ 46 h 1196"/>
                    <a:gd name="T28" fmla="*/ 1230 w 1287"/>
                    <a:gd name="T29" fmla="*/ 16 h 1196"/>
                    <a:gd name="T30" fmla="*/ 1280 w 1287"/>
                    <a:gd name="T31" fmla="*/ 2 h 1196"/>
                    <a:gd name="T32" fmla="*/ 1285 w 1287"/>
                    <a:gd name="T33" fmla="*/ 2 h 1196"/>
                    <a:gd name="T34" fmla="*/ 1267 w 1287"/>
                    <a:gd name="T35" fmla="*/ 23 h 1196"/>
                    <a:gd name="T36" fmla="*/ 1222 w 1287"/>
                    <a:gd name="T37" fmla="*/ 68 h 1196"/>
                    <a:gd name="T38" fmla="*/ 1140 w 1287"/>
                    <a:gd name="T39" fmla="*/ 139 h 1196"/>
                    <a:gd name="T40" fmla="*/ 1035 w 1287"/>
                    <a:gd name="T41" fmla="*/ 225 h 1196"/>
                    <a:gd name="T42" fmla="*/ 963 w 1287"/>
                    <a:gd name="T43" fmla="*/ 298 h 1196"/>
                    <a:gd name="T44" fmla="*/ 917 w 1287"/>
                    <a:gd name="T45" fmla="*/ 363 h 1196"/>
                    <a:gd name="T46" fmla="*/ 891 w 1287"/>
                    <a:gd name="T47" fmla="*/ 420 h 1196"/>
                    <a:gd name="T48" fmla="*/ 880 w 1287"/>
                    <a:gd name="T49" fmla="*/ 469 h 1196"/>
                    <a:gd name="T50" fmla="*/ 878 w 1287"/>
                    <a:gd name="T51" fmla="*/ 507 h 1196"/>
                    <a:gd name="T52" fmla="*/ 881 w 1287"/>
                    <a:gd name="T53" fmla="*/ 533 h 1196"/>
                    <a:gd name="T54" fmla="*/ 886 w 1287"/>
                    <a:gd name="T55" fmla="*/ 546 h 1196"/>
                    <a:gd name="T56" fmla="*/ 888 w 1287"/>
                    <a:gd name="T57" fmla="*/ 548 h 1196"/>
                    <a:gd name="T58" fmla="*/ 891 w 1287"/>
                    <a:gd name="T59" fmla="*/ 545 h 1196"/>
                    <a:gd name="T60" fmla="*/ 883 w 1287"/>
                    <a:gd name="T61" fmla="*/ 544 h 1196"/>
                    <a:gd name="T62" fmla="*/ 847 w 1287"/>
                    <a:gd name="T63" fmla="*/ 547 h 1196"/>
                    <a:gd name="T64" fmla="*/ 777 w 1287"/>
                    <a:gd name="T65" fmla="*/ 560 h 1196"/>
                    <a:gd name="T66" fmla="*/ 715 w 1287"/>
                    <a:gd name="T67" fmla="*/ 572 h 1196"/>
                    <a:gd name="T68" fmla="*/ 669 w 1287"/>
                    <a:gd name="T69" fmla="*/ 580 h 1196"/>
                    <a:gd name="T70" fmla="*/ 646 w 1287"/>
                    <a:gd name="T71" fmla="*/ 583 h 1196"/>
                    <a:gd name="T72" fmla="*/ 646 w 1287"/>
                    <a:gd name="T73" fmla="*/ 583 h 1196"/>
                    <a:gd name="T74" fmla="*/ 669 w 1287"/>
                    <a:gd name="T75" fmla="*/ 575 h 1196"/>
                    <a:gd name="T76" fmla="*/ 708 w 1287"/>
                    <a:gd name="T77" fmla="*/ 566 h 1196"/>
                    <a:gd name="T78" fmla="*/ 759 w 1287"/>
                    <a:gd name="T79" fmla="*/ 563 h 1196"/>
                    <a:gd name="T80" fmla="*/ 811 w 1287"/>
                    <a:gd name="T81" fmla="*/ 573 h 1196"/>
                    <a:gd name="T82" fmla="*/ 847 w 1287"/>
                    <a:gd name="T83" fmla="*/ 587 h 1196"/>
                    <a:gd name="T84" fmla="*/ 867 w 1287"/>
                    <a:gd name="T85" fmla="*/ 600 h 1196"/>
                    <a:gd name="T86" fmla="*/ 875 w 1287"/>
                    <a:gd name="T87" fmla="*/ 610 h 1196"/>
                    <a:gd name="T88" fmla="*/ 873 w 1287"/>
                    <a:gd name="T89" fmla="*/ 612 h 1196"/>
                    <a:gd name="T90" fmla="*/ 845 w 1287"/>
                    <a:gd name="T91" fmla="*/ 621 h 1196"/>
                    <a:gd name="T92" fmla="*/ 800 w 1287"/>
                    <a:gd name="T93" fmla="*/ 645 h 1196"/>
                    <a:gd name="T94" fmla="*/ 739 w 1287"/>
                    <a:gd name="T95" fmla="*/ 686 h 1196"/>
                    <a:gd name="T96" fmla="*/ 670 w 1287"/>
                    <a:gd name="T97" fmla="*/ 753 h 1196"/>
                    <a:gd name="T98" fmla="*/ 585 w 1287"/>
                    <a:gd name="T99" fmla="*/ 860 h 1196"/>
                    <a:gd name="T100" fmla="*/ 507 w 1287"/>
                    <a:gd name="T101" fmla="*/ 971 h 1196"/>
                    <a:gd name="T102" fmla="*/ 456 w 1287"/>
                    <a:gd name="T103" fmla="*/ 1046 h 1196"/>
                    <a:gd name="T104" fmla="*/ 448 w 1287"/>
                    <a:gd name="T105" fmla="*/ 1056 h 1196"/>
                    <a:gd name="T106" fmla="*/ 438 w 1287"/>
                    <a:gd name="T107" fmla="*/ 1052 h 1196"/>
                    <a:gd name="T108" fmla="*/ 409 w 1287"/>
                    <a:gd name="T109" fmla="*/ 1047 h 1196"/>
                    <a:gd name="T110" fmla="*/ 353 w 1287"/>
                    <a:gd name="T111" fmla="*/ 1047 h 1196"/>
                    <a:gd name="T112" fmla="*/ 270 w 1287"/>
                    <a:gd name="T113" fmla="*/ 1059 h 1196"/>
                    <a:gd name="T114" fmla="*/ 196 w 1287"/>
                    <a:gd name="T115" fmla="*/ 1081 h 1196"/>
                    <a:gd name="T116" fmla="*/ 144 w 1287"/>
                    <a:gd name="T117" fmla="*/ 1103 h 1196"/>
                    <a:gd name="T118" fmla="*/ 116 w 1287"/>
                    <a:gd name="T119" fmla="*/ 1119 h 1196"/>
                    <a:gd name="T120" fmla="*/ 44 w 1287"/>
                    <a:gd name="T121" fmla="*/ 1195 h 1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287" h="1196">
                      <a:moveTo>
                        <a:pt x="1" y="1196"/>
                      </a:moveTo>
                      <a:lnTo>
                        <a:pt x="1" y="1193"/>
                      </a:lnTo>
                      <a:lnTo>
                        <a:pt x="0" y="1182"/>
                      </a:lnTo>
                      <a:lnTo>
                        <a:pt x="0" y="1166"/>
                      </a:lnTo>
                      <a:lnTo>
                        <a:pt x="0" y="1143"/>
                      </a:lnTo>
                      <a:lnTo>
                        <a:pt x="1" y="1114"/>
                      </a:lnTo>
                      <a:lnTo>
                        <a:pt x="6" y="1080"/>
                      </a:lnTo>
                      <a:lnTo>
                        <a:pt x="13" y="1041"/>
                      </a:lnTo>
                      <a:lnTo>
                        <a:pt x="24" y="996"/>
                      </a:lnTo>
                      <a:lnTo>
                        <a:pt x="39" y="949"/>
                      </a:lnTo>
                      <a:lnTo>
                        <a:pt x="60" y="896"/>
                      </a:lnTo>
                      <a:lnTo>
                        <a:pt x="87" y="839"/>
                      </a:lnTo>
                      <a:lnTo>
                        <a:pt x="119" y="781"/>
                      </a:lnTo>
                      <a:lnTo>
                        <a:pt x="158" y="717"/>
                      </a:lnTo>
                      <a:lnTo>
                        <a:pt x="206" y="652"/>
                      </a:lnTo>
                      <a:lnTo>
                        <a:pt x="262" y="584"/>
                      </a:lnTo>
                      <a:lnTo>
                        <a:pt x="327" y="514"/>
                      </a:lnTo>
                      <a:lnTo>
                        <a:pt x="397" y="448"/>
                      </a:lnTo>
                      <a:lnTo>
                        <a:pt x="471" y="387"/>
                      </a:lnTo>
                      <a:lnTo>
                        <a:pt x="548" y="331"/>
                      </a:lnTo>
                      <a:lnTo>
                        <a:pt x="628" y="279"/>
                      </a:lnTo>
                      <a:lnTo>
                        <a:pt x="708" y="233"/>
                      </a:lnTo>
                      <a:lnTo>
                        <a:pt x="788" y="191"/>
                      </a:lnTo>
                      <a:lnTo>
                        <a:pt x="867" y="154"/>
                      </a:lnTo>
                      <a:lnTo>
                        <a:pt x="942" y="120"/>
                      </a:lnTo>
                      <a:lnTo>
                        <a:pt x="1012" y="91"/>
                      </a:lnTo>
                      <a:lnTo>
                        <a:pt x="1078" y="66"/>
                      </a:lnTo>
                      <a:lnTo>
                        <a:pt x="1137" y="46"/>
                      </a:lnTo>
                      <a:lnTo>
                        <a:pt x="1187" y="29"/>
                      </a:lnTo>
                      <a:lnTo>
                        <a:pt x="1230" y="16"/>
                      </a:lnTo>
                      <a:lnTo>
                        <a:pt x="1261" y="7"/>
                      </a:lnTo>
                      <a:lnTo>
                        <a:pt x="1280" y="2"/>
                      </a:lnTo>
                      <a:lnTo>
                        <a:pt x="1287" y="0"/>
                      </a:lnTo>
                      <a:lnTo>
                        <a:pt x="1285" y="2"/>
                      </a:lnTo>
                      <a:lnTo>
                        <a:pt x="1279" y="10"/>
                      </a:lnTo>
                      <a:lnTo>
                        <a:pt x="1267" y="23"/>
                      </a:lnTo>
                      <a:lnTo>
                        <a:pt x="1249" y="43"/>
                      </a:lnTo>
                      <a:lnTo>
                        <a:pt x="1222" y="68"/>
                      </a:lnTo>
                      <a:lnTo>
                        <a:pt x="1186" y="99"/>
                      </a:lnTo>
                      <a:lnTo>
                        <a:pt x="1140" y="139"/>
                      </a:lnTo>
                      <a:lnTo>
                        <a:pt x="1081" y="186"/>
                      </a:lnTo>
                      <a:lnTo>
                        <a:pt x="1035" y="225"/>
                      </a:lnTo>
                      <a:lnTo>
                        <a:pt x="996" y="262"/>
                      </a:lnTo>
                      <a:lnTo>
                        <a:pt x="963" y="298"/>
                      </a:lnTo>
                      <a:lnTo>
                        <a:pt x="939" y="331"/>
                      </a:lnTo>
                      <a:lnTo>
                        <a:pt x="917" y="363"/>
                      </a:lnTo>
                      <a:lnTo>
                        <a:pt x="903" y="393"/>
                      </a:lnTo>
                      <a:lnTo>
                        <a:pt x="891" y="420"/>
                      </a:lnTo>
                      <a:lnTo>
                        <a:pt x="883" y="446"/>
                      </a:lnTo>
                      <a:lnTo>
                        <a:pt x="880" y="469"/>
                      </a:lnTo>
                      <a:lnTo>
                        <a:pt x="878" y="490"/>
                      </a:lnTo>
                      <a:lnTo>
                        <a:pt x="878" y="507"/>
                      </a:lnTo>
                      <a:lnTo>
                        <a:pt x="880" y="522"/>
                      </a:lnTo>
                      <a:lnTo>
                        <a:pt x="881" y="533"/>
                      </a:lnTo>
                      <a:lnTo>
                        <a:pt x="883" y="542"/>
                      </a:lnTo>
                      <a:lnTo>
                        <a:pt x="886" y="546"/>
                      </a:lnTo>
                      <a:lnTo>
                        <a:pt x="886" y="548"/>
                      </a:lnTo>
                      <a:lnTo>
                        <a:pt x="888" y="548"/>
                      </a:lnTo>
                      <a:lnTo>
                        <a:pt x="890" y="546"/>
                      </a:lnTo>
                      <a:lnTo>
                        <a:pt x="891" y="545"/>
                      </a:lnTo>
                      <a:lnTo>
                        <a:pt x="890" y="544"/>
                      </a:lnTo>
                      <a:lnTo>
                        <a:pt x="883" y="544"/>
                      </a:lnTo>
                      <a:lnTo>
                        <a:pt x="870" y="545"/>
                      </a:lnTo>
                      <a:lnTo>
                        <a:pt x="847" y="547"/>
                      </a:lnTo>
                      <a:lnTo>
                        <a:pt x="814" y="553"/>
                      </a:lnTo>
                      <a:lnTo>
                        <a:pt x="777" y="560"/>
                      </a:lnTo>
                      <a:lnTo>
                        <a:pt x="744" y="566"/>
                      </a:lnTo>
                      <a:lnTo>
                        <a:pt x="715" y="572"/>
                      </a:lnTo>
                      <a:lnTo>
                        <a:pt x="690" y="575"/>
                      </a:lnTo>
                      <a:lnTo>
                        <a:pt x="669" y="580"/>
                      </a:lnTo>
                      <a:lnTo>
                        <a:pt x="654" y="582"/>
                      </a:lnTo>
                      <a:lnTo>
                        <a:pt x="646" y="583"/>
                      </a:lnTo>
                      <a:lnTo>
                        <a:pt x="643" y="584"/>
                      </a:lnTo>
                      <a:lnTo>
                        <a:pt x="646" y="583"/>
                      </a:lnTo>
                      <a:lnTo>
                        <a:pt x="654" y="580"/>
                      </a:lnTo>
                      <a:lnTo>
                        <a:pt x="669" y="575"/>
                      </a:lnTo>
                      <a:lnTo>
                        <a:pt x="687" y="570"/>
                      </a:lnTo>
                      <a:lnTo>
                        <a:pt x="708" y="566"/>
                      </a:lnTo>
                      <a:lnTo>
                        <a:pt x="733" y="563"/>
                      </a:lnTo>
                      <a:lnTo>
                        <a:pt x="759" y="563"/>
                      </a:lnTo>
                      <a:lnTo>
                        <a:pt x="787" y="567"/>
                      </a:lnTo>
                      <a:lnTo>
                        <a:pt x="811" y="573"/>
                      </a:lnTo>
                      <a:lnTo>
                        <a:pt x="832" y="580"/>
                      </a:lnTo>
                      <a:lnTo>
                        <a:pt x="847" y="587"/>
                      </a:lnTo>
                      <a:lnTo>
                        <a:pt x="858" y="593"/>
                      </a:lnTo>
                      <a:lnTo>
                        <a:pt x="867" y="600"/>
                      </a:lnTo>
                      <a:lnTo>
                        <a:pt x="873" y="606"/>
                      </a:lnTo>
                      <a:lnTo>
                        <a:pt x="875" y="610"/>
                      </a:lnTo>
                      <a:lnTo>
                        <a:pt x="876" y="611"/>
                      </a:lnTo>
                      <a:lnTo>
                        <a:pt x="873" y="612"/>
                      </a:lnTo>
                      <a:lnTo>
                        <a:pt x="862" y="615"/>
                      </a:lnTo>
                      <a:lnTo>
                        <a:pt x="845" y="621"/>
                      </a:lnTo>
                      <a:lnTo>
                        <a:pt x="824" y="632"/>
                      </a:lnTo>
                      <a:lnTo>
                        <a:pt x="800" y="645"/>
                      </a:lnTo>
                      <a:lnTo>
                        <a:pt x="770" y="664"/>
                      </a:lnTo>
                      <a:lnTo>
                        <a:pt x="739" y="686"/>
                      </a:lnTo>
                      <a:lnTo>
                        <a:pt x="706" y="715"/>
                      </a:lnTo>
                      <a:lnTo>
                        <a:pt x="670" y="753"/>
                      </a:lnTo>
                      <a:lnTo>
                        <a:pt x="630" y="804"/>
                      </a:lnTo>
                      <a:lnTo>
                        <a:pt x="585" y="860"/>
                      </a:lnTo>
                      <a:lnTo>
                        <a:pt x="544" y="917"/>
                      </a:lnTo>
                      <a:lnTo>
                        <a:pt x="507" y="971"/>
                      </a:lnTo>
                      <a:lnTo>
                        <a:pt x="476" y="1016"/>
                      </a:lnTo>
                      <a:lnTo>
                        <a:pt x="456" y="1046"/>
                      </a:lnTo>
                      <a:lnTo>
                        <a:pt x="448" y="1058"/>
                      </a:lnTo>
                      <a:lnTo>
                        <a:pt x="448" y="1056"/>
                      </a:lnTo>
                      <a:lnTo>
                        <a:pt x="445" y="1054"/>
                      </a:lnTo>
                      <a:lnTo>
                        <a:pt x="438" y="1052"/>
                      </a:lnTo>
                      <a:lnTo>
                        <a:pt x="427" y="1050"/>
                      </a:lnTo>
                      <a:lnTo>
                        <a:pt x="409" y="1047"/>
                      </a:lnTo>
                      <a:lnTo>
                        <a:pt x="386" y="1046"/>
                      </a:lnTo>
                      <a:lnTo>
                        <a:pt x="353" y="1047"/>
                      </a:lnTo>
                      <a:lnTo>
                        <a:pt x="312" y="1052"/>
                      </a:lnTo>
                      <a:lnTo>
                        <a:pt x="270" y="1059"/>
                      </a:lnTo>
                      <a:lnTo>
                        <a:pt x="230" y="1069"/>
                      </a:lnTo>
                      <a:lnTo>
                        <a:pt x="196" y="1081"/>
                      </a:lnTo>
                      <a:lnTo>
                        <a:pt x="168" y="1092"/>
                      </a:lnTo>
                      <a:lnTo>
                        <a:pt x="144" y="1103"/>
                      </a:lnTo>
                      <a:lnTo>
                        <a:pt x="127" y="1112"/>
                      </a:lnTo>
                      <a:lnTo>
                        <a:pt x="116" y="1119"/>
                      </a:lnTo>
                      <a:lnTo>
                        <a:pt x="113" y="1121"/>
                      </a:lnTo>
                      <a:lnTo>
                        <a:pt x="44" y="1195"/>
                      </a:lnTo>
                      <a:lnTo>
                        <a:pt x="1" y="11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 98"/>
                <p:cNvSpPr>
                  <a:spLocks/>
                </p:cNvSpPr>
                <p:nvPr/>
              </p:nvSpPr>
              <p:spPr bwMode="auto">
                <a:xfrm>
                  <a:off x="4943" y="10045"/>
                  <a:ext cx="1203" cy="1200"/>
                </a:xfrm>
                <a:custGeom>
                  <a:avLst/>
                  <a:gdLst>
                    <a:gd name="T0" fmla="*/ 17 w 1203"/>
                    <a:gd name="T1" fmla="*/ 1171 h 1200"/>
                    <a:gd name="T2" fmla="*/ 25 w 1203"/>
                    <a:gd name="T3" fmla="*/ 1139 h 1200"/>
                    <a:gd name="T4" fmla="*/ 48 w 1203"/>
                    <a:gd name="T5" fmla="*/ 1106 h 1200"/>
                    <a:gd name="T6" fmla="*/ 82 w 1203"/>
                    <a:gd name="T7" fmla="*/ 1076 h 1200"/>
                    <a:gd name="T8" fmla="*/ 131 w 1203"/>
                    <a:gd name="T9" fmla="*/ 1049 h 1200"/>
                    <a:gd name="T10" fmla="*/ 192 w 1203"/>
                    <a:gd name="T11" fmla="*/ 1026 h 1200"/>
                    <a:gd name="T12" fmla="*/ 265 w 1203"/>
                    <a:gd name="T13" fmla="*/ 1008 h 1200"/>
                    <a:gd name="T14" fmla="*/ 354 w 1203"/>
                    <a:gd name="T15" fmla="*/ 998 h 1200"/>
                    <a:gd name="T16" fmla="*/ 411 w 1203"/>
                    <a:gd name="T17" fmla="*/ 981 h 1200"/>
                    <a:gd name="T18" fmla="*/ 445 w 1203"/>
                    <a:gd name="T19" fmla="*/ 929 h 1200"/>
                    <a:gd name="T20" fmla="*/ 498 w 1203"/>
                    <a:gd name="T21" fmla="*/ 859 h 1200"/>
                    <a:gd name="T22" fmla="*/ 560 w 1203"/>
                    <a:gd name="T23" fmla="*/ 782 h 1200"/>
                    <a:gd name="T24" fmla="*/ 629 w 1203"/>
                    <a:gd name="T25" fmla="*/ 706 h 1200"/>
                    <a:gd name="T26" fmla="*/ 697 w 1203"/>
                    <a:gd name="T27" fmla="*/ 639 h 1200"/>
                    <a:gd name="T28" fmla="*/ 759 w 1203"/>
                    <a:gd name="T29" fmla="*/ 591 h 1200"/>
                    <a:gd name="T30" fmla="*/ 812 w 1203"/>
                    <a:gd name="T31" fmla="*/ 572 h 1200"/>
                    <a:gd name="T32" fmla="*/ 820 w 1203"/>
                    <a:gd name="T33" fmla="*/ 570 h 1200"/>
                    <a:gd name="T34" fmla="*/ 794 w 1203"/>
                    <a:gd name="T35" fmla="*/ 561 h 1200"/>
                    <a:gd name="T36" fmla="*/ 764 w 1203"/>
                    <a:gd name="T37" fmla="*/ 558 h 1200"/>
                    <a:gd name="T38" fmla="*/ 732 w 1203"/>
                    <a:gd name="T39" fmla="*/ 559 h 1200"/>
                    <a:gd name="T40" fmla="*/ 697 w 1203"/>
                    <a:gd name="T41" fmla="*/ 565 h 1200"/>
                    <a:gd name="T42" fmla="*/ 661 w 1203"/>
                    <a:gd name="T43" fmla="*/ 574 h 1200"/>
                    <a:gd name="T44" fmla="*/ 624 w 1203"/>
                    <a:gd name="T45" fmla="*/ 588 h 1200"/>
                    <a:gd name="T46" fmla="*/ 586 w 1203"/>
                    <a:gd name="T47" fmla="*/ 605 h 1200"/>
                    <a:gd name="T48" fmla="*/ 576 w 1203"/>
                    <a:gd name="T49" fmla="*/ 605 h 1200"/>
                    <a:gd name="T50" fmla="*/ 597 w 1203"/>
                    <a:gd name="T51" fmla="*/ 587 h 1200"/>
                    <a:gd name="T52" fmla="*/ 625 w 1203"/>
                    <a:gd name="T53" fmla="*/ 567 h 1200"/>
                    <a:gd name="T54" fmla="*/ 658 w 1203"/>
                    <a:gd name="T55" fmla="*/ 548 h 1200"/>
                    <a:gd name="T56" fmla="*/ 694 w 1203"/>
                    <a:gd name="T57" fmla="*/ 530 h 1200"/>
                    <a:gd name="T58" fmla="*/ 733 w 1203"/>
                    <a:gd name="T59" fmla="*/ 516 h 1200"/>
                    <a:gd name="T60" fmla="*/ 776 w 1203"/>
                    <a:gd name="T61" fmla="*/ 506 h 1200"/>
                    <a:gd name="T62" fmla="*/ 817 w 1203"/>
                    <a:gd name="T63" fmla="*/ 500 h 1200"/>
                    <a:gd name="T64" fmla="*/ 833 w 1203"/>
                    <a:gd name="T65" fmla="*/ 486 h 1200"/>
                    <a:gd name="T66" fmla="*/ 826 w 1203"/>
                    <a:gd name="T67" fmla="*/ 458 h 1200"/>
                    <a:gd name="T68" fmla="*/ 830 w 1203"/>
                    <a:gd name="T69" fmla="*/ 419 h 1200"/>
                    <a:gd name="T70" fmla="*/ 844 w 1203"/>
                    <a:gd name="T71" fmla="*/ 372 h 1200"/>
                    <a:gd name="T72" fmla="*/ 877 w 1203"/>
                    <a:gd name="T73" fmla="*/ 314 h 1200"/>
                    <a:gd name="T74" fmla="*/ 933 w 1203"/>
                    <a:gd name="T75" fmla="*/ 243 h 1200"/>
                    <a:gd name="T76" fmla="*/ 1016 w 1203"/>
                    <a:gd name="T77" fmla="*/ 159 h 1200"/>
                    <a:gd name="T78" fmla="*/ 1131 w 1203"/>
                    <a:gd name="T79" fmla="*/ 57 h 1200"/>
                    <a:gd name="T80" fmla="*/ 1160 w 1203"/>
                    <a:gd name="T81" fmla="*/ 12 h 1200"/>
                    <a:gd name="T82" fmla="*/ 1070 w 1203"/>
                    <a:gd name="T83" fmla="*/ 41 h 1200"/>
                    <a:gd name="T84" fmla="*/ 975 w 1203"/>
                    <a:gd name="T85" fmla="*/ 77 h 1200"/>
                    <a:gd name="T86" fmla="*/ 875 w 1203"/>
                    <a:gd name="T87" fmla="*/ 119 h 1200"/>
                    <a:gd name="T88" fmla="*/ 776 w 1203"/>
                    <a:gd name="T89" fmla="*/ 170 h 1200"/>
                    <a:gd name="T90" fmla="*/ 674 w 1203"/>
                    <a:gd name="T91" fmla="*/ 227 h 1200"/>
                    <a:gd name="T92" fmla="*/ 573 w 1203"/>
                    <a:gd name="T93" fmla="*/ 290 h 1200"/>
                    <a:gd name="T94" fmla="*/ 476 w 1203"/>
                    <a:gd name="T95" fmla="*/ 361 h 1200"/>
                    <a:gd name="T96" fmla="*/ 383 w 1203"/>
                    <a:gd name="T97" fmla="*/ 437 h 1200"/>
                    <a:gd name="T98" fmla="*/ 296 w 1203"/>
                    <a:gd name="T99" fmla="*/ 519 h 1200"/>
                    <a:gd name="T100" fmla="*/ 218 w 1203"/>
                    <a:gd name="T101" fmla="*/ 608 h 1200"/>
                    <a:gd name="T102" fmla="*/ 149 w 1203"/>
                    <a:gd name="T103" fmla="*/ 702 h 1200"/>
                    <a:gd name="T104" fmla="*/ 90 w 1203"/>
                    <a:gd name="T105" fmla="*/ 804 h 1200"/>
                    <a:gd name="T106" fmla="*/ 46 w 1203"/>
                    <a:gd name="T107" fmla="*/ 910 h 1200"/>
                    <a:gd name="T108" fmla="*/ 15 w 1203"/>
                    <a:gd name="T109" fmla="*/ 1022 h 1200"/>
                    <a:gd name="T110" fmla="*/ 0 w 1203"/>
                    <a:gd name="T111" fmla="*/ 1139 h 1200"/>
                    <a:gd name="T112" fmla="*/ 18 w 1203"/>
                    <a:gd name="T113" fmla="*/ 1187 h 1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203" h="1200">
                      <a:moveTo>
                        <a:pt x="18" y="1187"/>
                      </a:moveTo>
                      <a:lnTo>
                        <a:pt x="17" y="1171"/>
                      </a:lnTo>
                      <a:lnTo>
                        <a:pt x="20" y="1155"/>
                      </a:lnTo>
                      <a:lnTo>
                        <a:pt x="25" y="1139"/>
                      </a:lnTo>
                      <a:lnTo>
                        <a:pt x="35" y="1123"/>
                      </a:lnTo>
                      <a:lnTo>
                        <a:pt x="48" y="1106"/>
                      </a:lnTo>
                      <a:lnTo>
                        <a:pt x="63" y="1091"/>
                      </a:lnTo>
                      <a:lnTo>
                        <a:pt x="82" y="1076"/>
                      </a:lnTo>
                      <a:lnTo>
                        <a:pt x="105" y="1061"/>
                      </a:lnTo>
                      <a:lnTo>
                        <a:pt x="131" y="1049"/>
                      </a:lnTo>
                      <a:lnTo>
                        <a:pt x="159" y="1036"/>
                      </a:lnTo>
                      <a:lnTo>
                        <a:pt x="192" y="1026"/>
                      </a:lnTo>
                      <a:lnTo>
                        <a:pt x="228" y="1015"/>
                      </a:lnTo>
                      <a:lnTo>
                        <a:pt x="265" y="1008"/>
                      </a:lnTo>
                      <a:lnTo>
                        <a:pt x="308" y="1003"/>
                      </a:lnTo>
                      <a:lnTo>
                        <a:pt x="354" y="998"/>
                      </a:lnTo>
                      <a:lnTo>
                        <a:pt x="401" y="997"/>
                      </a:lnTo>
                      <a:lnTo>
                        <a:pt x="411" y="981"/>
                      </a:lnTo>
                      <a:lnTo>
                        <a:pt x="426" y="957"/>
                      </a:lnTo>
                      <a:lnTo>
                        <a:pt x="445" y="929"/>
                      </a:lnTo>
                      <a:lnTo>
                        <a:pt x="470" y="895"/>
                      </a:lnTo>
                      <a:lnTo>
                        <a:pt x="498" y="859"/>
                      </a:lnTo>
                      <a:lnTo>
                        <a:pt x="527" y="821"/>
                      </a:lnTo>
                      <a:lnTo>
                        <a:pt x="560" y="782"/>
                      </a:lnTo>
                      <a:lnTo>
                        <a:pt x="594" y="743"/>
                      </a:lnTo>
                      <a:lnTo>
                        <a:pt x="629" y="706"/>
                      </a:lnTo>
                      <a:lnTo>
                        <a:pt x="663" y="670"/>
                      </a:lnTo>
                      <a:lnTo>
                        <a:pt x="697" y="639"/>
                      </a:lnTo>
                      <a:lnTo>
                        <a:pt x="730" y="612"/>
                      </a:lnTo>
                      <a:lnTo>
                        <a:pt x="759" y="591"/>
                      </a:lnTo>
                      <a:lnTo>
                        <a:pt x="787" y="578"/>
                      </a:lnTo>
                      <a:lnTo>
                        <a:pt x="812" y="572"/>
                      </a:lnTo>
                      <a:lnTo>
                        <a:pt x="831" y="575"/>
                      </a:lnTo>
                      <a:lnTo>
                        <a:pt x="820" y="570"/>
                      </a:lnTo>
                      <a:lnTo>
                        <a:pt x="807" y="565"/>
                      </a:lnTo>
                      <a:lnTo>
                        <a:pt x="794" y="561"/>
                      </a:lnTo>
                      <a:lnTo>
                        <a:pt x="779" y="559"/>
                      </a:lnTo>
                      <a:lnTo>
                        <a:pt x="764" y="558"/>
                      </a:lnTo>
                      <a:lnTo>
                        <a:pt x="748" y="558"/>
                      </a:lnTo>
                      <a:lnTo>
                        <a:pt x="732" y="559"/>
                      </a:lnTo>
                      <a:lnTo>
                        <a:pt x="715" y="561"/>
                      </a:lnTo>
                      <a:lnTo>
                        <a:pt x="697" y="565"/>
                      </a:lnTo>
                      <a:lnTo>
                        <a:pt x="679" y="568"/>
                      </a:lnTo>
                      <a:lnTo>
                        <a:pt x="661" y="574"/>
                      </a:lnTo>
                      <a:lnTo>
                        <a:pt x="642" y="580"/>
                      </a:lnTo>
                      <a:lnTo>
                        <a:pt x="624" y="588"/>
                      </a:lnTo>
                      <a:lnTo>
                        <a:pt x="606" y="596"/>
                      </a:lnTo>
                      <a:lnTo>
                        <a:pt x="586" y="605"/>
                      </a:lnTo>
                      <a:lnTo>
                        <a:pt x="568" y="615"/>
                      </a:lnTo>
                      <a:lnTo>
                        <a:pt x="576" y="605"/>
                      </a:lnTo>
                      <a:lnTo>
                        <a:pt x="586" y="596"/>
                      </a:lnTo>
                      <a:lnTo>
                        <a:pt x="597" y="587"/>
                      </a:lnTo>
                      <a:lnTo>
                        <a:pt x="611" y="576"/>
                      </a:lnTo>
                      <a:lnTo>
                        <a:pt x="625" y="567"/>
                      </a:lnTo>
                      <a:lnTo>
                        <a:pt x="642" y="557"/>
                      </a:lnTo>
                      <a:lnTo>
                        <a:pt x="658" y="548"/>
                      </a:lnTo>
                      <a:lnTo>
                        <a:pt x="676" y="540"/>
                      </a:lnTo>
                      <a:lnTo>
                        <a:pt x="694" y="530"/>
                      </a:lnTo>
                      <a:lnTo>
                        <a:pt x="714" y="523"/>
                      </a:lnTo>
                      <a:lnTo>
                        <a:pt x="733" y="516"/>
                      </a:lnTo>
                      <a:lnTo>
                        <a:pt x="754" y="511"/>
                      </a:lnTo>
                      <a:lnTo>
                        <a:pt x="776" y="506"/>
                      </a:lnTo>
                      <a:lnTo>
                        <a:pt x="795" y="503"/>
                      </a:lnTo>
                      <a:lnTo>
                        <a:pt x="817" y="500"/>
                      </a:lnTo>
                      <a:lnTo>
                        <a:pt x="838" y="499"/>
                      </a:lnTo>
                      <a:lnTo>
                        <a:pt x="833" y="486"/>
                      </a:lnTo>
                      <a:lnTo>
                        <a:pt x="830" y="473"/>
                      </a:lnTo>
                      <a:lnTo>
                        <a:pt x="826" y="458"/>
                      </a:lnTo>
                      <a:lnTo>
                        <a:pt x="826" y="440"/>
                      </a:lnTo>
                      <a:lnTo>
                        <a:pt x="830" y="419"/>
                      </a:lnTo>
                      <a:lnTo>
                        <a:pt x="835" y="398"/>
                      </a:lnTo>
                      <a:lnTo>
                        <a:pt x="844" y="372"/>
                      </a:lnTo>
                      <a:lnTo>
                        <a:pt x="859" y="344"/>
                      </a:lnTo>
                      <a:lnTo>
                        <a:pt x="877" y="314"/>
                      </a:lnTo>
                      <a:lnTo>
                        <a:pt x="902" y="281"/>
                      </a:lnTo>
                      <a:lnTo>
                        <a:pt x="933" y="243"/>
                      </a:lnTo>
                      <a:lnTo>
                        <a:pt x="970" y="202"/>
                      </a:lnTo>
                      <a:lnTo>
                        <a:pt x="1016" y="159"/>
                      </a:lnTo>
                      <a:lnTo>
                        <a:pt x="1070" y="110"/>
                      </a:lnTo>
                      <a:lnTo>
                        <a:pt x="1131" y="57"/>
                      </a:lnTo>
                      <a:lnTo>
                        <a:pt x="1203" y="0"/>
                      </a:lnTo>
                      <a:lnTo>
                        <a:pt x="1160" y="12"/>
                      </a:lnTo>
                      <a:lnTo>
                        <a:pt x="1116" y="26"/>
                      </a:lnTo>
                      <a:lnTo>
                        <a:pt x="1070" y="41"/>
                      </a:lnTo>
                      <a:lnTo>
                        <a:pt x="1023" y="58"/>
                      </a:lnTo>
                      <a:lnTo>
                        <a:pt x="975" y="77"/>
                      </a:lnTo>
                      <a:lnTo>
                        <a:pt x="926" y="97"/>
                      </a:lnTo>
                      <a:lnTo>
                        <a:pt x="875" y="119"/>
                      </a:lnTo>
                      <a:lnTo>
                        <a:pt x="826" y="143"/>
                      </a:lnTo>
                      <a:lnTo>
                        <a:pt x="776" y="170"/>
                      </a:lnTo>
                      <a:lnTo>
                        <a:pt x="725" y="198"/>
                      </a:lnTo>
                      <a:lnTo>
                        <a:pt x="674" y="227"/>
                      </a:lnTo>
                      <a:lnTo>
                        <a:pt x="624" y="258"/>
                      </a:lnTo>
                      <a:lnTo>
                        <a:pt x="573" y="290"/>
                      </a:lnTo>
                      <a:lnTo>
                        <a:pt x="524" y="325"/>
                      </a:lnTo>
                      <a:lnTo>
                        <a:pt x="476" y="361"/>
                      </a:lnTo>
                      <a:lnTo>
                        <a:pt x="429" y="398"/>
                      </a:lnTo>
                      <a:lnTo>
                        <a:pt x="383" y="437"/>
                      </a:lnTo>
                      <a:lnTo>
                        <a:pt x="339" y="477"/>
                      </a:lnTo>
                      <a:lnTo>
                        <a:pt x="296" y="519"/>
                      </a:lnTo>
                      <a:lnTo>
                        <a:pt x="257" y="563"/>
                      </a:lnTo>
                      <a:lnTo>
                        <a:pt x="218" y="608"/>
                      </a:lnTo>
                      <a:lnTo>
                        <a:pt x="182" y="655"/>
                      </a:lnTo>
                      <a:lnTo>
                        <a:pt x="149" y="702"/>
                      </a:lnTo>
                      <a:lnTo>
                        <a:pt x="118" y="752"/>
                      </a:lnTo>
                      <a:lnTo>
                        <a:pt x="90" y="804"/>
                      </a:lnTo>
                      <a:lnTo>
                        <a:pt x="68" y="856"/>
                      </a:lnTo>
                      <a:lnTo>
                        <a:pt x="46" y="910"/>
                      </a:lnTo>
                      <a:lnTo>
                        <a:pt x="28" y="966"/>
                      </a:lnTo>
                      <a:lnTo>
                        <a:pt x="15" y="1022"/>
                      </a:lnTo>
                      <a:lnTo>
                        <a:pt x="5" y="1080"/>
                      </a:lnTo>
                      <a:lnTo>
                        <a:pt x="0" y="1139"/>
                      </a:lnTo>
                      <a:lnTo>
                        <a:pt x="0" y="1200"/>
                      </a:lnTo>
                      <a:lnTo>
                        <a:pt x="18" y="1187"/>
                      </a:lnTo>
                      <a:close/>
                    </a:path>
                  </a:pathLst>
                </a:custGeom>
                <a:solidFill>
                  <a:srgbClr val="FFE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 99"/>
                <p:cNvSpPr>
                  <a:spLocks/>
                </p:cNvSpPr>
                <p:nvPr/>
              </p:nvSpPr>
              <p:spPr bwMode="auto">
                <a:xfrm>
                  <a:off x="4764" y="11237"/>
                  <a:ext cx="394" cy="322"/>
                </a:xfrm>
                <a:custGeom>
                  <a:avLst/>
                  <a:gdLst>
                    <a:gd name="T0" fmla="*/ 363 w 394"/>
                    <a:gd name="T1" fmla="*/ 321 h 322"/>
                    <a:gd name="T2" fmla="*/ 381 w 394"/>
                    <a:gd name="T3" fmla="*/ 315 h 322"/>
                    <a:gd name="T4" fmla="*/ 392 w 394"/>
                    <a:gd name="T5" fmla="*/ 301 h 322"/>
                    <a:gd name="T6" fmla="*/ 394 w 394"/>
                    <a:gd name="T7" fmla="*/ 280 h 322"/>
                    <a:gd name="T8" fmla="*/ 376 w 394"/>
                    <a:gd name="T9" fmla="*/ 210 h 322"/>
                    <a:gd name="T10" fmla="*/ 346 w 394"/>
                    <a:gd name="T11" fmla="*/ 137 h 322"/>
                    <a:gd name="T12" fmla="*/ 315 w 394"/>
                    <a:gd name="T13" fmla="*/ 106 h 322"/>
                    <a:gd name="T14" fmla="*/ 282 w 394"/>
                    <a:gd name="T15" fmla="*/ 98 h 322"/>
                    <a:gd name="T16" fmla="*/ 266 w 394"/>
                    <a:gd name="T17" fmla="*/ 96 h 322"/>
                    <a:gd name="T18" fmla="*/ 266 w 394"/>
                    <a:gd name="T19" fmla="*/ 81 h 322"/>
                    <a:gd name="T20" fmla="*/ 278 w 394"/>
                    <a:gd name="T21" fmla="*/ 66 h 322"/>
                    <a:gd name="T22" fmla="*/ 297 w 394"/>
                    <a:gd name="T23" fmla="*/ 60 h 322"/>
                    <a:gd name="T24" fmla="*/ 314 w 394"/>
                    <a:gd name="T25" fmla="*/ 50 h 322"/>
                    <a:gd name="T26" fmla="*/ 322 w 394"/>
                    <a:gd name="T27" fmla="*/ 37 h 322"/>
                    <a:gd name="T28" fmla="*/ 322 w 394"/>
                    <a:gd name="T29" fmla="*/ 21 h 322"/>
                    <a:gd name="T30" fmla="*/ 314 w 394"/>
                    <a:gd name="T31" fmla="*/ 10 h 322"/>
                    <a:gd name="T32" fmla="*/ 297 w 394"/>
                    <a:gd name="T33" fmla="*/ 3 h 322"/>
                    <a:gd name="T34" fmla="*/ 278 w 394"/>
                    <a:gd name="T35" fmla="*/ 0 h 322"/>
                    <a:gd name="T36" fmla="*/ 127 w 394"/>
                    <a:gd name="T37" fmla="*/ 0 h 322"/>
                    <a:gd name="T38" fmla="*/ 106 w 394"/>
                    <a:gd name="T39" fmla="*/ 1 h 322"/>
                    <a:gd name="T40" fmla="*/ 86 w 394"/>
                    <a:gd name="T41" fmla="*/ 6 h 322"/>
                    <a:gd name="T42" fmla="*/ 75 w 394"/>
                    <a:gd name="T43" fmla="*/ 15 h 322"/>
                    <a:gd name="T44" fmla="*/ 70 w 394"/>
                    <a:gd name="T45" fmla="*/ 29 h 322"/>
                    <a:gd name="T46" fmla="*/ 75 w 394"/>
                    <a:gd name="T47" fmla="*/ 44 h 322"/>
                    <a:gd name="T48" fmla="*/ 86 w 394"/>
                    <a:gd name="T49" fmla="*/ 55 h 322"/>
                    <a:gd name="T50" fmla="*/ 106 w 394"/>
                    <a:gd name="T51" fmla="*/ 63 h 322"/>
                    <a:gd name="T52" fmla="*/ 127 w 394"/>
                    <a:gd name="T53" fmla="*/ 67 h 322"/>
                    <a:gd name="T54" fmla="*/ 127 w 394"/>
                    <a:gd name="T55" fmla="*/ 90 h 322"/>
                    <a:gd name="T56" fmla="*/ 127 w 394"/>
                    <a:gd name="T57" fmla="*/ 98 h 322"/>
                    <a:gd name="T58" fmla="*/ 94 w 394"/>
                    <a:gd name="T59" fmla="*/ 100 h 322"/>
                    <a:gd name="T60" fmla="*/ 63 w 394"/>
                    <a:gd name="T61" fmla="*/ 118 h 322"/>
                    <a:gd name="T62" fmla="*/ 32 w 394"/>
                    <a:gd name="T63" fmla="*/ 167 h 322"/>
                    <a:gd name="T64" fmla="*/ 3 w 394"/>
                    <a:gd name="T65" fmla="*/ 267 h 322"/>
                    <a:gd name="T66" fmla="*/ 0 w 394"/>
                    <a:gd name="T67" fmla="*/ 292 h 322"/>
                    <a:gd name="T68" fmla="*/ 6 w 394"/>
                    <a:gd name="T69" fmla="*/ 309 h 322"/>
                    <a:gd name="T70" fmla="*/ 21 w 394"/>
                    <a:gd name="T71" fmla="*/ 319 h 322"/>
                    <a:gd name="T72" fmla="*/ 42 w 394"/>
                    <a:gd name="T73" fmla="*/ 322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94" h="322">
                      <a:moveTo>
                        <a:pt x="351" y="322"/>
                      </a:moveTo>
                      <a:lnTo>
                        <a:pt x="363" y="321"/>
                      </a:lnTo>
                      <a:lnTo>
                        <a:pt x="372" y="319"/>
                      </a:lnTo>
                      <a:lnTo>
                        <a:pt x="381" y="315"/>
                      </a:lnTo>
                      <a:lnTo>
                        <a:pt x="387" y="309"/>
                      </a:lnTo>
                      <a:lnTo>
                        <a:pt x="392" y="301"/>
                      </a:lnTo>
                      <a:lnTo>
                        <a:pt x="394" y="292"/>
                      </a:lnTo>
                      <a:lnTo>
                        <a:pt x="394" y="280"/>
                      </a:lnTo>
                      <a:lnTo>
                        <a:pt x="390" y="267"/>
                      </a:lnTo>
                      <a:lnTo>
                        <a:pt x="376" y="210"/>
                      </a:lnTo>
                      <a:lnTo>
                        <a:pt x="361" y="167"/>
                      </a:lnTo>
                      <a:lnTo>
                        <a:pt x="346" y="137"/>
                      </a:lnTo>
                      <a:lnTo>
                        <a:pt x="330" y="118"/>
                      </a:lnTo>
                      <a:lnTo>
                        <a:pt x="315" y="106"/>
                      </a:lnTo>
                      <a:lnTo>
                        <a:pt x="299" y="100"/>
                      </a:lnTo>
                      <a:lnTo>
                        <a:pt x="282" y="98"/>
                      </a:lnTo>
                      <a:lnTo>
                        <a:pt x="266" y="98"/>
                      </a:lnTo>
                      <a:lnTo>
                        <a:pt x="266" y="96"/>
                      </a:lnTo>
                      <a:lnTo>
                        <a:pt x="266" y="90"/>
                      </a:lnTo>
                      <a:lnTo>
                        <a:pt x="266" y="81"/>
                      </a:lnTo>
                      <a:lnTo>
                        <a:pt x="266" y="67"/>
                      </a:lnTo>
                      <a:lnTo>
                        <a:pt x="278" y="66"/>
                      </a:lnTo>
                      <a:lnTo>
                        <a:pt x="287" y="63"/>
                      </a:lnTo>
                      <a:lnTo>
                        <a:pt x="297" y="60"/>
                      </a:lnTo>
                      <a:lnTo>
                        <a:pt x="307" y="55"/>
                      </a:lnTo>
                      <a:lnTo>
                        <a:pt x="314" y="50"/>
                      </a:lnTo>
                      <a:lnTo>
                        <a:pt x="318" y="44"/>
                      </a:lnTo>
                      <a:lnTo>
                        <a:pt x="322" y="37"/>
                      </a:lnTo>
                      <a:lnTo>
                        <a:pt x="323" y="29"/>
                      </a:lnTo>
                      <a:lnTo>
                        <a:pt x="322" y="21"/>
                      </a:lnTo>
                      <a:lnTo>
                        <a:pt x="318" y="15"/>
                      </a:lnTo>
                      <a:lnTo>
                        <a:pt x="314" y="10"/>
                      </a:lnTo>
                      <a:lnTo>
                        <a:pt x="307" y="6"/>
                      </a:lnTo>
                      <a:lnTo>
                        <a:pt x="297" y="3"/>
                      </a:lnTo>
                      <a:lnTo>
                        <a:pt x="287" y="1"/>
                      </a:lnTo>
                      <a:lnTo>
                        <a:pt x="278" y="0"/>
                      </a:lnTo>
                      <a:lnTo>
                        <a:pt x="266" y="0"/>
                      </a:lnTo>
                      <a:lnTo>
                        <a:pt x="127" y="0"/>
                      </a:lnTo>
                      <a:lnTo>
                        <a:pt x="116" y="0"/>
                      </a:lnTo>
                      <a:lnTo>
                        <a:pt x="106" y="1"/>
                      </a:lnTo>
                      <a:lnTo>
                        <a:pt x="96" y="3"/>
                      </a:lnTo>
                      <a:lnTo>
                        <a:pt x="86" y="6"/>
                      </a:lnTo>
                      <a:lnTo>
                        <a:pt x="80" y="10"/>
                      </a:lnTo>
                      <a:lnTo>
                        <a:pt x="75" y="15"/>
                      </a:lnTo>
                      <a:lnTo>
                        <a:pt x="72" y="21"/>
                      </a:lnTo>
                      <a:lnTo>
                        <a:pt x="70" y="29"/>
                      </a:lnTo>
                      <a:lnTo>
                        <a:pt x="72" y="37"/>
                      </a:lnTo>
                      <a:lnTo>
                        <a:pt x="75" y="44"/>
                      </a:lnTo>
                      <a:lnTo>
                        <a:pt x="80" y="50"/>
                      </a:lnTo>
                      <a:lnTo>
                        <a:pt x="86" y="55"/>
                      </a:lnTo>
                      <a:lnTo>
                        <a:pt x="96" y="60"/>
                      </a:lnTo>
                      <a:lnTo>
                        <a:pt x="106" y="63"/>
                      </a:lnTo>
                      <a:lnTo>
                        <a:pt x="116" y="66"/>
                      </a:lnTo>
                      <a:lnTo>
                        <a:pt x="127" y="67"/>
                      </a:lnTo>
                      <a:lnTo>
                        <a:pt x="127" y="81"/>
                      </a:lnTo>
                      <a:lnTo>
                        <a:pt x="127" y="90"/>
                      </a:lnTo>
                      <a:lnTo>
                        <a:pt x="127" y="96"/>
                      </a:lnTo>
                      <a:lnTo>
                        <a:pt x="127" y="98"/>
                      </a:lnTo>
                      <a:lnTo>
                        <a:pt x="111" y="98"/>
                      </a:lnTo>
                      <a:lnTo>
                        <a:pt x="94" y="100"/>
                      </a:lnTo>
                      <a:lnTo>
                        <a:pt x="78" y="106"/>
                      </a:lnTo>
                      <a:lnTo>
                        <a:pt x="63" y="118"/>
                      </a:lnTo>
                      <a:lnTo>
                        <a:pt x="47" y="137"/>
                      </a:lnTo>
                      <a:lnTo>
                        <a:pt x="32" y="167"/>
                      </a:lnTo>
                      <a:lnTo>
                        <a:pt x="18" y="210"/>
                      </a:lnTo>
                      <a:lnTo>
                        <a:pt x="3" y="267"/>
                      </a:lnTo>
                      <a:lnTo>
                        <a:pt x="0" y="280"/>
                      </a:lnTo>
                      <a:lnTo>
                        <a:pt x="0" y="292"/>
                      </a:lnTo>
                      <a:lnTo>
                        <a:pt x="1" y="301"/>
                      </a:lnTo>
                      <a:lnTo>
                        <a:pt x="6" y="309"/>
                      </a:lnTo>
                      <a:lnTo>
                        <a:pt x="13" y="315"/>
                      </a:lnTo>
                      <a:lnTo>
                        <a:pt x="21" y="319"/>
                      </a:lnTo>
                      <a:lnTo>
                        <a:pt x="31" y="321"/>
                      </a:lnTo>
                      <a:lnTo>
                        <a:pt x="42" y="322"/>
                      </a:lnTo>
                      <a:lnTo>
                        <a:pt x="351" y="3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7416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evron 7"/>
          <p:cNvSpPr/>
          <p:nvPr/>
        </p:nvSpPr>
        <p:spPr>
          <a:xfrm>
            <a:off x="2413383" y="1268760"/>
            <a:ext cx="8458200" cy="1512168"/>
          </a:xfrm>
          <a:prstGeom prst="chevron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3000" b="1" dirty="0" err="1">
                <a:solidFill>
                  <a:srgbClr val="D60093"/>
                </a:solidFill>
                <a:latin typeface="Times New Roman" pitchFamily="18" charset="0"/>
              </a:rPr>
              <a:t>Bài</a:t>
            </a:r>
            <a:r>
              <a:rPr lang="en-US" sz="3000" b="1" dirty="0">
                <a:solidFill>
                  <a:srgbClr val="D60093"/>
                </a:solidFill>
                <a:latin typeface="Times New Roman" pitchFamily="18" charset="0"/>
              </a:rPr>
              <a:t> 3: </a:t>
            </a:r>
            <a:r>
              <a:rPr lang="en-US" sz="3000" b="1" dirty="0" err="1">
                <a:solidFill>
                  <a:srgbClr val="D60093"/>
                </a:solidFill>
                <a:latin typeface="Times New Roman" pitchFamily="18" charset="0"/>
              </a:rPr>
              <a:t>Hãy</a:t>
            </a:r>
            <a:r>
              <a:rPr lang="en-US" sz="3000" b="1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D60093"/>
                </a:solidFill>
                <a:latin typeface="Times New Roman" pitchFamily="18" charset="0"/>
              </a:rPr>
              <a:t>kể</a:t>
            </a:r>
            <a:r>
              <a:rPr lang="en-US" sz="3000" b="1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D60093"/>
                </a:solidFill>
                <a:latin typeface="Times New Roman" pitchFamily="18" charset="0"/>
              </a:rPr>
              <a:t>tên</a:t>
            </a:r>
            <a:r>
              <a:rPr lang="en-US" sz="3000" b="1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D60093"/>
                </a:solidFill>
                <a:latin typeface="Times New Roman" pitchFamily="18" charset="0"/>
              </a:rPr>
              <a:t>một</a:t>
            </a:r>
            <a:r>
              <a:rPr lang="en-US" sz="3000" b="1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D60093"/>
                </a:solidFill>
                <a:latin typeface="Times New Roman" pitchFamily="18" charset="0"/>
              </a:rPr>
              <a:t>vài</a:t>
            </a:r>
            <a:r>
              <a:rPr lang="en-US" sz="3000" b="1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D60093"/>
                </a:solidFill>
                <a:latin typeface="Times New Roman" pitchFamily="18" charset="0"/>
              </a:rPr>
              <a:t>đồ</a:t>
            </a:r>
            <a:r>
              <a:rPr lang="en-US" sz="3000" b="1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D60093"/>
                </a:solidFill>
                <a:latin typeface="Times New Roman" pitchFamily="18" charset="0"/>
              </a:rPr>
              <a:t>vật</a:t>
            </a:r>
            <a:r>
              <a:rPr lang="en-US" sz="3000" b="1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D60093"/>
                </a:solidFill>
                <a:latin typeface="Times New Roman" pitchFamily="18" charset="0"/>
              </a:rPr>
              <a:t>có</a:t>
            </a:r>
            <a:r>
              <a:rPr lang="en-US" sz="3000" b="1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D60093"/>
                </a:solidFill>
                <a:latin typeface="Times New Roman" pitchFamily="18" charset="0"/>
              </a:rPr>
              <a:t>dạng</a:t>
            </a:r>
            <a:r>
              <a:rPr lang="en-US" sz="3000" b="1" dirty="0">
                <a:solidFill>
                  <a:srgbClr val="D60093"/>
                </a:solidFill>
                <a:latin typeface="Times New Roman" pitchFamily="18" charset="0"/>
              </a:rPr>
              <a:t>: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D60093"/>
                </a:solidFill>
                <a:latin typeface="Times New Roman" pitchFamily="18" charset="0"/>
              </a:rPr>
              <a:t>a) </a:t>
            </a:r>
            <a:r>
              <a:rPr lang="en-US" sz="3000" b="1" dirty="0" err="1">
                <a:solidFill>
                  <a:srgbClr val="D60093"/>
                </a:solidFill>
                <a:latin typeface="Times New Roman" pitchFamily="18" charset="0"/>
              </a:rPr>
              <a:t>Hình</a:t>
            </a:r>
            <a:r>
              <a:rPr lang="en-US" sz="3000" b="1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D60093"/>
                </a:solidFill>
                <a:latin typeface="Times New Roman" pitchFamily="18" charset="0"/>
              </a:rPr>
              <a:t>trụ</a:t>
            </a:r>
            <a:r>
              <a:rPr lang="en-US" sz="3000" b="1" dirty="0">
                <a:solidFill>
                  <a:srgbClr val="D60093"/>
                </a:solidFill>
                <a:latin typeface="Times New Roman" pitchFamily="18" charset="0"/>
              </a:rPr>
              <a:t>;                         b) </a:t>
            </a:r>
            <a:r>
              <a:rPr lang="en-US" sz="3000" b="1" dirty="0" err="1">
                <a:solidFill>
                  <a:srgbClr val="D60093"/>
                </a:solidFill>
                <a:latin typeface="Times New Roman" pitchFamily="18" charset="0"/>
              </a:rPr>
              <a:t>Hình</a:t>
            </a:r>
            <a:r>
              <a:rPr lang="en-US" sz="3000" b="1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D60093"/>
                </a:solidFill>
                <a:latin typeface="Times New Roman" pitchFamily="18" charset="0"/>
              </a:rPr>
              <a:t>cầu</a:t>
            </a:r>
            <a:r>
              <a:rPr lang="en-US" sz="3000" b="1" dirty="0">
                <a:solidFill>
                  <a:srgbClr val="D60093"/>
                </a:solidFill>
                <a:latin typeface="Times New Roman" pitchFamily="18" charset="0"/>
              </a:rPr>
              <a:t>.       </a:t>
            </a:r>
          </a:p>
        </p:txBody>
      </p:sp>
      <p:sp>
        <p:nvSpPr>
          <p:cNvPr id="9" name="Oval 8"/>
          <p:cNvSpPr/>
          <p:nvPr/>
        </p:nvSpPr>
        <p:spPr>
          <a:xfrm>
            <a:off x="1559496" y="1268760"/>
            <a:ext cx="1656184" cy="1512168"/>
          </a:xfrm>
          <a:prstGeom prst="ellipse">
            <a:avLst/>
          </a:prstGeom>
          <a:solidFill>
            <a:srgbClr val="00B05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4-Point Star 9"/>
          <p:cNvSpPr/>
          <p:nvPr/>
        </p:nvSpPr>
        <p:spPr>
          <a:xfrm>
            <a:off x="2063552" y="1640467"/>
            <a:ext cx="673224" cy="636405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504159"/>
              </p:ext>
            </p:extLst>
          </p:nvPr>
        </p:nvGraphicFramePr>
        <p:xfrm>
          <a:off x="1676400" y="3429000"/>
          <a:ext cx="8763000" cy="2834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7615">
                <a:tc>
                  <a:txBody>
                    <a:bodyPr/>
                    <a:lstStyle/>
                    <a:p>
                      <a:pPr marL="514350" indent="-514350" algn="ctr">
                        <a:buFontTx/>
                        <a:buAutoNum type="alphaLcParenR"/>
                      </a:pPr>
                      <a:r>
                        <a:rPr lang="en-US" sz="3000" baseline="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3000" baseline="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trụ</a:t>
                      </a:r>
                      <a:r>
                        <a:rPr lang="en-US" sz="3000" baseline="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3000" baseline="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Lon </a:t>
                      </a:r>
                      <a:r>
                        <a:rPr lang="en-US" sz="3000" baseline="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bia</a:t>
                      </a:r>
                      <a:r>
                        <a:rPr lang="en-US" sz="3000" baseline="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000" baseline="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lon</a:t>
                      </a:r>
                      <a:r>
                        <a:rPr lang="en-US" sz="3000" baseline="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3000" baseline="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ngọt</a:t>
                      </a:r>
                      <a:r>
                        <a:rPr lang="en-US" sz="3000" baseline="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3000" baseline="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Lon coca;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3000" baseline="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000" baseline="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Hộp</a:t>
                      </a:r>
                      <a:r>
                        <a:rPr lang="en-US" sz="3000" baseline="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đựng</a:t>
                      </a:r>
                      <a:r>
                        <a:rPr lang="en-US" sz="3000" baseline="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chè</a:t>
                      </a:r>
                      <a:r>
                        <a:rPr lang="en-US" sz="3000" baseline="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3000" baseline="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000" baseline="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3000" baseline="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cốc</a:t>
                      </a:r>
                      <a:r>
                        <a:rPr lang="en-US" sz="3000" baseline="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;…</a:t>
                      </a:r>
                    </a:p>
                    <a:p>
                      <a:pPr marL="457200" indent="-457200" algn="l">
                        <a:buFontTx/>
                        <a:buChar char="-"/>
                      </a:pPr>
                      <a:endParaRPr lang="en-US" sz="3000" baseline="0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300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b) </a:t>
                      </a:r>
                      <a:r>
                        <a:rPr lang="en-US" sz="300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3000" baseline="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lang="en-US" sz="3000" baseline="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300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00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3000" baseline="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bi-a; </a:t>
                      </a:r>
                      <a:r>
                        <a:rPr lang="en-US" sz="3000" baseline="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3000" baseline="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lang="en-US" sz="3000" baseline="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endParaRPr lang="en-US" sz="3000" baseline="0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300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00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3000" baseline="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lang="en-US" sz="3000" baseline="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</a:t>
                      </a:r>
                      <a:r>
                        <a:rPr lang="en-US" sz="3000" baseline="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300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00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3000" baseline="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3000" baseline="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lang="en-US" sz="3000" baseline="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3000" baseline="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000" baseline="0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lang="en-US" sz="3000" baseline="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bi;…</a:t>
                      </a:r>
                      <a:endParaRPr lang="vi-VN" sz="3000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3" marB="4573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457157" y="2780928"/>
            <a:ext cx="2079003" cy="551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866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63F3C70-49B6-4428-A79E-BE27E61038A0}"/>
              </a:ext>
            </a:extLst>
          </p:cNvPr>
          <p:cNvSpPr txBox="1"/>
          <p:nvPr/>
        </p:nvSpPr>
        <p:spPr>
          <a:xfrm>
            <a:off x="2569145" y="2756"/>
            <a:ext cx="6291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175425-E398-4ADC-AC46-AFCD2176BB6C}"/>
              </a:ext>
            </a:extLst>
          </p:cNvPr>
          <p:cNvSpPr txBox="1"/>
          <p:nvPr/>
        </p:nvSpPr>
        <p:spPr>
          <a:xfrm>
            <a:off x="119336" y="764704"/>
            <a:ext cx="11953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HÌNH TRỤ. GIỚI THIỆU HÌNH CẦU</a:t>
            </a:r>
          </a:p>
        </p:txBody>
      </p:sp>
      <p:pic>
        <p:nvPicPr>
          <p:cNvPr id="13" name="Picture 37" descr="8">
            <a:extLst>
              <a:ext uri="{FF2B5EF4-FFF2-40B4-BE49-F238E27FC236}">
                <a16:creationId xmlns:a16="http://schemas.microsoft.com/office/drawing/2014/main" id="{670CF393-CDDD-445A-B24B-C0214CC3E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991797"/>
            <a:ext cx="2449611" cy="298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2">
            <a:extLst>
              <a:ext uri="{FF2B5EF4-FFF2-40B4-BE49-F238E27FC236}">
                <a16:creationId xmlns:a16="http://schemas.microsoft.com/office/drawing/2014/main" id="{82B2EED5-9FA9-4CCE-8C38-2B19D292B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733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A7F41736-C774-4199-B929-5C0D5644E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50" y="1347473"/>
            <a:ext cx="6394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</a:rPr>
              <a:t>a) </a:t>
            </a:r>
            <a:r>
              <a:rPr lang="en-US" sz="3200" b="1" dirty="0" err="1">
                <a:latin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trụ</a:t>
            </a:r>
            <a:endParaRPr 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61622F-CF59-43B0-8280-1BCF1529142C}"/>
              </a:ext>
            </a:extLst>
          </p:cNvPr>
          <p:cNvSpPr txBox="1"/>
          <p:nvPr/>
        </p:nvSpPr>
        <p:spPr>
          <a:xfrm>
            <a:off x="1336004" y="5036202"/>
            <a:ext cx="3423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E886015B-542C-4506-9BE5-D0CF8B458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752" y="682734"/>
            <a:ext cx="541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B8DA2C5B-E044-4761-BD5E-8F398A4D6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14601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8D4078A9-0264-4970-8B90-596C7E87F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37719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id="{2F5EBEA8-0E55-4012-8F42-EA37BF297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0036" y="1414183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</a:rPr>
              <a:t>b) </a:t>
            </a:r>
            <a:r>
              <a:rPr lang="en-US" sz="3200" b="1" dirty="0" err="1">
                <a:latin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cầu</a:t>
            </a:r>
            <a:endParaRPr 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36" name="Text Box 9">
            <a:extLst>
              <a:ext uri="{FF2B5EF4-FFF2-40B4-BE49-F238E27FC236}">
                <a16:creationId xmlns:a16="http://schemas.microsoft.com/office/drawing/2014/main" id="{8E4C2E8D-7818-480F-94F8-17A7BE024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14601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13">
            <a:extLst>
              <a:ext uri="{FF2B5EF4-FFF2-40B4-BE49-F238E27FC236}">
                <a16:creationId xmlns:a16="http://schemas.microsoft.com/office/drawing/2014/main" id="{CF5A64A3-7004-4A1B-8288-97C4F5E67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37719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D2915F-9826-430D-9B0F-9089FD3E8F7C}"/>
              </a:ext>
            </a:extLst>
          </p:cNvPr>
          <p:cNvSpPr txBox="1"/>
          <p:nvPr/>
        </p:nvSpPr>
        <p:spPr>
          <a:xfrm>
            <a:off x="6568852" y="5005776"/>
            <a:ext cx="4707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13" descr="4">
            <a:extLst>
              <a:ext uri="{FF2B5EF4-FFF2-40B4-BE49-F238E27FC236}">
                <a16:creationId xmlns:a16="http://schemas.microsoft.com/office/drawing/2014/main" id="{B1CCC179-3C2B-40B6-92CC-F2E4B76FD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64" y="1959303"/>
            <a:ext cx="3024336" cy="293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98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-321840" y="-28810"/>
            <a:ext cx="12610528" cy="705821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810000" y="685801"/>
            <a:ext cx="541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752600" y="2514601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3260725" y="37719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415480" y="-25102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trải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nghiệm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7" name="AutoShape 165"/>
          <p:cNvSpPr>
            <a:spLocks noChangeArrowheads="1"/>
          </p:cNvSpPr>
          <p:nvPr/>
        </p:nvSpPr>
        <p:spPr bwMode="auto">
          <a:xfrm>
            <a:off x="2495600" y="764704"/>
            <a:ext cx="7056784" cy="1752600"/>
          </a:xfrm>
          <a:prstGeom prst="cloudCallout">
            <a:avLst>
              <a:gd name="adj1" fmla="val -47671"/>
              <a:gd name="adj2" fmla="val 66148"/>
            </a:avLst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Những bài văn thuyết minh về chiếc nón lá Việt Nam hay nhất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988" y="3358916"/>
            <a:ext cx="3217730" cy="20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344" y="4077072"/>
            <a:ext cx="68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32292" y="3996353"/>
            <a:ext cx="68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pic>
        <p:nvPicPr>
          <p:cNvPr id="23" name="Picture 10" descr="https://hoc24.vn/source/To%C3%A1n%205/Untitled-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2096852"/>
            <a:ext cx="39757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s://hoc24.vn/source/To%C3%A1n%205/Untitled-2%20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072" y="2106617"/>
            <a:ext cx="4518897" cy="451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576708" y="4077072"/>
            <a:ext cx="68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47728" y="1124744"/>
            <a:ext cx="4869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Oval 32"/>
          <p:cNvSpPr/>
          <p:nvPr/>
        </p:nvSpPr>
        <p:spPr>
          <a:xfrm>
            <a:off x="4668320" y="3933056"/>
            <a:ext cx="779608" cy="7160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4" name="15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17161" y="-27384"/>
            <a:ext cx="1571527" cy="88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80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59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  <p:bldLst>
      <p:bldP spid="17" grpId="0" animBg="1"/>
      <p:bldP spid="3" grpId="0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8"/>
          <p:cNvSpPr>
            <a:spLocks noChangeArrowheads="1" noChangeShapeType="1" noTextEdit="1"/>
          </p:cNvSpPr>
          <p:nvPr/>
        </p:nvSpPr>
        <p:spPr bwMode="auto">
          <a:xfrm>
            <a:off x="4724400" y="152400"/>
            <a:ext cx="33528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pic>
        <p:nvPicPr>
          <p:cNvPr id="10" name="TiengVoTay-DangCapNhat_49xa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>
            <a:hlinkClick r:id="rId4" action="ppaction://hlinksldjump"/>
          </p:cNvPr>
          <p:cNvSpPr/>
          <p:nvPr/>
        </p:nvSpPr>
        <p:spPr>
          <a:xfrm>
            <a:off x="10972800" y="6227618"/>
            <a:ext cx="990600" cy="609600"/>
          </a:xfrm>
          <a:prstGeom prst="rightArrow">
            <a:avLst/>
          </a:prstGeom>
          <a:solidFill>
            <a:srgbClr val="66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03" name="Text Box 28"/>
          <p:cNvSpPr txBox="1">
            <a:spLocks noChangeArrowheads="1"/>
          </p:cNvSpPr>
          <p:nvPr/>
        </p:nvSpPr>
        <p:spPr bwMode="auto">
          <a:xfrm>
            <a:off x="2971800" y="838200"/>
            <a:ext cx="769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THẬP PHÂN BẰNG NHAU</a:t>
            </a:r>
          </a:p>
        </p:txBody>
      </p:sp>
      <p:pic>
        <p:nvPicPr>
          <p:cNvPr id="2970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"/>
            <a:ext cx="12192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lowchart: Terminator 11"/>
          <p:cNvSpPr/>
          <p:nvPr/>
        </p:nvSpPr>
        <p:spPr>
          <a:xfrm>
            <a:off x="1447800" y="1832719"/>
            <a:ext cx="8839200" cy="2892425"/>
          </a:xfrm>
          <a:prstGeom prst="flowChartTerminator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algn="ctr">
              <a:defRPr/>
            </a:pPr>
            <a:endParaRPr lang="fr-FR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fr-FR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fr-FR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fr-FR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fr-FR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fr-FR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fr-FR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fr-FR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fr-FR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fr-FR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fr-FR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fr-FR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fr-FR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2933700" y="5146070"/>
            <a:ext cx="5867400" cy="10668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 CHÚC MỪNG</a:t>
            </a:r>
          </a:p>
        </p:txBody>
      </p:sp>
      <p:pic>
        <p:nvPicPr>
          <p:cNvPr id="2970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3789040"/>
            <a:ext cx="1591814" cy="12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14">
            <a:hlinkClick r:id="rId4" action="ppaction://hlinksldjump"/>
          </p:cNvPr>
          <p:cNvSpPr/>
          <p:nvPr/>
        </p:nvSpPr>
        <p:spPr>
          <a:xfrm>
            <a:off x="10972800" y="6248400"/>
            <a:ext cx="990600" cy="609600"/>
          </a:xfrm>
          <a:prstGeom prst="rightArrow">
            <a:avLst/>
          </a:prstGeom>
          <a:solidFill>
            <a:srgbClr val="66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460" y="3728154"/>
            <a:ext cx="2009732" cy="135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49984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7760" y="548680"/>
            <a:ext cx="10008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 2" panose="05020102010507070707" pitchFamily="18" charset="2"/>
              <a:buNone/>
            </a:pP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Chia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qua: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(0973908072)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quynhhoang0272@gmail.com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3143672" y="692696"/>
            <a:ext cx="914400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8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olours052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1" name="Group 15"/>
          <p:cNvGrpSpPr>
            <a:grpSpLocks/>
          </p:cNvGrpSpPr>
          <p:nvPr/>
        </p:nvGrpSpPr>
        <p:grpSpPr bwMode="auto">
          <a:xfrm>
            <a:off x="10661912" y="250304"/>
            <a:ext cx="1219200" cy="990600"/>
            <a:chOff x="2256" y="1536"/>
            <a:chExt cx="1176" cy="744"/>
          </a:xfrm>
        </p:grpSpPr>
        <p:pic>
          <p:nvPicPr>
            <p:cNvPr id="32779" name="Picture 16" descr="pretty_flower_purple_hb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780" name="Group 17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32781" name="Picture 18" descr="pretty_flower_red_hb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82" name="Picture 19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83" name="Picture 20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2772" name="Picture 35" descr="image0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5084787"/>
            <a:ext cx="1895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3" name="Group 11"/>
          <p:cNvGrpSpPr>
            <a:grpSpLocks/>
          </p:cNvGrpSpPr>
          <p:nvPr/>
        </p:nvGrpSpPr>
        <p:grpSpPr bwMode="auto">
          <a:xfrm>
            <a:off x="119336" y="185192"/>
            <a:ext cx="3962400" cy="1371600"/>
            <a:chOff x="2864" y="288"/>
            <a:chExt cx="1552" cy="864"/>
          </a:xfrm>
        </p:grpSpPr>
        <p:pic>
          <p:nvPicPr>
            <p:cNvPr id="32776" name="Picture 12" descr="Picture2"/>
            <p:cNvPicPr>
              <a:picLocks noChangeAspect="1" noChangeArrowheads="1" noCrop="1"/>
            </p:cNvPicPr>
            <p:nvPr/>
          </p:nvPicPr>
          <p:blipFill>
            <a:blip r:embed="rId8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576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13" descr="Dove-02-june"/>
            <p:cNvPicPr>
              <a:picLocks noChangeAspect="1" noChangeArrowheads="1" noCrop="1"/>
            </p:cNvPicPr>
            <p:nvPr/>
          </p:nvPicPr>
          <p:blipFill>
            <a:blip r:embed="rId9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78" y="297"/>
              <a:ext cx="8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14" descr="Dove-02-june"/>
            <p:cNvPicPr>
              <a:picLocks noChangeAspect="1" noChangeArrowheads="1" noCrop="1"/>
            </p:cNvPicPr>
            <p:nvPr/>
          </p:nvPicPr>
          <p:blipFill>
            <a:blip r:embed="rId9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" y="288"/>
              <a:ext cx="8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4" name="WordArt 15"/>
          <p:cNvSpPr>
            <a:spLocks noChangeArrowheads="1" noChangeShapeType="1" noTextEdit="1"/>
          </p:cNvSpPr>
          <p:nvPr/>
        </p:nvSpPr>
        <p:spPr bwMode="auto">
          <a:xfrm>
            <a:off x="983432" y="1240904"/>
            <a:ext cx="7162800" cy="3124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 !</a:t>
            </a:r>
          </a:p>
        </p:txBody>
      </p:sp>
    </p:spTree>
    <p:extLst>
      <p:ext uri="{BB962C8B-B14F-4D97-AF65-F5344CB8AC3E}">
        <p14:creationId xmlns:p14="http://schemas.microsoft.com/office/powerpoint/2010/main" val="32943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4276" y="-15190"/>
            <a:ext cx="1363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TOÁN</a:t>
            </a:r>
          </a:p>
        </p:txBody>
      </p:sp>
      <p:sp>
        <p:nvSpPr>
          <p:cNvPr id="3" name="Rectangle 2"/>
          <p:cNvSpPr/>
          <p:nvPr/>
        </p:nvSpPr>
        <p:spPr>
          <a:xfrm>
            <a:off x="2222413" y="476672"/>
            <a:ext cx="77471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HÌNH TRỤ. GIỚI THIỆU HÌNH CẦU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AutoShape 2" descr="https://sc04.alicdn.com/kf/HTB13md0B41YBuNjy1zcq6zNcXXay.jpg_Q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7-Point Star 8"/>
          <p:cNvSpPr/>
          <p:nvPr/>
        </p:nvSpPr>
        <p:spPr>
          <a:xfrm>
            <a:off x="5159896" y="2348880"/>
            <a:ext cx="2337908" cy="2160240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47467" y="2996952"/>
            <a:ext cx="1844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1055440" y="1556792"/>
            <a:ext cx="4358836" cy="17281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75520" y="191683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7497804" y="1709192"/>
            <a:ext cx="4358836" cy="1728192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112224" y="191683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1055440" y="4005064"/>
            <a:ext cx="4358836" cy="1728192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3512" y="422108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7209772" y="3933056"/>
            <a:ext cx="4358836" cy="172819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608168" y="414908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13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525" y="5599509"/>
            <a:ext cx="12779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9071">
            <a:off x="0" y="0"/>
            <a:ext cx="12985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20536" y="5612209"/>
            <a:ext cx="12985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30805" y="-7937"/>
            <a:ext cx="1277938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2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3" grpId="0"/>
      <p:bldP spid="14" grpId="0" animBg="1"/>
      <p:bldP spid="15" grpId="0"/>
      <p:bldP spid="16" grpId="0" animBg="1"/>
      <p:bldP spid="17" grpId="0"/>
      <p:bldP spid="19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810000" y="685801"/>
            <a:ext cx="541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752600" y="2514601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3260725" y="37719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-12923" y="-25102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trụ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690"/>
            <a:ext cx="10225136" cy="278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43672" y="124959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3148608" y="2636912"/>
            <a:ext cx="2587352" cy="2808312"/>
            <a:chOff x="2112" y="1776"/>
            <a:chExt cx="1584" cy="1392"/>
          </a:xfrm>
        </p:grpSpPr>
        <p:pic>
          <p:nvPicPr>
            <p:cNvPr id="13" name="Picture 20" descr="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776"/>
              <a:ext cx="1584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736" y="240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2400" b="1">
                  <a:solidFill>
                    <a:srgbClr val="FFFF00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17" name="Group 26"/>
          <p:cNvGrpSpPr>
            <a:grpSpLocks/>
          </p:cNvGrpSpPr>
          <p:nvPr/>
        </p:nvGrpSpPr>
        <p:grpSpPr bwMode="auto">
          <a:xfrm>
            <a:off x="6168008" y="2636912"/>
            <a:ext cx="2376264" cy="2808312"/>
            <a:chOff x="3984" y="1680"/>
            <a:chExt cx="1632" cy="1680"/>
          </a:xfrm>
        </p:grpSpPr>
        <p:pic>
          <p:nvPicPr>
            <p:cNvPr id="18" name="Picture 19" descr="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680"/>
              <a:ext cx="1632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4512" y="23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rgbClr val="FFFF00"/>
                  </a:solidFill>
                  <a:latin typeface=".VnTime" pitchFamily="34" charset="0"/>
                </a:rPr>
                <a:t>3</a:t>
              </a:r>
            </a:p>
          </p:txBody>
        </p:sp>
      </p:grpSp>
      <p:pic>
        <p:nvPicPr>
          <p:cNvPr id="20" name="30 giây chú sá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01266" y="-27384"/>
            <a:ext cx="1515414" cy="11607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0" y="4190058"/>
            <a:ext cx="1801876" cy="263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2207568" y="5416897"/>
            <a:ext cx="670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135560" y="5877272"/>
            <a:ext cx="7848872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292796" y="5877272"/>
            <a:ext cx="8267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=&gt;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trụ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2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nhau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xung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9523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614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22" grpId="0"/>
      <p:bldP spid="23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-12923" y="-25102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cầu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7408" y="3861048"/>
            <a:ext cx="10873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1991544" y="836712"/>
            <a:ext cx="8136904" cy="2088232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71664" y="1179909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tennis,…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3912" y="314096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18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Box 5"/>
          <p:cNvSpPr txBox="1">
            <a:spLocks noChangeArrowheads="1"/>
          </p:cNvSpPr>
          <p:nvPr/>
        </p:nvSpPr>
        <p:spPr bwMode="auto">
          <a:xfrm>
            <a:off x="983432" y="44624"/>
            <a:ext cx="6394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trụ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05" y="1844824"/>
            <a:ext cx="2584575" cy="3360373"/>
          </a:xfrm>
          <a:prstGeom prst="rect">
            <a:avLst/>
          </a:prstGeom>
        </p:spPr>
      </p:pic>
      <p:pic>
        <p:nvPicPr>
          <p:cNvPr id="11" name="Picture 22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2" y="2000573"/>
            <a:ext cx="2705470" cy="322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24"/>
          <p:cNvGrpSpPr>
            <a:grpSpLocks/>
          </p:cNvGrpSpPr>
          <p:nvPr/>
        </p:nvGrpSpPr>
        <p:grpSpPr bwMode="auto">
          <a:xfrm>
            <a:off x="8760296" y="1340768"/>
            <a:ext cx="2663701" cy="3965848"/>
            <a:chOff x="3716" y="1035"/>
            <a:chExt cx="1814" cy="3302"/>
          </a:xfrm>
        </p:grpSpPr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4057" y="1035"/>
              <a:ext cx="1179" cy="11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b="1" dirty="0" err="1">
                  <a:solidFill>
                    <a:srgbClr val="000066"/>
                  </a:solidFill>
                  <a:latin typeface="Times New Roman" panose="02020603050405020304" pitchFamily="18" charset="0"/>
                </a:rPr>
                <a:t>Mặt</a:t>
              </a:r>
              <a:r>
                <a:rPr lang="en-US" altLang="zh-CN" b="1" dirty="0">
                  <a:solidFill>
                    <a:srgbClr val="00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b="1" dirty="0" err="1">
                  <a:solidFill>
                    <a:srgbClr val="000066"/>
                  </a:solidFill>
                  <a:latin typeface="Times New Roman" panose="02020603050405020304" pitchFamily="18" charset="0"/>
                </a:rPr>
                <a:t>đáy</a:t>
              </a:r>
              <a:endParaRPr lang="en-US" altLang="zh-CN" b="1" dirty="0">
                <a:solidFill>
                  <a:srgbClr val="00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3716" y="2160"/>
              <a:ext cx="1814" cy="10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Mặt</a:t>
              </a:r>
              <a:endPara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xung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quanh</a:t>
              </a:r>
              <a:endPara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Oval 27"/>
            <p:cNvSpPr>
              <a:spLocks noChangeArrowheads="1"/>
            </p:cNvSpPr>
            <p:nvPr/>
          </p:nvSpPr>
          <p:spPr bwMode="auto">
            <a:xfrm>
              <a:off x="4057" y="3212"/>
              <a:ext cx="1179" cy="11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en-US" altLang="zh-CN" b="1" dirty="0" err="1">
                  <a:solidFill>
                    <a:srgbClr val="000066"/>
                  </a:solidFill>
                  <a:latin typeface="Times New Roman" panose="02020603050405020304" pitchFamily="18" charset="0"/>
                </a:rPr>
                <a:t>Mặt</a:t>
              </a:r>
              <a:r>
                <a:rPr lang="en-US" altLang="zh-CN" b="1" dirty="0">
                  <a:solidFill>
                    <a:srgbClr val="00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b="1" dirty="0" err="1">
                  <a:solidFill>
                    <a:srgbClr val="000066"/>
                  </a:solidFill>
                  <a:latin typeface="Times New Roman" panose="02020603050405020304" pitchFamily="18" charset="0"/>
                </a:rPr>
                <a:t>đáy</a:t>
              </a:r>
              <a:endParaRPr lang="en-US" altLang="zh-CN" b="1" dirty="0">
                <a:solidFill>
                  <a:srgbClr val="000066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6" name="Picture 23" descr="SCISS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65" y="908720"/>
            <a:ext cx="477799" cy="1752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ne 6"/>
          <p:cNvSpPr>
            <a:spLocks noChangeShapeType="1"/>
          </p:cNvSpPr>
          <p:nvPr/>
        </p:nvSpPr>
        <p:spPr bwMode="auto">
          <a:xfrm flipV="1">
            <a:off x="7313240" y="3356992"/>
            <a:ext cx="1231032" cy="16768"/>
          </a:xfrm>
          <a:prstGeom prst="line">
            <a:avLst/>
          </a:prstGeom>
          <a:noFill/>
          <a:ln w="1111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75720" y="571409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60297" y="5733256"/>
            <a:ext cx="2808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721" y="5714092"/>
            <a:ext cx="3423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0017 0.2611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4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128" y="3956248"/>
            <a:ext cx="1327488" cy="17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 descr="https://sc04.alicdn.com/kf/HTB13md0B41YBuNjy1zcq6zNcXXay.jpg_Q55.jpg"/>
          <p:cNvSpPr>
            <a:spLocks noChangeAspect="1" noChangeArrowheads="1"/>
          </p:cNvSpPr>
          <p:nvPr/>
        </p:nvSpPr>
        <p:spPr bwMode="auto">
          <a:xfrm>
            <a:off x="155575" y="71963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36" y="4221088"/>
            <a:ext cx="1520764" cy="151216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5575" y="1772816"/>
            <a:ext cx="11917090" cy="1373286"/>
          </a:xfrm>
          <a:prstGeom prst="roundRect">
            <a:avLst/>
          </a:prstGeom>
          <a:solidFill>
            <a:srgbClr val="00B0F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Khối Rubik 3x3 X 3 56mm Đồ Chơi Giảm Stress | Shopee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3914031"/>
            <a:ext cx="2179265" cy="217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ánh Custas Hộp 20 Cái (470g) | Tik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93" y="3969295"/>
            <a:ext cx="2196009" cy="21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15680" y="6279703"/>
            <a:ext cx="2467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85287" y="6279703"/>
            <a:ext cx="2755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277143" y="1916832"/>
            <a:ext cx="274241" cy="31318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Help 13">
            <a:hlinkClick r:id="" action="ppaction://noaction" highlightClick="1"/>
          </p:cNvPr>
          <p:cNvSpPr/>
          <p:nvPr/>
        </p:nvSpPr>
        <p:spPr>
          <a:xfrm>
            <a:off x="1645295" y="6207695"/>
            <a:ext cx="418257" cy="461665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Help 14">
            <a:hlinkClick r:id="" action="ppaction://noaction" highlightClick="1"/>
          </p:cNvPr>
          <p:cNvSpPr/>
          <p:nvPr/>
        </p:nvSpPr>
        <p:spPr>
          <a:xfrm>
            <a:off x="6901879" y="6207695"/>
            <a:ext cx="418257" cy="461665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15480" y="335699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56696" y="3356992"/>
            <a:ext cx="1819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Rubick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09024" y="3356992"/>
            <a:ext cx="1819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73320" y="3356992"/>
            <a:ext cx="1459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B70FA2-9E1C-4035-8060-84DCE0220A3E}"/>
              </a:ext>
            </a:extLst>
          </p:cNvPr>
          <p:cNvSpPr txBox="1"/>
          <p:nvPr/>
        </p:nvSpPr>
        <p:spPr>
          <a:xfrm>
            <a:off x="0" y="0"/>
            <a:ext cx="12432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38076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3" grpId="0"/>
      <p:bldP spid="3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3193" y="1916832"/>
            <a:ext cx="11593288" cy="482453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55440" y="1260049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trụ</a:t>
            </a:r>
            <a:endParaRPr 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5086" y="1700808"/>
            <a:ext cx="11307420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anose="05020102010507070707" pitchFamily="18" charset="2"/>
              <a:buNone/>
            </a:pPr>
            <a:endParaRPr lang="en-US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Trong các đồ vật dưới đây, đồ vật nào có dạng hình trụ?​ - Hoc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720" y="2650504"/>
            <a:ext cx="3730824" cy="37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ÌNH GIỮ NHIỆT 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2924945"/>
            <a:ext cx="2859239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hoc24.vn/source/To%C3%A1n%205/20200919083037-sua-dac-co-duong-ong-tho-trang-nhan-xan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2924944"/>
            <a:ext cx="3089301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hoc24.vn/source/To%C3%A1n%205/3575308e93f534993b4df161920f44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2924946"/>
            <a:ext cx="2492895" cy="295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9576" y="600212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69818C-79D4-449A-9B09-26C1D1F1FC1F}"/>
              </a:ext>
            </a:extLst>
          </p:cNvPr>
          <p:cNvSpPr txBox="1"/>
          <p:nvPr/>
        </p:nvSpPr>
        <p:spPr>
          <a:xfrm>
            <a:off x="2569145" y="2756"/>
            <a:ext cx="6291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5A7A61-D525-4242-A9E4-E2F166475D11}"/>
              </a:ext>
            </a:extLst>
          </p:cNvPr>
          <p:cNvSpPr txBox="1"/>
          <p:nvPr/>
        </p:nvSpPr>
        <p:spPr>
          <a:xfrm>
            <a:off x="119336" y="764704"/>
            <a:ext cx="11953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HÌNH TRỤ. GIỚI THIỆU HÌNH CẦU</a:t>
            </a:r>
          </a:p>
        </p:txBody>
      </p:sp>
    </p:spTree>
    <p:extLst>
      <p:ext uri="{BB962C8B-B14F-4D97-AF65-F5344CB8AC3E}">
        <p14:creationId xmlns:p14="http://schemas.microsoft.com/office/powerpoint/2010/main" val="68788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502A7CA-9EC7-47F1-A68D-74EDF8B4C168}"/>
              </a:ext>
            </a:extLst>
          </p:cNvPr>
          <p:cNvSpPr txBox="1"/>
          <p:nvPr/>
        </p:nvSpPr>
        <p:spPr>
          <a:xfrm>
            <a:off x="2569145" y="2756"/>
            <a:ext cx="6291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085C0F-FC55-4A88-B97F-F95466A0D5C1}"/>
              </a:ext>
            </a:extLst>
          </p:cNvPr>
          <p:cNvSpPr txBox="1"/>
          <p:nvPr/>
        </p:nvSpPr>
        <p:spPr>
          <a:xfrm>
            <a:off x="119336" y="764704"/>
            <a:ext cx="11953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HÌNH TRỤ. GIỚI THIỆU HÌNH CẦU</a:t>
            </a:r>
          </a:p>
        </p:txBody>
      </p:sp>
      <p:pic>
        <p:nvPicPr>
          <p:cNvPr id="8" name="Picture 37" descr="8">
            <a:extLst>
              <a:ext uri="{FF2B5EF4-FFF2-40B4-BE49-F238E27FC236}">
                <a16:creationId xmlns:a16="http://schemas.microsoft.com/office/drawing/2014/main" id="{F460E184-51A4-4B2E-A8CA-E4C1E6951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99" y="1956312"/>
            <a:ext cx="2449611" cy="298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2">
            <a:extLst>
              <a:ext uri="{FF2B5EF4-FFF2-40B4-BE49-F238E27FC236}">
                <a16:creationId xmlns:a16="http://schemas.microsoft.com/office/drawing/2014/main" id="{365D00CD-1D4F-443C-8CAE-13D0BC22E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733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8865F602-CD47-42B4-9ADA-1AF5758A3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50" y="1347473"/>
            <a:ext cx="6394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a)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trụ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E70CBE-B527-4F39-9F3F-FE5AAA62C562}"/>
              </a:ext>
            </a:extLst>
          </p:cNvPr>
          <p:cNvSpPr txBox="1"/>
          <p:nvPr/>
        </p:nvSpPr>
        <p:spPr>
          <a:xfrm>
            <a:off x="444718" y="506602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995A59-A880-4871-8D82-B2877E5E9584}"/>
              </a:ext>
            </a:extLst>
          </p:cNvPr>
          <p:cNvSpPr txBox="1"/>
          <p:nvPr/>
        </p:nvSpPr>
        <p:spPr>
          <a:xfrm>
            <a:off x="4320986" y="4945355"/>
            <a:ext cx="3423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22" descr="7">
            <a:extLst>
              <a:ext uri="{FF2B5EF4-FFF2-40B4-BE49-F238E27FC236}">
                <a16:creationId xmlns:a16="http://schemas.microsoft.com/office/drawing/2014/main" id="{162FB0B6-809E-456F-AA35-776E4702E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80" y="1886694"/>
            <a:ext cx="2705470" cy="322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F669F92-D52E-4540-BCA6-4F83612CF602}"/>
              </a:ext>
            </a:extLst>
          </p:cNvPr>
          <p:cNvSpPr txBox="1"/>
          <p:nvPr/>
        </p:nvSpPr>
        <p:spPr>
          <a:xfrm>
            <a:off x="7073623" y="2085181"/>
            <a:ext cx="49990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So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E974202-6A9A-412B-B4AD-707F2D4908DF}"/>
              </a:ext>
            </a:extLst>
          </p:cNvPr>
          <p:cNvSpPr txBox="1"/>
          <p:nvPr/>
        </p:nvSpPr>
        <p:spPr>
          <a:xfrm>
            <a:off x="7176120" y="3731181"/>
            <a:ext cx="47525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7316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B26337-2575-46EA-8120-F52B1173EF6E}"/>
              </a:ext>
            </a:extLst>
          </p:cNvPr>
          <p:cNvSpPr txBox="1"/>
          <p:nvPr/>
        </p:nvSpPr>
        <p:spPr>
          <a:xfrm>
            <a:off x="2569145" y="2756"/>
            <a:ext cx="6291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2512AB-E3F7-4E21-B731-13DDFD3152ED}"/>
              </a:ext>
            </a:extLst>
          </p:cNvPr>
          <p:cNvSpPr txBox="1"/>
          <p:nvPr/>
        </p:nvSpPr>
        <p:spPr>
          <a:xfrm>
            <a:off x="119336" y="764704"/>
            <a:ext cx="11953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HÌNH TRỤ. GIỚI THIỆU HÌNH CẦU</a:t>
            </a:r>
          </a:p>
        </p:txBody>
      </p:sp>
      <p:pic>
        <p:nvPicPr>
          <p:cNvPr id="4" name="Picture 37" descr="8">
            <a:extLst>
              <a:ext uri="{FF2B5EF4-FFF2-40B4-BE49-F238E27FC236}">
                <a16:creationId xmlns:a16="http://schemas.microsoft.com/office/drawing/2014/main" id="{D76483A9-1AF7-4143-A6E5-48B20FD1D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99" y="1956312"/>
            <a:ext cx="2449611" cy="298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2">
            <a:extLst>
              <a:ext uri="{FF2B5EF4-FFF2-40B4-BE49-F238E27FC236}">
                <a16:creationId xmlns:a16="http://schemas.microsoft.com/office/drawing/2014/main" id="{8DBF783A-2DEE-4239-9CC2-BEA92617F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733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6" name="Text Box 43">
            <a:extLst>
              <a:ext uri="{FF2B5EF4-FFF2-40B4-BE49-F238E27FC236}">
                <a16:creationId xmlns:a16="http://schemas.microsoft.com/office/drawing/2014/main" id="{AE12E6A6-EBC9-4B75-BFF6-87BD362CB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056" y="2917056"/>
            <a:ext cx="1905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FF"/>
                </a:solidFill>
              </a:rPr>
              <a:t>MÆt</a:t>
            </a:r>
            <a:endParaRPr lang="en-US" altLang="en-US" sz="2400" b="1" dirty="0">
              <a:solidFill>
                <a:srgbClr val="FF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FF00FF"/>
                </a:solidFill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</a:rPr>
              <a:t>xung</a:t>
            </a:r>
            <a:r>
              <a:rPr lang="en-US" altLang="en-US" sz="2400" b="1" dirty="0">
                <a:solidFill>
                  <a:srgbClr val="FF00FF"/>
                </a:solidFill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</a:rPr>
              <a:t>quanh</a:t>
            </a:r>
            <a:endParaRPr lang="en-US" altLang="en-US" sz="2400" b="1" dirty="0">
              <a:solidFill>
                <a:srgbClr val="FF00FF"/>
              </a:solidFill>
            </a:endParaRPr>
          </a:p>
        </p:txBody>
      </p:sp>
      <p:sp>
        <p:nvSpPr>
          <p:cNvPr id="7" name="Text Box 44">
            <a:extLst>
              <a:ext uri="{FF2B5EF4-FFF2-40B4-BE49-F238E27FC236}">
                <a16:creationId xmlns:a16="http://schemas.microsoft.com/office/drawing/2014/main" id="{6EBFC9CA-FD38-4DBF-9D34-4176D2570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265" y="2227186"/>
            <a:ext cx="1612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8000"/>
                </a:solidFill>
              </a:rPr>
              <a:t>MÆt</a:t>
            </a:r>
            <a:r>
              <a:rPr lang="en-US" altLang="en-US" sz="2400" b="1" dirty="0">
                <a:solidFill>
                  <a:srgbClr val="008000"/>
                </a:solidFill>
              </a:rPr>
              <a:t> ®¸y</a:t>
            </a:r>
          </a:p>
        </p:txBody>
      </p:sp>
      <p:sp>
        <p:nvSpPr>
          <p:cNvPr id="8" name="Text Box 46">
            <a:extLst>
              <a:ext uri="{FF2B5EF4-FFF2-40B4-BE49-F238E27FC236}">
                <a16:creationId xmlns:a16="http://schemas.microsoft.com/office/drawing/2014/main" id="{8608C6A9-8EB4-45A3-BF25-626C4717B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460" y="4109070"/>
            <a:ext cx="16066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8000"/>
                </a:solidFill>
              </a:rPr>
              <a:t>MÆt</a:t>
            </a:r>
            <a:r>
              <a:rPr lang="en-US" altLang="en-US" sz="2400" b="1" dirty="0">
                <a:solidFill>
                  <a:srgbClr val="008000"/>
                </a:solidFill>
              </a:rPr>
              <a:t> ®¸y</a:t>
            </a:r>
          </a:p>
        </p:txBody>
      </p:sp>
      <p:sp>
        <p:nvSpPr>
          <p:cNvPr id="9" name="Text Box 47">
            <a:extLst>
              <a:ext uri="{FF2B5EF4-FFF2-40B4-BE49-F238E27FC236}">
                <a16:creationId xmlns:a16="http://schemas.microsoft.com/office/drawing/2014/main" id="{8922886A-3F14-456D-B673-1E576A9CD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980" y="5694781"/>
            <a:ext cx="441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578837EE-226B-40DA-A07F-5EBF4EC0F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50" y="1347473"/>
            <a:ext cx="6394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a).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trụ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" name="Group 24">
            <a:extLst>
              <a:ext uri="{FF2B5EF4-FFF2-40B4-BE49-F238E27FC236}">
                <a16:creationId xmlns:a16="http://schemas.microsoft.com/office/drawing/2014/main" id="{305DCE84-56BF-453A-BBA4-F4FEE15F9DC5}"/>
              </a:ext>
            </a:extLst>
          </p:cNvPr>
          <p:cNvGrpSpPr>
            <a:grpSpLocks/>
          </p:cNvGrpSpPr>
          <p:nvPr/>
        </p:nvGrpSpPr>
        <p:grpSpPr bwMode="auto">
          <a:xfrm>
            <a:off x="8760296" y="1340768"/>
            <a:ext cx="2663701" cy="4572580"/>
            <a:chOff x="3716" y="1035"/>
            <a:chExt cx="1814" cy="3302"/>
          </a:xfrm>
        </p:grpSpPr>
        <p:sp>
          <p:nvSpPr>
            <p:cNvPr id="12" name="Oval 25">
              <a:extLst>
                <a:ext uri="{FF2B5EF4-FFF2-40B4-BE49-F238E27FC236}">
                  <a16:creationId xmlns:a16="http://schemas.microsoft.com/office/drawing/2014/main" id="{032BE039-A65D-4680-9DBA-7F033CF72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7" y="1035"/>
              <a:ext cx="1179" cy="11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b="1" dirty="0" err="1">
                  <a:solidFill>
                    <a:srgbClr val="000066"/>
                  </a:solidFill>
                  <a:latin typeface="Times New Roman" panose="02020603050405020304" pitchFamily="18" charset="0"/>
                </a:rPr>
                <a:t>Mặt</a:t>
              </a:r>
              <a:r>
                <a:rPr lang="en-US" altLang="zh-CN" b="1" dirty="0">
                  <a:solidFill>
                    <a:srgbClr val="00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b="1" dirty="0" err="1">
                  <a:solidFill>
                    <a:srgbClr val="000066"/>
                  </a:solidFill>
                  <a:latin typeface="Times New Roman" panose="02020603050405020304" pitchFamily="18" charset="0"/>
                </a:rPr>
                <a:t>đáy</a:t>
              </a:r>
              <a:endParaRPr lang="en-US" altLang="zh-CN" b="1" dirty="0">
                <a:solidFill>
                  <a:srgbClr val="00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E0EB71DB-FA67-49A8-8E76-DAFC5AD73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2160"/>
              <a:ext cx="1814" cy="10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Mặt</a:t>
              </a:r>
              <a:endPara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xung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quanh</a:t>
              </a:r>
              <a:endPara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Oval 27">
              <a:extLst>
                <a:ext uri="{FF2B5EF4-FFF2-40B4-BE49-F238E27FC236}">
                  <a16:creationId xmlns:a16="http://schemas.microsoft.com/office/drawing/2014/main" id="{00056A78-B608-46D7-BA6D-28ECD8A16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7" y="3212"/>
              <a:ext cx="1179" cy="11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en-US" altLang="zh-CN" b="1" dirty="0" err="1">
                  <a:solidFill>
                    <a:srgbClr val="000066"/>
                  </a:solidFill>
                  <a:latin typeface="Times New Roman" panose="02020603050405020304" pitchFamily="18" charset="0"/>
                </a:rPr>
                <a:t>Mặt</a:t>
              </a:r>
              <a:r>
                <a:rPr lang="en-US" altLang="zh-CN" b="1" dirty="0">
                  <a:solidFill>
                    <a:srgbClr val="00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b="1" dirty="0" err="1">
                  <a:solidFill>
                    <a:srgbClr val="000066"/>
                  </a:solidFill>
                  <a:latin typeface="Times New Roman" panose="02020603050405020304" pitchFamily="18" charset="0"/>
                </a:rPr>
                <a:t>đáy</a:t>
              </a:r>
              <a:endParaRPr lang="en-US" altLang="zh-CN" b="1" dirty="0">
                <a:solidFill>
                  <a:srgbClr val="000066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5" name="Picture 23" descr="SCISSORS">
            <a:extLst>
              <a:ext uri="{FF2B5EF4-FFF2-40B4-BE49-F238E27FC236}">
                <a16:creationId xmlns:a16="http://schemas.microsoft.com/office/drawing/2014/main" id="{09474D14-B3C4-4293-B0A4-901C1777E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163" y="909868"/>
            <a:ext cx="477799" cy="1752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ine 6">
            <a:extLst>
              <a:ext uri="{FF2B5EF4-FFF2-40B4-BE49-F238E27FC236}">
                <a16:creationId xmlns:a16="http://schemas.microsoft.com/office/drawing/2014/main" id="{33009B06-9B3D-4EEF-9C94-8CFD3DA6D3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3240" y="3356992"/>
            <a:ext cx="1231032" cy="16768"/>
          </a:xfrm>
          <a:prstGeom prst="line">
            <a:avLst/>
          </a:prstGeom>
          <a:noFill/>
          <a:ln w="1111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18D1D5-2884-4B35-82EB-986588E38D43}"/>
              </a:ext>
            </a:extLst>
          </p:cNvPr>
          <p:cNvSpPr txBox="1"/>
          <p:nvPr/>
        </p:nvSpPr>
        <p:spPr>
          <a:xfrm>
            <a:off x="444718" y="506602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5DE734-49F2-462F-AD82-7A522DC4E1DD}"/>
              </a:ext>
            </a:extLst>
          </p:cNvPr>
          <p:cNvSpPr txBox="1"/>
          <p:nvPr/>
        </p:nvSpPr>
        <p:spPr>
          <a:xfrm>
            <a:off x="4320986" y="4945355"/>
            <a:ext cx="3423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2" descr="7">
            <a:extLst>
              <a:ext uri="{FF2B5EF4-FFF2-40B4-BE49-F238E27FC236}">
                <a16:creationId xmlns:a16="http://schemas.microsoft.com/office/drawing/2014/main" id="{9921C231-380B-46A0-A3EB-91578C5E2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80" y="1886694"/>
            <a:ext cx="2705470" cy="322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07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00169 0.2611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-58316"/>
            <a:ext cx="12192000" cy="6974632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863752" y="682734"/>
            <a:ext cx="541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752600" y="2514601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3260725" y="37719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151676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cầu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0" name="Picture 6" descr="https://hoc24.vn/source/To%C3%A1n%205/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34" y="1519551"/>
            <a:ext cx="3096532" cy="302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hoc24.vn/source/To%C3%A1n%205/Untitled-1%20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73" y="1660897"/>
            <a:ext cx="3015769" cy="301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0048" y="5721031"/>
            <a:ext cx="943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3432" y="4676666"/>
            <a:ext cx="168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38921" y="477798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1E7B7363-02D0-44F1-BD45-B683ACD54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14601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FD4E30AA-B701-4873-B9D9-D537D5E07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37719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C82A56-CDC5-4945-B571-FC88205C5F56}"/>
              </a:ext>
            </a:extLst>
          </p:cNvPr>
          <p:cNvSpPr txBox="1"/>
          <p:nvPr/>
        </p:nvSpPr>
        <p:spPr>
          <a:xfrm>
            <a:off x="7701210" y="4745646"/>
            <a:ext cx="4707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3" descr="4">
            <a:extLst>
              <a:ext uri="{FF2B5EF4-FFF2-40B4-BE49-F238E27FC236}">
                <a16:creationId xmlns:a16="http://schemas.microsoft.com/office/drawing/2014/main" id="{323240A4-4C2D-4000-8F0D-B4ADDCBA5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928" y="1699084"/>
            <a:ext cx="3024336" cy="293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19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uả táo | Gx.Tân 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79" y="2020787"/>
            <a:ext cx="3605809" cy="270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i đã phát minh ra bóng đèn điện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340768"/>
            <a:ext cx="2739498" cy="36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🔔 cái chuông - �? nghĩa biểu tượng cảm x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32991"/>
            <a:ext cx="2820143" cy="28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Đồng hồ treo tường Seiko QXA716B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553" y="1615827"/>
            <a:ext cx="3096111" cy="31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19336" y="21749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cầu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9456" y="494116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7768" y="494955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6080" y="494116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12424" y="494116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9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4368" y="1658367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20C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C0"/>
                </a:solidFill>
                <a:latin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C0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C0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C0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C0"/>
                </a:solidFill>
                <a:latin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2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C0"/>
                </a:solidFill>
                <a:latin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2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C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C0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C0"/>
                </a:solidFill>
                <a:latin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C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C0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C0"/>
                </a:solidFill>
                <a:latin typeface="Times New Roman" panose="02020603050405020304" pitchFamily="18" charset="0"/>
              </a:rPr>
              <a:t>trụ</a:t>
            </a:r>
            <a:r>
              <a:rPr lang="en-US" sz="2800" b="1" dirty="0">
                <a:solidFill>
                  <a:srgbClr val="0020C0"/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480392" y="2609528"/>
            <a:ext cx="11304240" cy="2880320"/>
            <a:chOff x="0" y="1968"/>
            <a:chExt cx="5760" cy="1296"/>
          </a:xfrm>
        </p:grpSpPr>
        <p:pic>
          <p:nvPicPr>
            <p:cNvPr id="17" name="Picture 7" descr="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160"/>
              <a:ext cx="1244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8" descr="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160"/>
              <a:ext cx="960" cy="1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9" descr="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968"/>
              <a:ext cx="886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0" descr="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" y="2112"/>
              <a:ext cx="983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1" descr="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064"/>
              <a:ext cx="94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2" descr="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16"/>
              <a:ext cx="951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8328248" y="5675957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FF3300"/>
                </a:solidFill>
                <a:latin typeface=".VnTime"/>
              </a:rPr>
              <a:t>x</a:t>
            </a:r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2690664" y="5705872"/>
            <a:ext cx="597024" cy="504056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zh-CN" sz="1800">
              <a:latin typeface=".VnTime"/>
            </a:endParaRP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4562872" y="5705872"/>
            <a:ext cx="597024" cy="504056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zh-CN" sz="1800">
              <a:latin typeface=".VnTime"/>
            </a:endParaRP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6363072" y="5705872"/>
            <a:ext cx="597024" cy="504056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zh-CN" sz="1800">
              <a:latin typeface=".VnTime"/>
            </a:endParaRP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8235280" y="5633864"/>
            <a:ext cx="597024" cy="576064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zh-CN" sz="1800">
              <a:latin typeface=".VnTime"/>
            </a:endParaRPr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10467528" y="5633864"/>
            <a:ext cx="597024" cy="504056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zh-CN" sz="1800">
              <a:latin typeface=".VnTime"/>
            </a:endParaRPr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890464" y="5705872"/>
            <a:ext cx="597024" cy="504056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zh-CN" sz="1800">
              <a:latin typeface=".VnTime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983432" y="5705872"/>
            <a:ext cx="383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FF3300"/>
                </a:solidFill>
                <a:latin typeface=".VnTime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82CE33-65A6-4A77-A315-5929E8999AF7}"/>
              </a:ext>
            </a:extLst>
          </p:cNvPr>
          <p:cNvSpPr txBox="1"/>
          <p:nvPr/>
        </p:nvSpPr>
        <p:spPr>
          <a:xfrm>
            <a:off x="2569145" y="2756"/>
            <a:ext cx="6291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A5345F-7D80-4921-AF42-55AFFC2326E3}"/>
              </a:ext>
            </a:extLst>
          </p:cNvPr>
          <p:cNvSpPr txBox="1"/>
          <p:nvPr/>
        </p:nvSpPr>
        <p:spPr>
          <a:xfrm>
            <a:off x="119336" y="764704"/>
            <a:ext cx="11953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HÌNH TRỤ. GIỚI THIỆU HÌNH CẦU</a:t>
            </a:r>
          </a:p>
        </p:txBody>
      </p:sp>
    </p:spTree>
    <p:extLst>
      <p:ext uri="{BB962C8B-B14F-4D97-AF65-F5344CB8AC3E}">
        <p14:creationId xmlns:p14="http://schemas.microsoft.com/office/powerpoint/2010/main" val="120707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404664"/>
            <a:ext cx="8769424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Quả bóng bàn DHS 2 sao - Giới thiệ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96" y="2204864"/>
            <a:ext cx="2585292" cy="16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1412776"/>
            <a:ext cx="2667985" cy="277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Bài học về 1000 viên b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2132856"/>
            <a:ext cx="2312943" cy="156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2744" y="1556792"/>
            <a:ext cx="1703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11824" y="1052736"/>
            <a:ext cx="114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40216" y="1628800"/>
            <a:ext cx="902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</a:p>
        </p:txBody>
      </p:sp>
      <p:pic>
        <p:nvPicPr>
          <p:cNvPr id="6152" name="Picture 8" descr="Dinh dưỡng trong lòng trắng trứng | Vinme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077" y="4581128"/>
            <a:ext cx="3089851" cy="175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BỘ BÁNH XE ĐẠP 27,5&amp;#39;&amp;#39; plus BOOST 12S C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4005064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320973" y="6372036"/>
            <a:ext cx="1694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56040" y="6453336"/>
            <a:ext cx="1694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538536" y="3933056"/>
            <a:ext cx="609578" cy="483592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zh-CN" sz="1800">
              <a:latin typeface=".VnTime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634880" y="4221088"/>
            <a:ext cx="597024" cy="504056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zh-CN" sz="1800">
              <a:latin typeface=".VnTime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2783632" y="5589240"/>
            <a:ext cx="597024" cy="504056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zh-CN" sz="1800">
              <a:latin typeface=".VnTime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8523312" y="4869160"/>
            <a:ext cx="597024" cy="504056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zh-CN" sz="1800">
              <a:latin typeface=".VnTime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9819456" y="2708920"/>
            <a:ext cx="597024" cy="504056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zh-CN" sz="1800">
              <a:latin typeface=".VnTime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9912424" y="270892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FF3300"/>
                </a:solidFill>
                <a:latin typeface=".VnTime"/>
              </a:rPr>
              <a:t>x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1682552" y="3933056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FF3300"/>
                </a:solidFill>
                <a:latin typeface=".VnTime"/>
              </a:rPr>
              <a:t>x</a:t>
            </a:r>
          </a:p>
        </p:txBody>
      </p:sp>
      <p:pic>
        <p:nvPicPr>
          <p:cNvPr id="28" name="30 giây chú sá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01266" y="0"/>
            <a:ext cx="1515414" cy="116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9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614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3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  <p:bldLst>
      <p:bldP spid="3" grpId="0" animBg="1"/>
      <p:bldP spid="4" grpId="0"/>
      <p:bldP spid="12" grpId="0"/>
      <p:bldP spid="13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绿色手绘教师说课ppt模板"/>
</p:tagLst>
</file>

<file path=ppt/theme/theme1.xml><?xml version="1.0" encoding="utf-8"?>
<a:theme xmlns:a="http://schemas.openxmlformats.org/drawingml/2006/main" name="第一PPT，www.1ppt.com">
  <a:themeElements>
    <a:clrScheme name="自定义 62">
      <a:dk1>
        <a:srgbClr val="333333"/>
      </a:dk1>
      <a:lt1>
        <a:sysClr val="window" lastClr="FFFFFF"/>
      </a:lt1>
      <a:dk2>
        <a:srgbClr val="333333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46B699"/>
      </a:folHlink>
    </a:clrScheme>
    <a:fontScheme name="Temp">
      <a:majorFont>
        <a:latin typeface="方正静蕾简体"/>
        <a:ea typeface="方正静蕾简体"/>
        <a:cs typeface=""/>
      </a:majorFont>
      <a:minorFont>
        <a:latin typeface="方正静蕾简体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7840</TotalTime>
  <Words>797</Words>
  <Application>Microsoft Office PowerPoint</Application>
  <PresentationFormat>Widescreen</PresentationFormat>
  <Paragraphs>133</Paragraphs>
  <Slides>19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Wingdings 2</vt:lpstr>
      <vt:lpstr>.VnTime</vt:lpstr>
      <vt:lpstr>Calibri</vt:lpstr>
      <vt:lpstr>方正静蕾简体</vt:lpstr>
      <vt:lpstr>Times New Roman</vt:lpstr>
      <vt:lpstr>第一PPT，www.1ppt.com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http://www.deepbbs.org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黑板PPT背景图片</dc:title>
  <dc:creator>第一PPT</dc:creator>
  <cp:keywords>www.1ppt.com</cp:keywords>
  <cp:lastModifiedBy>DELL</cp:lastModifiedBy>
  <cp:revision>505</cp:revision>
  <dcterms:created xsi:type="dcterms:W3CDTF">2015-09-13T11:28:16Z</dcterms:created>
  <dcterms:modified xsi:type="dcterms:W3CDTF">2022-06-20T10:28:53Z</dcterms:modified>
</cp:coreProperties>
</file>