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79" r:id="rId5"/>
    <p:sldId id="259" r:id="rId6"/>
    <p:sldId id="260" r:id="rId7"/>
    <p:sldId id="298" r:id="rId8"/>
    <p:sldId id="319" r:id="rId9"/>
    <p:sldId id="302" r:id="rId10"/>
    <p:sldId id="299" r:id="rId11"/>
    <p:sldId id="303" r:id="rId12"/>
    <p:sldId id="320" r:id="rId13"/>
    <p:sldId id="304" r:id="rId14"/>
    <p:sldId id="321" r:id="rId15"/>
    <p:sldId id="305" r:id="rId16"/>
    <p:sldId id="306" r:id="rId17"/>
    <p:sldId id="307" r:id="rId18"/>
    <p:sldId id="322" r:id="rId19"/>
    <p:sldId id="309" r:id="rId20"/>
    <p:sldId id="311" r:id="rId21"/>
    <p:sldId id="312" r:id="rId22"/>
    <p:sldId id="313" r:id="rId23"/>
    <p:sldId id="315" r:id="rId24"/>
    <p:sldId id="316" r:id="rId25"/>
    <p:sldId id="317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DCF97"/>
    <a:srgbClr val="FF0000"/>
    <a:srgbClr val="D6009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8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15C1-68BB-4958-9A01-0C1073CA667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2893-82E3-4D01-A5FB-A6DE7FC4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&#803;c%20thi&#234;&#769;u%20nhi\Khan%20quang%20thap%20sang%20binh%20minh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Nhac%20thieu%20nhi\Trai-Dat-Nay-La-Cua-Chung-Minh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PR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han quang thap sang binh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980728"/>
            <a:ext cx="7416824" cy="47165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Chào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mừng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quý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thầy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cô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về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thăm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lớp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dự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giờ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85" y="2967335"/>
            <a:ext cx="555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Môn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Tập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đọc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389066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GIÁO VIÊN: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Trần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Thị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Thúy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Phượng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780928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276" y="3163669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701" y="4509120"/>
            <a:ext cx="43930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phấn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ngập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mặn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góp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tăng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bảo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vệ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vững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chắc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đê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2331368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403148" y="4369223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692" y="3211815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V="1">
            <a:off x="1016975" y="3573016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056948" y="3933056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1979712" y="3933056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5129570" y="4797152"/>
            <a:ext cx="16026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-22522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71800" y="58674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86100" y="63246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1981200" y="6172200"/>
            <a:ext cx="106680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2209798" y="6057900"/>
            <a:ext cx="83820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81400" y="541020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2306402" y="5608638"/>
            <a:ext cx="1274998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3528" y="6373813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Mau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429000" y="8382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Quảng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2797124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200400" y="1752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 flipV="1">
            <a:off x="2410036" y="1556792"/>
            <a:ext cx="790364" cy="424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334000" y="188640"/>
            <a:ext cx="3505200" cy="632480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tỉnh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trào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ngập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Mau,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46925" y="658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062608" y="6381328"/>
            <a:ext cx="413048" cy="115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19672" y="6453336"/>
            <a:ext cx="158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Liêu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1835695" y="6316586"/>
            <a:ext cx="374103" cy="2087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99792" y="206084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1907704" y="2027312"/>
            <a:ext cx="79739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86100" y="2522513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 flipV="1">
            <a:off x="2060104" y="2404119"/>
            <a:ext cx="1140296" cy="3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780928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276" y="3163669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701" y="4509120"/>
            <a:ext cx="43930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phấn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ngập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mặn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góp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tăng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bảo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vệ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vững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chắc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đê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2331368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403148" y="4369223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692" y="3211815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V="1">
            <a:off x="1016975" y="3573016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056948" y="3933056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1979712" y="3933056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 flipV="1">
            <a:off x="5129570" y="4797152"/>
            <a:ext cx="16026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875" y="955892"/>
            <a:ext cx="7754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                    </a:t>
            </a:r>
            <a:r>
              <a:rPr lang="en-US" sz="2000" b="1" i="1" dirty="0"/>
              <a:t>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1400" b="1" dirty="0"/>
              <a:t>                             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23528" y="2016130"/>
            <a:ext cx="84352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2600" i="1" dirty="0"/>
              <a:t>   3.Nêu </a:t>
            </a:r>
            <a:r>
              <a:rPr lang="en-US" altLang="en-US" sz="2600" i="1" dirty="0" err="1"/>
              <a:t>tác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dụng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của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rừng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ngập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mặn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khi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được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phục</a:t>
            </a:r>
            <a:r>
              <a:rPr lang="en-US" altLang="en-US" sz="2600" i="1" dirty="0"/>
              <a:t> </a:t>
            </a:r>
            <a:r>
              <a:rPr lang="en-US" altLang="en-US" sz="2600" i="1" dirty="0" err="1"/>
              <a:t>hồi</a:t>
            </a:r>
            <a:r>
              <a:rPr lang="en-US" altLang="en-US" sz="2600" i="1" dirty="0"/>
              <a:t>?</a:t>
            </a:r>
            <a:endParaRPr lang="en-US" altLang="en-US" sz="2600" b="1" i="1" dirty="0">
              <a:solidFill>
                <a:srgbClr val="0000FF"/>
              </a:solidFill>
            </a:endParaRPr>
          </a:p>
          <a:p>
            <a:pPr algn="just"/>
            <a:r>
              <a:rPr lang="en-US" altLang="en-US" sz="2600" b="1" i="1" dirty="0">
                <a:solidFill>
                  <a:srgbClr val="0000FF"/>
                </a:solidFill>
              </a:rPr>
              <a:t>    *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được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hồi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đã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phát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huy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tác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dụng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bảo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vệ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vững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chắc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đê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biển</a:t>
            </a:r>
            <a:r>
              <a:rPr lang="en-US" altLang="en-US" sz="2600" b="1" i="1" dirty="0">
                <a:solidFill>
                  <a:srgbClr val="0000FF"/>
                </a:solidFill>
              </a:rPr>
              <a:t>,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tăng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thu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nhập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cho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dân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nhờ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lượng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hải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sản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tăng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nhiều</a:t>
            </a:r>
            <a:r>
              <a:rPr lang="en-US" altLang="en-US" sz="2600" b="1" i="1" dirty="0">
                <a:solidFill>
                  <a:srgbClr val="0000FF"/>
                </a:solidFill>
              </a:rPr>
              <a:t>;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loài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chim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nước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trở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nên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phong</a:t>
            </a:r>
            <a:r>
              <a:rPr lang="en-US" altLang="en-US" sz="2600" b="1" i="1" dirty="0">
                <a:solidFill>
                  <a:srgbClr val="0000FF"/>
                </a:solidFill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</a:rPr>
              <a:t>phú</a:t>
            </a:r>
            <a:r>
              <a:rPr lang="en-US" altLang="en-US" sz="2600" b="1" i="1" dirty="0">
                <a:solidFill>
                  <a:srgbClr val="0000FF"/>
                </a:solidFill>
              </a:rPr>
              <a:t>.</a:t>
            </a:r>
            <a:endParaRPr lang="en-US" alt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41424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ramch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6482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uoi%20tr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926105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276" y="3360474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9701" y="4608418"/>
            <a:ext cx="43930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* </a:t>
            </a:r>
            <a:r>
              <a:rPr lang="en-US" sz="2600" dirty="0" err="1">
                <a:latin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địa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phấn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khởi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mặn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hồi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tăng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thêm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vệ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vững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2411760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1403148" y="4581128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91692" y="3352343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1016975" y="3789040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V="1">
            <a:off x="1056948" y="4149080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1979712" y="4149080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129570" y="4941168"/>
            <a:ext cx="16026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5148064" y="4509120"/>
            <a:ext cx="1162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7544" y="1691516"/>
            <a:ext cx="8434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875" y="836712"/>
            <a:ext cx="7754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                    </a:t>
            </a:r>
            <a:r>
              <a:rPr lang="en-US" sz="2000" b="1" i="1" dirty="0"/>
              <a:t>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1400" b="1" dirty="0"/>
              <a:t>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701" y="1773971"/>
            <a:ext cx="888047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1996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16050" y="2204864"/>
            <a:ext cx="121173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82752" y="5085184"/>
            <a:ext cx="2617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51914" y="3429000"/>
            <a:ext cx="2084382" cy="15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7957" y="2996952"/>
            <a:ext cx="28223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0032" y="2633736"/>
            <a:ext cx="1601316" cy="31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59832" y="2635324"/>
            <a:ext cx="108012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1520" y="4651548"/>
            <a:ext cx="457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29425" y="4273923"/>
            <a:ext cx="20630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3864" y="4272335"/>
            <a:ext cx="2739157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9872" y="6309320"/>
            <a:ext cx="23762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90677" y="5470525"/>
            <a:ext cx="1437307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5249" y="5470525"/>
            <a:ext cx="70434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46552" y="5044423"/>
            <a:ext cx="194592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3864" y="6309320"/>
            <a:ext cx="25899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1520" y="5877272"/>
            <a:ext cx="13695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4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926105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3360474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701" y="4608418"/>
            <a:ext cx="43930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* </a:t>
            </a:r>
            <a:r>
              <a:rPr lang="en-US" sz="2600" dirty="0" err="1">
                <a:latin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địa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phấn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khởi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mặn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hồi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tăng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thêm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vệ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vững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2411760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475156" y="4581128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692" y="3352343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V="1">
            <a:off x="1016975" y="3789040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056948" y="4149080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1979712" y="4149080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5129570" y="4941168"/>
            <a:ext cx="16026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148064" y="4581128"/>
            <a:ext cx="1162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1691516"/>
            <a:ext cx="8434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85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91680" y="908720"/>
            <a:ext cx="5867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Theo</a:t>
            </a:r>
            <a:r>
              <a:rPr lang="en-US" b="1" dirty="0"/>
              <a:t> PHAN NGUYÊN HỒNG</a:t>
            </a:r>
          </a:p>
        </p:txBody>
      </p:sp>
      <p:sp>
        <p:nvSpPr>
          <p:cNvPr id="18" name="Oval 17"/>
          <p:cNvSpPr/>
          <p:nvPr/>
        </p:nvSpPr>
        <p:spPr>
          <a:xfrm>
            <a:off x="3779912" y="3140968"/>
            <a:ext cx="18002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Trồng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rừng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ngập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mặn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390128" y="3212976"/>
            <a:ext cx="468052" cy="25119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6136" y="2924944"/>
            <a:ext cx="163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Chắn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endParaRPr lang="en-US" sz="2400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5580112" y="4005064"/>
            <a:ext cx="648071" cy="2857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3491880" y="3052615"/>
            <a:ext cx="504056" cy="37638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4733562" y="2704938"/>
            <a:ext cx="0" cy="43603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316989" y="4607441"/>
            <a:ext cx="560530" cy="34575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4733562" y="4869161"/>
            <a:ext cx="0" cy="504056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7664" y="275131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63887" y="1916832"/>
            <a:ext cx="216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endParaRPr lang="en-US" sz="2400" dirty="0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3131839" y="4060520"/>
            <a:ext cx="648069" cy="1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6136" y="4725144"/>
            <a:ext cx="172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xói</a:t>
            </a:r>
            <a:r>
              <a:rPr lang="en-US" sz="2400" dirty="0"/>
              <a:t> </a:t>
            </a:r>
            <a:r>
              <a:rPr lang="en-US" sz="2400" dirty="0" err="1"/>
              <a:t>lở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5301208"/>
            <a:ext cx="205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1561" y="3645024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,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tai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>
            <a:off x="3563886" y="4594130"/>
            <a:ext cx="457557" cy="361846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2160" y="3645024"/>
            <a:ext cx="1680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thiện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691680" y="4797152"/>
            <a:ext cx="2037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đê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7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9" grpId="0"/>
      <p:bldP spid="31" grpId="0" animBg="1"/>
      <p:bldP spid="33" grpId="0"/>
      <p:bldP spid="34" grpId="0"/>
      <p:bldP spid="35" grpId="0"/>
      <p:bldP spid="36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anhnamtravel.vn/Uploads/images/quynhon2019/c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5" y="81581"/>
            <a:ext cx="8784976" cy="63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www.dulichdaiviet.com/uploaded/khudulichsinhthaiconchimquynhon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hình ảnh rừng ngập mặn ở QUY nh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hình ảnh rừng ngập mặn ở QUY nhơ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hình ảnh rừng ngập mặn ở QUY nhơ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hình ảnh rừng ngập mặn ở QUY nhơ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423719"/>
            <a:ext cx="865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Khách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Cồn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endParaRPr lang="en-US" sz="2400" dirty="0"/>
          </a:p>
        </p:txBody>
      </p:sp>
      <p:pic>
        <p:nvPicPr>
          <p:cNvPr id="12" name="Picture 12" descr="https://www.dulichdaiviet.com/uploaded/khudulichsinhthaiconchimquynh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1"/>
            <a:ext cx="8825374" cy="63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1641" y="1628800"/>
            <a:ext cx="641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4897" y="2582907"/>
            <a:ext cx="67373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thấy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minh?</a:t>
            </a:r>
          </a:p>
        </p:txBody>
      </p:sp>
    </p:spTree>
    <p:extLst>
      <p:ext uri="{BB962C8B-B14F-4D97-AF65-F5344CB8AC3E}">
        <p14:creationId xmlns:p14="http://schemas.microsoft.com/office/powerpoint/2010/main" val="3830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6530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5" y="128141"/>
            <a:ext cx="8804863" cy="58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/>
              <a:t>RNM ven đầm Thị Nại ở TP Quy Nhơn được xem như là tấm bình phong vững chãi chở che con người, góp phần cải thiện môi trường, chống biến đổi khí hậu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926105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276" y="3360474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701" y="4608418"/>
            <a:ext cx="43930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* </a:t>
            </a:r>
            <a:r>
              <a:rPr lang="en-US" sz="2600" dirty="0" err="1">
                <a:latin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địa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phương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phấn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khởi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mặn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hồi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góp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tăng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thêm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thu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nhập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vệ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vững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2411760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403648" y="4581128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91692" y="3352343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V="1">
            <a:off x="1016975" y="3789040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056948" y="4149080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1979712" y="4149080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5129570" y="4941168"/>
            <a:ext cx="160267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148064" y="4581128"/>
            <a:ext cx="11622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7544" y="1691516"/>
            <a:ext cx="8434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qua;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16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J1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295400" y="1772816"/>
            <a:ext cx="6324600" cy="304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Chúc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thầy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cô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mạnh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khoẻ</a:t>
            </a:r>
            <a:endParaRPr lang="en-US" sz="2800" kern="1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Chúc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em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solidFill>
                  <a:srgbClr val="0000FF"/>
                </a:solidFill>
                <a:latin typeface="Arial"/>
                <a:cs typeface="Arial"/>
              </a:rPr>
              <a:t>giỏi</a:t>
            </a:r>
            <a:r>
              <a:rPr lang="en-US" sz="2800" kern="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Trai-Dat-Nay-La-Cua-Chung-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0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7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26000" cy="3581400"/>
          </a:xfrm>
          <a:prstGeom prst="rect">
            <a:avLst/>
          </a:prstGeom>
          <a:noFill/>
        </p:spPr>
      </p:pic>
      <p:pic>
        <p:nvPicPr>
          <p:cNvPr id="3" name="Picture 4" descr="o_l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03082008173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3575437175_22e457ab88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2" y="3467100"/>
            <a:ext cx="4953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50520081939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s255560_6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949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0"/>
            <a:ext cx="479107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ovesa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128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4572000" cy="3810000"/>
          </a:xfrm>
          <a:prstGeom prst="rect">
            <a:avLst/>
          </a:prstGeom>
          <a:noFill/>
        </p:spPr>
      </p:pic>
      <p:pic>
        <p:nvPicPr>
          <p:cNvPr id="4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67100"/>
            <a:ext cx="44958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 descr="&amp;t=1&amp;usg=__7YIahxj_aFMbhifymP4Izf60vXg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52400"/>
            <a:ext cx="4648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8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524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5a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0" descr="&amp;t=1&amp;usg=__9GHwuHQViiE7TzLiJUiVgMB0qt4=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-152400"/>
            <a:ext cx="4648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21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072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1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ramchi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5"/>
            <a:ext cx="22719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7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31641" y="1628800"/>
            <a:ext cx="641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4897" y="2582907"/>
            <a:ext cx="6737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solidFill>
                <a:srgbClr val="CC0000"/>
              </a:solidFill>
              <a:latin typeface="Times New Roman" pitchFamily="18" charset="0"/>
            </a:endParaRPr>
          </a:p>
          <a:p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biểu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dương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ai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gì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5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Lê Thị Thuý Nga</a:t>
            </a:r>
          </a:p>
        </p:txBody>
      </p:sp>
      <p:pic>
        <p:nvPicPr>
          <p:cNvPr id="17" name="Picture 7" descr="RUNGNGAPM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91267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8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716" y="879004"/>
            <a:ext cx="890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/>
              <a:t>                                                            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2000" b="1" dirty="0"/>
              <a:t>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2780928"/>
            <a:ext cx="769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276" y="3163669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640707" y="2836346"/>
            <a:ext cx="50985" cy="374574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9701" y="4509120"/>
            <a:ext cx="43930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phấn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rừng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ngập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mặn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góp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tăng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thu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nhập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bảo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vệ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vững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chắc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đê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600" dirty="0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2339752" y="5424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2339752" y="5020626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1403148" y="4369223"/>
            <a:ext cx="144516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91692" y="3211815"/>
            <a:ext cx="36903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600" dirty="0"/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V="1">
            <a:off x="1016975" y="3573016"/>
            <a:ext cx="24265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056948" y="3933056"/>
            <a:ext cx="56078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1979712" y="3933056"/>
            <a:ext cx="5225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3987552" y="5805264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2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716" y="879004"/>
            <a:ext cx="8905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mặn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/>
              <a:t>                                           </a:t>
            </a:r>
            <a:r>
              <a:rPr lang="en-US" sz="2200" b="1" i="1" dirty="0"/>
              <a:t>Theo</a:t>
            </a:r>
            <a:r>
              <a:rPr lang="en-US" sz="2200" b="1" dirty="0"/>
              <a:t> PHAN NGUYÊN HỒNG</a:t>
            </a:r>
          </a:p>
          <a:p>
            <a:pPr algn="ctr"/>
            <a:r>
              <a:rPr lang="en-US" sz="2200" b="1" dirty="0"/>
              <a:t>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132856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nl-NL" sz="2600" dirty="0">
                <a:latin typeface="Times New Roman" pitchFamily="18" charset="0"/>
                <a:cs typeface="Times New Roman" pitchFamily="18" charset="0"/>
              </a:rPr>
              <a:t>Nêu nguyên nhân và hậu quả của việc phá rừng ngập mặn.</a:t>
            </a:r>
          </a:p>
          <a:p>
            <a:pPr algn="just"/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</a:t>
            </a:r>
            <a:r>
              <a:rPr lang="en-US" sz="2600" dirty="0" err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chiến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quá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quai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đê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đầm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nuôi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tôm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</a:p>
          <a:p>
            <a:pPr algn="just"/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</a:t>
            </a:r>
            <a:r>
              <a:rPr lang="en-US" sz="2600" dirty="0" err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Hậu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quả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Lá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chắn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đê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đê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dễ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bị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xói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lở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bị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vỡ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gió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bão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sóng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lớn</a:t>
            </a:r>
            <a:r>
              <a:rPr lang="en-US" sz="2600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e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04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11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2019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7875" y="955892"/>
            <a:ext cx="7754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                    </a:t>
            </a:r>
            <a:r>
              <a:rPr lang="en-US" sz="2000" b="1" i="1" dirty="0"/>
              <a:t>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1400" b="1" dirty="0"/>
              <a:t>                             </a:t>
            </a:r>
          </a:p>
        </p:txBody>
      </p:sp>
      <p:pic>
        <p:nvPicPr>
          <p:cNvPr id="13" name="Picture 2" descr="Image result for hình ảnh đầm nuôi tôm bên rừng ngập mặ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246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hình ảnh vỡ đê, xói l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1" y="1700809"/>
            <a:ext cx="8808500" cy="50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s1064093_baoso7v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8991600" cy="6143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62626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Vỡ đê biển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12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875" y="955892"/>
            <a:ext cx="7754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                    </a:t>
            </a:r>
            <a:r>
              <a:rPr lang="en-US" sz="2000" b="1" i="1" dirty="0"/>
              <a:t>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1400" b="1" dirty="0"/>
              <a:t>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704290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sao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tỉnh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ven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phong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trào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trồng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rừng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ngập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mặn</a:t>
            </a:r>
            <a:r>
              <a:rPr lang="en-US" sz="26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600" b="1" dirty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2344" y="2996952"/>
            <a:ext cx="1839416" cy="29854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truyền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35896" y="2886075"/>
            <a:ext cx="1944216" cy="3108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804248" y="2886075"/>
            <a:ext cx="172819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450976" y="4437112"/>
            <a:ext cx="1184920" cy="0"/>
          </a:xfrm>
          <a:prstGeom prst="line">
            <a:avLst/>
          </a:prstGeom>
          <a:noFill/>
          <a:ln w="76200">
            <a:solidFill>
              <a:srgbClr val="FF0066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724128" y="4437112"/>
            <a:ext cx="1080120" cy="0"/>
          </a:xfrm>
          <a:prstGeom prst="line">
            <a:avLst/>
          </a:prstGeom>
          <a:noFill/>
          <a:ln w="76200">
            <a:solidFill>
              <a:srgbClr val="FF0066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9701" y="569912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9701" y="188913"/>
            <a:ext cx="88804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04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11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2019</a:t>
            </a: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875" y="955892"/>
            <a:ext cx="775456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/>
              <a:t>                                                                             </a:t>
            </a:r>
            <a:r>
              <a:rPr lang="en-US" sz="2000" b="1" i="1" dirty="0"/>
              <a:t>Theo</a:t>
            </a:r>
            <a:r>
              <a:rPr lang="en-US" sz="2000" b="1" dirty="0"/>
              <a:t> PHAN NGUYÊN HỒNG</a:t>
            </a:r>
          </a:p>
          <a:p>
            <a:pPr algn="ctr"/>
            <a:r>
              <a:rPr lang="en-US" sz="1400" b="1" dirty="0"/>
              <a:t>                             </a:t>
            </a:r>
          </a:p>
        </p:txBody>
      </p:sp>
      <p:pic>
        <p:nvPicPr>
          <p:cNvPr id="13" name="Picture 13" descr="small_4328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3152774"/>
            <a:ext cx="4374605" cy="3561209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4" descr="trồng rừng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3152774"/>
            <a:ext cx="4484179" cy="35885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Administrator\My Documents\Downloads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117474"/>
            <a:ext cx="4374604" cy="316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Documents and Settings\Administrator\My Documents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06" y="141953"/>
            <a:ext cx="4522190" cy="314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9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1379</Words>
  <Application>Microsoft Office PowerPoint</Application>
  <PresentationFormat>On-screen Show (4:3)</PresentationFormat>
  <Paragraphs>184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130</cp:revision>
  <dcterms:created xsi:type="dcterms:W3CDTF">2017-04-01T09:39:28Z</dcterms:created>
  <dcterms:modified xsi:type="dcterms:W3CDTF">2022-06-20T10:52:35Z</dcterms:modified>
</cp:coreProperties>
</file>