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98" r:id="rId3"/>
    <p:sldId id="316" r:id="rId4"/>
    <p:sldId id="321" r:id="rId5"/>
    <p:sldId id="322" r:id="rId6"/>
    <p:sldId id="313" r:id="rId7"/>
    <p:sldId id="303" r:id="rId8"/>
    <p:sldId id="306" r:id="rId9"/>
    <p:sldId id="329" r:id="rId10"/>
    <p:sldId id="328" r:id="rId11"/>
    <p:sldId id="307" r:id="rId12"/>
    <p:sldId id="327" r:id="rId13"/>
    <p:sldId id="323" r:id="rId14"/>
    <p:sldId id="324" r:id="rId15"/>
    <p:sldId id="325" r:id="rId16"/>
    <p:sldId id="326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73" d="100"/>
          <a:sy n="73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33EC-1AEA-4CF2-BEF9-92D9C3C308B8}" type="datetimeFigureOut">
              <a:rPr lang="en-US" smtClean="0"/>
              <a:t>15/10/202323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2CC9D-733D-4D67-B6A0-CF100E9AE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8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9189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15/10/202323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15/10/202323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15/10/202323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15/10/202323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15/10/202323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15/10/202323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15/10/202323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15/10/202323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15/10/202323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15/10/202323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8DE0-C6A9-47E3-B467-3487800D2A69}" type="datetimeFigureOut">
              <a:rPr lang="en-US" smtClean="0"/>
              <a:t>15/10/202323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318DE0-C6A9-47E3-B467-3487800D2A69}" type="datetimeFigureOut">
              <a:rPr lang="en-US" smtClean="0"/>
              <a:t>15/10/202323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F0EDDB-7F3E-43E8-B530-4CBDD3750D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23574" cy="684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84" y="177658"/>
            <a:ext cx="11569787" cy="115261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91" y="353872"/>
            <a:ext cx="2233532" cy="74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085" y="302171"/>
            <a:ext cx="2502383" cy="11650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WordArt 30"/>
          <p:cNvSpPr>
            <a:spLocks noChangeArrowheads="1" noChangeShapeType="1" noTextEdit="1"/>
          </p:cNvSpPr>
          <p:nvPr/>
        </p:nvSpPr>
        <p:spPr bwMode="auto">
          <a:xfrm>
            <a:off x="2165435" y="2592976"/>
            <a:ext cx="7772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9525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TỚI DỰ GIỜ </a:t>
            </a:r>
          </a:p>
          <a:p>
            <a:pPr algn="ctr"/>
            <a:r>
              <a:rPr lang="en-US" sz="4400" kern="10" dirty="0">
                <a:ln w="9525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LỚP </a:t>
            </a:r>
            <a:r>
              <a:rPr lang="en-US" sz="4400" kern="10" dirty="0" smtClean="0">
                <a:ln w="9525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1A</a:t>
            </a:r>
            <a:endParaRPr lang="en-US" sz="4400" kern="10" dirty="0">
              <a:ln w="952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788291" y="5982628"/>
            <a:ext cx="6210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8"/>
          <p:cNvSpPr txBox="1">
            <a:spLocks noChangeArrowheads="1"/>
          </p:cNvSpPr>
          <p:nvPr/>
        </p:nvSpPr>
        <p:spPr bwMode="auto">
          <a:xfrm>
            <a:off x="1064622" y="1560168"/>
            <a:ext cx="386080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72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alt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3634" y="529213"/>
            <a:ext cx="2336800" cy="9525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vi-VN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Box 20"/>
          <p:cNvSpPr txBox="1">
            <a:spLocks noChangeArrowheads="1"/>
          </p:cNvSpPr>
          <p:nvPr/>
        </p:nvSpPr>
        <p:spPr bwMode="auto">
          <a:xfrm>
            <a:off x="7582077" y="1698628"/>
            <a:ext cx="406400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alt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vi-VN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82077" y="513554"/>
            <a:ext cx="2336800" cy="100541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vi-VN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TextBox 30"/>
          <p:cNvSpPr txBox="1">
            <a:spLocks noChangeArrowheads="1"/>
          </p:cNvSpPr>
          <p:nvPr/>
        </p:nvSpPr>
        <p:spPr bwMode="auto">
          <a:xfrm>
            <a:off x="0" y="3510685"/>
            <a:ext cx="4575265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7200" b="1" dirty="0">
                <a:latin typeface="Times New Roman" pitchFamily="18" charset="0"/>
                <a:cs typeface="Times New Roman" pitchFamily="18" charset="0"/>
              </a:rPr>
              <a:t>chùm nho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TextBox 31"/>
          <p:cNvSpPr txBox="1">
            <a:spLocks noChangeArrowheads="1"/>
          </p:cNvSpPr>
          <p:nvPr/>
        </p:nvSpPr>
        <p:spPr bwMode="auto">
          <a:xfrm>
            <a:off x="5143860" y="3560593"/>
            <a:ext cx="1758949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7200" b="1" dirty="0">
                <a:latin typeface="Times New Roman" pitchFamily="18" charset="0"/>
                <a:cs typeface="Times New Roman" pitchFamily="18" charset="0"/>
              </a:rPr>
              <a:t>cúp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TextBox 33"/>
          <p:cNvSpPr txBox="1">
            <a:spLocks noChangeArrowheads="1"/>
          </p:cNvSpPr>
          <p:nvPr/>
        </p:nvSpPr>
        <p:spPr bwMode="auto">
          <a:xfrm>
            <a:off x="3817618" y="4969086"/>
            <a:ext cx="4320173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chè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4" name="TextBox 36"/>
          <p:cNvSpPr txBox="1">
            <a:spLocks noChangeArrowheads="1"/>
          </p:cNvSpPr>
          <p:nvPr/>
        </p:nvSpPr>
        <p:spPr bwMode="auto">
          <a:xfrm>
            <a:off x="0" y="4964416"/>
            <a:ext cx="4074583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iúp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7200" b="1" dirty="0">
                <a:latin typeface="Times New Roman" pitchFamily="18" charset="0"/>
                <a:cs typeface="Times New Roman" pitchFamily="18" charset="0"/>
              </a:rPr>
              <a:t>đỡ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8137791" y="3664806"/>
            <a:ext cx="4320173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hùm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7802336" y="4964416"/>
            <a:ext cx="4816384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ũm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mĩm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 flipV="1">
            <a:off x="8440527" y="2093374"/>
            <a:ext cx="157163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09030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7566" y="337453"/>
            <a:ext cx="11639006" cy="18701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Tìm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tiếng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ngoài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bài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có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vần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um?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endParaRPr lang="en-US" sz="6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662641"/>
            <a:ext cx="11639006" cy="18701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-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Tìm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tiếng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ngoài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bài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có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vần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up?</a:t>
            </a:r>
            <a:r>
              <a:rPr lang="en-US" sz="6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endParaRPr lang="en-US" sz="6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5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8"/>
          <p:cNvSpPr txBox="1">
            <a:spLocks noChangeArrowheads="1"/>
          </p:cNvSpPr>
          <p:nvPr/>
        </p:nvSpPr>
        <p:spPr bwMode="auto">
          <a:xfrm>
            <a:off x="1064622" y="1560168"/>
            <a:ext cx="386080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72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alt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3634" y="529213"/>
            <a:ext cx="2336800" cy="9525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vi-VN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Box 20"/>
          <p:cNvSpPr txBox="1">
            <a:spLocks noChangeArrowheads="1"/>
          </p:cNvSpPr>
          <p:nvPr/>
        </p:nvSpPr>
        <p:spPr bwMode="auto">
          <a:xfrm>
            <a:off x="7582077" y="1698628"/>
            <a:ext cx="406400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alt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vi-VN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82077" y="513554"/>
            <a:ext cx="2336800" cy="100541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vi-VN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TextBox 30"/>
          <p:cNvSpPr txBox="1">
            <a:spLocks noChangeArrowheads="1"/>
          </p:cNvSpPr>
          <p:nvPr/>
        </p:nvSpPr>
        <p:spPr bwMode="auto">
          <a:xfrm>
            <a:off x="0" y="3510685"/>
            <a:ext cx="4575265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7200" b="1" dirty="0">
                <a:latin typeface="Times New Roman" pitchFamily="18" charset="0"/>
                <a:cs typeface="Times New Roman" pitchFamily="18" charset="0"/>
              </a:rPr>
              <a:t>chùm nho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TextBox 31"/>
          <p:cNvSpPr txBox="1">
            <a:spLocks noChangeArrowheads="1"/>
          </p:cNvSpPr>
          <p:nvPr/>
        </p:nvSpPr>
        <p:spPr bwMode="auto">
          <a:xfrm>
            <a:off x="5143860" y="3560593"/>
            <a:ext cx="1758949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7200" b="1" dirty="0">
                <a:latin typeface="Times New Roman" pitchFamily="18" charset="0"/>
                <a:cs typeface="Times New Roman" pitchFamily="18" charset="0"/>
              </a:rPr>
              <a:t>cúp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TextBox 33"/>
          <p:cNvSpPr txBox="1">
            <a:spLocks noChangeArrowheads="1"/>
          </p:cNvSpPr>
          <p:nvPr/>
        </p:nvSpPr>
        <p:spPr bwMode="auto">
          <a:xfrm>
            <a:off x="3817618" y="4969086"/>
            <a:ext cx="4320173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chè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4" name="TextBox 36"/>
          <p:cNvSpPr txBox="1">
            <a:spLocks noChangeArrowheads="1"/>
          </p:cNvSpPr>
          <p:nvPr/>
        </p:nvSpPr>
        <p:spPr bwMode="auto">
          <a:xfrm>
            <a:off x="0" y="4964416"/>
            <a:ext cx="4074583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iúp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7200" b="1" dirty="0">
                <a:latin typeface="Times New Roman" pitchFamily="18" charset="0"/>
                <a:cs typeface="Times New Roman" pitchFamily="18" charset="0"/>
              </a:rPr>
              <a:t>đỡ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8137791" y="3664806"/>
            <a:ext cx="4320173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hùm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7802336" y="4964416"/>
            <a:ext cx="4816384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ũm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mĩm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 flipV="1">
            <a:off x="8440527" y="2093374"/>
            <a:ext cx="157163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09030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7791451" cy="10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5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5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5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altLang="en-US" sz="5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2362201"/>
            <a:ext cx="1113578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1127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78" y="467406"/>
            <a:ext cx="10262507" cy="595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5384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84" y="332468"/>
            <a:ext cx="10586357" cy="621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67140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8"/>
          <p:cNvSpPr txBox="1">
            <a:spLocks noChangeArrowheads="1"/>
          </p:cNvSpPr>
          <p:nvPr/>
        </p:nvSpPr>
        <p:spPr bwMode="auto">
          <a:xfrm>
            <a:off x="1064622" y="1560168"/>
            <a:ext cx="386080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72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alt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3634" y="529213"/>
            <a:ext cx="2336800" cy="9525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vi-VN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TextBox 20"/>
          <p:cNvSpPr txBox="1">
            <a:spLocks noChangeArrowheads="1"/>
          </p:cNvSpPr>
          <p:nvPr/>
        </p:nvSpPr>
        <p:spPr bwMode="auto">
          <a:xfrm>
            <a:off x="7582077" y="1698628"/>
            <a:ext cx="406400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vi-VN" alt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vi-VN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82077" y="513554"/>
            <a:ext cx="2336800" cy="100541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vi-VN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TextBox 30"/>
          <p:cNvSpPr txBox="1">
            <a:spLocks noChangeArrowheads="1"/>
          </p:cNvSpPr>
          <p:nvPr/>
        </p:nvSpPr>
        <p:spPr bwMode="auto">
          <a:xfrm>
            <a:off x="0" y="3510685"/>
            <a:ext cx="4575265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7200" b="1" dirty="0">
                <a:latin typeface="Times New Roman" pitchFamily="18" charset="0"/>
                <a:cs typeface="Times New Roman" pitchFamily="18" charset="0"/>
              </a:rPr>
              <a:t>chùm nho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TextBox 31"/>
          <p:cNvSpPr txBox="1">
            <a:spLocks noChangeArrowheads="1"/>
          </p:cNvSpPr>
          <p:nvPr/>
        </p:nvSpPr>
        <p:spPr bwMode="auto">
          <a:xfrm>
            <a:off x="5143860" y="3560593"/>
            <a:ext cx="1758949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7200" b="1" dirty="0">
                <a:latin typeface="Times New Roman" pitchFamily="18" charset="0"/>
                <a:cs typeface="Times New Roman" pitchFamily="18" charset="0"/>
              </a:rPr>
              <a:t>cúp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TextBox 33"/>
          <p:cNvSpPr txBox="1">
            <a:spLocks noChangeArrowheads="1"/>
          </p:cNvSpPr>
          <p:nvPr/>
        </p:nvSpPr>
        <p:spPr bwMode="auto">
          <a:xfrm>
            <a:off x="3817618" y="4969086"/>
            <a:ext cx="4320173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chè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4" name="TextBox 36"/>
          <p:cNvSpPr txBox="1">
            <a:spLocks noChangeArrowheads="1"/>
          </p:cNvSpPr>
          <p:nvPr/>
        </p:nvSpPr>
        <p:spPr bwMode="auto">
          <a:xfrm>
            <a:off x="0" y="4964416"/>
            <a:ext cx="4074583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iúp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7200" b="1" dirty="0">
                <a:latin typeface="Times New Roman" pitchFamily="18" charset="0"/>
                <a:cs typeface="Times New Roman" pitchFamily="18" charset="0"/>
              </a:rPr>
              <a:t>đỡ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8137791" y="3664806"/>
            <a:ext cx="4320173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hùm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7802336" y="4964416"/>
            <a:ext cx="4816384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7200" b="1" dirty="0" err="1" smtClean="0">
                <a:latin typeface="Times New Roman" pitchFamily="18" charset="0"/>
                <a:cs typeface="Times New Roman" pitchFamily="18" charset="0"/>
              </a:rPr>
              <a:t>ũm</a:t>
            </a:r>
            <a:r>
              <a:rPr lang="en-US" alt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dirty="0" err="1">
                <a:latin typeface="Times New Roman" pitchFamily="18" charset="0"/>
                <a:cs typeface="Times New Roman" pitchFamily="18" charset="0"/>
              </a:rPr>
              <a:t>mĩm</a:t>
            </a:r>
            <a:endParaRPr lang="en-US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 flipV="1">
            <a:off x="8440527" y="2093374"/>
            <a:ext cx="157163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7272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6781800" y="152400"/>
            <a:ext cx="3505200" cy="990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282649714"/>
      </p:ext>
    </p:extLst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63"/>
            <a:ext cx="12192000" cy="6553200"/>
          </a:xfrm>
          <a:prstGeom prst="rect">
            <a:avLst/>
          </a:prstGeom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741714" y="836969"/>
            <a:ext cx="9144000" cy="3886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Top">
              <a:avLst>
                <a:gd name="adj" fmla="val 4689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0066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 smtClean="0">
                <a:solidFill>
                  <a:srgbClr val="FF0066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solidFill>
                  <a:srgbClr val="FF0066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 smtClean="0">
                <a:solidFill>
                  <a:srgbClr val="FF0066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 smtClean="0">
                <a:solidFill>
                  <a:srgbClr val="FF0066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 smtClean="0">
                <a:solidFill>
                  <a:srgbClr val="FF0066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solidFill>
                  <a:srgbClr val="FF0066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 smtClean="0">
                <a:solidFill>
                  <a:srgbClr val="FF0066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solidFill>
                  <a:srgbClr val="FF0066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 smtClean="0">
                <a:solidFill>
                  <a:srgbClr val="FF0066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solidFill>
                  <a:srgbClr val="FF0066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 smtClean="0">
                <a:solidFill>
                  <a:srgbClr val="FF0066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solidFill>
                  <a:srgbClr val="FF0066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kern="10" dirty="0" smtClean="0">
                <a:solidFill>
                  <a:srgbClr val="FF0066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solidFill>
                  <a:srgbClr val="FF0066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kern="10" dirty="0">
                <a:solidFill>
                  <a:srgbClr val="FF0066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5826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3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694" y="1153465"/>
            <a:ext cx="5105637" cy="514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" name="TextBox 1331"/>
          <p:cNvSpPr txBox="1">
            <a:spLocks noChangeArrowheads="1"/>
          </p:cNvSpPr>
          <p:nvPr/>
        </p:nvSpPr>
        <p:spPr bwMode="auto">
          <a:xfrm>
            <a:off x="4661903" y="2583513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334" name="TextBox 1333"/>
          <p:cNvSpPr txBox="1">
            <a:spLocks noChangeArrowheads="1"/>
          </p:cNvSpPr>
          <p:nvPr/>
        </p:nvSpPr>
        <p:spPr bwMode="auto">
          <a:xfrm>
            <a:off x="4055555" y="3726877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335" name="TextBox 1334"/>
          <p:cNvSpPr txBox="1">
            <a:spLocks noChangeArrowheads="1"/>
          </p:cNvSpPr>
          <p:nvPr/>
        </p:nvSpPr>
        <p:spPr bwMode="auto">
          <a:xfrm>
            <a:off x="6576491" y="3815028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8863668" y="3358634"/>
            <a:ext cx="1700012" cy="1872965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8" tIns="45719" rIns="91438" bIns="45719"/>
          <a:lstStyle/>
          <a:p>
            <a:pPr algn="ctr"/>
            <a:r>
              <a:rPr lang="en-US" sz="4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</a:t>
            </a:r>
            <a:r>
              <a:rPr lang="en-US" sz="4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</a:t>
            </a:r>
            <a:endParaRPr lang="en-US" sz="4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2704563" y="4632715"/>
            <a:ext cx="1970467" cy="196402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sz="4800" b="1" dirty="0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am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785494" y="1547309"/>
            <a:ext cx="1824505" cy="165862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8" tIns="45719" rIns="91438" bIns="45719"/>
          <a:lstStyle/>
          <a:p>
            <a:pPr algn="ctr">
              <a:defRPr/>
            </a:pPr>
            <a:r>
              <a:rPr lang="vi-VN" sz="4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48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</a:t>
            </a:r>
            <a:endParaRPr lang="en-US" sz="4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5-Point Star 17">
            <a:hlinkClick r:id="" action="ppaction://noaction"/>
          </p:cNvPr>
          <p:cNvSpPr/>
          <p:nvPr/>
        </p:nvSpPr>
        <p:spPr>
          <a:xfrm>
            <a:off x="11346928" y="129723"/>
            <a:ext cx="612891" cy="612891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0" name="5-Point Star 19">
            <a:hlinkClick r:id="" action="ppaction://noaction"/>
          </p:cNvPr>
          <p:cNvSpPr/>
          <p:nvPr/>
        </p:nvSpPr>
        <p:spPr>
          <a:xfrm>
            <a:off x="311146" y="1326539"/>
            <a:ext cx="1028258" cy="1056062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028507" y="45469"/>
            <a:ext cx="4835161" cy="110799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93880" y="2454724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06297" y="3358634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5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077227" y="1924664"/>
            <a:ext cx="1970467" cy="196402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sz="48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iêm</a:t>
            </a:r>
            <a:endParaRPr lang="en-US" sz="4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727280" y="4765183"/>
            <a:ext cx="1970467" cy="196402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sz="4800" b="1" dirty="0" err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ip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39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32" grpId="0"/>
      <p:bldP spid="1334" grpId="0"/>
      <p:bldP spid="1335" grpId="0"/>
      <p:bldP spid="22" grpId="0" animBg="1"/>
      <p:bldP spid="23" grpId="0" animBg="1"/>
      <p:bldP spid="24" grpId="0" animBg="1"/>
      <p:bldP spid="18" grpId="0" animBg="1"/>
      <p:bldP spid="18" grpId="1" animBg="1"/>
      <p:bldP spid="20" grpId="0" animBg="1"/>
      <p:bldP spid="20" grpId="1" animBg="1"/>
      <p:bldP spid="28" grpId="0" animBg="1"/>
      <p:bldP spid="12" grpId="0"/>
      <p:bldP spid="13" grpId="0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101737" y="728640"/>
            <a:ext cx="3122023" cy="61554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iệt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3699"/>
            <a:ext cx="12090400" cy="69762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3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936377" y="2295297"/>
            <a:ext cx="2142309" cy="73866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936377" y="3033957"/>
            <a:ext cx="1126626" cy="738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095664" y="3033957"/>
            <a:ext cx="983022" cy="738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9714" y="1423847"/>
            <a:ext cx="3827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Tiết</a:t>
            </a:r>
            <a:r>
              <a:rPr lang="en-US" sz="2800" dirty="0" smtClean="0"/>
              <a:t> 121          </a:t>
            </a:r>
            <a:r>
              <a:rPr lang="en-US" sz="2800" dirty="0" err="1" smtClean="0"/>
              <a:t>Bài</a:t>
            </a:r>
            <a:r>
              <a:rPr lang="en-US" sz="2800" dirty="0" smtClean="0"/>
              <a:t> 52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889219"/>
            <a:ext cx="279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99" y="2442751"/>
            <a:ext cx="3328996" cy="35059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83565" y="5723878"/>
            <a:ext cx="183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088777" y="4195740"/>
            <a:ext cx="2142309" cy="73866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088777" y="4940560"/>
            <a:ext cx="1126626" cy="738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248064" y="4940560"/>
            <a:ext cx="983022" cy="738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5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" grpId="0"/>
      <p:bldP spid="9" grpId="0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101737" y="728640"/>
            <a:ext cx="3122023" cy="61554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iệt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3699"/>
            <a:ext cx="12090400" cy="69762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3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936377" y="2295297"/>
            <a:ext cx="2142309" cy="73866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936377" y="3033957"/>
            <a:ext cx="1126626" cy="738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095664" y="3033957"/>
            <a:ext cx="983022" cy="738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9714" y="1423847"/>
            <a:ext cx="3683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Tiết</a:t>
            </a:r>
            <a:r>
              <a:rPr lang="en-US" sz="2800" dirty="0" smtClean="0"/>
              <a:t> 121     </a:t>
            </a:r>
            <a:r>
              <a:rPr lang="en-US" sz="2800" dirty="0" err="1" smtClean="0"/>
              <a:t>Bài</a:t>
            </a:r>
            <a:r>
              <a:rPr lang="en-US" sz="2800" dirty="0" smtClean="0"/>
              <a:t> 52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889219"/>
            <a:ext cx="279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3565" y="5919820"/>
            <a:ext cx="183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482055"/>
            <a:ext cx="3370217" cy="3463894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936376" y="4214002"/>
            <a:ext cx="2142309" cy="73866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936377" y="4984948"/>
            <a:ext cx="1126626" cy="738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063003" y="5004171"/>
            <a:ext cx="983022" cy="738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FC000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0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2" grpId="0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101737" y="728640"/>
            <a:ext cx="3122023" cy="61554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iệt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3699"/>
            <a:ext cx="12090400" cy="69762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3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714" y="1423847"/>
            <a:ext cx="296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Tiết</a:t>
            </a:r>
            <a:r>
              <a:rPr lang="en-US" sz="2800" dirty="0" smtClean="0"/>
              <a:t>          </a:t>
            </a:r>
            <a:r>
              <a:rPr lang="en-US" sz="2800" dirty="0" err="1" smtClean="0"/>
              <a:t>Bài</a:t>
            </a:r>
            <a:r>
              <a:rPr lang="en-US" sz="2800" dirty="0" smtClean="0"/>
              <a:t> 52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889219"/>
            <a:ext cx="279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06434" y="5684686"/>
            <a:ext cx="183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760" y="2273049"/>
            <a:ext cx="3370217" cy="34638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71" y="2547255"/>
            <a:ext cx="2754223" cy="32185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79510" y="5658563"/>
            <a:ext cx="183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81020" y="1036414"/>
            <a:ext cx="30427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   up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9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763"/>
            <a:ext cx="12192000" cy="6553200"/>
          </a:xfrm>
          <a:prstGeom prst="rect">
            <a:avLst/>
          </a:prstGeom>
        </p:spPr>
      </p:pic>
      <p:pic>
        <p:nvPicPr>
          <p:cNvPr id="3" name="CaNhaThuongNhau-XuanMai_rc8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4273" y="1684019"/>
            <a:ext cx="5355771" cy="223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04652" y="2651035"/>
            <a:ext cx="3116687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38751" y="2754631"/>
            <a:ext cx="1809749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cúp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852" y="5981565"/>
            <a:ext cx="3189669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iúp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2885" y="5981563"/>
            <a:ext cx="2650632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66148" y="5881634"/>
            <a:ext cx="3698381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ũm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mĩm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0686" y="200712"/>
            <a:ext cx="585134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5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.Mở </a:t>
            </a:r>
            <a:r>
              <a:rPr lang="en-US" sz="5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5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5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200711"/>
            <a:ext cx="11525249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31" y="973913"/>
            <a:ext cx="2223674" cy="159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55" y="930252"/>
            <a:ext cx="1482623" cy="191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72" y="982443"/>
            <a:ext cx="2610906" cy="17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68" y="3643020"/>
            <a:ext cx="1931962" cy="21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10" y="3644527"/>
            <a:ext cx="2085890" cy="212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71" y="3483361"/>
            <a:ext cx="2747231" cy="239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7810458" y="2717577"/>
            <a:ext cx="3296992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hùm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7" grpId="1"/>
      <p:bldP spid="18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248448" y="2876474"/>
            <a:ext cx="2571749" cy="1428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94438" y="2610851"/>
            <a:ext cx="2476500" cy="14287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66064" y="1787969"/>
            <a:ext cx="3116687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38751" y="2008579"/>
            <a:ext cx="1809749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cúp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413369" y="6136768"/>
            <a:ext cx="3189669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iúp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57751" y="6143625"/>
            <a:ext cx="2650632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30648" y="6112195"/>
            <a:ext cx="3698381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ũm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mĩm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7" y="236243"/>
            <a:ext cx="2223674" cy="159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55" y="94220"/>
            <a:ext cx="1482623" cy="191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93" y="149067"/>
            <a:ext cx="2080395" cy="177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4" y="4038377"/>
            <a:ext cx="1931962" cy="21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15" y="4063263"/>
            <a:ext cx="2085890" cy="212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677" y="3590850"/>
            <a:ext cx="2375213" cy="239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8895008" y="1946657"/>
            <a:ext cx="3296992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hùm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203266" y="2467566"/>
            <a:ext cx="1230312" cy="367904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66261" y="2330048"/>
            <a:ext cx="1230312" cy="367904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348549" y="4063263"/>
            <a:ext cx="1711234" cy="2130777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8" idx="5"/>
          </p:cNvCxnSpPr>
          <p:nvPr/>
        </p:nvCxnSpPr>
        <p:spPr>
          <a:xfrm flipH="1" flipV="1">
            <a:off x="4443573" y="4095989"/>
            <a:ext cx="5207104" cy="2213371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248448" y="3749040"/>
            <a:ext cx="4955718" cy="2709197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8" idx="7"/>
          </p:cNvCxnSpPr>
          <p:nvPr/>
        </p:nvCxnSpPr>
        <p:spPr>
          <a:xfrm flipH="1">
            <a:off x="4443573" y="2268126"/>
            <a:ext cx="5027365" cy="817584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91151" y="2160979"/>
            <a:ext cx="1809749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cúp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05499" y="6117499"/>
            <a:ext cx="2650632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úp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1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6720" y="2089342"/>
            <a:ext cx="3619154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1.chùm </a:t>
            </a:r>
            <a:r>
              <a:rPr lang="en-US" sz="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endParaRPr lang="en-US" sz="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8864" y="3623285"/>
            <a:ext cx="3480253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3.tôm </a:t>
            </a:r>
            <a:r>
              <a:rPr lang="en-US" sz="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hùm</a:t>
            </a:r>
            <a:endParaRPr lang="en-US" sz="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5226" y="2162483"/>
            <a:ext cx="1809749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2.cúp</a:t>
            </a:r>
            <a:endParaRPr lang="en-US" sz="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68503" y="3544909"/>
            <a:ext cx="3189669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4.giúp </a:t>
            </a:r>
            <a:r>
              <a:rPr lang="vi-VN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0074" y="5152047"/>
            <a:ext cx="3153098" cy="642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5.búp </a:t>
            </a:r>
            <a:r>
              <a:rPr lang="en-US" sz="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endParaRPr lang="en-US" sz="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06036" y="5081881"/>
            <a:ext cx="3698381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en-US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6.mũm </a:t>
            </a:r>
            <a:r>
              <a:rPr lang="en-US" sz="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mĩm</a:t>
            </a:r>
            <a:endParaRPr lang="en-US" sz="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25142" y="2489189"/>
            <a:ext cx="1724297" cy="92022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um</a:t>
            </a:r>
            <a:endParaRPr lang="en-US" sz="5400" dirty="0"/>
          </a:p>
        </p:txBody>
      </p:sp>
      <p:sp>
        <p:nvSpPr>
          <p:cNvPr id="12" name="Oval 11"/>
          <p:cNvSpPr/>
          <p:nvPr/>
        </p:nvSpPr>
        <p:spPr>
          <a:xfrm>
            <a:off x="5225141" y="4230318"/>
            <a:ext cx="1724297" cy="92022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up</a:t>
            </a:r>
            <a:endParaRPr lang="en-US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63040" y="418011"/>
            <a:ext cx="9261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dirty="0" err="1" smtClean="0">
                <a:solidFill>
                  <a:srgbClr val="FF0000"/>
                </a:solidFill>
              </a:rPr>
              <a:t>Nối</a:t>
            </a:r>
            <a:r>
              <a:rPr lang="en-US" sz="4800" dirty="0" smtClean="0">
                <a:solidFill>
                  <a:srgbClr val="FF0000"/>
                </a:solidFill>
              </a:rPr>
              <a:t> um </a:t>
            </a:r>
            <a:r>
              <a:rPr lang="en-US" sz="4800" dirty="0" err="1" smtClean="0">
                <a:solidFill>
                  <a:srgbClr val="FF0000"/>
                </a:solidFill>
              </a:rPr>
              <a:t>với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tiếng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có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vần</a:t>
            </a:r>
            <a:r>
              <a:rPr lang="en-US" sz="4800" dirty="0" smtClean="0">
                <a:solidFill>
                  <a:srgbClr val="FF0000"/>
                </a:solidFill>
              </a:rPr>
              <a:t> um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</a:rPr>
              <a:t>Nối</a:t>
            </a:r>
            <a:r>
              <a:rPr lang="en-US" sz="4800" dirty="0" smtClean="0">
                <a:solidFill>
                  <a:srgbClr val="FF0000"/>
                </a:solidFill>
              </a:rPr>
              <a:t> up </a:t>
            </a:r>
            <a:r>
              <a:rPr lang="en-US" sz="4800" dirty="0" err="1">
                <a:solidFill>
                  <a:srgbClr val="FF0000"/>
                </a:solidFill>
              </a:rPr>
              <a:t>với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tiếng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có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vần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up</a:t>
            </a:r>
            <a:endParaRPr lang="en-US" sz="4800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sz="48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789934" y="2726335"/>
            <a:ext cx="1515292" cy="1612797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699204" y="3232447"/>
            <a:ext cx="1765527" cy="221337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949439" y="3944754"/>
            <a:ext cx="1515292" cy="843566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89117" y="2599509"/>
            <a:ext cx="714416" cy="345684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99256" y="4898571"/>
            <a:ext cx="1225885" cy="841573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193172" y="3232447"/>
            <a:ext cx="1031970" cy="95540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4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3559</TotalTime>
  <Words>265</Words>
  <Application>Microsoft Office PowerPoint</Application>
  <PresentationFormat>Custom</PresentationFormat>
  <Paragraphs>107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Tìm tiếng ngoài bài có vần um?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102</cp:revision>
  <dcterms:created xsi:type="dcterms:W3CDTF">2019-10-11T16:47:08Z</dcterms:created>
  <dcterms:modified xsi:type="dcterms:W3CDTF">2023-10-15T04:08:39Z</dcterms:modified>
</cp:coreProperties>
</file>