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9"/>
  </p:handoutMasterIdLst>
  <p:sldIdLst>
    <p:sldId id="257" r:id="rId2"/>
    <p:sldId id="258" r:id="rId3"/>
    <p:sldId id="261" r:id="rId4"/>
    <p:sldId id="276" r:id="rId5"/>
    <p:sldId id="274" r:id="rId6"/>
    <p:sldId id="260" r:id="rId7"/>
    <p:sldId id="262" r:id="rId8"/>
    <p:sldId id="295" r:id="rId9"/>
    <p:sldId id="291" r:id="rId10"/>
    <p:sldId id="292" r:id="rId11"/>
    <p:sldId id="277" r:id="rId12"/>
    <p:sldId id="294" r:id="rId13"/>
    <p:sldId id="286" r:id="rId14"/>
    <p:sldId id="268" r:id="rId15"/>
    <p:sldId id="296" r:id="rId16"/>
    <p:sldId id="287" r:id="rId17"/>
    <p:sldId id="282" r:id="rId18"/>
    <p:sldId id="270" r:id="rId19"/>
    <p:sldId id="271" r:id="rId20"/>
    <p:sldId id="298" r:id="rId21"/>
    <p:sldId id="300" r:id="rId22"/>
    <p:sldId id="299" r:id="rId23"/>
    <p:sldId id="301" r:id="rId24"/>
    <p:sldId id="283" r:id="rId25"/>
    <p:sldId id="288" r:id="rId26"/>
    <p:sldId id="293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08158-EC3B-4312-959A-A133C1706F9A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D1339-35F0-41AA-8115-084DDE1F2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audio" Target="nao%20ai%20ngoan.wma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CH&#7910;%20NHI&#7878;M\ch&#7911;%20nhi&#7879;m%202020%20-2021\M&#212;N%20TO&#193;N\Toan-1-Trang37-3A.mp4" TargetMode="Externa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CH&#7910;%20NHI&#7878;M\ch&#7911;%20nhi&#7879;m%202020%20-2021\M&#212;N%20TO&#193;N\Toan-1-Trang37-1B.mp4" TargetMode="Externa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CH&#7910;%20NHI&#7878;M\ch&#7911;%20nhi&#7879;m%202020%20-2021\M&#212;N%20TO&#193;N\T&#7853;p%20&#272;&#7871;m%20-%20Nh&#7841;c%20Thi&#7871;u%20Nhi%20B&#7843;o%20Ng&#7885;c%20-%20Skids%20Nh&#7841;c%20Thi&#7871;u%20Nhi%20Vui%20Nh&#7897;n%20Hay%20Nh&#7845;t%202017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H&#7910;%20NHI&#7878;M\ch&#7911;%20nhi&#7879;m%202020%20-2021\M&#212;N%20TO&#193;N\Toan-1-Trang34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6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248400" cy="836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HẢI CẢNG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123" name="WordArt 22" descr="White marble"/>
          <p:cNvSpPr>
            <a:spLocks noChangeArrowheads="1" noChangeShapeType="1" noTextEdit="1"/>
          </p:cNvSpPr>
          <p:nvPr/>
        </p:nvSpPr>
        <p:spPr bwMode="auto">
          <a:xfrm>
            <a:off x="457200" y="2057400"/>
            <a:ext cx="83693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KÍNH  CHÀO  QUÍ  THẦY  CÔ   VỀ  DỰ  GIỜ  LỚP 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1B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Times New Roman"/>
              <a:cs typeface="Times New Roman"/>
            </a:endParaRP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638550"/>
            <a:ext cx="25304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3" descr="tiger_flap_m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958001" flipH="1">
            <a:off x="133350" y="60326"/>
            <a:ext cx="966787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3" descr="tiger_flap_m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958001" flipH="1">
            <a:off x="8127541" y="3437901"/>
            <a:ext cx="966788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3" descr="tiger_flap_m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958001" flipH="1">
            <a:off x="4743450" y="5697538"/>
            <a:ext cx="966788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3" descr="tiger_flap_m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958001" flipH="1">
            <a:off x="8050213" y="22225"/>
            <a:ext cx="966787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Rectangle 1"/>
          <p:cNvSpPr>
            <a:spLocks noChangeArrowheads="1"/>
          </p:cNvSpPr>
          <p:nvPr/>
        </p:nvSpPr>
        <p:spPr bwMode="auto">
          <a:xfrm>
            <a:off x="2057401" y="3556000"/>
            <a:ext cx="5867400" cy="179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alt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Awreath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5719763"/>
            <a:ext cx="17526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914400"/>
            <a:ext cx="6858000" cy="472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+ 4 = 5</a:t>
            </a:r>
            <a:endParaRPr lang="en-US" sz="115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3"/>
          <p:cNvGrpSpPr/>
          <p:nvPr/>
        </p:nvGrpSpPr>
        <p:grpSpPr>
          <a:xfrm>
            <a:off x="990600" y="838200"/>
            <a:ext cx="7465219" cy="4800600"/>
            <a:chOff x="990600" y="838200"/>
            <a:chExt cx="7239000" cy="24384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990600" y="838200"/>
              <a:ext cx="7239000" cy="2438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1F497D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212273" y="1676400"/>
              <a:ext cx="1295400" cy="1066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16200" y="1676400"/>
              <a:ext cx="12954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827982" y="1752600"/>
              <a:ext cx="12954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94018" y="1676400"/>
              <a:ext cx="12954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497945" y="1676400"/>
              <a:ext cx="12954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5-Point Star 25"/>
          <p:cNvSpPr/>
          <p:nvPr/>
        </p:nvSpPr>
        <p:spPr>
          <a:xfrm>
            <a:off x="152400" y="0"/>
            <a:ext cx="990600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Title 5"/>
          <p:cNvGrpSpPr>
            <a:grpSpLocks noGrp="1"/>
          </p:cNvGrpSpPr>
          <p:nvPr>
            <p:ph type="title"/>
          </p:nvPr>
        </p:nvGrpSpPr>
        <p:grpSpPr bwMode="auto">
          <a:xfrm flipH="1">
            <a:off x="0" y="0"/>
            <a:ext cx="1676400" cy="1782762"/>
            <a:chOff x="3115" y="0"/>
            <a:chExt cx="2170" cy="2486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39" name="Oval 13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0" name="Oval 13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37" name="Oval 13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8" name="Oval 13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35" name="Oval 13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6" name="Oval 13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33" name="Oval 132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4" name="Oval 133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5" name="Group 34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31" name="Freeform 13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32" name="Freeform 13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6" name="Group 35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29" name="Freeform 12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30" name="Freeform 12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7" name="Group 36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27" name="Freeform 12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8" name="Freeform 12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8" name="Group 37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25" name="Freeform 12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6" name="Freeform 12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9" name="Group 38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23" name="Freeform 12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4" name="Freeform 12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0" name="Group 39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21" name="Freeform 12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2" name="Freeform 12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1" name="Group 40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19" name="Freeform 11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0" name="Freeform 11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2" name="Group 41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17" name="Freeform 1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8" name="Freeform 1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3" name="Group 42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15" name="Freeform 11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6" name="Freeform 11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" name="Group 43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13" name="Freeform 11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4" name="Freeform 11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" name="Group 44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11" name="Freeform 11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2" name="Freeform 11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" name="Group 4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09" name="Freeform 10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0" name="Freeform 10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" name="Group 46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07" name="Freeform 1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8" name="Freeform 1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8" name="Group 47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05" name="Freeform 10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6" name="Freeform 10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9" name="Group 48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03" name="Freeform 10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4" name="Freeform 10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01" name="Freeform 10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2" name="Freeform 10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1" name="Group 5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9" name="Freeform 9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0" name="Freeform 9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2" name="Group 51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97" name="Freeform 9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8" name="Freeform 9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3" name="Group 52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5" name="Freeform 9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6" name="Freeform 9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4" name="Group 53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93" name="Freeform 9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4" name="Freeform 9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5" name="Group 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91" name="Freeform 9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2" name="Freeform 9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56" name="Freeform 5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7" name="Freeform 5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58" name="Group 57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89" name="Freeform 8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0" name="Freeform 8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" name="Group 58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87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8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" name="Group 59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85" name="Freeform 8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6" name="Freeform 8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1" name="Group 60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83" name="Freeform 8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4" name="Freeform 8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2" name="Group 6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81" name="Freeform 8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2" name="Freeform 8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3" name="Group 6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79" name="Freeform 7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0" name="Freeform 7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4" name="Group 63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77" name="Freeform 7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8" name="Freeform 7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5" name="Group 64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75" name="Freeform 7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6" name="Freeform 7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6" name="Group 65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73" name="Freeform 7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4" name="Freeform 7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7" name="Group 66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71" name="Freeform 7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2" name="Freeform 7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8" name="Group 67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69" name="Freeform 6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0" name="Freeform 6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13" name="Freeform 1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sz="4400" b="1" dirty="0">
              <a:solidFill>
                <a:srgbClr val="FFFF00"/>
              </a:solidFill>
            </a:endParaRPr>
          </a:p>
        </p:txBody>
      </p:sp>
      <p:grpSp>
        <p:nvGrpSpPr>
          <p:cNvPr id="141" name="Title 5"/>
          <p:cNvGrpSpPr>
            <a:grpSpLocks/>
          </p:cNvGrpSpPr>
          <p:nvPr/>
        </p:nvGrpSpPr>
        <p:grpSpPr bwMode="auto">
          <a:xfrm flipH="1">
            <a:off x="7467600" y="152400"/>
            <a:ext cx="1676400" cy="1782762"/>
            <a:chOff x="3115" y="0"/>
            <a:chExt cx="2170" cy="2486"/>
          </a:xfrm>
        </p:grpSpPr>
        <p:grpSp>
          <p:nvGrpSpPr>
            <p:cNvPr id="142" name="Group 141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74" name="Oval 27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5" name="Oval 27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3" name="Group 142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72" name="Oval 27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3" name="Oval 27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4" name="Group 143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70" name="Oval 26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1" name="Oval 27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5" name="Group 144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46" name="Group 14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68" name="Oval 267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69" name="Oval 268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47" name="Group 14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0" name="Group 169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266" name="Freeform 26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7" name="Freeform 26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1" name="Group 17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264" name="Freeform 26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5" name="Freeform 26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2" name="Group 171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262" name="Freeform 26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3" name="Freeform 26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3" name="Group 172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260" name="Freeform 25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1" name="Freeform 26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4" name="Group 173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258" name="Freeform 25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9" name="Freeform 25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5" name="Group 174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256" name="Freeform 25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7" name="Freeform 25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6" name="Group 17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254" name="Freeform 25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5" name="Freeform 25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7" name="Group 176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252" name="Freeform 25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3" name="Freeform 25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8" name="Group 177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250" name="Freeform 24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1" name="Freeform 25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9" name="Group 178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248" name="Freeform 24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9" name="Freeform 24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0" name="Group 179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246" name="Freeform 24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7" name="Freeform 24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1" name="Group 18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244" name="Freeform 24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5" name="Freeform 24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2" name="Group 181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242" name="Freeform 24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3" name="Freeform 24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3" name="Group 182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240" name="Freeform 23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1" name="Freeform 24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4" name="Group 183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238" name="Freeform 2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9" name="Freeform 2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5" name="Group 18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36" name="Freeform 23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7" name="Freeform 23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6" name="Group 18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34" name="Freeform 23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5" name="Freeform 23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7" name="Group 186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232" name="Freeform 23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3" name="Freeform 23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8" name="Group 187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30" name="Freeform 22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1" name="Freeform 23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9" name="Group 188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228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9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0" name="Group 18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226" name="Freeform 22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7" name="Freeform 22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191" name="Freeform 19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2" name="Freeform 19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193" name="Group 19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224" name="Freeform 22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5" name="Freeform 22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4" name="Group 193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222" name="Freeform 22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3" name="Freeform 22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5" name="Group 194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220" name="Freeform 21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1" name="Freeform 22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6" name="Group 195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218" name="Freeform 21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9" name="Freeform 21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7" name="Group 19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6" name="Freeform 21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7" name="Freeform 21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8" name="Group 1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4" name="Freeform 21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5" name="Freeform 21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9" name="Group 198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212" name="Freeform 21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3" name="Freeform 21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0" name="Group 199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210" name="Freeform 20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1" name="Freeform 21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1" name="Group 200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208" name="Freeform 2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9" name="Freeform 2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2" name="Group 201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206" name="Freeform 20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7" name="Freeform 20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3" name="Group 20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204" name="Freeform 20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5" name="Freeform 20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148" name="Freeform 14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0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1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2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3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4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5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Freeform 15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Freeform 15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Freeform 16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3" name="Freeform 16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4" name="Freeform 16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5" name="Freeform 16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6" name="Freeform 16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7" name="Freeform 16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8" name="Freeform 16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9" name="Freeform 16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276" name="Title 5"/>
          <p:cNvGrpSpPr>
            <a:grpSpLocks/>
          </p:cNvGrpSpPr>
          <p:nvPr/>
        </p:nvGrpSpPr>
        <p:grpSpPr bwMode="auto">
          <a:xfrm flipH="1">
            <a:off x="381000" y="4876800"/>
            <a:ext cx="1676400" cy="1782762"/>
            <a:chOff x="3115" y="0"/>
            <a:chExt cx="2170" cy="2486"/>
          </a:xfrm>
        </p:grpSpPr>
        <p:grpSp>
          <p:nvGrpSpPr>
            <p:cNvPr id="277" name="Group 276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09" name="Oval 40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0" name="Oval 40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8" name="Group 277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07" name="Oval 40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8" name="Oval 40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9" name="Group 278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05" name="Oval 40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6" name="Oval 40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80" name="Group 279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281" name="Group 28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03" name="Oval 402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04" name="Oval 403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82" name="Group 281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05" name="Group 304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401" name="Freeform 40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02" name="Freeform 40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6" name="Group 305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399" name="Freeform 39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00" name="Freeform 39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7" name="Group 306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397" name="Freeform 39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8" name="Freeform 39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8" name="Group 307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395" name="Freeform 39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6" name="Freeform 39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9" name="Group 308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393" name="Freeform 39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4" name="Freeform 39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0" name="Group 309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391" name="Freeform 39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2" name="Freeform 39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1" name="Group 310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389" name="Freeform 3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0" name="Freeform 3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2" name="Group 311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387" name="Freeform 38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8" name="Freeform 38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3" name="Group 312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385" name="Freeform 38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6" name="Freeform 38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4" name="Group 313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383" name="Freeform 38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4" name="Freeform 38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5" name="Group 314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381" name="Freeform 38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2" name="Freeform 38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6" name="Group 31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379" name="Freeform 37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0" name="Freeform 37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7" name="Group 316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377" name="Freeform 37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8" name="Freeform 37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8" name="Group 317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375" name="Freeform 37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6" name="Freeform 37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9" name="Group 318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373" name="Freeform 37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4" name="Freeform 37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0" name="Group 31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71" name="Freeform 37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2" name="Freeform 37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1" name="Group 32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69" name="Freeform 36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0" name="Freeform 36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2" name="Group 321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367" name="Freeform 36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8" name="Freeform 36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3" name="Group 322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65" name="Freeform 36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6" name="Freeform 36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4" name="Group 323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363" name="Freeform 36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4" name="Freeform 36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5" name="Group 32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361" name="Freeform 36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2" name="Freeform 36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326" name="Freeform 32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7" name="Freeform 32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328" name="Group 327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359" name="Freeform 35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0" name="Freeform 35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9" name="Group 328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357" name="Freeform 35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8" name="Freeform 35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0" name="Group 329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355" name="Freeform 35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6" name="Freeform 35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1" name="Group 330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353" name="Freeform 35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4" name="Freeform 35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2" name="Group 33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51" name="Freeform 35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2" name="Freeform 35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3" name="Group 33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49" name="Freeform 34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0" name="Freeform 34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4" name="Group 333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347" name="Freeform 34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8" name="Freeform 34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5" name="Group 334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345" name="Freeform 34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6" name="Freeform 34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6" name="Group 335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343" name="Freeform 34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4" name="Freeform 34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7" name="Group 336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341" name="Freeform 34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2" name="Freeform 34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8" name="Group 337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339" name="Freeform 33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0" name="Freeform 33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283" name="Freeform 28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4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5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6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7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8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9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0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1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2" name="Freeform 29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3" name="Freeform 29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4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5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6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8" name="Freeform 29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9" name="Freeform 29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0" name="Freeform 29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1" name="Freeform 30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2" name="Freeform 30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3" name="Freeform 302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4" name="Freeform 30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411" name="Title 5"/>
          <p:cNvGrpSpPr>
            <a:grpSpLocks/>
          </p:cNvGrpSpPr>
          <p:nvPr/>
        </p:nvGrpSpPr>
        <p:grpSpPr bwMode="auto">
          <a:xfrm flipH="1">
            <a:off x="7467600" y="5075238"/>
            <a:ext cx="1676400" cy="1782762"/>
            <a:chOff x="3115" y="0"/>
            <a:chExt cx="2170" cy="2486"/>
          </a:xfrm>
        </p:grpSpPr>
        <p:grpSp>
          <p:nvGrpSpPr>
            <p:cNvPr id="412" name="Group 411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544" name="Oval 54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5" name="Oval 54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3" name="Group 412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542" name="Oval 54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3" name="Oval 54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4" name="Group 413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540" name="Oval 53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1" name="Oval 54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5" name="Group 414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416" name="Group 41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538" name="Oval 537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39" name="Oval 538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417" name="Group 41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440" name="Group 439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536" name="Freeform 53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7" name="Freeform 53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1" name="Group 44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534" name="Freeform 53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5" name="Freeform 53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2" name="Group 441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532" name="Freeform 53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3" name="Freeform 53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3" name="Group 442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530" name="Freeform 52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1" name="Freeform 53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4" name="Group 443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528" name="Freeform 52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9" name="Freeform 52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5" name="Group 444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526" name="Freeform 52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7" name="Freeform 52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6" name="Group 44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524" name="Freeform 52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5" name="Freeform 52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7" name="Group 446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522" name="Freeform 52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3" name="Freeform 52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8" name="Group 447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520" name="Freeform 5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1" name="Freeform 52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9" name="Group 448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518" name="Freeform 51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9" name="Freeform 51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0" name="Group 449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516" name="Freeform 51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7" name="Freeform 51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1" name="Group 4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514" name="Freeform 51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5" name="Freeform 51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2" name="Group 451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512" name="Freeform 51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3" name="Freeform 51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3" name="Group 452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510" name="Freeform 5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1" name="Freeform 5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4" name="Group 453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508" name="Freeform 50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9" name="Freeform 50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5" name="Group 45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506" name="Freeform 50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7" name="Freeform 50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6" name="Group 45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504" name="Freeform 50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5" name="Freeform 50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7" name="Group 456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502" name="Freeform 50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3" name="Freeform 50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8" name="Group 457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500" name="Freeform 49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1" name="Freeform 50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9" name="Group 458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498" name="Freeform 49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9" name="Freeform 49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0" name="Group 45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496" name="Freeform 49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7" name="Freeform 49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461" name="Freeform 46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62" name="Freeform 46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63" name="Group 46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494" name="Freeform 49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5" name="Freeform 49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4" name="Group 463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492" name="Freeform 49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3" name="Freeform 49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5" name="Group 464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490" name="Freeform 4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1" name="Freeform 4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6" name="Group 465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488" name="Freeform 48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9" name="Freeform 48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7" name="Group 46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86" name="Freeform 48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7" name="Freeform 48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8" name="Group 46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84" name="Freeform 48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5" name="Freeform 48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9" name="Group 468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482" name="Freeform 48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3" name="Freeform 48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0" name="Group 469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480" name="Freeform 47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1" name="Freeform 48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1" name="Group 470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478" name="Freeform 47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9" name="Freeform 47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2" name="Group 471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476" name="Freeform 47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7" name="Freeform 47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3" name="Group 47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474" name="Freeform 47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5" name="Freeform 47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418" name="Freeform 41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9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0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1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2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3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4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5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6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7" name="Freeform 42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8" name="Freeform 42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9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0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1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2" name="Freeform 43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3" name="Freeform 43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4" name="Freeform 43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5" name="Freeform 43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6" name="Freeform 43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7" name="Freeform 43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8" name="Freeform 43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9" name="Freeform 43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546" name="Horizontal Scroll 545"/>
          <p:cNvSpPr/>
          <p:nvPr/>
        </p:nvSpPr>
        <p:spPr>
          <a:xfrm>
            <a:off x="228600" y="2286000"/>
            <a:ext cx="8763000" cy="21336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C. </a:t>
            </a:r>
            <a:r>
              <a:rPr lang="en-US" sz="4400" b="1" dirty="0" err="1" smtClean="0">
                <a:solidFill>
                  <a:srgbClr val="FFFF00"/>
                </a:solidFill>
              </a:rPr>
              <a:t>Hoạt</a:t>
            </a:r>
            <a:r>
              <a:rPr lang="en-US" sz="44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</a:rPr>
              <a:t>động</a:t>
            </a:r>
            <a:r>
              <a:rPr lang="en-US" sz="44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</a:rPr>
              <a:t>luyện</a:t>
            </a:r>
            <a:r>
              <a:rPr lang="en-US" sz="44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</a:rPr>
              <a:t>tập</a:t>
            </a:r>
            <a:r>
              <a:rPr lang="en-US" sz="4400" b="1" dirty="0" smtClean="0">
                <a:solidFill>
                  <a:srgbClr val="FFFF00"/>
                </a:solidFill>
              </a:rPr>
              <a:t> , </a:t>
            </a:r>
            <a:r>
              <a:rPr lang="en-US" sz="4400" b="1" dirty="0" err="1" smtClean="0">
                <a:solidFill>
                  <a:srgbClr val="FFFF00"/>
                </a:solidFill>
              </a:rPr>
              <a:t>thực</a:t>
            </a:r>
            <a:r>
              <a:rPr lang="en-US" sz="44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</a:rPr>
              <a:t>hành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" grpId="1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876800" y="1600200"/>
            <a:ext cx="3581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3886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295400"/>
            <a:ext cx="3657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457200" y="228600"/>
            <a:ext cx="3286125" cy="1114425"/>
            <a:chOff x="1320" y="10935"/>
            <a:chExt cx="5175" cy="1755"/>
          </a:xfrm>
        </p:grpSpPr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1320" y="10935"/>
              <a:ext cx="5175" cy="17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1" i="0" u="none" strike="noStrike" cap="none" normalizeH="0" baseline="0" dirty="0" err="1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Times New Roman" pitchFamily="18" charset="0"/>
                  <a:cs typeface="Arial" pitchFamily="34" charset="0"/>
                </a:rPr>
                <a:t>Bài</a:t>
              </a:r>
              <a:r>
                <a:rPr kumimoji="0" lang="en-US" sz="4800" b="1" i="0" u="none" strike="noStrike" cap="none" normalizeH="0" baseline="0" dirty="0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Times New Roman" pitchFamily="18" charset="0"/>
                  <a:cs typeface="Arial" pitchFamily="34" charset="0"/>
                </a:rPr>
                <a:t> 1.        ?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3990" y="10935"/>
              <a:ext cx="1530" cy="13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1" i="0" u="none" strike="noStrike" cap="none" normalizeH="0" baseline="0" dirty="0" err="1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Times New Roman" pitchFamily="18" charset="0"/>
                  <a:cs typeface="Arial" pitchFamily="34" charset="0"/>
                </a:rPr>
                <a:t>Số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1287172" y="5410200"/>
            <a:ext cx="3286125" cy="1114425"/>
            <a:chOff x="1320" y="10935"/>
            <a:chExt cx="5175" cy="1755"/>
          </a:xfrm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1320" y="10935"/>
              <a:ext cx="5175" cy="17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4800" b="1" dirty="0" smtClean="0">
                  <a:solidFill>
                    <a:srgbClr val="1F497D"/>
                  </a:solidFill>
                  <a:latin typeface="Times New Roman" pitchFamily="18" charset="0"/>
                  <a:cs typeface="Arial" pitchFamily="34" charset="0"/>
                </a:rPr>
                <a:t>2 + 1 =     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4560" y="11055"/>
              <a:ext cx="1530" cy="13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4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?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5257800" y="5410200"/>
            <a:ext cx="3286125" cy="1114425"/>
            <a:chOff x="1320" y="10935"/>
            <a:chExt cx="5175" cy="1755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1320" y="10935"/>
              <a:ext cx="5175" cy="17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4800" b="1" dirty="0" smtClean="0">
                  <a:solidFill>
                    <a:srgbClr val="1F497D"/>
                  </a:solidFill>
                  <a:latin typeface="Times New Roman" pitchFamily="18" charset="0"/>
                  <a:cs typeface="Arial" pitchFamily="34" charset="0"/>
                </a:rPr>
                <a:t>2 + 2 =     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4560" y="11055"/>
              <a:ext cx="1530" cy="13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48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?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276600" y="5410200"/>
            <a:ext cx="1143000" cy="9906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39000" y="5410200"/>
            <a:ext cx="1143000" cy="9906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249362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CG1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314286" cy="22761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3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5400000">
            <a:off x="6586009" y="386292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Picture 5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0800000">
            <a:off x="6199717" y="4686300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Picture 6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6200000">
            <a:off x="-386290" y="4300008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WordArt 2" descr="AN095"/>
          <p:cNvSpPr>
            <a:spLocks noChangeArrowheads="1" noChangeShapeType="1" noTextEdit="1"/>
          </p:cNvSpPr>
          <p:nvPr/>
        </p:nvSpPr>
        <p:spPr bwMode="auto">
          <a:xfrm>
            <a:off x="533400" y="685800"/>
            <a:ext cx="7189788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Vogue"/>
              </a:rPr>
              <a:t>Trò chơi: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Vogue"/>
              </a:rPr>
              <a:t>Ai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Vogue"/>
              </a:rPr>
              <a:t>nhanh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Vogue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.VnVogue"/>
              </a:rPr>
              <a:t>hơn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latin typeface=".VnVogue"/>
            </a:endParaRPr>
          </a:p>
        </p:txBody>
      </p:sp>
      <p:pic>
        <p:nvPicPr>
          <p:cNvPr id="96259" name="Picture 3" descr="AN104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352800"/>
            <a:ext cx="33528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nao ai ngoan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438400" y="36576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695059t4d7nfe8k3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038600"/>
            <a:ext cx="1371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9" fill="hold"/>
                                        <p:tgtEl>
                                          <p:spTgt spid="10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3429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81000"/>
            <a:ext cx="3124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810000" y="2286000"/>
            <a:ext cx="17526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+ 2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0" y="4419600"/>
            <a:ext cx="17526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+ 1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3429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2400"/>
            <a:ext cx="3124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219200" y="5486400"/>
            <a:ext cx="17526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+ 2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5562600"/>
            <a:ext cx="17526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+ 1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09600" y="609600"/>
            <a:ext cx="8382000" cy="3733800"/>
          </a:xfrm>
          <a:prstGeom prst="cloudCallout">
            <a:avLst>
              <a:gd name="adj1" fmla="val -51163"/>
              <a:gd name="adj2" fmla="val 1120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 flipH="1">
            <a:off x="0" y="0"/>
            <a:ext cx="1143000" cy="1752599"/>
            <a:chOff x="3115" y="0"/>
            <a:chExt cx="2170" cy="2486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36" name="Oval 13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7" name="Oval 13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34" name="Oval 13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5" name="Oval 13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32" name="Oval 13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" name="Oval 13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30" name="Oval 12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1" name="Oval 13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2" name="Group 31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28" name="Freeform 127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9" name="Freeform 128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" name="Group 32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26" name="Freeform 125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7" name="Freeform 126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4" name="Group 3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24" name="Freeform 123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5" name="Freeform 124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5" name="Group 34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22" name="Freeform 121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3" name="Freeform 122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6" name="Group 35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20" name="Freeform 119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1" name="Freeform 120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7" name="Group 36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18" name="Freeform 117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9" name="Freeform 118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8" name="Group 37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16" name="Freeform 115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7" name="Freeform 116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9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14" name="Freeform 113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5" name="Freeform 114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0" name="Group 39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12" name="Freeform 111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3" name="Freeform 112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1" name="Group 40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10" name="Freeform 109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1" name="Freeform 110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2" name="Group 41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08" name="Freeform 107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9" name="Freeform 108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3" name="Group 4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06" name="Freeform 105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7" name="Freeform 106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" name="Group 4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04" name="Freeform 103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5" name="Freeform 104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" name="Group 44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02" name="Freeform 101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3" name="Freeform 102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" name="Group 45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00" name="Freeform 99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1" name="Freeform 100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" name="Group 46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8" name="Freeform 97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9" name="Freeform 98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8" name="Group 4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6" name="Freeform 95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7" name="Freeform 96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9" name="Group 4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94" name="Freeform 93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5" name="Freeform 94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2" name="Freeform 91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3" name="Freeform 92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1" name="Group 50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90" name="Freeform 89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1" name="Freeform 90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2" name="Group 51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88" name="Freeform 87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9" name="Freeform 88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53" name="Freeform 5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55" name="Group 54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86" name="Freeform 8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7" name="Freeform 8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6" name="Group 5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84" name="Freeform 8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5" name="Freeform 8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7" name="Group 56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82" name="Freeform 8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3" name="Freeform 8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" name="Group 57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80" name="Freeform 7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1" name="Freeform 8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" name="Group 58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78" name="Freeform 7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9" name="Freeform 7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" name="Group 5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76" name="Freeform 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7" name="Freeform 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1" name="Group 6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74" name="Freeform 7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5" name="Freeform 7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2" name="Group 61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72" name="Freeform 7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3" name="Freeform 7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3" name="Group 62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70" name="Freeform 6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1" name="Freeform 7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4" name="Group 63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68" name="Freeform 6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9" name="Freeform 6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5" name="Group 64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66" name="Freeform 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7" name="Freeform 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10" name="Freeform 9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38" name="Group 137"/>
          <p:cNvGrpSpPr>
            <a:grpSpLocks/>
          </p:cNvGrpSpPr>
          <p:nvPr/>
        </p:nvGrpSpPr>
        <p:grpSpPr bwMode="auto">
          <a:xfrm flipH="1">
            <a:off x="8001000" y="5105401"/>
            <a:ext cx="1143000" cy="1752599"/>
            <a:chOff x="3115" y="0"/>
            <a:chExt cx="2170" cy="2486"/>
          </a:xfrm>
        </p:grpSpPr>
        <p:grpSp>
          <p:nvGrpSpPr>
            <p:cNvPr id="139" name="Group 13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71" name="Oval 27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2" name="Oval 27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0" name="Group 139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69" name="Oval 26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0" name="Oval 26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1" name="Group 140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67" name="Oval 26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8" name="Oval 26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2" name="Group 141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43" name="Group 142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65" name="Oval 26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66" name="Oval 26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44" name="Group 143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67" name="Group 166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263" name="Freeform 262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4" name="Freeform 263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68" name="Group 167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261" name="Freeform 260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2" name="Freeform 261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69" name="Group 168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259" name="Freeform 258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0" name="Freeform 259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0" name="Group 169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257" name="Freeform 256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8" name="Freeform 257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1" name="Group 170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255" name="Freeform 254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6" name="Freeform 255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2" name="Group 171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253" name="Freeform 252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4" name="Freeform 253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3" name="Group 172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251" name="Freeform 250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2" name="Freeform 251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4" name="Group 17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249" name="Freeform 248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0" name="Freeform 249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5" name="Group 174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247" name="Freeform 246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8" name="Freeform 247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6" name="Group 175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245" name="Freeform 244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6" name="Freeform 245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7" name="Group 176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243" name="Freeform 242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4" name="Freeform 243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8" name="Group 17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241" name="Freeform 240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2" name="Freeform 241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9" name="Group 178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239" name="Freeform 238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0" name="Freeform 239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0" name="Group 179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237" name="Freeform 236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8" name="Freeform 237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1" name="Group 180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235" name="Freeform 234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6" name="Freeform 235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2" name="Group 181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33" name="Freeform 232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4" name="Freeform 233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3" name="Group 18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31" name="Freeform 230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2" name="Freeform 231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4" name="Group 183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229" name="Freeform 228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0" name="Freeform 229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5" name="Group 184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27" name="Freeform 226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8" name="Freeform 227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6" name="Group 185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225" name="Freeform 224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6" name="Freeform 225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7" name="Group 186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223" name="Freeform 222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4" name="Freeform 223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188" name="Freeform 18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9" name="Freeform 18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190" name="Group 189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221" name="Freeform 22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2" name="Freeform 22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1" name="Group 190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219" name="Freeform 21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0" name="Freeform 21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2" name="Group 191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217" name="Freeform 21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8" name="Freeform 21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3" name="Group 192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215" name="Freeform 21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6" name="Freeform 21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4" name="Group 193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3" name="Freeform 21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4" name="Freeform 21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5" name="Group 19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1" name="Freeform 21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2" name="Freeform 21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6" name="Group 195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209" name="Freeform 20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0" name="Freeform 20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7" name="Group 196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207" name="Freeform 20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8" name="Freeform 20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8" name="Group 197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205" name="Freeform 20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6" name="Freeform 20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9" name="Group 198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203" name="Freeform 20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4" name="Freeform 20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0" name="Group 199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201" name="Freeform 20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2" name="Freeform 20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145" name="Freeform 144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6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7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8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0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1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2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3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4" name="Freeform 153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5" name="Freeform 154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Freeform 158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Freeform 159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Freeform 160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Freeform 161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3" name="Freeform 162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4" name="Freeform 163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5" name="Freeform 164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6" name="Freeform 165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273" name="Group 272"/>
          <p:cNvGrpSpPr>
            <a:grpSpLocks/>
          </p:cNvGrpSpPr>
          <p:nvPr/>
        </p:nvGrpSpPr>
        <p:grpSpPr bwMode="auto">
          <a:xfrm flipH="1">
            <a:off x="8001000" y="0"/>
            <a:ext cx="1143000" cy="1752599"/>
            <a:chOff x="3115" y="0"/>
            <a:chExt cx="2170" cy="2486"/>
          </a:xfrm>
        </p:grpSpPr>
        <p:grpSp>
          <p:nvGrpSpPr>
            <p:cNvPr id="274" name="Group 27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06" name="Oval 40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7" name="Oval 40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5" name="Group 274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04" name="Oval 40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5" name="Oval 40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6" name="Group 275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02" name="Oval 40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3" name="Oval 40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7" name="Group 276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278" name="Group 277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00" name="Oval 39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01" name="Oval 40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79" name="Group 278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02" name="Group 301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398" name="Freeform 397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9" name="Freeform 398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3" name="Group 302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396" name="Freeform 395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7" name="Freeform 396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4" name="Group 30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394" name="Freeform 393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5" name="Freeform 394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5" name="Group 304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392" name="Freeform 391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3" name="Freeform 392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6" name="Group 305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390" name="Freeform 389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1" name="Freeform 390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7" name="Group 306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388" name="Freeform 387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9" name="Freeform 388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8" name="Group 307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386" name="Freeform 385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7" name="Freeform 386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9" name="Group 30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384" name="Freeform 383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5" name="Freeform 384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0" name="Group 309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382" name="Freeform 381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3" name="Freeform 382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1" name="Group 310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380" name="Freeform 379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1" name="Freeform 380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2" name="Group 311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378" name="Freeform 377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9" name="Freeform 378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3" name="Group 31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376" name="Freeform 375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7" name="Freeform 376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4" name="Group 31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374" name="Freeform 373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5" name="Freeform 374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5" name="Group 314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372" name="Freeform 371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3" name="Freeform 372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6" name="Group 315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370" name="Freeform 369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1" name="Freeform 370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7" name="Group 316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68" name="Freeform 367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9" name="Freeform 368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8" name="Group 3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66" name="Freeform 365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7" name="Freeform 366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9" name="Group 31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364" name="Freeform 363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5" name="Freeform 364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0" name="Group 319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62" name="Freeform 361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3" name="Freeform 362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1" name="Group 320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360" name="Freeform 359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1" name="Freeform 360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2" name="Group 321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358" name="Freeform 357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9" name="Freeform 358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323" name="Freeform 32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4" name="Freeform 32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325" name="Group 324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356" name="Freeform 35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7" name="Freeform 35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6" name="Group 32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354" name="Freeform 35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5" name="Freeform 35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7" name="Group 326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352" name="Freeform 35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3" name="Freeform 35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8" name="Group 327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350" name="Freeform 34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1" name="Freeform 35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9" name="Group 328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48" name="Freeform 3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9" name="Freeform 3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0" name="Group 32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46" name="Freeform 34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7" name="Freeform 34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1" name="Group 33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344" name="Freeform 34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5" name="Freeform 34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2" name="Group 331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342" name="Freeform 34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3" name="Freeform 34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3" name="Group 332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340" name="Freeform 33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1" name="Freeform 34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4" name="Group 333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338" name="Freeform 33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39" name="Freeform 33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5" name="Group 334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336" name="Freeform 33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37" name="Freeform 33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280" name="Freeform 279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1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2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3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4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5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6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7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8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9" name="Freeform 288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0" name="Freeform 289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1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2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3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4" name="Freeform 293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5" name="Freeform 294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6" name="Freeform 295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8" name="Freeform 297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9" name="Freeform 298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0" name="Freeform 299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1" name="Freeform 300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408" name="Group 407"/>
          <p:cNvGrpSpPr>
            <a:grpSpLocks/>
          </p:cNvGrpSpPr>
          <p:nvPr/>
        </p:nvGrpSpPr>
        <p:grpSpPr bwMode="auto">
          <a:xfrm flipH="1">
            <a:off x="0" y="5105401"/>
            <a:ext cx="1143000" cy="1752599"/>
            <a:chOff x="3115" y="0"/>
            <a:chExt cx="2170" cy="2486"/>
          </a:xfrm>
        </p:grpSpPr>
        <p:grpSp>
          <p:nvGrpSpPr>
            <p:cNvPr id="409" name="Group 40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541" name="Oval 54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2" name="Oval 54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0" name="Group 409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539" name="Oval 53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0" name="Oval 53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1" name="Group 410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537" name="Oval 53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8" name="Oval 53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2" name="Group 411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413" name="Group 412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535" name="Oval 53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36" name="Oval 53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414" name="Group 413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437" name="Group 436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533" name="Freeform 532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4" name="Freeform 533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38" name="Group 437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531" name="Freeform 530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2" name="Freeform 531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39" name="Group 438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529" name="Freeform 528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0" name="Freeform 529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0" name="Group 439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527" name="Freeform 526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8" name="Freeform 527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1" name="Group 440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525" name="Freeform 524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6" name="Freeform 525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2" name="Group 441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523" name="Freeform 522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4" name="Freeform 523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3" name="Group 442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521" name="Freeform 520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2" name="Freeform 521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4" name="Group 44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519" name="Freeform 518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0" name="Freeform 519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5" name="Group 444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517" name="Freeform 516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8" name="Freeform 517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6" name="Group 445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515" name="Freeform 514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6" name="Freeform 515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7" name="Group 446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513" name="Freeform 512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4" name="Freeform 513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8" name="Group 44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511" name="Freeform 510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2" name="Freeform 511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9" name="Group 448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509" name="Freeform 508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0" name="Freeform 509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0" name="Group 449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507" name="Freeform 506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8" name="Freeform 507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1" name="Group 450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505" name="Freeform 504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6" name="Freeform 505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2" name="Group 451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503" name="Freeform 502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4" name="Freeform 503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3" name="Group 45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501" name="Freeform 500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2" name="Freeform 501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4" name="Group 453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499" name="Freeform 498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0" name="Freeform 499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5" name="Group 454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97" name="Freeform 496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8" name="Freeform 497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6" name="Group 455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495" name="Freeform 494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6" name="Freeform 495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7" name="Group 456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493" name="Freeform 492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4" name="Freeform 493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458" name="Freeform 45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59" name="Freeform 45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60" name="Group 459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491" name="Freeform 49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2" name="Freeform 49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1" name="Group 460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489" name="Freeform 48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0" name="Freeform 48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2" name="Group 461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487" name="Freeform 48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8" name="Freeform 48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3" name="Group 462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485" name="Freeform 48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6" name="Freeform 48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4" name="Group 463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83" name="Freeform 48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4" name="Freeform 48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5" name="Group 46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81" name="Freeform 48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2" name="Freeform 48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6" name="Group 465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479" name="Freeform 47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0" name="Freeform 4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7" name="Group 466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477" name="Freeform 47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8" name="Freeform 47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8" name="Group 467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475" name="Freeform 47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6" name="Freeform 47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9" name="Group 468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473" name="Freeform 47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4" name="Freeform 47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0" name="Group 469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471" name="Freeform 47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2" name="Freeform 47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415" name="Freeform 414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6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7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8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9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0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1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2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3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4" name="Freeform 423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5" name="Freeform 424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6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7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8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9" name="Freeform 428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0" name="Freeform 429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1" name="Freeform 430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2" name="Freeform 431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3" name="Freeform 432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4" name="Freeform 433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5" name="Freeform 434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6" name="Freeform 435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04800" y="1447800"/>
            <a:ext cx="8839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438400"/>
            <a:ext cx="6324600" cy="36877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39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1600200" y="914400"/>
            <a:ext cx="5943600" cy="2895600"/>
          </a:xfrm>
          <a:prstGeom prst="cloudCallout">
            <a:avLst>
              <a:gd name="adj1" fmla="val -50419"/>
              <a:gd name="adj2" fmla="val 1339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3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12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5400000">
            <a:off x="6586008" y="386291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4" name="Picture 13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0800000">
            <a:off x="6199717" y="4686300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5" name="Picture 14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6200000">
            <a:off x="-386291" y="4300009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3000" cy="1470025"/>
          </a:xfrm>
        </p:spPr>
        <p:txBody>
          <a:bodyPr>
            <a:normAutofit/>
          </a:bodyPr>
          <a:lstStyle/>
          <a:p>
            <a:r>
              <a:rPr lang="en-US" altLang="en-US" sz="40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altLang="en-US" sz="4000" b="1" i="1" dirty="0" err="1" smtClean="0">
                <a:latin typeface="Times New Roman" pitchFamily="18" charset="0"/>
                <a:cs typeface="Times New Roman" pitchFamily="18" charset="0"/>
              </a:rPr>
              <a:t>tháng</a:t>
            </a:r>
            <a: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40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  <a:t> 2020</a:t>
            </a:r>
            <a:b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000" b="1" i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0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u="sng" dirty="0"/>
          </a:p>
        </p:txBody>
      </p:sp>
      <p:grpSp>
        <p:nvGrpSpPr>
          <p:cNvPr id="146" name="Subtitle 145"/>
          <p:cNvGrpSpPr>
            <a:grpSpLocks noGrp="1"/>
          </p:cNvGrpSpPr>
          <p:nvPr>
            <p:ph type="subTitle" idx="1"/>
          </p:nvPr>
        </p:nvGrpSpPr>
        <p:grpSpPr bwMode="auto">
          <a:xfrm flipH="1">
            <a:off x="0" y="152400"/>
            <a:ext cx="838200" cy="1828800"/>
            <a:chOff x="3115" y="0"/>
            <a:chExt cx="2170" cy="2486"/>
          </a:xfrm>
        </p:grpSpPr>
        <p:grpSp>
          <p:nvGrpSpPr>
            <p:cNvPr id="147" name="Group 146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79" name="Oval 27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0" name="Oval 27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8" name="Group 147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77" name="Oval 27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8" name="Oval 27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9" name="Group 148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75" name="Oval 27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6" name="Oval 27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50" name="Group 149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51" name="Group 15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73" name="Oval 272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4" name="Oval 273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52" name="Group 151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5" name="Group 174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271" name="Freeform 2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72" name="Freeform 2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6" name="Group 175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269" name="Freeform 26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70" name="Freeform 26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7" name="Group 176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267" name="Freeform 26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8" name="Freeform 26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8" name="Group 177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265" name="Freeform 26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6" name="Freeform 26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9" name="Group 178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263" name="Freeform 26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4" name="Freeform 26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0" name="Group 179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261" name="Freeform 26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2" name="Freeform 26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1" name="Group 180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259" name="Freeform 25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0" name="Freeform 25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2" name="Group 181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257" name="Freeform 25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8" name="Freeform 25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3" name="Group 182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255" name="Freeform 25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6" name="Freeform 25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4" name="Group 183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253" name="Freeform 25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4" name="Freeform 25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5" name="Group 184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251" name="Freeform 25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2" name="Freeform 25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6" name="Group 18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249" name="Freeform 24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0" name="Freeform 24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7" name="Group 186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247" name="Freeform 24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8" name="Freeform 24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8" name="Group 187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245" name="Freeform 24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6" name="Freeform 24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9" name="Group 188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243" name="Freeform 24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4" name="Freeform 24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0" name="Group 18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41" name="Freeform 2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2" name="Freeform 2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1" name="Group 19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39" name="Freeform 23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0" name="Freeform 23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2" name="Group 191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237" name="Freeform 23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8" name="Freeform 23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3" name="Group 192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35" name="Freeform 23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6" name="Freeform 23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4" name="Group 193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233" name="Freeform 23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4" name="Freeform 23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5" name="Group 19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231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2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196" name="Freeform 19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7" name="Freeform 19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198" name="Group 197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229" name="Freeform 22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0" name="Freeform 22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9" name="Group 198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227" name="Freeform 22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8" name="Freeform 22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0" name="Group 199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225" name="Freeform 22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6" name="Freeform 22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1" name="Group 200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223" name="Freeform 22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4" name="Freeform 22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2" name="Group 20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21" name="Freeform 22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2" name="Freeform 22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3" name="Group 20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9" name="Freeform 21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0" name="Freeform 21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4" name="Group 203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217" name="Freeform 21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8" name="Freeform 21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5" name="Group 204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215" name="Freeform 21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6" name="Freeform 21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6" name="Group 205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213" name="Freeform 21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4" name="Freeform 21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7" name="Group 206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211" name="Freeform 2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2" name="Freeform 2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8" name="Group 207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209" name="Freeform 20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0" name="Freeform 20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153" name="Freeform 15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4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5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Freeform 16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3" name="Freeform 16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4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5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6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7" name="Freeform 16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8" name="Freeform 16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9" name="Freeform 16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0" name="Freeform 16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1" name="Freeform 17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2" name="Freeform 17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3" name="Freeform 172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4" name="Freeform 17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8" name="Explosion 2 7"/>
          <p:cNvSpPr/>
          <p:nvPr/>
        </p:nvSpPr>
        <p:spPr>
          <a:xfrm>
            <a:off x="304800" y="1676400"/>
            <a:ext cx="8839200" cy="49530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1" name="Subtitle 145"/>
          <p:cNvGrpSpPr>
            <a:grpSpLocks/>
          </p:cNvGrpSpPr>
          <p:nvPr/>
        </p:nvGrpSpPr>
        <p:grpSpPr bwMode="auto">
          <a:xfrm flipH="1">
            <a:off x="8305800" y="0"/>
            <a:ext cx="838200" cy="1828800"/>
            <a:chOff x="3115" y="0"/>
            <a:chExt cx="2170" cy="2486"/>
          </a:xfrm>
        </p:grpSpPr>
        <p:grpSp>
          <p:nvGrpSpPr>
            <p:cNvPr id="282" name="Group 281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14" name="Oval 41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5" name="Oval 41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83" name="Group 282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12" name="Oval 41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3" name="Oval 41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84" name="Group 283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10" name="Oval 40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1" name="Oval 41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85" name="Group 284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286" name="Group 28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08" name="Oval 407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09" name="Oval 408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87" name="Group 28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10" name="Group 309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406" name="Freeform 40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07" name="Freeform 40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1" name="Group 31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404" name="Freeform 40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05" name="Freeform 40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2" name="Group 311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402" name="Freeform 40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03" name="Freeform 40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3" name="Group 312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400" name="Freeform 39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01" name="Freeform 40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4" name="Group 313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398" name="Freeform 39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9" name="Freeform 39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5" name="Group 314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396" name="Freeform 39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7" name="Freeform 39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6" name="Group 31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394" name="Freeform 39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5" name="Freeform 39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7" name="Group 316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392" name="Freeform 3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3" name="Freeform 3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8" name="Group 317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390" name="Freeform 38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1" name="Freeform 39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9" name="Group 318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388" name="Freeform 38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9" name="Freeform 38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0" name="Group 319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386" name="Freeform 38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7" name="Freeform 38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1" name="Group 32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384" name="Freeform 38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5" name="Freeform 38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2" name="Group 321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382" name="Freeform 38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3" name="Freeform 38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3" name="Group 322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380" name="Freeform 37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1" name="Freeform 38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4" name="Group 323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378" name="Freeform 37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9" name="Freeform 37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5" name="Group 32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76" name="Freeform 37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7" name="Freeform 37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6" name="Group 32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74" name="Freeform 37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5" name="Freeform 37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7" name="Group 326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372" name="Freeform 37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3" name="Freeform 37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8" name="Group 327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70" name="Freeform 36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1" name="Freeform 37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9" name="Group 328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368" name="Freeform 36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9" name="Freeform 36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0" name="Group 3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366" name="Freeform 36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7" name="Freeform 36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331" name="Freeform 33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32" name="Freeform 33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333" name="Group 33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364" name="Freeform 36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5" name="Freeform 36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4" name="Group 333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362" name="Freeform 36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3" name="Freeform 36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5" name="Group 334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360" name="Freeform 35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1" name="Freeform 36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6" name="Group 335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358" name="Freeform 35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9" name="Freeform 35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7" name="Group 33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56" name="Freeform 35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7" name="Freeform 35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8" name="Group 33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54" name="Freeform 35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5" name="Freeform 35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9" name="Group 338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352" name="Freeform 35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3" name="Freeform 35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40" name="Group 339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350" name="Freeform 34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1" name="Freeform 35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41" name="Group 340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348" name="Freeform 34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9" name="Freeform 34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42" name="Group 341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346" name="Freeform 34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7" name="Freeform 34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43" name="Group 34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344" name="Freeform 34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5" name="Freeform 34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288" name="Freeform 28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9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0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1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2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3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4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5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6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8" name="Freeform 29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9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0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1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2" name="Freeform 30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3" name="Freeform 30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4" name="Freeform 30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5" name="Freeform 30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6" name="Freeform 30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7" name="Freeform 30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8" name="Freeform 30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9" name="Freeform 30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416" name="Subtitle 145"/>
          <p:cNvGrpSpPr>
            <a:grpSpLocks/>
          </p:cNvGrpSpPr>
          <p:nvPr/>
        </p:nvGrpSpPr>
        <p:grpSpPr bwMode="auto">
          <a:xfrm flipH="1">
            <a:off x="7772400" y="5029200"/>
            <a:ext cx="1371600" cy="1828800"/>
            <a:chOff x="3115" y="0"/>
            <a:chExt cx="2170" cy="2486"/>
          </a:xfrm>
        </p:grpSpPr>
        <p:grpSp>
          <p:nvGrpSpPr>
            <p:cNvPr id="417" name="Group 416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549" name="Oval 54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0" name="Oval 54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8" name="Group 417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547" name="Oval 54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8" name="Oval 54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9" name="Group 418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545" name="Oval 54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6" name="Oval 54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20" name="Group 419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421" name="Group 42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543" name="Oval 542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44" name="Oval 543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422" name="Group 421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445" name="Group 444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541" name="Freeform 54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42" name="Freeform 54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6" name="Group 445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539" name="Freeform 53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40" name="Freeform 53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7" name="Group 446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537" name="Freeform 53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8" name="Freeform 53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8" name="Group 447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535" name="Freeform 53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6" name="Freeform 53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9" name="Group 448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533" name="Freeform 53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4" name="Freeform 53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0" name="Group 449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531" name="Freeform 53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2" name="Freeform 53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1" name="Group 450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529" name="Freeform 52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0" name="Freeform 52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2" name="Group 451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527" name="Freeform 52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8" name="Freeform 52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3" name="Group 452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525" name="Freeform 52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6" name="Freeform 52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4" name="Group 453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523" name="Freeform 5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4" name="Freeform 5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5" name="Group 454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521" name="Freeform 52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2" name="Freeform 52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6" name="Group 45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519" name="Freeform 51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0" name="Freeform 51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7" name="Group 456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517" name="Freeform 51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8" name="Freeform 51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8" name="Group 457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515" name="Freeform 51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6" name="Freeform 51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9" name="Group 458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513" name="Freeform 5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4" name="Freeform 5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0" name="Group 45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511" name="Freeform 51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2" name="Freeform 51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1" name="Group 46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509" name="Freeform 50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0" name="Freeform 50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2" name="Group 461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507" name="Freeform 50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8" name="Freeform 50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3" name="Group 462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505" name="Freeform 50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6" name="Freeform 50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4" name="Group 463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503" name="Freeform 50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4" name="Freeform 50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5" name="Group 46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501" name="Freeform 50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2" name="Freeform 50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466" name="Freeform 46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67" name="Freeform 46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68" name="Group 467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499" name="Freeform 49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0" name="Freeform 49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9" name="Group 468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497" name="Freeform 49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8" name="Freeform 49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0" name="Group 469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495" name="Freeform 49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6" name="Freeform 49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1" name="Group 470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493" name="Freeform 4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4" name="Freeform 4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2" name="Group 4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91" name="Freeform 49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2" name="Freeform 49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3" name="Group 47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89" name="Freeform 48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0" name="Freeform 48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4" name="Group 473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487" name="Freeform 48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8" name="Freeform 48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5" name="Group 474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485" name="Freeform 48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6" name="Freeform 48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6" name="Group 475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483" name="Freeform 48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4" name="Freeform 48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7" name="Group 476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481" name="Freeform 48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2" name="Freeform 48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8" name="Group 477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479" name="Freeform 47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0" name="Freeform 47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423" name="Freeform 42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4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5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6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7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8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9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0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1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2" name="Freeform 43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3" name="Freeform 43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4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5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6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7" name="Freeform 43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8" name="Freeform 43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9" name="Freeform 43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0" name="Freeform 43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1" name="Freeform 44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2" name="Freeform 44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3" name="Freeform 442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4" name="Freeform 44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551" name="Subtitle 145"/>
          <p:cNvGrpSpPr>
            <a:grpSpLocks/>
          </p:cNvGrpSpPr>
          <p:nvPr/>
        </p:nvGrpSpPr>
        <p:grpSpPr bwMode="auto">
          <a:xfrm flipH="1">
            <a:off x="0" y="5029200"/>
            <a:ext cx="1371600" cy="1828800"/>
            <a:chOff x="3115" y="0"/>
            <a:chExt cx="2170" cy="2486"/>
          </a:xfrm>
        </p:grpSpPr>
        <p:grpSp>
          <p:nvGrpSpPr>
            <p:cNvPr id="552" name="Group 551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684" name="Oval 68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5" name="Oval 68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553" name="Group 552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682" name="Oval 68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3" name="Oval 68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554" name="Group 553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680" name="Oval 67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1" name="Oval 68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555" name="Group 554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556" name="Group 55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678" name="Oval 677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79" name="Oval 678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557" name="Group 55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580" name="Group 579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676" name="Freeform 67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77" name="Freeform 67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1" name="Group 58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674" name="Freeform 6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75" name="Freeform 6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2" name="Group 581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672" name="Freeform 67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73" name="Freeform 67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3" name="Group 582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670" name="Freeform 66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71" name="Freeform 67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4" name="Group 583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668" name="Freeform 66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69" name="Freeform 66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5" name="Group 584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666" name="Freeform 66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67" name="Freeform 66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6" name="Group 58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664" name="Freeform 66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65" name="Freeform 66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7" name="Group 586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662" name="Freeform 66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63" name="Freeform 66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8" name="Group 587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660" name="Freeform 65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61" name="Freeform 66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9" name="Group 588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658" name="Freeform 65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59" name="Freeform 65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0" name="Group 589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656" name="Freeform 65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57" name="Freeform 65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1" name="Group 59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654" name="Freeform 65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55" name="Freeform 65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2" name="Group 591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652" name="Freeform 65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53" name="Freeform 65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3" name="Group 592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650" name="Freeform 64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51" name="Freeform 65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4" name="Group 593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648" name="Freeform 64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49" name="Freeform 64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5" name="Group 59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646" name="Freeform 64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47" name="Freeform 64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6" name="Group 59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644" name="Freeform 6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45" name="Freeform 6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7" name="Group 596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642" name="Freeform 64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43" name="Freeform 64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8" name="Group 597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640" name="Freeform 63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41" name="Freeform 64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9" name="Group 598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638" name="Freeform 63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39" name="Freeform 63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0" name="Group 59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636" name="Freeform 63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37" name="Freeform 63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601" name="Freeform 60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602" name="Freeform 60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603" name="Group 60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634" name="Freeform 63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35" name="Freeform 63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4" name="Group 603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632" name="Freeform 63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33" name="Freeform 63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5" name="Group 604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630" name="Freeform 62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31" name="Freeform 63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6" name="Group 605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628" name="Freeform 62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29" name="Freeform 62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7" name="Group 60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626" name="Freeform 62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27" name="Freeform 62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8" name="Group 60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624" name="Freeform 62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25" name="Freeform 62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9" name="Group 608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622" name="Freeform 62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23" name="Freeform 62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10" name="Group 609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620" name="Freeform 61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21" name="Freeform 62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11" name="Group 610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618" name="Freeform 61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19" name="Freeform 61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12" name="Group 611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616" name="Freeform 61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17" name="Freeform 61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13" name="Group 61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614" name="Freeform 6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15" name="Freeform 6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558" name="Freeform 55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9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0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1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2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3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4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5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6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7" name="Freeform 56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8" name="Freeform 56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9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0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1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2" name="Freeform 57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3" name="Freeform 57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4" name="Freeform 57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5" name="Freeform 57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6" name="Freeform 57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7" name="Freeform 57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8" name="Freeform 57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9" name="Freeform 57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12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5400000">
            <a:off x="6586008" y="386291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4" name="Picture 13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0800000">
            <a:off x="6199717" y="4686300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5" name="Picture 14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6200000">
            <a:off x="-386291" y="4300009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Toan-1-Trang37-3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7924800" cy="655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5257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61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895600" y="5257800"/>
            <a:ext cx="38862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+ 1 = 3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12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5400000">
            <a:off x="6586008" y="386291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4" name="Picture 13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0800000">
            <a:off x="6199717" y="4686300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5" name="Picture 14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6200000">
            <a:off x="-386291" y="4300009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Toan-1-Trang37-1B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304800"/>
            <a:ext cx="8382000" cy="6248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12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5400000">
            <a:off x="6586008" y="386291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4" name="Picture 13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0800000">
            <a:off x="6199717" y="4686300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5" name="Picture 14" descr="CG1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6200000">
            <a:off x="-386291" y="4300009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743200" y="5029200"/>
            <a:ext cx="38862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+ 3 = 5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Title 4"/>
          <p:cNvGrpSpPr>
            <a:grpSpLocks noGrp="1"/>
          </p:cNvGrpSpPr>
          <p:nvPr>
            <p:ph type="title"/>
          </p:nvPr>
        </p:nvGrpSpPr>
        <p:grpSpPr bwMode="auto">
          <a:xfrm flipH="1">
            <a:off x="457200" y="274638"/>
            <a:ext cx="1524000" cy="2163762"/>
            <a:chOff x="3115" y="0"/>
            <a:chExt cx="2170" cy="2486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38" name="Oval 13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9" name="Oval 13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36" name="Oval 13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7" name="Oval 13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34" name="Oval 13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5" name="Oval 13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32" name="Oval 131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3" name="Oval 132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4" name="Group 33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30" name="Freeform 129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31" name="Freeform 130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5" name="Group 34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28" name="Freeform 127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9" name="Freeform 128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6" name="Group 35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26" name="Freeform 125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7" name="Freeform 126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7" name="Group 3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24" name="Freeform 123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5" name="Freeform 124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8" name="Group 37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22" name="Freeform 121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3" name="Freeform 122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9" name="Group 38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20" name="Freeform 119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1" name="Freeform 120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0" name="Group 39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18" name="Freeform 117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9" name="Freeform 118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1" name="Group 4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16" name="Freeform 115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7" name="Freeform 116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2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14" name="Freeform 113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5" name="Freeform 114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3" name="Group 42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12" name="Freeform 111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3" name="Freeform 112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" name="Group 43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10" name="Freeform 109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1" name="Freeform 110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" name="Group 44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08" name="Freeform 107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9" name="Freeform 108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" name="Group 45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06" name="Freeform 105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7" name="Freeform 106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" name="Group 4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04" name="Freeform 103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5" name="Freeform 104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8" name="Group 47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02" name="Freeform 101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3" name="Freeform 102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9" name="Group 48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00" name="Freeform 99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1" name="Freeform 100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8" name="Freeform 97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9" name="Freeform 98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1" name="Group 50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96" name="Freeform 95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7" name="Freeform 96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2" name="Group 5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4" name="Freeform 93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5" name="Freeform 94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3" name="Group 52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92" name="Freeform 91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3" name="Freeform 92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4" name="Group 53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90" name="Freeform 89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1" name="Freeform 90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55" name="Freeform 54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6" name="Freeform 55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57" name="Group 56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88" name="Freeform 87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9" name="Freeform 88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" name="Group 57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86" name="Freeform 85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7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" name="Group 5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84" name="Freeform 83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5" name="Freeform 84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" name="Group 59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82" name="Freeform 81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3" name="Freeform 82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1" name="Group 60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80" name="Freeform 79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1" name="Freeform 8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2" name="Group 61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78" name="Freeform 77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9" name="Freeform 78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3" name="Group 62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76" name="Freeform 75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7" name="Freeform 76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4" name="Group 6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74" name="Freeform 73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5" name="Freeform 74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5" name="Group 64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72" name="Freeform 71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3" name="Freeform 72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6" name="Group 65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70" name="Freeform 69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1" name="Freeform 70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7" name="Group 66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68" name="Freeform 67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9" name="Freeform 68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12" name="Freeform 11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 20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40" name="Title 4"/>
          <p:cNvGrpSpPr>
            <a:grpSpLocks/>
          </p:cNvGrpSpPr>
          <p:nvPr/>
        </p:nvGrpSpPr>
        <p:grpSpPr bwMode="auto">
          <a:xfrm flipH="1">
            <a:off x="7620000" y="0"/>
            <a:ext cx="1524000" cy="2163762"/>
            <a:chOff x="3115" y="0"/>
            <a:chExt cx="2170" cy="2486"/>
          </a:xfrm>
        </p:grpSpPr>
        <p:grpSp>
          <p:nvGrpSpPr>
            <p:cNvPr id="141" name="Group 140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73" name="Oval 27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4" name="Oval 27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2" name="Group 141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71" name="Oval 27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2" name="Oval 27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3" name="Group 142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69" name="Oval 26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0" name="Oval 26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4" name="Group 143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45" name="Group 144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67" name="Oval 26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68" name="Oval 26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46" name="Group 145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69" name="Group 168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265" name="Freeform 264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6" name="Freeform 265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0" name="Group 169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263" name="Freeform 262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4" name="Freeform 263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1" name="Group 170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261" name="Freeform 260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2" name="Freeform 261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2" name="Group 171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259" name="Freeform 258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0" name="Freeform 259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3" name="Group 172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257" name="Freeform 256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8" name="Freeform 257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4" name="Group 173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255" name="Freeform 254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6" name="Freeform 255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5" name="Group 174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253" name="Freeform 252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4" name="Freeform 253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6" name="Group 17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251" name="Freeform 250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2" name="Freeform 251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7" name="Group 176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249" name="Freeform 248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0" name="Freeform 249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8" name="Group 177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247" name="Freeform 246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8" name="Freeform 247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9" name="Group 178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245" name="Freeform 244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6" name="Freeform 245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0" name="Group 179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243" name="Freeform 242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4" name="Freeform 243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1" name="Group 180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241" name="Freeform 240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2" name="Freeform 241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2" name="Group 181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239" name="Freeform 238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0" name="Freeform 239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3" name="Group 182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237" name="Freeform 236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8" name="Freeform 237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4" name="Group 183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35" name="Freeform 234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6" name="Freeform 235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5" name="Group 184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33" name="Freeform 232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4" name="Freeform 233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6" name="Group 185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231" name="Freeform 230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2" name="Freeform 231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7" name="Group 186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29" name="Freeform 228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0" name="Freeform 229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8" name="Group 187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227" name="Freeform 226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8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9" name="Group 188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225" name="Freeform 224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6" name="Freeform 225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190" name="Freeform 189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91" name="Freeform 190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192" name="Group 191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223" name="Freeform 222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4" name="Freeform 223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3" name="Group 192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221" name="Freeform 220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2" name="Freeform 221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4" name="Group 193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219" name="Freeform 218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0" name="Freeform 219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5" name="Group 194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217" name="Freeform 216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8" name="Freeform 217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6" name="Group 195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5" name="Freeform 214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6" name="Freeform 21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7" name="Group 196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3" name="Freeform 212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4" name="Freeform 213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8" name="Group 197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211" name="Freeform 210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2" name="Freeform 211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9" name="Group 198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209" name="Freeform 208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0" name="Freeform 209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0" name="Group 199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207" name="Freeform 206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8" name="Freeform 207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1" name="Group 200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205" name="Freeform 204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6" name="Freeform 205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2" name="Group 201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203" name="Freeform 202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4" name="Freeform 203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147" name="Freeform 146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8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0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1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2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3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4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5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Freeform 155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Freeform 156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Freeform 160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Freeform 161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3" name="Freeform 162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4" name="Freeform 163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5" name="Freeform 164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6" name="Freeform 165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7" name="Freeform 166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8" name="Freeform 167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275" name="Title 4"/>
          <p:cNvGrpSpPr>
            <a:grpSpLocks/>
          </p:cNvGrpSpPr>
          <p:nvPr/>
        </p:nvGrpSpPr>
        <p:grpSpPr bwMode="auto">
          <a:xfrm flipH="1">
            <a:off x="7620000" y="4694238"/>
            <a:ext cx="1524000" cy="2163762"/>
            <a:chOff x="3115" y="0"/>
            <a:chExt cx="2170" cy="2486"/>
          </a:xfrm>
        </p:grpSpPr>
        <p:grpSp>
          <p:nvGrpSpPr>
            <p:cNvPr id="276" name="Group 27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08" name="Oval 40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9" name="Oval 40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7" name="Group 27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06" name="Oval 40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7" name="Oval 40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8" name="Group 277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04" name="Oval 40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5" name="Oval 40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9" name="Group 278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280" name="Group 279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02" name="Oval 401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03" name="Oval 402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81" name="Group 280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04" name="Group 303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400" name="Freeform 399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01" name="Freeform 400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5" name="Group 304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398" name="Freeform 397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9" name="Freeform 398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6" name="Group 305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396" name="Freeform 395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7" name="Freeform 396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7" name="Group 30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394" name="Freeform 393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5" name="Freeform 394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8" name="Group 307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392" name="Freeform 391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3" name="Freeform 392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9" name="Group 308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390" name="Freeform 389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1" name="Freeform 390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0" name="Group 309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388" name="Freeform 387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9" name="Freeform 388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1" name="Group 31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386" name="Freeform 385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7" name="Freeform 386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2" name="Group 31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384" name="Freeform 383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5" name="Freeform 384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3" name="Group 312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382" name="Freeform 381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3" name="Freeform 382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4" name="Group 313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380" name="Freeform 379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1" name="Freeform 380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5" name="Group 314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378" name="Freeform 377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9" name="Freeform 378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6" name="Group 315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376" name="Freeform 375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7" name="Freeform 376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7" name="Group 31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374" name="Freeform 373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5" name="Freeform 374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8" name="Group 317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372" name="Freeform 371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3" name="Freeform 372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9" name="Group 318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70" name="Freeform 369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1" name="Freeform 370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0" name="Group 319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68" name="Freeform 367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9" name="Freeform 368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1" name="Group 320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366" name="Freeform 365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7" name="Freeform 366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2" name="Group 32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64" name="Freeform 363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5" name="Freeform 364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3" name="Group 322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362" name="Freeform 361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3" name="Freeform 362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4" name="Group 323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360" name="Freeform 359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1" name="Freeform 360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325" name="Freeform 324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6" name="Freeform 325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327" name="Group 326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358" name="Freeform 357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9" name="Freeform 358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8" name="Group 327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356" name="Freeform 355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7" name="Freeform 356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9" name="Group 32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354" name="Freeform 353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5" name="Freeform 354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0" name="Group 329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352" name="Freeform 351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3" name="Freeform 352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1" name="Group 330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50" name="Freeform 349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1" name="Freeform 35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2" name="Group 331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48" name="Freeform 347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9" name="Freeform 348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3" name="Group 332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346" name="Freeform 345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7" name="Freeform 346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4" name="Group 33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344" name="Freeform 343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5" name="Freeform 344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5" name="Group 334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342" name="Freeform 341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3" name="Freeform 342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6" name="Group 335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340" name="Freeform 339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1" name="Freeform 340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7" name="Group 336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338" name="Freeform 337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39" name="Freeform 338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282" name="Freeform 281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3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4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5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6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7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8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9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0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1" name="Freeform 290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2" name="Freeform 291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3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4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5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6" name="Freeform 295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8" name="Freeform 297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9" name="Freeform 298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0" name="Freeform 299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1" name="Freeform 300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2" name="Freeform 301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3" name="Freeform 302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410" name="Title 4"/>
          <p:cNvGrpSpPr>
            <a:grpSpLocks/>
          </p:cNvGrpSpPr>
          <p:nvPr/>
        </p:nvGrpSpPr>
        <p:grpSpPr bwMode="auto">
          <a:xfrm flipH="1">
            <a:off x="0" y="4694238"/>
            <a:ext cx="1524000" cy="2163762"/>
            <a:chOff x="3115" y="0"/>
            <a:chExt cx="2170" cy="2486"/>
          </a:xfrm>
        </p:grpSpPr>
        <p:grpSp>
          <p:nvGrpSpPr>
            <p:cNvPr id="411" name="Group 410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543" name="Oval 54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4" name="Oval 54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2" name="Group 411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541" name="Oval 54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2" name="Oval 54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3" name="Group 412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539" name="Oval 53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0" name="Oval 53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4" name="Group 413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415" name="Group 414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537" name="Oval 53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38" name="Oval 53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416" name="Group 415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439" name="Group 438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535" name="Freeform 534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6" name="Freeform 535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0" name="Group 439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533" name="Freeform 532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4" name="Freeform 533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1" name="Group 440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531" name="Freeform 530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2" name="Freeform 531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2" name="Group 441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529" name="Freeform 528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0" name="Freeform 529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3" name="Group 442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527" name="Freeform 526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8" name="Freeform 527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4" name="Group 443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525" name="Freeform 524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6" name="Freeform 525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5" name="Group 444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523" name="Freeform 522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4" name="Freeform 523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6" name="Group 44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521" name="Freeform 520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2" name="Freeform 521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7" name="Group 446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519" name="Freeform 518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0" name="Freeform 519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8" name="Group 447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517" name="Freeform 516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8" name="Freeform 517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9" name="Group 448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515" name="Freeform 514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6" name="Freeform 515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0" name="Group 449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513" name="Freeform 512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4" name="Freeform 513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1" name="Group 450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511" name="Freeform 510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2" name="Freeform 511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2" name="Group 451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509" name="Freeform 508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0" name="Freeform 509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3" name="Group 452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507" name="Freeform 506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8" name="Freeform 507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4" name="Group 453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505" name="Freeform 504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6" name="Freeform 505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5" name="Group 454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503" name="Freeform 502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4" name="Freeform 503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6" name="Group 455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501" name="Freeform 500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2" name="Freeform 501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7" name="Group 456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99" name="Freeform 498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0" name="Freeform 499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8" name="Group 457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497" name="Freeform 496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8" name="Freeform 497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9" name="Group 458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495" name="Freeform 494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6" name="Freeform 495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460" name="Freeform 459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61" name="Freeform 460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62" name="Group 461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493" name="Freeform 492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4" name="Freeform 493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3" name="Group 462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491" name="Freeform 490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2" name="Freeform 491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4" name="Group 463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489" name="Freeform 488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0" name="Freeform 489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5" name="Group 464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487" name="Freeform 486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8" name="Freeform 487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6" name="Group 465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85" name="Freeform 484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6" name="Freeform 48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7" name="Group 466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83" name="Freeform 482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4" name="Freeform 483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8" name="Group 467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481" name="Freeform 480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2" name="Freeform 481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9" name="Group 468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479" name="Freeform 478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0" name="Freeform 479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0" name="Group 469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477" name="Freeform 476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8" name="Freeform 477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1" name="Group 470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475" name="Freeform 474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6" name="Freeform 475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2" name="Group 471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473" name="Freeform 472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4" name="Freeform 473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417" name="Freeform 416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8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9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0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1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2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3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4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5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6" name="Freeform 425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7" name="Freeform 426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8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9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0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1" name="Freeform 430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2" name="Freeform 431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3" name="Freeform 432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4" name="Freeform 433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5" name="Freeform 434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6" name="Freeform 435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7" name="Freeform 436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8" name="Freeform 437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545" name="Heart 544"/>
          <p:cNvSpPr/>
          <p:nvPr/>
        </p:nvSpPr>
        <p:spPr>
          <a:xfrm>
            <a:off x="304800" y="1295400"/>
            <a:ext cx="8610600" cy="449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77200" cy="1447799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5400000">
            <a:off x="6586010" y="386291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Picture 6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0800000">
            <a:off x="6199717" y="4686300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1" name="7-Point Star 10"/>
          <p:cNvSpPr/>
          <p:nvPr/>
        </p:nvSpPr>
        <p:spPr>
          <a:xfrm>
            <a:off x="2590800" y="3200400"/>
            <a:ext cx="4038600" cy="3124200"/>
          </a:xfrm>
          <a:prstGeom prst="star7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9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6200000">
            <a:off x="-386290" y="4300009"/>
            <a:ext cx="2944283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96721" cy="21717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ập Đếm - Nhạc Thiếu Nhi Bảo Ngọc - Skids Nhạc Thiếu Nhi Vui Nhộn Hay Nhất 201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3400" y="381000"/>
            <a:ext cx="77724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6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248400" cy="836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 A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123" name="WordArt 22" descr="White marble"/>
          <p:cNvSpPr>
            <a:spLocks noChangeArrowheads="1" noChangeShapeType="1" noTextEdit="1"/>
          </p:cNvSpPr>
          <p:nvPr/>
        </p:nvSpPr>
        <p:spPr bwMode="auto">
          <a:xfrm>
            <a:off x="1219200" y="1828800"/>
            <a:ext cx="70866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Cảm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ơn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quý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thầy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cô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chào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và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hẹn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gặp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lại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.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Times New Roman"/>
              <a:cs typeface="Times New Roman"/>
            </a:endParaRPr>
          </a:p>
        </p:txBody>
      </p:sp>
      <p:pic>
        <p:nvPicPr>
          <p:cNvPr id="5125" name="Picture 33" descr="tiger_flap_m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958001" flipH="1">
            <a:off x="583741" y="1380499"/>
            <a:ext cx="966787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3" descr="tiger_flap_m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958001" flipH="1">
            <a:off x="1193342" y="4809500"/>
            <a:ext cx="966788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3" descr="tiger_flap_m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958001" flipH="1">
            <a:off x="7213141" y="4733300"/>
            <a:ext cx="966788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3" descr="tiger_flap_m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958001" flipH="1">
            <a:off x="7898272" y="1380500"/>
            <a:ext cx="966787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514081"/>
          <p:cNvPicPr/>
          <p:nvPr/>
        </p:nvPicPr>
        <p:blipFill>
          <a:blip r:embed="rId4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5834062"/>
            <a:ext cx="10668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514081"/>
          <p:cNvPicPr/>
          <p:nvPr/>
        </p:nvPicPr>
        <p:blipFill>
          <a:blip r:embed="rId4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5834062"/>
            <a:ext cx="10668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514081"/>
          <p:cNvPicPr/>
          <p:nvPr/>
        </p:nvPicPr>
        <p:blipFill>
          <a:blip r:embed="rId4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5834062"/>
            <a:ext cx="10668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G11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286000" cy="2171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6" name="Picture 15" descr="CG11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6200000">
            <a:off x="-57150" y="4629150"/>
            <a:ext cx="2286000" cy="2171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7" name="Picture 16" descr="CG11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5400000">
            <a:off x="6915150" y="57150"/>
            <a:ext cx="2286000" cy="2171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8" name="Picture 17" descr="CG11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0800000">
            <a:off x="6858000" y="4686300"/>
            <a:ext cx="2286000" cy="2171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86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3000" cy="1470025"/>
          </a:xfrm>
        </p:spPr>
        <p:txBody>
          <a:bodyPr>
            <a:normAutofit/>
          </a:bodyPr>
          <a:lstStyle/>
          <a:p>
            <a:r>
              <a:rPr lang="en-US" altLang="en-US" sz="40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altLang="en-US" sz="4000" b="1" i="1" dirty="0" err="1" smtClean="0">
                <a:latin typeface="Times New Roman" pitchFamily="18" charset="0"/>
                <a:cs typeface="Times New Roman" pitchFamily="18" charset="0"/>
              </a:rPr>
              <a:t>tháng</a:t>
            </a:r>
            <a: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40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  <a:t> 2020</a:t>
            </a:r>
            <a:br>
              <a:rPr lang="en-US" altLang="en-US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000" b="1" i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0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00200"/>
            <a:ext cx="8610600" cy="4876800"/>
          </a:xfrm>
        </p:spPr>
        <p:txBody>
          <a:bodyPr>
            <a:normAutofit/>
          </a:bodyPr>
          <a:lstStyle/>
          <a:p>
            <a:pPr marL="514350" indent="-514350" algn="l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/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/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/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/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POINSET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" y="42291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INSET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6629400" y="45720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09600" y="609600"/>
            <a:ext cx="8382000" cy="3733800"/>
          </a:xfrm>
          <a:prstGeom prst="cloudCallout">
            <a:avLst>
              <a:gd name="adj1" fmla="val -51163"/>
              <a:gd name="adj2" fmla="val 1120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 flipH="1">
            <a:off x="0" y="0"/>
            <a:ext cx="1143000" cy="1752599"/>
            <a:chOff x="3115" y="0"/>
            <a:chExt cx="2170" cy="2486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36" name="Oval 13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7" name="Oval 13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34" name="Oval 13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5" name="Oval 13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32" name="Oval 13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" name="Oval 13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30" name="Oval 12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1" name="Oval 13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2" name="Group 31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28" name="Freeform 127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9" name="Freeform 128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" name="Group 32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26" name="Freeform 125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7" name="Freeform 126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4" name="Group 3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24" name="Freeform 123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5" name="Freeform 124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5" name="Group 34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22" name="Freeform 121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3" name="Freeform 122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6" name="Group 35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20" name="Freeform 119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1" name="Freeform 120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7" name="Group 36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18" name="Freeform 117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9" name="Freeform 118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8" name="Group 37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16" name="Freeform 115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7" name="Freeform 116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9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14" name="Freeform 113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5" name="Freeform 114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0" name="Group 39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12" name="Freeform 111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3" name="Freeform 112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1" name="Group 40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10" name="Freeform 109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1" name="Freeform 110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2" name="Group 41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08" name="Freeform 107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9" name="Freeform 108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3" name="Group 4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06" name="Freeform 105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7" name="Freeform 106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" name="Group 4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04" name="Freeform 103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5" name="Freeform 104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" name="Group 44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02" name="Freeform 101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3" name="Freeform 102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" name="Group 45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00" name="Freeform 99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1" name="Freeform 100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" name="Group 46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8" name="Freeform 97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9" name="Freeform 98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8" name="Group 4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6" name="Freeform 95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7" name="Freeform 96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9" name="Group 4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94" name="Freeform 93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5" name="Freeform 94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2" name="Freeform 91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3" name="Freeform 92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1" name="Group 50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90" name="Freeform 89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91" name="Freeform 90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2" name="Group 51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88" name="Freeform 87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9" name="Freeform 88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53" name="Freeform 5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55" name="Group 54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86" name="Freeform 8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7" name="Freeform 8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6" name="Group 5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84" name="Freeform 8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5" name="Freeform 8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7" name="Group 56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82" name="Freeform 8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3" name="Freeform 8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8" name="Group 57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80" name="Freeform 7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1" name="Freeform 8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59" name="Group 58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78" name="Freeform 7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9" name="Freeform 7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0" name="Group 5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76" name="Freeform 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7" name="Freeform 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1" name="Group 6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74" name="Freeform 7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5" name="Freeform 7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2" name="Group 61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72" name="Freeform 7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3" name="Freeform 7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3" name="Group 62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70" name="Freeform 6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71" name="Freeform 7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4" name="Group 63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68" name="Freeform 6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9" name="Freeform 6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65" name="Group 64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66" name="Freeform 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7" name="Freeform 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10" name="Freeform 9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38" name="Group 137"/>
          <p:cNvGrpSpPr>
            <a:grpSpLocks/>
          </p:cNvGrpSpPr>
          <p:nvPr/>
        </p:nvGrpSpPr>
        <p:grpSpPr bwMode="auto">
          <a:xfrm flipH="1">
            <a:off x="8001000" y="5105401"/>
            <a:ext cx="1143000" cy="1752599"/>
            <a:chOff x="3115" y="0"/>
            <a:chExt cx="2170" cy="2486"/>
          </a:xfrm>
        </p:grpSpPr>
        <p:grpSp>
          <p:nvGrpSpPr>
            <p:cNvPr id="139" name="Group 13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71" name="Oval 27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2" name="Oval 27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0" name="Group 139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69" name="Oval 26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0" name="Oval 26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1" name="Group 140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67" name="Oval 26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8" name="Oval 26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42" name="Group 141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43" name="Group 142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65" name="Oval 26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66" name="Oval 26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44" name="Group 143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67" name="Group 166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263" name="Freeform 262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4" name="Freeform 263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68" name="Group 167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261" name="Freeform 260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2" name="Freeform 261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69" name="Group 168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259" name="Freeform 258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60" name="Freeform 259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0" name="Group 169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257" name="Freeform 256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8" name="Freeform 257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1" name="Group 170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255" name="Freeform 254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6" name="Freeform 255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2" name="Group 171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253" name="Freeform 252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4" name="Freeform 253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3" name="Group 172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251" name="Freeform 250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2" name="Freeform 251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4" name="Group 17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249" name="Freeform 248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0" name="Freeform 249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5" name="Group 174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247" name="Freeform 246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8" name="Freeform 247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6" name="Group 175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245" name="Freeform 244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6" name="Freeform 245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7" name="Group 176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243" name="Freeform 242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4" name="Freeform 243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8" name="Group 17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241" name="Freeform 240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2" name="Freeform 241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79" name="Group 178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239" name="Freeform 238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0" name="Freeform 239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0" name="Group 179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237" name="Freeform 236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8" name="Freeform 237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1" name="Group 180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235" name="Freeform 234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6" name="Freeform 235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2" name="Group 181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33" name="Freeform 232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4" name="Freeform 233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3" name="Group 18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31" name="Freeform 230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2" name="Freeform 231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4" name="Group 183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229" name="Freeform 228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0" name="Freeform 229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5" name="Group 184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27" name="Freeform 226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8" name="Freeform 227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6" name="Group 185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225" name="Freeform 224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6" name="Freeform 225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7" name="Group 186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223" name="Freeform 222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4" name="Freeform 223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188" name="Freeform 18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89" name="Freeform 18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190" name="Group 189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221" name="Freeform 22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2" name="Freeform 22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1" name="Group 190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219" name="Freeform 21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0" name="Freeform 21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2" name="Group 191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217" name="Freeform 21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8" name="Freeform 21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3" name="Group 192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215" name="Freeform 21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6" name="Freeform 21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4" name="Group 193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3" name="Freeform 21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4" name="Freeform 21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5" name="Group 19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1" name="Freeform 21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2" name="Freeform 21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6" name="Group 195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209" name="Freeform 20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0" name="Freeform 20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7" name="Group 196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207" name="Freeform 20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8" name="Freeform 20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8" name="Group 197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205" name="Freeform 20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6" name="Freeform 20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99" name="Group 198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203" name="Freeform 20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4" name="Freeform 20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200" name="Group 199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201" name="Freeform 20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2" name="Freeform 20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145" name="Freeform 144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6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7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8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0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1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2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3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4" name="Freeform 153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5" name="Freeform 154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Freeform 158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Freeform 159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Freeform 160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Freeform 161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3" name="Freeform 162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4" name="Freeform 163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5" name="Freeform 164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6" name="Freeform 165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273" name="Group 272"/>
          <p:cNvGrpSpPr>
            <a:grpSpLocks/>
          </p:cNvGrpSpPr>
          <p:nvPr/>
        </p:nvGrpSpPr>
        <p:grpSpPr bwMode="auto">
          <a:xfrm flipH="1">
            <a:off x="8001000" y="0"/>
            <a:ext cx="1143000" cy="1752599"/>
            <a:chOff x="3115" y="0"/>
            <a:chExt cx="2170" cy="2486"/>
          </a:xfrm>
        </p:grpSpPr>
        <p:grpSp>
          <p:nvGrpSpPr>
            <p:cNvPr id="274" name="Group 27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06" name="Oval 40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7" name="Oval 40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5" name="Group 274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04" name="Oval 40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5" name="Oval 40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6" name="Group 275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02" name="Oval 40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3" name="Oval 40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7" name="Group 276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278" name="Group 277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00" name="Oval 39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01" name="Oval 40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279" name="Group 278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302" name="Group 301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398" name="Freeform 397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9" name="Freeform 398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3" name="Group 302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396" name="Freeform 395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7" name="Freeform 396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4" name="Group 30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394" name="Freeform 393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5" name="Freeform 394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5" name="Group 304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392" name="Freeform 391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3" name="Freeform 392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6" name="Group 305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390" name="Freeform 389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1" name="Freeform 390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7" name="Group 306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388" name="Freeform 387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9" name="Freeform 388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8" name="Group 307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386" name="Freeform 385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7" name="Freeform 386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09" name="Group 30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384" name="Freeform 383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5" name="Freeform 384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0" name="Group 309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382" name="Freeform 381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3" name="Freeform 382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1" name="Group 310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380" name="Freeform 379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1" name="Freeform 380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2" name="Group 311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378" name="Freeform 377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9" name="Freeform 378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3" name="Group 31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376" name="Freeform 375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7" name="Freeform 376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4" name="Group 31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374" name="Freeform 373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5" name="Freeform 374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5" name="Group 314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372" name="Freeform 371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3" name="Freeform 372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6" name="Group 315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370" name="Freeform 369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1" name="Freeform 370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7" name="Group 316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68" name="Freeform 367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9" name="Freeform 368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8" name="Group 3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66" name="Freeform 365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7" name="Freeform 366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19" name="Group 31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364" name="Freeform 363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5" name="Freeform 364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0" name="Group 319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62" name="Freeform 361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3" name="Freeform 362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1" name="Group 320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360" name="Freeform 359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61" name="Freeform 360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2" name="Group 321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358" name="Freeform 357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9" name="Freeform 358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323" name="Freeform 32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24" name="Freeform 32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325" name="Group 324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356" name="Freeform 35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7" name="Freeform 35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6" name="Group 32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354" name="Freeform 35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5" name="Freeform 35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7" name="Group 326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352" name="Freeform 35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3" name="Freeform 35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8" name="Group 327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350" name="Freeform 34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51" name="Freeform 35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29" name="Group 328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48" name="Freeform 3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9" name="Freeform 3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0" name="Group 32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46" name="Freeform 34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7" name="Freeform 34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1" name="Group 33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344" name="Freeform 34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5" name="Freeform 34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2" name="Group 331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342" name="Freeform 34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3" name="Freeform 34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3" name="Group 332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340" name="Freeform 33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41" name="Freeform 34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4" name="Group 333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338" name="Freeform 33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39" name="Freeform 33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335" name="Group 334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336" name="Freeform 33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37" name="Freeform 33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280" name="Freeform 279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1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2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3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4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5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6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7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8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9" name="Freeform 288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0" name="Freeform 289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1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2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3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4" name="Freeform 293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5" name="Freeform 294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6" name="Freeform 295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8" name="Freeform 297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9" name="Freeform 298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0" name="Freeform 299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1" name="Freeform 300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408" name="Group 407"/>
          <p:cNvGrpSpPr>
            <a:grpSpLocks/>
          </p:cNvGrpSpPr>
          <p:nvPr/>
        </p:nvGrpSpPr>
        <p:grpSpPr bwMode="auto">
          <a:xfrm flipH="1">
            <a:off x="0" y="5105401"/>
            <a:ext cx="1143000" cy="1752599"/>
            <a:chOff x="3115" y="0"/>
            <a:chExt cx="2170" cy="2486"/>
          </a:xfrm>
        </p:grpSpPr>
        <p:grpSp>
          <p:nvGrpSpPr>
            <p:cNvPr id="409" name="Group 40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541" name="Oval 54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2" name="Oval 54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0" name="Group 409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539" name="Oval 53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0" name="Oval 53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1" name="Group 410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537" name="Oval 53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8" name="Oval 53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12" name="Group 411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413" name="Group 412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535" name="Oval 53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536" name="Oval 53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414" name="Group 413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437" name="Group 436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533" name="Freeform 532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4" name="Freeform 533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38" name="Group 437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531" name="Freeform 530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2" name="Freeform 531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39" name="Group 438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529" name="Freeform 528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0" name="Freeform 529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0" name="Group 439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527" name="Freeform 526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8" name="Freeform 527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1" name="Group 440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525" name="Freeform 524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6" name="Freeform 525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2" name="Group 441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523" name="Freeform 522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4" name="Freeform 523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3" name="Group 442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521" name="Freeform 520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2" name="Freeform 521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4" name="Group 44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519" name="Freeform 518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20" name="Freeform 519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5" name="Group 444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517" name="Freeform 516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8" name="Freeform 517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6" name="Group 445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515" name="Freeform 514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6" name="Freeform 515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7" name="Group 446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513" name="Freeform 512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4" name="Freeform 513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8" name="Group 44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511" name="Freeform 510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2" name="Freeform 511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49" name="Group 448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509" name="Freeform 508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0" name="Freeform 509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0" name="Group 449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507" name="Freeform 506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8" name="Freeform 507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1" name="Group 450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505" name="Freeform 504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6" name="Freeform 505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2" name="Group 451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503" name="Freeform 502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4" name="Freeform 503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3" name="Group 45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501" name="Freeform 500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2" name="Freeform 501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4" name="Group 453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499" name="Freeform 498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00" name="Freeform 499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5" name="Group 454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97" name="Freeform 496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8" name="Freeform 497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6" name="Group 455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495" name="Freeform 494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6" name="Freeform 495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57" name="Group 456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493" name="Freeform 492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4" name="Freeform 493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458" name="Freeform 45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59" name="Freeform 45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Verdana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60" name="Group 459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491" name="Freeform 49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2" name="Freeform 49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1" name="Group 460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489" name="Freeform 48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90" name="Freeform 48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2" name="Group 461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487" name="Freeform 48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8" name="Freeform 48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3" name="Group 462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485" name="Freeform 48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6" name="Freeform 48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4" name="Group 463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83" name="Freeform 48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4" name="Freeform 48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5" name="Group 46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81" name="Freeform 48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2" name="Freeform 48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6" name="Group 465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479" name="Freeform 47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0" name="Freeform 4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7" name="Group 466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477" name="Freeform 47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8" name="Freeform 47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8" name="Group 467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475" name="Freeform 47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6" name="Freeform 47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69" name="Group 468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473" name="Freeform 47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4" name="Freeform 47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470" name="Group 469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471" name="Freeform 47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72" name="Freeform 47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Verdana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415" name="Freeform 414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6" name="Arc 41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7" name="Arc 41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8" name="Arc 41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54 h 22305"/>
                  <a:gd name="T2" fmla="*/ 487 w 28940"/>
                  <a:gd name="T3" fmla="*/ 933 h 22305"/>
                  <a:gd name="T4" fmla="*/ 124 w 2894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9" name="Arc 41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2 h 22305"/>
                  <a:gd name="T4" fmla="*/ 230 w 30473"/>
                  <a:gd name="T5" fmla="*/ 903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0" name="Arc 41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1" name="Arc 41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2" name="Arc 41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189 h 22305"/>
                  <a:gd name="T2" fmla="*/ 394 w 34812"/>
                  <a:gd name="T3" fmla="*/ 933 h 22305"/>
                  <a:gd name="T4" fmla="*/ 150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3" name="Arc 41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4" name="Freeform 423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5" name="Freeform 424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6" name="Arc 42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7" name="Arc 42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419 h 21600"/>
                  <a:gd name="T2" fmla="*/ 725 w 31881"/>
                  <a:gd name="T3" fmla="*/ 203 h 21600"/>
                  <a:gd name="T4" fmla="*/ 415 w 31881"/>
                  <a:gd name="T5" fmla="*/ 903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8" name="Arc 42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189 h 21600"/>
                  <a:gd name="T2" fmla="*/ 299 w 31146"/>
                  <a:gd name="T3" fmla="*/ 400 h 21600"/>
                  <a:gd name="T4" fmla="*/ 127 w 31146"/>
                  <a:gd name="T5" fmla="*/ 904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9" name="Freeform 428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0" name="Freeform 429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1" name="Freeform 430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2" name="Freeform 431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3" name="Freeform 432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4" name="Freeform 433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5" name="Freeform 434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6" name="Freeform 435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Toan-1-Trang3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457200"/>
            <a:ext cx="8001000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</p:spPr>
        <p:txBody>
          <a:bodyPr>
            <a:normAutofit/>
          </a:bodyPr>
          <a:lstStyle/>
          <a:p>
            <a:r>
              <a:rPr lang="en-US" sz="115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15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5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1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4999" cy="1600200"/>
          </a:xfrm>
          <a:prstGeom prst="rect">
            <a:avLst/>
          </a:prstGeom>
          <a:noFill/>
        </p:spPr>
      </p:pic>
      <p:pic>
        <p:nvPicPr>
          <p:cNvPr id="47" name="Picture 46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5400000">
            <a:off x="7305225" y="40979"/>
            <a:ext cx="1879752" cy="1797797"/>
          </a:xfrm>
          <a:prstGeom prst="rect">
            <a:avLst/>
          </a:prstGeom>
          <a:noFill/>
        </p:spPr>
      </p:pic>
      <p:pic>
        <p:nvPicPr>
          <p:cNvPr id="48" name="Picture 47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0800000">
            <a:off x="7264248" y="5060203"/>
            <a:ext cx="1879752" cy="1797797"/>
          </a:xfrm>
          <a:prstGeom prst="rect">
            <a:avLst/>
          </a:prstGeom>
          <a:noFill/>
        </p:spPr>
      </p:pic>
      <p:pic>
        <p:nvPicPr>
          <p:cNvPr id="49" name="Picture 48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6200000">
            <a:off x="-40976" y="5019226"/>
            <a:ext cx="1879752" cy="1797797"/>
          </a:xfrm>
          <a:prstGeom prst="rect">
            <a:avLst/>
          </a:prstGeom>
          <a:noFill/>
        </p:spPr>
      </p:pic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762000" y="1066800"/>
            <a:ext cx="7620000" cy="1752600"/>
          </a:xfrm>
          <a:prstGeom prst="rect">
            <a:avLst/>
          </a:prstGeom>
          <a:solidFill>
            <a:srgbClr val="FFFF00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914400" y="1219200"/>
            <a:ext cx="13716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514600" y="1219200"/>
            <a:ext cx="13716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38600" y="1219200"/>
            <a:ext cx="13716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486400" y="1143000"/>
            <a:ext cx="1371600" cy="144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934200" y="1143000"/>
            <a:ext cx="1371600" cy="144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581400" y="2895600"/>
            <a:ext cx="4648200" cy="3505200"/>
            <a:chOff x="3581400" y="2895600"/>
            <a:chExt cx="4648200" cy="3505200"/>
          </a:xfrm>
        </p:grpSpPr>
        <p:pic>
          <p:nvPicPr>
            <p:cNvPr id="14" name="Picture 13" descr="Diễn đàn Tin học Công nghệ - Vforum.vn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81400" y="2895600"/>
              <a:ext cx="4648200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4038600" y="3505200"/>
              <a:ext cx="1619250" cy="15144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8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r>
                <a:rPr kumimoji="0" lang="en-US" sz="111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+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53" name="AutoShape 5"/>
          <p:cNvSpPr>
            <a:spLocks noChangeArrowheads="1"/>
          </p:cNvSpPr>
          <p:nvPr/>
        </p:nvSpPr>
        <p:spPr bwMode="auto">
          <a:xfrm flipH="1">
            <a:off x="228600" y="3200400"/>
            <a:ext cx="2971800" cy="1066800"/>
          </a:xfrm>
          <a:prstGeom prst="wedgeEllipseCallout">
            <a:avLst>
              <a:gd name="adj1" fmla="val -88361"/>
              <a:gd name="adj2" fmla="val 7061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Dấu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cộng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20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09800"/>
            <a:ext cx="8229600" cy="1981200"/>
          </a:xfrm>
        </p:spPr>
        <p:txBody>
          <a:bodyPr>
            <a:normAutofit fontScale="90000"/>
          </a:bodyPr>
          <a:lstStyle/>
          <a:p>
            <a:r>
              <a:rPr lang="en-US" sz="115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15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15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1500" b="1" dirty="0" smtClean="0">
                <a:latin typeface="Times New Roman" pitchFamily="18" charset="0"/>
                <a:cs typeface="Times New Roman" pitchFamily="18" charset="0"/>
              </a:rPr>
              <a:t> 2 = 5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1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4999" cy="1600200"/>
          </a:xfrm>
          <a:prstGeom prst="rect">
            <a:avLst/>
          </a:prstGeom>
          <a:noFill/>
        </p:spPr>
      </p:pic>
      <p:pic>
        <p:nvPicPr>
          <p:cNvPr id="47" name="Picture 46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5400000">
            <a:off x="7305225" y="40979"/>
            <a:ext cx="1879752" cy="1797797"/>
          </a:xfrm>
          <a:prstGeom prst="rect">
            <a:avLst/>
          </a:prstGeom>
          <a:noFill/>
        </p:spPr>
      </p:pic>
      <p:pic>
        <p:nvPicPr>
          <p:cNvPr id="48" name="Picture 47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0800000">
            <a:off x="7264248" y="5060203"/>
            <a:ext cx="1879752" cy="1797797"/>
          </a:xfrm>
          <a:prstGeom prst="rect">
            <a:avLst/>
          </a:prstGeom>
          <a:noFill/>
        </p:spPr>
      </p:pic>
      <p:pic>
        <p:nvPicPr>
          <p:cNvPr id="49" name="Picture 48" descr="CG1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 rot="16200000">
            <a:off x="-40976" y="5019226"/>
            <a:ext cx="1879752" cy="1797797"/>
          </a:xfrm>
          <a:prstGeom prst="rect">
            <a:avLst/>
          </a:prstGeom>
          <a:noFill/>
        </p:spPr>
      </p:pic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762000" y="1066800"/>
            <a:ext cx="7620000" cy="1752600"/>
          </a:xfrm>
          <a:prstGeom prst="rect">
            <a:avLst/>
          </a:prstGeom>
          <a:solidFill>
            <a:srgbClr val="FFFF00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38200" y="1219200"/>
            <a:ext cx="13716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362200" y="1219200"/>
            <a:ext cx="13716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886200" y="1219200"/>
            <a:ext cx="13716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410200" y="1143000"/>
            <a:ext cx="1371600" cy="144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934200" y="1143000"/>
            <a:ext cx="1371600" cy="144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81000" y="4267200"/>
            <a:ext cx="82296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3962400"/>
            <a:ext cx="82296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2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Ba</a:t>
            </a:r>
            <a:r>
              <a:rPr kumimoji="0" lang="en-US" sz="2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cộng</a:t>
            </a:r>
            <a:r>
              <a:rPr kumimoji="0" lang="en-US" sz="26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hai</a:t>
            </a:r>
            <a:r>
              <a:rPr kumimoji="0" lang="en-US" sz="26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bằng</a:t>
            </a:r>
            <a:r>
              <a:rPr kumimoji="0" lang="en-US" sz="26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năm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838200"/>
            <a:ext cx="6858000" cy="495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+ 2 = 3</a:t>
            </a:r>
            <a:endParaRPr lang="en-US" sz="115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95400" y="838200"/>
            <a:ext cx="7391400" cy="4953000"/>
            <a:chOff x="914400" y="3276600"/>
            <a:chExt cx="7543800" cy="2514600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914400" y="3276600"/>
              <a:ext cx="7543800" cy="2514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1F497D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286000" y="3962400"/>
              <a:ext cx="1295400" cy="1066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962400" y="3962400"/>
              <a:ext cx="12954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486400" y="4038600"/>
              <a:ext cx="12954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5-Point Star 25"/>
          <p:cNvSpPr/>
          <p:nvPr/>
        </p:nvSpPr>
        <p:spPr>
          <a:xfrm>
            <a:off x="152400" y="0"/>
            <a:ext cx="990600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</TotalTime>
  <Words>209</Words>
  <Application>Microsoft Office PowerPoint</Application>
  <PresentationFormat>On-screen Show (4:3)</PresentationFormat>
  <Paragraphs>55</Paragraphs>
  <Slides>27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Thứ năm ngày 8 tháng 10 năm 2020 Toán:</vt:lpstr>
      <vt:lpstr>Slide 3</vt:lpstr>
      <vt:lpstr>Thứ năm ngày 8 tháng 10 năm 2020 Toán:</vt:lpstr>
      <vt:lpstr>Slide 5</vt:lpstr>
      <vt:lpstr>Slide 6</vt:lpstr>
      <vt:lpstr>  </vt:lpstr>
      <vt:lpstr>  3 + 2 = 5 </vt:lpstr>
      <vt:lpstr>Slide 9</vt:lpstr>
      <vt:lpstr>Slide 10</vt:lpstr>
      <vt:lpstr>Slide 11</vt:lpstr>
      <vt:lpstr>Slide 12</vt:lpstr>
      <vt:lpstr>    Bài 2. Chọn phép tính thích hợp với mỗi tranh vẽ:</vt:lpstr>
      <vt:lpstr>Slide 14</vt:lpstr>
      <vt:lpstr>Slide 15</vt:lpstr>
      <vt:lpstr>Slide 16</vt:lpstr>
      <vt:lpstr>Slide 17</vt:lpstr>
      <vt:lpstr>Bài 3. Xem tranh rồi tập kể chuyện theo phép tính đã cho: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User</cp:lastModifiedBy>
  <cp:revision>193</cp:revision>
  <dcterms:created xsi:type="dcterms:W3CDTF">2006-08-16T00:00:00Z</dcterms:created>
  <dcterms:modified xsi:type="dcterms:W3CDTF">2020-10-12T16:41:49Z</dcterms:modified>
</cp:coreProperties>
</file>