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 id="2147483696" r:id="rId4"/>
    <p:sldMasterId id="2147483714" r:id="rId5"/>
  </p:sldMasterIdLst>
  <p:notesMasterIdLst>
    <p:notesMasterId r:id="rId24"/>
  </p:notesMasterIdLst>
  <p:sldIdLst>
    <p:sldId id="287" r:id="rId6"/>
    <p:sldId id="256" r:id="rId7"/>
    <p:sldId id="259" r:id="rId8"/>
    <p:sldId id="273" r:id="rId9"/>
    <p:sldId id="281" r:id="rId10"/>
    <p:sldId id="261" r:id="rId11"/>
    <p:sldId id="275" r:id="rId12"/>
    <p:sldId id="282" r:id="rId13"/>
    <p:sldId id="268" r:id="rId14"/>
    <p:sldId id="283" r:id="rId15"/>
    <p:sldId id="284" r:id="rId16"/>
    <p:sldId id="285" r:id="rId17"/>
    <p:sldId id="286" r:id="rId18"/>
    <p:sldId id="263" r:id="rId19"/>
    <p:sldId id="277" r:id="rId20"/>
    <p:sldId id="288" r:id="rId21"/>
    <p:sldId id="279" r:id="rId22"/>
    <p:sldId id="280" r:id="rId23"/>
  </p:sldIdLst>
  <p:sldSz cx="12192000" cy="6858000"/>
  <p:notesSz cx="6858000" cy="9144000"/>
  <p:embeddedFontLst>
    <p:embeddedFont>
      <p:font typeface="Calibri Light" pitchFamily="34" charset="0"/>
      <p:regular r:id="rId25"/>
      <p:italic r:id="rId26"/>
    </p:embeddedFont>
    <p:embeddedFont>
      <p:font typeface="等线 Light" pitchFamily="2" charset="-122"/>
      <p:regular r:id="rId27"/>
    </p:embeddedFont>
    <p:embeddedFont>
      <p:font typeface="宋体" pitchFamily="2" charset="-122"/>
      <p:regular r:id="rId28"/>
    </p:embeddedFont>
    <p:embeddedFont>
      <p:font typeface="等线" pitchFamily="2" charset="-122"/>
      <p:regular r:id="rId29"/>
      <p:bold r:id="rId30"/>
    </p:embeddedFont>
    <p:embeddedFont>
      <p:font typeface="Calibri" pitchFamily="34" charset="0"/>
      <p:regular r:id="rId31"/>
      <p:bold r:id="rId32"/>
      <p:italic r:id="rId33"/>
      <p:boldItalic r:id="rId34"/>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60"/>
    <p:restoredTop sz="94643"/>
  </p:normalViewPr>
  <p:slideViewPr>
    <p:cSldViewPr snapToGrid="0">
      <p:cViewPr varScale="1">
        <p:scale>
          <a:sx n="69" d="100"/>
          <a:sy n="69" d="100"/>
        </p:scale>
        <p:origin x="-42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font" Target="fonts/font10.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in="-2" max="2" units="cm"/>
          <inkml:channel name="Y" type="integer" min="-2" max="2" units="cm"/>
        </inkml:traceFormat>
        <inkml:channelProperties>
          <inkml:channelProperty channel="X" name="resolution" value="1000" units="1/cm"/>
          <inkml:channelProperty channel="Y" name="resolution" value="1000" units="1/cm"/>
        </inkml:channelProperties>
      </inkml:inkSource>
      <inkml:timestamp xml:id="ts0" timeString="2021-11-09T04:38:5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2770 235,'7'0,"3"0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1E82FE-8C0A-48DA-B4AE-20BA031480C3}" type="datetimeFigureOut">
              <a:rPr lang="vi-VN" smtClean="0"/>
              <a:t>12/03/2024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C980C6-1A70-4DE8-86AD-16660A0C746E}" type="slidenum">
              <a:rPr lang="vi-VN" smtClean="0"/>
              <a:t>‹#›</a:t>
            </a:fld>
            <a:endParaRPr lang="vi-VN"/>
          </a:p>
        </p:txBody>
      </p:sp>
    </p:spTree>
    <p:extLst>
      <p:ext uri="{BB962C8B-B14F-4D97-AF65-F5344CB8AC3E}">
        <p14:creationId xmlns:p14="http://schemas.microsoft.com/office/powerpoint/2010/main" val="40619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B4BB279A-D454-406E-A0DD-490F1F308CA9}" type="slidenum">
              <a:rPr lang="zh-CN" altLang="en-US" smtClean="0">
                <a:solidFill>
                  <a:prstClr val="black"/>
                </a:solidFill>
                <a:latin typeface="Calibri"/>
              </a:rPr>
              <a:pPr/>
              <a:t>16</a:t>
            </a:fld>
            <a:endParaRPr lang="zh-CN" altLang="en-US">
              <a:solidFill>
                <a:prstClr val="black"/>
              </a:solidFill>
              <a:latin typeface="Calibri"/>
            </a:endParaRPr>
          </a:p>
        </p:txBody>
      </p:sp>
    </p:spTree>
    <p:extLst>
      <p:ext uri="{BB962C8B-B14F-4D97-AF65-F5344CB8AC3E}">
        <p14:creationId xmlns:p14="http://schemas.microsoft.com/office/powerpoint/2010/main" val="3294609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3/12/2024</a:t>
            </a:fld>
            <a:endParaRPr lang="en-US"/>
          </a:p>
        </p:txBody>
      </p:sp>
      <p:sp>
        <p:nvSpPr>
          <p:cNvPr id="5" name="Footer Placeholder 4">
            <a:extLst>
              <a:ext uri="{FF2B5EF4-FFF2-40B4-BE49-F238E27FC236}">
                <a16:creationId xmlns=""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3/12/2024</a:t>
            </a:fld>
            <a:endParaRPr lang="en-US"/>
          </a:p>
        </p:txBody>
      </p:sp>
      <p:sp>
        <p:nvSpPr>
          <p:cNvPr id="5" name="Footer Placeholder 4">
            <a:extLst>
              <a:ext uri="{FF2B5EF4-FFF2-40B4-BE49-F238E27FC236}">
                <a16:creationId xmlns=""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3/12/2024</a:t>
            </a:fld>
            <a:endParaRPr lang="en-US"/>
          </a:p>
        </p:txBody>
      </p:sp>
      <p:sp>
        <p:nvSpPr>
          <p:cNvPr id="5" name="Footer Placeholder 4">
            <a:extLst>
              <a:ext uri="{FF2B5EF4-FFF2-40B4-BE49-F238E27FC236}">
                <a16:creationId xmlns=""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3/12/2024</a:t>
            </a:fld>
            <a:endParaRPr lang="en-US"/>
          </a:p>
        </p:txBody>
      </p:sp>
      <p:sp>
        <p:nvSpPr>
          <p:cNvPr id="5" name="Footer Placeholder 4">
            <a:extLst>
              <a:ext uri="{FF2B5EF4-FFF2-40B4-BE49-F238E27FC236}">
                <a16:creationId xmlns=""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3/12/2024</a:t>
            </a:fld>
            <a:endParaRPr lang="en-US"/>
          </a:p>
        </p:txBody>
      </p:sp>
      <p:sp>
        <p:nvSpPr>
          <p:cNvPr id="5" name="Footer Placeholder 4">
            <a:extLst>
              <a:ext uri="{FF2B5EF4-FFF2-40B4-BE49-F238E27FC236}">
                <a16:creationId xmlns=""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3/12/2024</a:t>
            </a:fld>
            <a:endParaRPr lang="en-US"/>
          </a:p>
        </p:txBody>
      </p:sp>
      <p:sp>
        <p:nvSpPr>
          <p:cNvPr id="5" name="Footer Placeholder 4">
            <a:extLst>
              <a:ext uri="{FF2B5EF4-FFF2-40B4-BE49-F238E27FC236}">
                <a16:creationId xmlns=""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3/12/2024</a:t>
            </a:fld>
            <a:endParaRPr lang="en-US"/>
          </a:p>
        </p:txBody>
      </p:sp>
      <p:sp>
        <p:nvSpPr>
          <p:cNvPr id="5" name="Footer Placeholder 4">
            <a:extLst>
              <a:ext uri="{FF2B5EF4-FFF2-40B4-BE49-F238E27FC236}">
                <a16:creationId xmlns=""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3/12/2024</a:t>
            </a:fld>
            <a:endParaRPr lang="en-US"/>
          </a:p>
        </p:txBody>
      </p:sp>
      <p:sp>
        <p:nvSpPr>
          <p:cNvPr id="6" name="Footer Placeholder 5">
            <a:extLst>
              <a:ext uri="{FF2B5EF4-FFF2-40B4-BE49-F238E27FC236}">
                <a16:creationId xmlns=""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3/12/2024</a:t>
            </a:fld>
            <a:endParaRPr lang="en-US"/>
          </a:p>
        </p:txBody>
      </p:sp>
      <p:sp>
        <p:nvSpPr>
          <p:cNvPr id="8" name="Footer Placeholder 7">
            <a:extLst>
              <a:ext uri="{FF2B5EF4-FFF2-40B4-BE49-F238E27FC236}">
                <a16:creationId xmlns=""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3/12/2024</a:t>
            </a:fld>
            <a:endParaRPr lang="en-US"/>
          </a:p>
        </p:txBody>
      </p:sp>
      <p:sp>
        <p:nvSpPr>
          <p:cNvPr id="4" name="Footer Placeholder 3">
            <a:extLst>
              <a:ext uri="{FF2B5EF4-FFF2-40B4-BE49-F238E27FC236}">
                <a16:creationId xmlns=""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3/12/2024</a:t>
            </a:fld>
            <a:endParaRPr lang="en-US"/>
          </a:p>
        </p:txBody>
      </p:sp>
      <p:sp>
        <p:nvSpPr>
          <p:cNvPr id="3" name="Footer Placeholder 2">
            <a:extLst>
              <a:ext uri="{FF2B5EF4-FFF2-40B4-BE49-F238E27FC236}">
                <a16:creationId xmlns=""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3/12/2024</a:t>
            </a:fld>
            <a:endParaRPr lang="en-US"/>
          </a:p>
        </p:txBody>
      </p:sp>
      <p:sp>
        <p:nvSpPr>
          <p:cNvPr id="5" name="Footer Placeholder 4">
            <a:extLst>
              <a:ext uri="{FF2B5EF4-FFF2-40B4-BE49-F238E27FC236}">
                <a16:creationId xmlns=""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3/12/2024</a:t>
            </a:fld>
            <a:endParaRPr lang="en-US"/>
          </a:p>
        </p:txBody>
      </p:sp>
      <p:sp>
        <p:nvSpPr>
          <p:cNvPr id="6" name="Footer Placeholder 5">
            <a:extLst>
              <a:ext uri="{FF2B5EF4-FFF2-40B4-BE49-F238E27FC236}">
                <a16:creationId xmlns=""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3/12/2024</a:t>
            </a:fld>
            <a:endParaRPr lang="en-US"/>
          </a:p>
        </p:txBody>
      </p:sp>
      <p:sp>
        <p:nvSpPr>
          <p:cNvPr id="6" name="Footer Placeholder 5">
            <a:extLst>
              <a:ext uri="{FF2B5EF4-FFF2-40B4-BE49-F238E27FC236}">
                <a16:creationId xmlns=""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3/12/2024</a:t>
            </a:fld>
            <a:endParaRPr lang="en-US"/>
          </a:p>
        </p:txBody>
      </p:sp>
      <p:sp>
        <p:nvSpPr>
          <p:cNvPr id="5" name="Footer Placeholder 4">
            <a:extLst>
              <a:ext uri="{FF2B5EF4-FFF2-40B4-BE49-F238E27FC236}">
                <a16:creationId xmlns=""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3/12/2024</a:t>
            </a:fld>
            <a:endParaRPr lang="en-US"/>
          </a:p>
        </p:txBody>
      </p:sp>
      <p:sp>
        <p:nvSpPr>
          <p:cNvPr id="5" name="Footer Placeholder 4">
            <a:extLst>
              <a:ext uri="{FF2B5EF4-FFF2-40B4-BE49-F238E27FC236}">
                <a16:creationId xmlns=""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4C4388EF-52D1-4258-9BE5-BCD010C7D4DE}" type="datetimeFigureOut">
              <a:rPr lang="zh-CN" altLang="en-US" smtClean="0">
                <a:solidFill>
                  <a:prstClr val="black">
                    <a:tint val="75000"/>
                  </a:prstClr>
                </a:solidFill>
              </a:rPr>
              <a:pPr>
                <a:defRPr/>
              </a:pPr>
              <a:t>2024/3/12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3D3EE65E-57D2-4566-898C-4F2076833F8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7642031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4C4388EF-52D1-4258-9BE5-BCD010C7D4DE}" type="datetimeFigureOut">
              <a:rPr lang="zh-CN" altLang="en-US" smtClean="0">
                <a:solidFill>
                  <a:prstClr val="black">
                    <a:tint val="75000"/>
                  </a:prstClr>
                </a:solidFill>
              </a:rPr>
              <a:pPr>
                <a:defRPr/>
              </a:pPr>
              <a:t>2024/3/12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3D3EE65E-57D2-4566-898C-4F2076833F8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1486416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4C4388EF-52D1-4258-9BE5-BCD010C7D4DE}" type="datetimeFigureOut">
              <a:rPr lang="zh-CN" altLang="en-US" smtClean="0">
                <a:solidFill>
                  <a:prstClr val="black">
                    <a:tint val="75000"/>
                  </a:prstClr>
                </a:solidFill>
              </a:rPr>
              <a:pPr>
                <a:defRPr/>
              </a:pPr>
              <a:t>2024/3/12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3D3EE65E-57D2-4566-898C-4F2076833F8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2098535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4C4388EF-52D1-4258-9BE5-BCD010C7D4DE}" type="datetimeFigureOut">
              <a:rPr lang="zh-CN" altLang="en-US" smtClean="0">
                <a:solidFill>
                  <a:prstClr val="black">
                    <a:tint val="75000"/>
                  </a:prstClr>
                </a:solidFill>
              </a:rPr>
              <a:pPr>
                <a:defRPr/>
              </a:pPr>
              <a:t>2024/3/12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3D3EE65E-57D2-4566-898C-4F2076833F8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62136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4C4388EF-52D1-4258-9BE5-BCD010C7D4DE}" type="datetimeFigureOut">
              <a:rPr lang="zh-CN" altLang="en-US" smtClean="0">
                <a:solidFill>
                  <a:prstClr val="black">
                    <a:tint val="75000"/>
                  </a:prstClr>
                </a:solidFill>
              </a:rPr>
              <a:pPr>
                <a:defRPr/>
              </a:pPr>
              <a:t>2024/3/12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3D3EE65E-57D2-4566-898C-4F2076833F8D}" type="slidenum">
              <a:rPr lang="zh-CN" altLang="en-US" smtClean="0">
                <a:solidFill>
                  <a:prstClr val="black">
                    <a:tint val="75000"/>
                  </a:prstClr>
                </a:solidFill>
              </a:rPr>
              <a:pPr>
                <a:defRPr/>
              </a:pPr>
              <a:t>‹#›</a:t>
            </a:fld>
            <a:endParaRPr lang="zh-CN" altLang="en-US">
              <a:solidFill>
                <a:prstClr val="black">
                  <a:tint val="75000"/>
                </a:prstClr>
              </a:solidFill>
            </a:endParaRPr>
          </a:p>
        </p:txBody>
      </p:sp>
      <p:sp>
        <p:nvSpPr>
          <p:cNvPr id="11" name="矩形 10"/>
          <p:cNvSpPr/>
          <p:nvPr userDrawn="1"/>
        </p:nvSpPr>
        <p:spPr>
          <a:xfrm>
            <a:off x="8713930" y="6428520"/>
            <a:ext cx="775237" cy="230779"/>
          </a:xfrm>
          <a:prstGeom prst="rect">
            <a:avLst/>
          </a:prstGeom>
        </p:spPr>
        <p:txBody>
          <a:bodyPr wrap="square">
            <a:spAutoFit/>
          </a:bodyPr>
          <a:lstStyle/>
          <a:p>
            <a:pPr>
              <a:defRPr/>
            </a:pPr>
            <a:r>
              <a:rPr lang="en-US" altLang="zh-CN" sz="100" dirty="0">
                <a:solidFill>
                  <a:prstClr val="white"/>
                </a:solidFill>
                <a:latin typeface="Calibri"/>
                <a:ea typeface="宋体"/>
                <a:cs typeface="Arial"/>
                <a:sym typeface="Arial"/>
              </a:rPr>
              <a:t>PPT</a:t>
            </a:r>
            <a:r>
              <a:rPr lang="zh-CN" altLang="en-US" sz="100" dirty="0">
                <a:solidFill>
                  <a:prstClr val="white"/>
                </a:solidFill>
                <a:latin typeface="Calibri"/>
                <a:ea typeface="宋体"/>
                <a:cs typeface="Arial"/>
                <a:sym typeface="Arial"/>
              </a:rPr>
              <a:t>模板下载：</a:t>
            </a:r>
            <a:r>
              <a:rPr lang="en-US" altLang="zh-CN" sz="100" dirty="0">
                <a:solidFill>
                  <a:prstClr val="white"/>
                </a:solidFill>
                <a:latin typeface="Calibri"/>
                <a:ea typeface="宋体"/>
                <a:cs typeface="Arial"/>
                <a:sym typeface="Arial"/>
              </a:rPr>
              <a:t>www.1ppt.com/moban/          </a:t>
            </a:r>
            <a:r>
              <a:rPr lang="zh-CN" altLang="en-US" sz="100" dirty="0">
                <a:solidFill>
                  <a:prstClr val="white"/>
                </a:solidFill>
                <a:latin typeface="Calibri"/>
                <a:ea typeface="宋体"/>
                <a:cs typeface="Arial"/>
                <a:sym typeface="Arial"/>
              </a:rPr>
              <a:t>行业</a:t>
            </a:r>
            <a:r>
              <a:rPr lang="en-US" altLang="zh-CN" sz="100" dirty="0">
                <a:solidFill>
                  <a:prstClr val="white"/>
                </a:solidFill>
                <a:latin typeface="Calibri"/>
                <a:ea typeface="宋体"/>
                <a:cs typeface="Arial"/>
                <a:sym typeface="Arial"/>
              </a:rPr>
              <a:t>PPT</a:t>
            </a:r>
            <a:r>
              <a:rPr lang="zh-CN" altLang="en-US" sz="100" dirty="0">
                <a:solidFill>
                  <a:prstClr val="white"/>
                </a:solidFill>
                <a:latin typeface="Calibri"/>
                <a:ea typeface="宋体"/>
                <a:cs typeface="Arial"/>
                <a:sym typeface="Arial"/>
              </a:rPr>
              <a:t>模板：</a:t>
            </a:r>
            <a:r>
              <a:rPr lang="en-US" altLang="zh-CN" sz="100" dirty="0">
                <a:solidFill>
                  <a:prstClr val="white"/>
                </a:solidFill>
                <a:latin typeface="Calibri"/>
                <a:ea typeface="宋体"/>
                <a:cs typeface="Arial"/>
                <a:sym typeface="Arial"/>
              </a:rPr>
              <a:t>www.1ppt.com/hangye/ </a:t>
            </a:r>
          </a:p>
          <a:p>
            <a:pPr>
              <a:defRPr/>
            </a:pPr>
            <a:r>
              <a:rPr lang="zh-CN" altLang="en-US" sz="100" dirty="0">
                <a:solidFill>
                  <a:prstClr val="white"/>
                </a:solidFill>
                <a:latin typeface="Calibri"/>
                <a:ea typeface="宋体"/>
                <a:cs typeface="Arial"/>
                <a:sym typeface="Arial"/>
              </a:rPr>
              <a:t>节日</a:t>
            </a:r>
            <a:r>
              <a:rPr lang="en-US" altLang="zh-CN" sz="100" dirty="0">
                <a:solidFill>
                  <a:prstClr val="white"/>
                </a:solidFill>
                <a:latin typeface="Calibri"/>
                <a:ea typeface="宋体"/>
                <a:cs typeface="Arial"/>
                <a:sym typeface="Arial"/>
              </a:rPr>
              <a:t>PPT</a:t>
            </a:r>
            <a:r>
              <a:rPr lang="zh-CN" altLang="en-US" sz="100" dirty="0">
                <a:solidFill>
                  <a:prstClr val="white"/>
                </a:solidFill>
                <a:latin typeface="Calibri"/>
                <a:ea typeface="宋体"/>
                <a:cs typeface="Arial"/>
                <a:sym typeface="Arial"/>
              </a:rPr>
              <a:t>模板：</a:t>
            </a:r>
            <a:r>
              <a:rPr lang="en-US" altLang="zh-CN" sz="100" dirty="0">
                <a:solidFill>
                  <a:prstClr val="white"/>
                </a:solidFill>
                <a:latin typeface="Calibri"/>
                <a:ea typeface="宋体"/>
                <a:cs typeface="Arial"/>
                <a:sym typeface="Arial"/>
              </a:rPr>
              <a:t>www.1ppt.com/jieri/          PPT</a:t>
            </a:r>
            <a:r>
              <a:rPr lang="zh-CN" altLang="en-US" sz="100" dirty="0">
                <a:solidFill>
                  <a:prstClr val="white"/>
                </a:solidFill>
                <a:latin typeface="Calibri"/>
                <a:ea typeface="宋体"/>
                <a:cs typeface="Arial"/>
                <a:sym typeface="Arial"/>
              </a:rPr>
              <a:t>素材：</a:t>
            </a:r>
            <a:r>
              <a:rPr lang="en-US" altLang="zh-CN" sz="100" dirty="0">
                <a:solidFill>
                  <a:prstClr val="white"/>
                </a:solidFill>
                <a:latin typeface="Calibri"/>
                <a:ea typeface="宋体"/>
                <a:cs typeface="Arial"/>
                <a:sym typeface="Arial"/>
              </a:rPr>
              <a:t>www.1ppt.com/sucai/</a:t>
            </a:r>
          </a:p>
          <a:p>
            <a:pPr>
              <a:defRPr/>
            </a:pPr>
            <a:r>
              <a:rPr lang="en-US" altLang="zh-CN" sz="100" dirty="0">
                <a:solidFill>
                  <a:prstClr val="white"/>
                </a:solidFill>
                <a:latin typeface="Calibri"/>
                <a:ea typeface="宋体"/>
                <a:cs typeface="Arial"/>
                <a:sym typeface="Arial"/>
              </a:rPr>
              <a:t>PPT</a:t>
            </a:r>
            <a:r>
              <a:rPr lang="zh-CN" altLang="en-US" sz="100" dirty="0">
                <a:solidFill>
                  <a:prstClr val="white"/>
                </a:solidFill>
                <a:latin typeface="Calibri"/>
                <a:ea typeface="宋体"/>
                <a:cs typeface="Arial"/>
                <a:sym typeface="Arial"/>
              </a:rPr>
              <a:t>背景图片：</a:t>
            </a:r>
            <a:r>
              <a:rPr lang="en-US" altLang="zh-CN" sz="100" dirty="0">
                <a:solidFill>
                  <a:prstClr val="white"/>
                </a:solidFill>
                <a:latin typeface="Calibri"/>
                <a:ea typeface="宋体"/>
                <a:cs typeface="Arial"/>
                <a:sym typeface="Arial"/>
              </a:rPr>
              <a:t>www.1ppt.com/beijing/        PPT</a:t>
            </a:r>
            <a:r>
              <a:rPr lang="zh-CN" altLang="en-US" sz="100" dirty="0">
                <a:solidFill>
                  <a:prstClr val="white"/>
                </a:solidFill>
                <a:latin typeface="Calibri"/>
                <a:ea typeface="宋体"/>
                <a:cs typeface="Arial"/>
                <a:sym typeface="Arial"/>
              </a:rPr>
              <a:t>图表：</a:t>
            </a:r>
            <a:r>
              <a:rPr lang="en-US" altLang="zh-CN" sz="100" dirty="0">
                <a:solidFill>
                  <a:prstClr val="white"/>
                </a:solidFill>
                <a:latin typeface="Calibri"/>
                <a:ea typeface="宋体"/>
                <a:cs typeface="Arial"/>
                <a:sym typeface="Arial"/>
              </a:rPr>
              <a:t>www.1ppt.com/tubiao/      </a:t>
            </a:r>
          </a:p>
          <a:p>
            <a:pPr>
              <a:defRPr/>
            </a:pPr>
            <a:r>
              <a:rPr lang="zh-CN" altLang="en-US" sz="100" dirty="0">
                <a:solidFill>
                  <a:prstClr val="white"/>
                </a:solidFill>
                <a:latin typeface="Calibri"/>
                <a:ea typeface="宋体"/>
                <a:cs typeface="Arial"/>
                <a:sym typeface="Arial"/>
              </a:rPr>
              <a:t>精美</a:t>
            </a:r>
            <a:r>
              <a:rPr lang="en-US" altLang="zh-CN" sz="100" dirty="0">
                <a:solidFill>
                  <a:prstClr val="white"/>
                </a:solidFill>
                <a:latin typeface="Calibri"/>
                <a:ea typeface="宋体"/>
                <a:cs typeface="Arial"/>
                <a:sym typeface="Arial"/>
              </a:rPr>
              <a:t>PPT</a:t>
            </a:r>
            <a:r>
              <a:rPr lang="zh-CN" altLang="en-US" sz="100" dirty="0">
                <a:solidFill>
                  <a:prstClr val="white"/>
                </a:solidFill>
                <a:latin typeface="Calibri"/>
                <a:ea typeface="宋体"/>
                <a:cs typeface="Arial"/>
                <a:sym typeface="Arial"/>
              </a:rPr>
              <a:t>下载：</a:t>
            </a:r>
            <a:r>
              <a:rPr lang="en-US" altLang="zh-CN" sz="100" dirty="0">
                <a:solidFill>
                  <a:prstClr val="white"/>
                </a:solidFill>
                <a:latin typeface="Calibri"/>
                <a:ea typeface="宋体"/>
                <a:cs typeface="Arial"/>
                <a:sym typeface="Arial"/>
              </a:rPr>
              <a:t>www.1ppt.com/xiazai/         PPT</a:t>
            </a:r>
            <a:r>
              <a:rPr lang="zh-CN" altLang="en-US" sz="100" dirty="0">
                <a:solidFill>
                  <a:prstClr val="white"/>
                </a:solidFill>
                <a:latin typeface="Calibri"/>
                <a:ea typeface="宋体"/>
                <a:cs typeface="Arial"/>
                <a:sym typeface="Arial"/>
              </a:rPr>
              <a:t>教程： </a:t>
            </a:r>
            <a:r>
              <a:rPr lang="en-US" altLang="zh-CN" sz="100" dirty="0">
                <a:solidFill>
                  <a:prstClr val="white"/>
                </a:solidFill>
                <a:latin typeface="Calibri"/>
                <a:ea typeface="宋体"/>
                <a:cs typeface="Arial"/>
                <a:sym typeface="Arial"/>
              </a:rPr>
              <a:t>www.1ppt.com/powerpoint/      </a:t>
            </a:r>
          </a:p>
          <a:p>
            <a:pPr>
              <a:defRPr/>
            </a:pPr>
            <a:r>
              <a:rPr lang="en-US" altLang="zh-CN" sz="100" dirty="0">
                <a:solidFill>
                  <a:prstClr val="white"/>
                </a:solidFill>
                <a:latin typeface="Calibri"/>
                <a:ea typeface="宋体"/>
                <a:cs typeface="Arial"/>
                <a:sym typeface="Arial"/>
              </a:rPr>
              <a:t>PPT</a:t>
            </a:r>
            <a:r>
              <a:rPr lang="zh-CN" altLang="en-US" sz="100" dirty="0">
                <a:solidFill>
                  <a:prstClr val="white"/>
                </a:solidFill>
                <a:latin typeface="Calibri"/>
                <a:ea typeface="宋体"/>
                <a:cs typeface="Arial"/>
                <a:sym typeface="Arial"/>
              </a:rPr>
              <a:t>课件：</a:t>
            </a:r>
            <a:r>
              <a:rPr lang="en-US" altLang="zh-CN" sz="100" dirty="0">
                <a:solidFill>
                  <a:prstClr val="white"/>
                </a:solidFill>
                <a:latin typeface="Calibri"/>
                <a:ea typeface="宋体"/>
                <a:cs typeface="Arial"/>
                <a:sym typeface="Arial"/>
              </a:rPr>
              <a:t>www.1ppt.com/kejian/             </a:t>
            </a:r>
            <a:r>
              <a:rPr lang="zh-CN" altLang="en-US" sz="100" dirty="0">
                <a:solidFill>
                  <a:prstClr val="white"/>
                </a:solidFill>
                <a:latin typeface="Calibri"/>
                <a:ea typeface="宋体"/>
                <a:cs typeface="Arial"/>
                <a:sym typeface="Arial"/>
              </a:rPr>
              <a:t>字体下载：</a:t>
            </a:r>
            <a:r>
              <a:rPr lang="en-US" altLang="zh-CN" sz="100" dirty="0">
                <a:solidFill>
                  <a:prstClr val="white"/>
                </a:solidFill>
                <a:latin typeface="Calibri"/>
                <a:ea typeface="宋体"/>
                <a:cs typeface="Arial"/>
                <a:sym typeface="Arial"/>
              </a:rPr>
              <a:t>www.1ppt.com/ziti/</a:t>
            </a:r>
          </a:p>
          <a:p>
            <a:pPr>
              <a:defRPr/>
            </a:pPr>
            <a:r>
              <a:rPr lang="zh-CN" altLang="en-US" sz="100" dirty="0">
                <a:solidFill>
                  <a:prstClr val="white"/>
                </a:solidFill>
                <a:latin typeface="Calibri"/>
                <a:ea typeface="宋体"/>
                <a:cs typeface="Arial"/>
                <a:sym typeface="Arial"/>
              </a:rPr>
              <a:t>工作总结</a:t>
            </a:r>
            <a:r>
              <a:rPr lang="en-US" altLang="zh-CN" sz="100" dirty="0">
                <a:solidFill>
                  <a:prstClr val="white"/>
                </a:solidFill>
                <a:latin typeface="Calibri"/>
                <a:ea typeface="宋体"/>
                <a:cs typeface="Arial"/>
                <a:sym typeface="Arial"/>
              </a:rPr>
              <a:t>PPT</a:t>
            </a:r>
            <a:r>
              <a:rPr lang="zh-CN" altLang="en-US" sz="100" dirty="0">
                <a:solidFill>
                  <a:prstClr val="white"/>
                </a:solidFill>
                <a:latin typeface="Calibri"/>
                <a:ea typeface="宋体"/>
                <a:cs typeface="Arial"/>
                <a:sym typeface="Arial"/>
              </a:rPr>
              <a:t>：</a:t>
            </a:r>
            <a:r>
              <a:rPr lang="en-US" altLang="zh-CN" sz="100" dirty="0">
                <a:solidFill>
                  <a:prstClr val="white"/>
                </a:solidFill>
                <a:latin typeface="Calibri"/>
                <a:ea typeface="宋体"/>
                <a:cs typeface="Arial"/>
                <a:sym typeface="Arial"/>
              </a:rPr>
              <a:t>www.1ppt.com/xiazai/zongjie/ </a:t>
            </a:r>
            <a:r>
              <a:rPr lang="zh-CN" altLang="en-US" sz="100" dirty="0">
                <a:solidFill>
                  <a:prstClr val="white"/>
                </a:solidFill>
                <a:latin typeface="Calibri"/>
                <a:ea typeface="宋体"/>
                <a:cs typeface="Arial"/>
                <a:sym typeface="Arial"/>
              </a:rPr>
              <a:t>工作计划：</a:t>
            </a:r>
            <a:r>
              <a:rPr lang="en-US" altLang="zh-CN" sz="100" dirty="0">
                <a:solidFill>
                  <a:prstClr val="white"/>
                </a:solidFill>
                <a:latin typeface="Calibri"/>
                <a:ea typeface="宋体"/>
                <a:cs typeface="Arial"/>
                <a:sym typeface="Arial"/>
              </a:rPr>
              <a:t>www.1ppt.com/xiazai/jihua/</a:t>
            </a:r>
          </a:p>
          <a:p>
            <a:pPr>
              <a:defRPr/>
            </a:pPr>
            <a:r>
              <a:rPr lang="zh-CN" altLang="en-US" sz="100" dirty="0">
                <a:solidFill>
                  <a:prstClr val="white"/>
                </a:solidFill>
                <a:latin typeface="Calibri"/>
                <a:ea typeface="宋体"/>
                <a:cs typeface="Arial"/>
                <a:sym typeface="Arial"/>
              </a:rPr>
              <a:t>商务</a:t>
            </a:r>
            <a:r>
              <a:rPr lang="en-US" altLang="zh-CN" sz="100" dirty="0">
                <a:solidFill>
                  <a:prstClr val="white"/>
                </a:solidFill>
                <a:latin typeface="Calibri"/>
                <a:ea typeface="宋体"/>
                <a:cs typeface="Arial"/>
                <a:sym typeface="Arial"/>
              </a:rPr>
              <a:t>PPT</a:t>
            </a:r>
            <a:r>
              <a:rPr lang="zh-CN" altLang="en-US" sz="100" dirty="0">
                <a:solidFill>
                  <a:prstClr val="white"/>
                </a:solidFill>
                <a:latin typeface="Calibri"/>
                <a:ea typeface="宋体"/>
                <a:cs typeface="Arial"/>
                <a:sym typeface="Arial"/>
              </a:rPr>
              <a:t>模板：</a:t>
            </a:r>
            <a:r>
              <a:rPr lang="en-US" altLang="zh-CN" sz="100" dirty="0">
                <a:solidFill>
                  <a:prstClr val="white"/>
                </a:solidFill>
                <a:latin typeface="Calibri"/>
                <a:ea typeface="宋体"/>
                <a:cs typeface="Arial"/>
                <a:sym typeface="Arial"/>
              </a:rPr>
              <a:t>www.1ppt.com/moban/shangwu/  </a:t>
            </a:r>
            <a:r>
              <a:rPr lang="zh-CN" altLang="en-US" sz="100" dirty="0">
                <a:solidFill>
                  <a:prstClr val="white"/>
                </a:solidFill>
                <a:latin typeface="Calibri"/>
                <a:ea typeface="宋体"/>
                <a:cs typeface="Arial"/>
                <a:sym typeface="Arial"/>
              </a:rPr>
              <a:t>个人简历</a:t>
            </a:r>
            <a:r>
              <a:rPr lang="en-US" altLang="zh-CN" sz="100" dirty="0">
                <a:solidFill>
                  <a:prstClr val="white"/>
                </a:solidFill>
                <a:latin typeface="Calibri"/>
                <a:ea typeface="宋体"/>
                <a:cs typeface="Arial"/>
                <a:sym typeface="Arial"/>
              </a:rPr>
              <a:t>PPT</a:t>
            </a:r>
            <a:r>
              <a:rPr lang="zh-CN" altLang="en-US" sz="100" dirty="0">
                <a:solidFill>
                  <a:prstClr val="white"/>
                </a:solidFill>
                <a:latin typeface="Calibri"/>
                <a:ea typeface="宋体"/>
                <a:cs typeface="Arial"/>
                <a:sym typeface="Arial"/>
              </a:rPr>
              <a:t>：</a:t>
            </a:r>
            <a:r>
              <a:rPr lang="en-US" altLang="zh-CN" sz="100" dirty="0">
                <a:solidFill>
                  <a:prstClr val="white"/>
                </a:solidFill>
                <a:latin typeface="Calibri"/>
                <a:ea typeface="宋体"/>
                <a:cs typeface="Arial"/>
                <a:sym typeface="Arial"/>
              </a:rPr>
              <a:t>www.1ppt.com/xiazai/jianli/  </a:t>
            </a:r>
          </a:p>
          <a:p>
            <a:pPr>
              <a:defRPr/>
            </a:pPr>
            <a:r>
              <a:rPr lang="zh-CN" altLang="en-US" sz="100" dirty="0">
                <a:solidFill>
                  <a:prstClr val="white"/>
                </a:solidFill>
                <a:latin typeface="Calibri"/>
                <a:ea typeface="宋体"/>
                <a:cs typeface="Arial"/>
                <a:sym typeface="Arial"/>
              </a:rPr>
              <a:t>毕业答辩</a:t>
            </a:r>
            <a:r>
              <a:rPr lang="en-US" altLang="zh-CN" sz="100" dirty="0">
                <a:solidFill>
                  <a:prstClr val="white"/>
                </a:solidFill>
                <a:latin typeface="Calibri"/>
                <a:ea typeface="宋体"/>
                <a:cs typeface="Arial"/>
                <a:sym typeface="Arial"/>
              </a:rPr>
              <a:t>PPT</a:t>
            </a:r>
            <a:r>
              <a:rPr lang="zh-CN" altLang="en-US" sz="100" dirty="0">
                <a:solidFill>
                  <a:prstClr val="white"/>
                </a:solidFill>
                <a:latin typeface="Calibri"/>
                <a:ea typeface="宋体"/>
                <a:cs typeface="Arial"/>
                <a:sym typeface="Arial"/>
              </a:rPr>
              <a:t>：</a:t>
            </a:r>
            <a:r>
              <a:rPr lang="en-US" altLang="zh-CN" sz="100" dirty="0">
                <a:solidFill>
                  <a:prstClr val="white"/>
                </a:solidFill>
                <a:latin typeface="Calibri"/>
                <a:ea typeface="宋体"/>
                <a:cs typeface="Arial"/>
                <a:sym typeface="Arial"/>
              </a:rPr>
              <a:t>www.1ppt.com/xiazai/dabian/  </a:t>
            </a:r>
            <a:r>
              <a:rPr lang="zh-CN" altLang="en-US" sz="100" dirty="0">
                <a:solidFill>
                  <a:prstClr val="white"/>
                </a:solidFill>
                <a:latin typeface="Calibri"/>
                <a:ea typeface="宋体"/>
                <a:cs typeface="Arial"/>
                <a:sym typeface="Arial"/>
              </a:rPr>
              <a:t>工作汇报</a:t>
            </a:r>
            <a:r>
              <a:rPr lang="en-US" altLang="zh-CN" sz="100" dirty="0">
                <a:solidFill>
                  <a:prstClr val="white"/>
                </a:solidFill>
                <a:latin typeface="Calibri"/>
                <a:ea typeface="宋体"/>
                <a:cs typeface="Arial"/>
                <a:sym typeface="Arial"/>
              </a:rPr>
              <a:t>PPT</a:t>
            </a:r>
            <a:r>
              <a:rPr lang="zh-CN" altLang="en-US" sz="100" dirty="0">
                <a:solidFill>
                  <a:prstClr val="white"/>
                </a:solidFill>
                <a:latin typeface="Calibri"/>
                <a:ea typeface="宋体"/>
                <a:cs typeface="Arial"/>
                <a:sym typeface="Arial"/>
              </a:rPr>
              <a:t>：</a:t>
            </a:r>
            <a:r>
              <a:rPr lang="en-US" altLang="zh-CN" sz="100" dirty="0">
                <a:solidFill>
                  <a:prstClr val="white"/>
                </a:solidFill>
                <a:latin typeface="Calibri"/>
                <a:ea typeface="宋体"/>
                <a:cs typeface="Arial"/>
                <a:sym typeface="Arial"/>
              </a:rPr>
              <a:t>www.1ppt.com/xiazai/huibao/    </a:t>
            </a:r>
          </a:p>
          <a:p>
            <a:pPr>
              <a:defRPr/>
            </a:pPr>
            <a:r>
              <a:rPr lang="en-US" altLang="zh-CN" sz="100" dirty="0">
                <a:solidFill>
                  <a:prstClr val="white"/>
                </a:solidFill>
                <a:latin typeface="Calibri"/>
                <a:ea typeface="宋体"/>
                <a:cs typeface="Arial"/>
                <a:sym typeface="Arial"/>
              </a:rPr>
              <a:t> </a:t>
            </a:r>
          </a:p>
        </p:txBody>
      </p:sp>
    </p:spTree>
    <p:extLst>
      <p:ext uri="{BB962C8B-B14F-4D97-AF65-F5344CB8AC3E}">
        <p14:creationId xmlns:p14="http://schemas.microsoft.com/office/powerpoint/2010/main" val="66124628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4C4388EF-52D1-4258-9BE5-BCD010C7D4DE}" type="datetimeFigureOut">
              <a:rPr lang="zh-CN" altLang="en-US" smtClean="0">
                <a:solidFill>
                  <a:prstClr val="black">
                    <a:tint val="75000"/>
                  </a:prstClr>
                </a:solidFill>
              </a:rPr>
              <a:pPr>
                <a:defRPr/>
              </a:pPr>
              <a:t>2024/3/12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3D3EE65E-57D2-4566-898C-4F2076833F8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0886914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3/12/2024</a:t>
            </a:fld>
            <a:endParaRPr lang="en-US"/>
          </a:p>
        </p:txBody>
      </p:sp>
      <p:sp>
        <p:nvSpPr>
          <p:cNvPr id="6" name="Footer Placeholder 5">
            <a:extLst>
              <a:ext uri="{FF2B5EF4-FFF2-40B4-BE49-F238E27FC236}">
                <a16:creationId xmlns=""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4C4388EF-52D1-4258-9BE5-BCD010C7D4DE}" type="datetimeFigureOut">
              <a:rPr lang="zh-CN" altLang="en-US" smtClean="0">
                <a:solidFill>
                  <a:prstClr val="black">
                    <a:tint val="75000"/>
                  </a:prstClr>
                </a:solidFill>
              </a:rPr>
              <a:pPr>
                <a:defRPr/>
              </a:pPr>
              <a:t>2024/3/12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3D3EE65E-57D2-4566-898C-4F2076833F8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6550991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5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4C4388EF-52D1-4258-9BE5-BCD010C7D4DE}" type="datetimeFigureOut">
              <a:rPr lang="zh-CN" altLang="en-US" smtClean="0">
                <a:solidFill>
                  <a:prstClr val="black">
                    <a:tint val="75000"/>
                  </a:prstClr>
                </a:solidFill>
              </a:rPr>
              <a:pPr>
                <a:defRPr/>
              </a:pPr>
              <a:t>2024/3/12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3D3EE65E-57D2-4566-898C-4F2076833F8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4265869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4C4388EF-52D1-4258-9BE5-BCD010C7D4DE}" type="datetimeFigureOut">
              <a:rPr lang="zh-CN" altLang="en-US" smtClean="0">
                <a:solidFill>
                  <a:prstClr val="black">
                    <a:tint val="75000"/>
                  </a:prstClr>
                </a:solidFill>
              </a:rPr>
              <a:pPr>
                <a:defRPr/>
              </a:pPr>
              <a:t>2024/3/12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3D3EE65E-57D2-4566-898C-4F2076833F8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9615573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4C4388EF-52D1-4258-9BE5-BCD010C7D4DE}" type="datetimeFigureOut">
              <a:rPr lang="zh-CN" altLang="en-US" smtClean="0">
                <a:solidFill>
                  <a:prstClr val="black">
                    <a:tint val="75000"/>
                  </a:prstClr>
                </a:solidFill>
              </a:rPr>
              <a:pPr>
                <a:defRPr/>
              </a:pPr>
              <a:t>2024/3/12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3D3EE65E-57D2-4566-898C-4F2076833F8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438472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4C4388EF-52D1-4258-9BE5-BCD010C7D4DE}" type="datetimeFigureOut">
              <a:rPr lang="zh-CN" altLang="en-US" smtClean="0">
                <a:solidFill>
                  <a:prstClr val="black">
                    <a:tint val="75000"/>
                  </a:prstClr>
                </a:solidFill>
              </a:rPr>
              <a:pPr>
                <a:defRPr/>
              </a:pPr>
              <a:t>2024/3/12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3D3EE65E-57D2-4566-898C-4F2076833F8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501819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4C4388EF-52D1-4258-9BE5-BCD010C7D4DE}" type="datetimeFigureOut">
              <a:rPr lang="zh-CN" altLang="en-US" smtClean="0">
                <a:solidFill>
                  <a:prstClr val="black">
                    <a:tint val="75000"/>
                  </a:prstClr>
                </a:solidFill>
              </a:rPr>
              <a:pPr>
                <a:defRPr/>
              </a:pPr>
              <a:t>2024/3/12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3D3EE65E-57D2-4566-898C-4F2076833F8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9353403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4C4388EF-52D1-4258-9BE5-BCD010C7D4DE}" type="datetimeFigureOut">
              <a:rPr lang="zh-CN" altLang="en-US" smtClean="0">
                <a:solidFill>
                  <a:prstClr val="black">
                    <a:tint val="75000"/>
                  </a:prstClr>
                </a:solidFill>
              </a:rPr>
              <a:pPr>
                <a:defRPr/>
              </a:pPr>
              <a:t>2024/3/12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3D3EE65E-57D2-4566-898C-4F2076833F8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8002844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4845" y="-77885"/>
            <a:ext cx="1507189" cy="1507189"/>
          </a:xfrm>
          <a:prstGeom prst="rect">
            <a:avLst/>
          </a:prstGeom>
        </p:spPr>
      </p:pic>
    </p:spTree>
    <p:extLst>
      <p:ext uri="{BB962C8B-B14F-4D97-AF65-F5344CB8AC3E}">
        <p14:creationId xmlns:p14="http://schemas.microsoft.com/office/powerpoint/2010/main" val="20598308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9711" y="-134142"/>
            <a:ext cx="1245187" cy="1245187"/>
          </a:xfrm>
          <a:prstGeom prst="rect">
            <a:avLst/>
          </a:prstGeom>
        </p:spPr>
      </p:pic>
    </p:spTree>
    <p:extLst>
      <p:ext uri="{BB962C8B-B14F-4D97-AF65-F5344CB8AC3E}">
        <p14:creationId xmlns:p14="http://schemas.microsoft.com/office/powerpoint/2010/main" val="108023067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90847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3/12/2024</a:t>
            </a:fld>
            <a:endParaRPr lang="en-US"/>
          </a:p>
        </p:txBody>
      </p:sp>
      <p:sp>
        <p:nvSpPr>
          <p:cNvPr id="8" name="Footer Placeholder 7">
            <a:extLst>
              <a:ext uri="{FF2B5EF4-FFF2-40B4-BE49-F238E27FC236}">
                <a16:creationId xmlns=""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98795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1B8BA67-B036-4B9F-9BEC-6376AB66650D}"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CA3ADB-6A72-4D8A-8F87-E9C9D73914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397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B8BA67-B036-4B9F-9BEC-6376AB66650D}"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CA3ADB-6A72-4D8A-8F87-E9C9D73914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975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B8BA67-B036-4B9F-9BEC-6376AB66650D}"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CA3ADB-6A72-4D8A-8F87-E9C9D73914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698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B8BA67-B036-4B9F-9BEC-6376AB66650D}" type="datetimeFigureOut">
              <a:rPr lang="en-US" smtClean="0">
                <a:solidFill>
                  <a:prstClr val="black">
                    <a:tint val="75000"/>
                  </a:prstClr>
                </a:solidFill>
              </a:rPr>
              <a:pPr/>
              <a:t>3/12/2024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CA3ADB-6A72-4D8A-8F87-E9C9D73914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915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B8BA67-B036-4B9F-9BEC-6376AB66650D}" type="datetimeFigureOut">
              <a:rPr lang="en-US" smtClean="0">
                <a:solidFill>
                  <a:prstClr val="black">
                    <a:tint val="75000"/>
                  </a:prstClr>
                </a:solidFill>
              </a:rPr>
              <a:pPr/>
              <a:t>3/12/2024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CA3ADB-6A72-4D8A-8F87-E9C9D73914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304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B8BA67-B036-4B9F-9BEC-6376AB66650D}" type="datetimeFigureOut">
              <a:rPr lang="en-US" smtClean="0">
                <a:solidFill>
                  <a:prstClr val="black">
                    <a:tint val="75000"/>
                  </a:prstClr>
                </a:solidFill>
              </a:rPr>
              <a:pPr/>
              <a:t>3/12/2024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CA3ADB-6A72-4D8A-8F87-E9C9D73914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937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B8BA67-B036-4B9F-9BEC-6376AB66650D}" type="datetimeFigureOut">
              <a:rPr lang="en-US" smtClean="0">
                <a:solidFill>
                  <a:prstClr val="black">
                    <a:tint val="75000"/>
                  </a:prstClr>
                </a:solidFill>
              </a:rPr>
              <a:pPr/>
              <a:t>3/12/2024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CA3ADB-6A72-4D8A-8F87-E9C9D73914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326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B8BA67-B036-4B9F-9BEC-6376AB66650D}" type="datetimeFigureOut">
              <a:rPr lang="en-US" smtClean="0">
                <a:solidFill>
                  <a:prstClr val="black">
                    <a:tint val="75000"/>
                  </a:prstClr>
                </a:solidFill>
              </a:rPr>
              <a:pPr/>
              <a:t>3/12/2024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CA3ADB-6A72-4D8A-8F87-E9C9D73914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979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B8BA67-B036-4B9F-9BEC-6376AB66650D}" type="datetimeFigureOut">
              <a:rPr lang="en-US" smtClean="0">
                <a:solidFill>
                  <a:prstClr val="black">
                    <a:tint val="75000"/>
                  </a:prstClr>
                </a:solidFill>
              </a:rPr>
              <a:pPr/>
              <a:t>3/12/2024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CA3ADB-6A72-4D8A-8F87-E9C9D73914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762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3/12/2024</a:t>
            </a:fld>
            <a:endParaRPr lang="en-US"/>
          </a:p>
        </p:txBody>
      </p:sp>
      <p:sp>
        <p:nvSpPr>
          <p:cNvPr id="4" name="Footer Placeholder 3">
            <a:extLst>
              <a:ext uri="{FF2B5EF4-FFF2-40B4-BE49-F238E27FC236}">
                <a16:creationId xmlns=""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B8BA67-B036-4B9F-9BEC-6376AB66650D}"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CA3ADB-6A72-4D8A-8F87-E9C9D73914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649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B8BA67-B036-4B9F-9BEC-6376AB66650D}"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CA3ADB-6A72-4D8A-8F87-E9C9D73914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561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739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3/12/2024</a:t>
            </a:fld>
            <a:endParaRPr lang="en-US"/>
          </a:p>
        </p:txBody>
      </p:sp>
      <p:sp>
        <p:nvSpPr>
          <p:cNvPr id="3" name="Footer Placeholder 2">
            <a:extLst>
              <a:ext uri="{FF2B5EF4-FFF2-40B4-BE49-F238E27FC236}">
                <a16:creationId xmlns=""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3/12/2024</a:t>
            </a:fld>
            <a:endParaRPr lang="en-US"/>
          </a:p>
        </p:txBody>
      </p:sp>
      <p:sp>
        <p:nvSpPr>
          <p:cNvPr id="6" name="Footer Placeholder 5">
            <a:extLst>
              <a:ext uri="{FF2B5EF4-FFF2-40B4-BE49-F238E27FC236}">
                <a16:creationId xmlns=""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3/12/2024</a:t>
            </a:fld>
            <a:endParaRPr lang="en-US"/>
          </a:p>
        </p:txBody>
      </p:sp>
      <p:sp>
        <p:nvSpPr>
          <p:cNvPr id="6" name="Footer Placeholder 5">
            <a:extLst>
              <a:ext uri="{FF2B5EF4-FFF2-40B4-BE49-F238E27FC236}">
                <a16:creationId xmlns=""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1.jpe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3/12/2024</a:t>
            </a:fld>
            <a:endParaRPr lang="en-US"/>
          </a:p>
        </p:txBody>
      </p:sp>
      <p:sp>
        <p:nvSpPr>
          <p:cNvPr id="5" name="Footer Placeholder 4">
            <a:extLst>
              <a:ext uri="{FF2B5EF4-FFF2-40B4-BE49-F238E27FC236}">
                <a16:creationId xmlns=""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3/12/2024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3/12/2024</a:t>
            </a:fld>
            <a:endParaRPr lang="en-US"/>
          </a:p>
        </p:txBody>
      </p:sp>
      <p:sp>
        <p:nvSpPr>
          <p:cNvPr id="5" name="Footer Placeholder 4">
            <a:extLst>
              <a:ext uri="{FF2B5EF4-FFF2-40B4-BE49-F238E27FC236}">
                <a16:creationId xmlns=""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4C4388EF-52D1-4258-9BE5-BCD010C7D4DE}" type="datetimeFigureOut">
              <a:rPr lang="zh-CN" altLang="en-US" smtClean="0">
                <a:solidFill>
                  <a:prstClr val="black">
                    <a:tint val="75000"/>
                  </a:prstClr>
                </a:solidFill>
                <a:cs typeface="Arial"/>
                <a:sym typeface="Arial"/>
              </a:rPr>
              <a:pPr>
                <a:defRPr/>
              </a:pPr>
              <a:t>2024/3/12</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3D3EE65E-57D2-4566-898C-4F2076833F8D}" type="slidenum">
              <a:rPr lang="zh-CN" altLang="en-US" smtClean="0">
                <a:solidFill>
                  <a:prstClr val="black">
                    <a:tint val="75000"/>
                  </a:prstClr>
                </a:solidFill>
                <a:cs typeface="Arial"/>
                <a:sym typeface="Arial"/>
              </a:rPr>
              <a:pPr>
                <a:defRPr/>
              </a:pPr>
              <a:t>‹#›</a:t>
            </a:fld>
            <a:endParaRPr lang="zh-CN" altLang="en-US">
              <a:solidFill>
                <a:prstClr val="black">
                  <a:tint val="75000"/>
                </a:prstClr>
              </a:solidFill>
              <a:cs typeface="Arial"/>
              <a:sym typeface="Arial"/>
            </a:endParaRPr>
          </a:p>
        </p:txBody>
      </p:sp>
      <p:pic>
        <p:nvPicPr>
          <p:cNvPr id="7" name="Picture 6">
            <a:extLst>
              <a:ext uri="{FF2B5EF4-FFF2-40B4-BE49-F238E27FC236}">
                <a16:creationId xmlns:a16="http://schemas.microsoft.com/office/drawing/2014/main" xmlns="" id="{F281B453-4DB8-4C7A-A4E7-8E049DBB554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16861" y="-134025"/>
            <a:ext cx="1252562" cy="1252562"/>
          </a:xfrm>
          <a:prstGeom prst="rect">
            <a:avLst/>
          </a:prstGeom>
        </p:spPr>
      </p:pic>
    </p:spTree>
    <p:extLst>
      <p:ext uri="{BB962C8B-B14F-4D97-AF65-F5344CB8AC3E}">
        <p14:creationId xmlns:p14="http://schemas.microsoft.com/office/powerpoint/2010/main" val="23118251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8BA67-B036-4B9F-9BEC-6376AB66650D}" type="datetimeFigureOut">
              <a:rPr lang="en-US" smtClean="0">
                <a:solidFill>
                  <a:prstClr val="black">
                    <a:tint val="75000"/>
                  </a:prstClr>
                </a:solidFill>
                <a:cs typeface="Arial"/>
                <a:sym typeface="Arial"/>
              </a:rPr>
              <a:pPr/>
              <a:t>3/12/2024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CA3ADB-6A72-4D8A-8F87-E9C9D7391474}"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700182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emf"/><Relationship Id="rId7" Type="http://schemas.openxmlformats.org/officeDocument/2006/relationships/image" Target="../media/image8.wmf"/><Relationship Id="rId12" Type="http://schemas.openxmlformats.org/officeDocument/2006/relationships/image" Target="../media/image13.gif"/><Relationship Id="rId2" Type="http://schemas.openxmlformats.org/officeDocument/2006/relationships/customXml" Target="../ink/ink1.xml"/><Relationship Id="rId1" Type="http://schemas.openxmlformats.org/officeDocument/2006/relationships/slideLayout" Target="../slideLayouts/slideLayout34.xml"/><Relationship Id="rId6" Type="http://schemas.openxmlformats.org/officeDocument/2006/relationships/image" Target="../media/image7.wmf"/><Relationship Id="rId11" Type="http://schemas.openxmlformats.org/officeDocument/2006/relationships/image" Target="../media/image12.wmf"/><Relationship Id="rId5" Type="http://schemas.openxmlformats.org/officeDocument/2006/relationships/image" Target="../media/image6.jpeg"/><Relationship Id="rId10" Type="http://schemas.openxmlformats.org/officeDocument/2006/relationships/image" Target="../media/image11.gif"/><Relationship Id="rId4" Type="http://schemas.openxmlformats.org/officeDocument/2006/relationships/image" Target="../media/image5.jpeg"/><Relationship Id="rId9" Type="http://schemas.openxmlformats.org/officeDocument/2006/relationships/image" Target="../media/image10.gif"/></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35.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33.sv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46.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4.svg"/><Relationship Id="rId4" Type="http://schemas.openxmlformats.org/officeDocument/2006/relationships/image" Target="../media/image55.png"/><Relationship Id="rId9" Type="http://schemas.openxmlformats.org/officeDocument/2006/relationships/image" Target="../media/image48.sv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66.jpg"/><Relationship Id="rId1" Type="http://schemas.openxmlformats.org/officeDocument/2006/relationships/slideLayout" Target="../slideLayouts/slideLayout23.xml"/><Relationship Id="rId6" Type="http://schemas.openxmlformats.org/officeDocument/2006/relationships/image" Target="../media/image68.png"/><Relationship Id="rId5" Type="http://schemas.microsoft.com/office/2007/relationships/hdphoto" Target="../media/hdphoto1.wdp"/><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6.sv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1.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38.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9" name="Ink 18"/>
              <p14:cNvContentPartPr/>
              <p14:nvPr/>
            </p14:nvContentPartPr>
            <p14:xfrm>
              <a:off x="6080625" y="3563304"/>
              <a:ext cx="6309" cy="88"/>
            </p14:xfrm>
          </p:contentPart>
        </mc:Choice>
        <mc:Fallback xmlns="">
          <p:pic>
            <p:nvPicPr>
              <p:cNvPr id="19" name="Ink 18"/>
              <p:cNvPicPr/>
              <p:nvPr/>
            </p:nvPicPr>
            <p:blipFill>
              <a:blip r:embed="rId3"/>
              <a:stretch>
                <a:fillRect/>
              </a:stretch>
            </p:blipFill>
            <p:spPr>
              <a:xfrm>
                <a:off x="6028050" y="3536904"/>
                <a:ext cx="111459" cy="52888"/>
              </a:xfrm>
              <a:prstGeom prst="rect">
                <a:avLst/>
              </a:prstGeom>
            </p:spPr>
          </p:pic>
        </mc:Fallback>
      </mc:AlternateContent>
      <p:sp>
        <p:nvSpPr>
          <p:cNvPr id="20" name="Rectangle 19"/>
          <p:cNvSpPr/>
          <p:nvPr/>
        </p:nvSpPr>
        <p:spPr>
          <a:xfrm>
            <a:off x="5105400" y="3255964"/>
            <a:ext cx="1962150" cy="776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80">
              <a:solidFill>
                <a:prstClr val="white"/>
              </a:solidFill>
              <a:sym typeface="Arial"/>
            </a:endParaRPr>
          </a:p>
        </p:txBody>
      </p:sp>
      <p:pic>
        <p:nvPicPr>
          <p:cNvPr id="3076" name="Picture 2" descr="Hình nền Powerpoint đẹp tạo nên một Slide chuyên nghiệ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12" y="-650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2167348" y="80424"/>
            <a:ext cx="7687368" cy="892067"/>
          </a:xfrm>
          <a:prstGeom prst="rect">
            <a:avLst/>
          </a:prstGeom>
          <a:noFill/>
        </p:spPr>
        <p:txBody>
          <a:bodyPr lIns="30000" tIns="15000" rIns="30000" bIns="15000">
            <a:spAutoFit/>
            <a:scene3d>
              <a:camera prst="orthographicFront"/>
              <a:lightRig rig="soft" dir="t">
                <a:rot lat="0" lon="0" rev="15600000"/>
              </a:lightRig>
            </a:scene3d>
            <a:sp3d extrusionH="57150" prstMaterial="softEdge">
              <a:bevelT w="25400" h="38100"/>
            </a:sp3d>
          </a:bodyPr>
          <a:lstStyle/>
          <a:p>
            <a:pPr algn="ctr">
              <a:defRPr/>
            </a:pPr>
            <a:r>
              <a:rPr lang="en-US" sz="2800" b="1" dirty="0" smtClean="0">
                <a:solidFill>
                  <a:srgbClr val="FF0000"/>
                </a:solidFill>
                <a:latin typeface="Times New Roman" pitchFamily="18" charset="0"/>
                <a:cs typeface="Times New Roman" pitchFamily="18" charset="0"/>
                <a:sym typeface="Arial"/>
              </a:rPr>
              <a:t>ỦY BAN NHÂN DÂN THÀNH </a:t>
            </a:r>
            <a:r>
              <a:rPr lang="en-US" sz="2800" b="1" dirty="0">
                <a:solidFill>
                  <a:srgbClr val="FF0000"/>
                </a:solidFill>
                <a:latin typeface="Times New Roman" pitchFamily="18" charset="0"/>
                <a:cs typeface="Times New Roman" pitchFamily="18" charset="0"/>
                <a:sym typeface="Arial"/>
              </a:rPr>
              <a:t>PHỐ QUY NHƠN</a:t>
            </a:r>
          </a:p>
          <a:p>
            <a:pPr algn="ctr">
              <a:defRPr/>
            </a:pPr>
            <a:r>
              <a:rPr lang="en-US" sz="2800" b="1" dirty="0">
                <a:solidFill>
                  <a:srgbClr val="0000CC"/>
                </a:solidFill>
                <a:latin typeface="Times New Roman" pitchFamily="18" charset="0"/>
                <a:cs typeface="Times New Roman" pitchFamily="18" charset="0"/>
                <a:sym typeface="Arial"/>
              </a:rPr>
              <a:t>TRƯỜNG TIỂU HỌC HẢI CẢNG</a:t>
            </a:r>
            <a:endParaRPr lang="en-US" sz="2800" b="1" dirty="0">
              <a:solidFill>
                <a:srgbClr val="FF0000"/>
              </a:solidFill>
              <a:latin typeface="Times New Roman" pitchFamily="18" charset="0"/>
              <a:cs typeface="Times New Roman" pitchFamily="18" charset="0"/>
              <a:sym typeface="Arial"/>
            </a:endParaRPr>
          </a:p>
        </p:txBody>
      </p:sp>
      <p:grpSp>
        <p:nvGrpSpPr>
          <p:cNvPr id="3078" name="Group 18"/>
          <p:cNvGrpSpPr>
            <a:grpSpLocks/>
          </p:cNvGrpSpPr>
          <p:nvPr/>
        </p:nvGrpSpPr>
        <p:grpSpPr bwMode="auto">
          <a:xfrm>
            <a:off x="10655733" y="5744023"/>
            <a:ext cx="1293812" cy="990600"/>
            <a:chOff x="5225" y="9335"/>
            <a:chExt cx="2520" cy="1750"/>
          </a:xfrm>
        </p:grpSpPr>
        <p:sp>
          <p:nvSpPr>
            <p:cNvPr id="3097" name="AutoShape 27" descr="2"/>
            <p:cNvSpPr>
              <a:spLocks noChangeArrowheads="1"/>
            </p:cNvSpPr>
            <p:nvPr/>
          </p:nvSpPr>
          <p:spPr bwMode="auto">
            <a:xfrm>
              <a:off x="5225" y="10185"/>
              <a:ext cx="2520" cy="900"/>
            </a:xfrm>
            <a:prstGeom prst="wave">
              <a:avLst>
                <a:gd name="adj1" fmla="val 20644"/>
                <a:gd name="adj2" fmla="val 0"/>
              </a:avLst>
            </a:prstGeom>
            <a:blipFill dpi="0" rotWithShape="0">
              <a:blip r:embed="rId5"/>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14:hiddenLine>
              </a:ext>
            </a:extLst>
          </p:spPr>
          <p:txBody>
            <a:bodyPr lIns="29672" tIns="14837" rIns="29672" bIns="1483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en-US" altLang="en-US" sz="585">
                <a:solidFill>
                  <a:prstClr val="black"/>
                </a:solidFill>
                <a:cs typeface="Times New Roman" panose="02020603050405020304" charset="0"/>
                <a:sym typeface="Arial"/>
              </a:endParaRPr>
            </a:p>
          </p:txBody>
        </p:sp>
        <p:pic>
          <p:nvPicPr>
            <p:cNvPr id="3098" name="Picture 26" descr="cosm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25" descr="BOOK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0" name="Picture 24" descr="BOOK1"/>
            <p:cNvSpPr>
              <a:spLocks noChangeAspect="1" noChangeArrowheads="1"/>
            </p:cNvSpPr>
            <p:nvPr/>
          </p:nvSpPr>
          <p:spPr bwMode="auto">
            <a:xfrm>
              <a:off x="5843" y="9848"/>
              <a:ext cx="1633"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endParaRPr lang="en-US" altLang="en-US" sz="585">
                <a:solidFill>
                  <a:prstClr val="black"/>
                </a:solidFill>
                <a:cs typeface="Arial"/>
                <a:sym typeface="Arial"/>
              </a:endParaRPr>
            </a:p>
          </p:txBody>
        </p:sp>
        <p:sp>
          <p:nvSpPr>
            <p:cNvPr id="3101" name="Picture 23" descr="QUILLPEN"/>
            <p:cNvSpPr>
              <a:spLocks noChangeAspect="1" noChangeArrowheads="1"/>
            </p:cNvSpPr>
            <p:nvPr/>
          </p:nvSpPr>
          <p:spPr bwMode="auto">
            <a:xfrm>
              <a:off x="5615" y="9335"/>
              <a:ext cx="702" cy="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endParaRPr lang="en-US" altLang="en-US" sz="585">
                <a:solidFill>
                  <a:prstClr val="black"/>
                </a:solidFill>
                <a:cs typeface="Arial"/>
                <a:sym typeface="Arial"/>
              </a:endParaRPr>
            </a:p>
          </p:txBody>
        </p:sp>
        <p:sp>
          <p:nvSpPr>
            <p:cNvPr id="3102" name="Text Box 22"/>
            <p:cNvSpPr txBox="1">
              <a:spLocks noChangeArrowheads="1"/>
            </p:cNvSpPr>
            <p:nvPr/>
          </p:nvSpPr>
          <p:spPr bwMode="auto">
            <a:xfrm>
              <a:off x="5868" y="9896"/>
              <a:ext cx="900" cy="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672" tIns="14837" rIns="29672" bIns="1483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defRPr/>
              </a:pPr>
              <a:r>
                <a:rPr lang="en-US" altLang="en-US" sz="259">
                  <a:solidFill>
                    <a:prstClr val="black"/>
                  </a:solidFill>
                  <a:latin typeface="Times New Roman" panose="02020603050405020304" charset="0"/>
                  <a:cs typeface="Times New Roman" panose="02020603050405020304" charset="0"/>
                  <a:sym typeface="Arial"/>
                </a:rPr>
                <a:t> </a:t>
              </a:r>
              <a:endParaRPr lang="en-US" altLang="en-US" sz="1556">
                <a:solidFill>
                  <a:prstClr val="black"/>
                </a:solidFill>
                <a:latin typeface="Times New Roman" panose="02020603050405020304" charset="0"/>
                <a:cs typeface="Times New Roman" panose="02020603050405020304" charset="0"/>
                <a:sym typeface="Arial"/>
              </a:endParaRPr>
            </a:p>
          </p:txBody>
        </p:sp>
        <p:sp>
          <p:nvSpPr>
            <p:cNvPr id="3103" name="Text Box 21"/>
            <p:cNvSpPr txBox="1">
              <a:spLocks noChangeArrowheads="1"/>
            </p:cNvSpPr>
            <p:nvPr/>
          </p:nvSpPr>
          <p:spPr bwMode="auto">
            <a:xfrm>
              <a:off x="6666" y="9862"/>
              <a:ext cx="575"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672" tIns="14837" rIns="29672" bIns="1483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en-US" altLang="en-US" sz="1556">
                <a:solidFill>
                  <a:prstClr val="black"/>
                </a:solidFill>
                <a:latin typeface="Times New Roman" panose="02020603050405020304" charset="0"/>
                <a:cs typeface="Times New Roman" panose="02020603050405020304" charset="0"/>
                <a:sym typeface="Arial"/>
              </a:endParaRPr>
            </a:p>
          </p:txBody>
        </p:sp>
        <p:sp>
          <p:nvSpPr>
            <p:cNvPr id="3104"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780" kern="10">
                  <a:solidFill>
                    <a:srgbClr val="FFFFFF"/>
                  </a:solidFill>
                  <a:cs typeface="Times New Roman" panose="02020603050405020304" pitchFamily="18" charset="0"/>
                  <a:sym typeface="Arial"/>
                </a:rPr>
                <a:t>NÀM </a:t>
              </a:r>
            </a:p>
          </p:txBody>
        </p:sp>
        <p:sp>
          <p:nvSpPr>
            <p:cNvPr id="3105" name="Text Box 19"/>
            <p:cNvSpPr txBox="1">
              <a:spLocks noChangeArrowheads="1"/>
            </p:cNvSpPr>
            <p:nvPr/>
          </p:nvSpPr>
          <p:spPr bwMode="auto">
            <a:xfrm>
              <a:off x="6623" y="10050"/>
              <a:ext cx="720"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672" tIns="14837" rIns="29672" bIns="1483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en-US" altLang="en-US" sz="1556">
                <a:solidFill>
                  <a:prstClr val="black"/>
                </a:solidFill>
                <a:latin typeface="Times New Roman" panose="02020603050405020304" charset="0"/>
                <a:cs typeface="Times New Roman" panose="02020603050405020304" charset="0"/>
                <a:sym typeface="Arial"/>
              </a:endParaRPr>
            </a:p>
          </p:txBody>
        </p:sp>
      </p:grpSp>
      <p:pic>
        <p:nvPicPr>
          <p:cNvPr id="3079" name="Picture 4" descr="daisy_button_pink_h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351339" y="4297364"/>
            <a:ext cx="180975"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4" descr="daisy_button_pink_h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142039" y="4054476"/>
            <a:ext cx="1809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4" descr="daisy_button_pink_h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51264" y="2105026"/>
            <a:ext cx="1793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4" descr="daisy_button_pink_h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43789" y="4537075"/>
            <a:ext cx="180975"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51664" y="3311526"/>
            <a:ext cx="38893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314825" y="3490914"/>
            <a:ext cx="3889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438775" y="2819400"/>
            <a:ext cx="388938"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05700" y="3586164"/>
            <a:ext cx="38893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286375" y="3930651"/>
            <a:ext cx="3889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611939" y="2571750"/>
            <a:ext cx="38893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88189" y="2786064"/>
            <a:ext cx="38893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07239" y="4016375"/>
            <a:ext cx="3905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4" descr="daisy_button_pink_h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157789" y="4756151"/>
            <a:ext cx="1793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6" descr="F:\HINH ANH\HinhDong\Hoa\h14.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139908">
            <a:off x="1297568" y="5036062"/>
            <a:ext cx="6381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6" descr="F:\HINH ANH\HinhDong\Hoa\h14.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902633">
            <a:off x="10266481" y="5149462"/>
            <a:ext cx="6397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21" descr="Firewrk8"/>
          <p:cNvPicPr>
            <a:picLocks noChangeAspect="1" noChangeArrowheads="1"/>
          </p:cNvPicPr>
          <p:nvPr/>
        </p:nvPicPr>
        <p:blipFill>
          <a:blip r:embed="rId11" cstate="print">
            <a:lum bright="6000" contrast="30000"/>
            <a:extLst>
              <a:ext uri="{28A0092B-C50C-407E-A947-70E740481C1C}">
                <a14:useLocalDpi xmlns:a14="http://schemas.microsoft.com/office/drawing/2010/main" val="0"/>
              </a:ext>
            </a:extLst>
          </a:blip>
          <a:srcRect/>
          <a:stretch>
            <a:fillRect/>
          </a:stretch>
        </p:blipFill>
        <p:spPr bwMode="auto">
          <a:xfrm>
            <a:off x="1473939" y="294991"/>
            <a:ext cx="1386819" cy="144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22" descr="Firewrk8"/>
          <p:cNvPicPr>
            <a:picLocks noChangeAspect="1" noChangeArrowheads="1"/>
          </p:cNvPicPr>
          <p:nvPr/>
        </p:nvPicPr>
        <p:blipFill>
          <a:blip r:embed="rId11" cstate="print">
            <a:lum bright="6000" contrast="30000"/>
            <a:extLst>
              <a:ext uri="{28A0092B-C50C-407E-A947-70E740481C1C}">
                <a14:useLocalDpi xmlns:a14="http://schemas.microsoft.com/office/drawing/2010/main" val="0"/>
              </a:ext>
            </a:extLst>
          </a:blip>
          <a:srcRect/>
          <a:stretch>
            <a:fillRect/>
          </a:stretch>
        </p:blipFill>
        <p:spPr bwMode="auto">
          <a:xfrm>
            <a:off x="10610697" y="1759599"/>
            <a:ext cx="1525588"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1360198" y="1064567"/>
            <a:ext cx="9447161" cy="2282462"/>
          </a:xfrm>
          <a:prstGeom prst="rect">
            <a:avLst/>
          </a:prstGeom>
          <a:noFill/>
        </p:spPr>
        <p:txBody>
          <a:bodyPr wrap="none" lIns="68580" tIns="34290" rIns="68580" bIns="34290" numCol="1">
            <a:prstTxWarp prst="textInflateTop">
              <a:avLst>
                <a:gd name="adj" fmla="val 38697"/>
              </a:avLst>
            </a:prstTxWarp>
            <a:spAutoFit/>
          </a:bodyPr>
          <a:lstStyle/>
          <a:p>
            <a:pPr algn="ctr"/>
            <a:r>
              <a:rPr lang="vi-VN" sz="4950" b="1" dirty="0">
                <a:ln w="9525">
                  <a:solidFill>
                    <a:prstClr val="white"/>
                  </a:solidFill>
                  <a:prstDash val="solid"/>
                </a:ln>
                <a:solidFill>
                  <a:srgbClr val="FF0066"/>
                </a:solidFill>
                <a:effectLst>
                  <a:outerShdw blurRad="12700" dist="38100" dir="2700000" algn="tl" rotWithShape="0">
                    <a:srgbClr val="4472C4">
                      <a:lumMod val="60000"/>
                      <a:lumOff val="40000"/>
                    </a:srgbClr>
                  </a:outerShdw>
                </a:effectLst>
                <a:latin typeface="Times New Roman"/>
                <a:cs typeface="Arial"/>
                <a:sym typeface="Arial"/>
              </a:rPr>
              <a:t>Nhiệt liệt chào mừng quý thầy cô  </a:t>
            </a:r>
          </a:p>
          <a:p>
            <a:pPr algn="ctr"/>
            <a:r>
              <a:rPr lang="vi-VN" sz="4950" b="1" dirty="0">
                <a:ln w="9525">
                  <a:solidFill>
                    <a:prstClr val="white"/>
                  </a:solidFill>
                  <a:prstDash val="solid"/>
                </a:ln>
                <a:solidFill>
                  <a:srgbClr val="FF0066"/>
                </a:solidFill>
                <a:effectLst>
                  <a:outerShdw blurRad="12700" dist="38100" dir="2700000" algn="tl" rotWithShape="0">
                    <a:srgbClr val="4472C4">
                      <a:lumMod val="60000"/>
                      <a:lumOff val="40000"/>
                    </a:srgbClr>
                  </a:outerShdw>
                </a:effectLst>
                <a:latin typeface="Times New Roman" pitchFamily="18" charset="0"/>
                <a:cs typeface="Times New Roman" pitchFamily="18" charset="0"/>
                <a:sym typeface="Arial"/>
              </a:rPr>
              <a:t>về dự </a:t>
            </a:r>
            <a:r>
              <a:rPr lang="en-US" sz="4950" b="1" dirty="0" err="1" smtClean="0">
                <a:ln w="9525">
                  <a:solidFill>
                    <a:prstClr val="white"/>
                  </a:solidFill>
                  <a:prstDash val="solid"/>
                </a:ln>
                <a:solidFill>
                  <a:srgbClr val="FF0066"/>
                </a:solidFill>
                <a:effectLst>
                  <a:outerShdw blurRad="12700" dist="38100" dir="2700000" algn="tl" rotWithShape="0">
                    <a:srgbClr val="4472C4">
                      <a:lumMod val="60000"/>
                      <a:lumOff val="40000"/>
                    </a:srgbClr>
                  </a:outerShdw>
                </a:effectLst>
                <a:latin typeface="Times New Roman" pitchFamily="18" charset="0"/>
                <a:cs typeface="Times New Roman" pitchFamily="18" charset="0"/>
                <a:sym typeface="Arial"/>
              </a:rPr>
              <a:t>giờ</a:t>
            </a:r>
            <a:r>
              <a:rPr lang="en-US" sz="4950" b="1" dirty="0" smtClean="0">
                <a:ln w="9525">
                  <a:solidFill>
                    <a:prstClr val="white"/>
                  </a:solidFill>
                  <a:prstDash val="solid"/>
                </a:ln>
                <a:solidFill>
                  <a:srgbClr val="FF0066"/>
                </a:solidFill>
                <a:effectLst>
                  <a:outerShdw blurRad="12700" dist="38100" dir="2700000" algn="tl" rotWithShape="0">
                    <a:srgbClr val="4472C4">
                      <a:lumMod val="60000"/>
                      <a:lumOff val="40000"/>
                    </a:srgbClr>
                  </a:outerShdw>
                </a:effectLst>
                <a:latin typeface="Times New Roman" pitchFamily="18" charset="0"/>
                <a:cs typeface="Times New Roman" pitchFamily="18" charset="0"/>
                <a:sym typeface="Arial"/>
              </a:rPr>
              <a:t> </a:t>
            </a:r>
            <a:r>
              <a:rPr lang="en-US" sz="4950" b="1" dirty="0" err="1" smtClean="0">
                <a:ln w="9525">
                  <a:solidFill>
                    <a:prstClr val="white"/>
                  </a:solidFill>
                  <a:prstDash val="solid"/>
                </a:ln>
                <a:solidFill>
                  <a:srgbClr val="FF0066"/>
                </a:solidFill>
                <a:effectLst>
                  <a:outerShdw blurRad="12700" dist="38100" dir="2700000" algn="tl" rotWithShape="0">
                    <a:srgbClr val="4472C4">
                      <a:lumMod val="60000"/>
                      <a:lumOff val="40000"/>
                    </a:srgbClr>
                  </a:outerShdw>
                </a:effectLst>
                <a:latin typeface="Times New Roman" pitchFamily="18" charset="0"/>
                <a:cs typeface="Times New Roman" pitchFamily="18" charset="0"/>
                <a:sym typeface="Arial"/>
              </a:rPr>
              <a:t>thăm</a:t>
            </a:r>
            <a:r>
              <a:rPr lang="en-US" sz="4950" b="1" dirty="0" smtClean="0">
                <a:ln w="9525">
                  <a:solidFill>
                    <a:prstClr val="white"/>
                  </a:solidFill>
                  <a:prstDash val="solid"/>
                </a:ln>
                <a:solidFill>
                  <a:srgbClr val="FF0066"/>
                </a:solidFill>
                <a:effectLst>
                  <a:outerShdw blurRad="12700" dist="38100" dir="2700000" algn="tl" rotWithShape="0">
                    <a:srgbClr val="4472C4">
                      <a:lumMod val="60000"/>
                      <a:lumOff val="40000"/>
                    </a:srgbClr>
                  </a:outerShdw>
                </a:effectLst>
                <a:latin typeface="Times New Roman" pitchFamily="18" charset="0"/>
                <a:cs typeface="Times New Roman" pitchFamily="18" charset="0"/>
                <a:sym typeface="Arial"/>
              </a:rPr>
              <a:t> </a:t>
            </a:r>
            <a:r>
              <a:rPr lang="en-US" sz="4950" b="1" dirty="0" err="1" smtClean="0">
                <a:ln w="9525">
                  <a:solidFill>
                    <a:prstClr val="white"/>
                  </a:solidFill>
                  <a:prstDash val="solid"/>
                </a:ln>
                <a:solidFill>
                  <a:srgbClr val="FF0066"/>
                </a:solidFill>
                <a:effectLst>
                  <a:outerShdw blurRad="12700" dist="38100" dir="2700000" algn="tl" rotWithShape="0">
                    <a:srgbClr val="4472C4">
                      <a:lumMod val="60000"/>
                      <a:lumOff val="40000"/>
                    </a:srgbClr>
                  </a:outerShdw>
                </a:effectLst>
                <a:latin typeface="Times New Roman" pitchFamily="18" charset="0"/>
                <a:cs typeface="Times New Roman" pitchFamily="18" charset="0"/>
                <a:sym typeface="Arial"/>
              </a:rPr>
              <a:t>lớp</a:t>
            </a:r>
            <a:endParaRPr lang="en-US" sz="4950" b="1" dirty="0">
              <a:ln w="9525">
                <a:solidFill>
                  <a:prstClr val="white"/>
                </a:solidFill>
                <a:prstDash val="solid"/>
              </a:ln>
              <a:solidFill>
                <a:srgbClr val="FF0066"/>
              </a:solidFill>
              <a:effectLst>
                <a:outerShdw blurRad="12700" dist="38100" dir="2700000" algn="tl" rotWithShape="0">
                  <a:srgbClr val="4472C4">
                    <a:lumMod val="60000"/>
                    <a:lumOff val="40000"/>
                  </a:srgbClr>
                </a:outerShdw>
              </a:effectLst>
              <a:latin typeface="Times New Roman" pitchFamily="18" charset="0"/>
              <a:cs typeface="Times New Roman" pitchFamily="18" charset="0"/>
              <a:sym typeface="Arial"/>
            </a:endParaRPr>
          </a:p>
        </p:txBody>
      </p:sp>
      <p:sp>
        <p:nvSpPr>
          <p:cNvPr id="35" name="WordArt 6" descr="5"/>
          <p:cNvSpPr>
            <a:spLocks noChangeArrowheads="1" noChangeShapeType="1" noTextEdit="1"/>
          </p:cNvSpPr>
          <p:nvPr/>
        </p:nvSpPr>
        <p:spPr bwMode="auto">
          <a:xfrm>
            <a:off x="2504911" y="3321065"/>
            <a:ext cx="7274256" cy="1247275"/>
          </a:xfrm>
          <a:prstGeom prst="rect">
            <a:avLst/>
          </a:prstGeom>
        </p:spPr>
        <p:txBody>
          <a:bodyPr wrap="none" fromWordArt="1">
            <a:prstTxWarp prst="textDeflate">
              <a:avLst>
                <a:gd name="adj" fmla="val 18750"/>
              </a:avLst>
            </a:prstTxWarp>
          </a:bodyPr>
          <a:lstStyle/>
          <a:p>
            <a:pPr algn="ctr"/>
            <a:r>
              <a:rPr lang="en-US" sz="1600" kern="10" dirty="0" smtClean="0">
                <a:ln w="22225">
                  <a:solidFill>
                    <a:srgbClr val="008000"/>
                  </a:solidFill>
                  <a:round/>
                  <a:headEnd/>
                  <a:tailEnd/>
                </a:ln>
                <a:solidFill>
                  <a:srgbClr val="FFFF00"/>
                </a:solidFill>
                <a:effectLst>
                  <a:outerShdw dist="35921" dir="2700000" algn="ctr" rotWithShape="0">
                    <a:srgbClr val="C0C0C0">
                      <a:alpha val="80000"/>
                    </a:srgbClr>
                  </a:outerShdw>
                </a:effectLst>
                <a:latin typeface="Times New Roman"/>
                <a:cs typeface="Times New Roman"/>
                <a:sym typeface="Arial"/>
              </a:rPr>
              <a:t>MÔN: TI</a:t>
            </a:r>
            <a:r>
              <a:rPr lang="vi-VN" sz="1600" kern="10" dirty="0" smtClean="0">
                <a:ln w="22225">
                  <a:solidFill>
                    <a:srgbClr val="008000"/>
                  </a:solidFill>
                  <a:round/>
                  <a:headEnd/>
                  <a:tailEnd/>
                </a:ln>
                <a:solidFill>
                  <a:srgbClr val="FFFF00"/>
                </a:solidFill>
                <a:effectLst>
                  <a:outerShdw dist="35921" dir="2700000" algn="ctr" rotWithShape="0">
                    <a:srgbClr val="C0C0C0">
                      <a:alpha val="80000"/>
                    </a:srgbClr>
                  </a:outerShdw>
                </a:effectLst>
                <a:latin typeface="Times New Roman"/>
                <a:cs typeface="Times New Roman"/>
                <a:sym typeface="Arial"/>
              </a:rPr>
              <a:t>ẾNG VIỆT 3</a:t>
            </a:r>
            <a:r>
              <a:rPr lang="vi-VN" sz="1575" kern="10" dirty="0" smtClean="0">
                <a:ln w="22225">
                  <a:solidFill>
                    <a:srgbClr val="008000"/>
                  </a:solidFill>
                  <a:round/>
                  <a:headEnd/>
                  <a:tailEnd/>
                </a:ln>
                <a:blipFill dpi="0" rotWithShape="1">
                  <a:blip r:embed="rId12">
                    <a:alphaModFix amt="97000"/>
                  </a:blip>
                  <a:srcRect/>
                  <a:stretch>
                    <a:fillRect/>
                  </a:stretch>
                </a:blipFill>
                <a:effectLst>
                  <a:outerShdw dist="35921" dir="2700000" algn="ctr" rotWithShape="0">
                    <a:srgbClr val="C0C0C0">
                      <a:alpha val="80000"/>
                    </a:srgbClr>
                  </a:outerShdw>
                </a:effectLst>
                <a:latin typeface="Times New Roman"/>
                <a:cs typeface="Times New Roman"/>
                <a:sym typeface="Arial"/>
              </a:rPr>
              <a:t>.</a:t>
            </a:r>
            <a:endParaRPr lang="en-US" sz="1575" kern="10" dirty="0">
              <a:ln w="22225">
                <a:solidFill>
                  <a:srgbClr val="008000"/>
                </a:solidFill>
                <a:round/>
                <a:headEnd/>
                <a:tailEnd/>
              </a:ln>
              <a:blipFill dpi="0" rotWithShape="1">
                <a:blip r:embed="rId12">
                  <a:alphaModFix amt="97000"/>
                </a:blip>
                <a:srcRect/>
                <a:stretch>
                  <a:fillRect/>
                </a:stretch>
              </a:blipFill>
              <a:effectLst>
                <a:outerShdw dist="35921" dir="2700000" algn="ctr" rotWithShape="0">
                  <a:srgbClr val="C0C0C0">
                    <a:alpha val="80000"/>
                  </a:srgbClr>
                </a:outerShdw>
              </a:effectLst>
              <a:latin typeface="Times New Roman"/>
              <a:cs typeface="Times New Roman"/>
              <a:sym typeface="Arial"/>
            </a:endParaRPr>
          </a:p>
        </p:txBody>
      </p:sp>
      <p:sp>
        <p:nvSpPr>
          <p:cNvPr id="36" name="Title 1"/>
          <p:cNvSpPr>
            <a:spLocks noGrp="1"/>
          </p:cNvSpPr>
          <p:nvPr>
            <p:ph type="ctrTitle"/>
          </p:nvPr>
        </p:nvSpPr>
        <p:spPr>
          <a:xfrm>
            <a:off x="4765733" y="5533800"/>
            <a:ext cx="2618509" cy="710880"/>
          </a:xfrm>
        </p:spPr>
        <p:txBody>
          <a:bodyPr>
            <a:noAutofit/>
          </a:bodyPr>
          <a:lstStyle/>
          <a:p>
            <a:r>
              <a:rPr lang="en-US" sz="4000" b="1" dirty="0" smtClean="0">
                <a:solidFill>
                  <a:srgbClr val="FF66FF"/>
                </a:solidFill>
                <a:latin typeface="UTM Avo" panose="02040603050506020204" pitchFamily="18" charset="0"/>
              </a:rPr>
              <a:t>LỚP 3B</a:t>
            </a:r>
            <a:endParaRPr lang="en-US" sz="4000" b="1" dirty="0">
              <a:solidFill>
                <a:srgbClr val="FF66FF"/>
              </a:solidFill>
              <a:latin typeface="UTM Avo" panose="02040603050506020204" pitchFamily="18" charset="0"/>
            </a:endParaRPr>
          </a:p>
        </p:txBody>
      </p:sp>
      <p:sp>
        <p:nvSpPr>
          <p:cNvPr id="37" name="Title 1"/>
          <p:cNvSpPr txBox="1">
            <a:spLocks/>
          </p:cNvSpPr>
          <p:nvPr/>
        </p:nvSpPr>
        <p:spPr>
          <a:xfrm>
            <a:off x="2260820" y="4537817"/>
            <a:ext cx="7500424" cy="710880"/>
          </a:xfrm>
          <a:prstGeom prst="rect">
            <a:avLst/>
          </a:prstGeom>
        </p:spPr>
        <p:txBody>
          <a:bodyPr vert="horz" lIns="91436" tIns="45718" rIns="91436" bIns="45718" rtlCol="0" anchor="b">
            <a:noAutofit/>
          </a:bodyPr>
          <a:lstStyle>
            <a:lvl1pPr algn="ctr" defTabSz="914217" rtl="0" eaLnBrk="1" latinLnBrk="0" hangingPunct="1">
              <a:lnSpc>
                <a:spcPct val="90000"/>
              </a:lnSpc>
              <a:spcBef>
                <a:spcPct val="0"/>
              </a:spcBef>
              <a:buNone/>
              <a:defRPr sz="5999" kern="1200">
                <a:solidFill>
                  <a:schemeClr val="tx1"/>
                </a:solidFill>
                <a:latin typeface="+mj-lt"/>
                <a:ea typeface="+mj-ea"/>
                <a:cs typeface="+mj-cs"/>
              </a:defRPr>
            </a:lvl1pPr>
          </a:lstStyle>
          <a:p>
            <a:r>
              <a:rPr lang="en-US" sz="4400" b="1" dirty="0" smtClean="0">
                <a:solidFill>
                  <a:srgbClr val="FF66FF"/>
                </a:solidFill>
                <a:latin typeface="Times New Roman" pitchFamily="18" charset="0"/>
                <a:cs typeface="Times New Roman" pitchFamily="18" charset="0"/>
              </a:rPr>
              <a:t>GV: </a:t>
            </a:r>
            <a:r>
              <a:rPr lang="en-US" sz="4400" b="1" dirty="0" err="1" smtClean="0">
                <a:solidFill>
                  <a:srgbClr val="FF66FF"/>
                </a:solidFill>
                <a:latin typeface="Times New Roman" pitchFamily="18" charset="0"/>
                <a:cs typeface="Times New Roman" pitchFamily="18" charset="0"/>
              </a:rPr>
              <a:t>Đinh</a:t>
            </a:r>
            <a:r>
              <a:rPr lang="en-US" sz="4400" b="1" dirty="0" smtClean="0">
                <a:solidFill>
                  <a:srgbClr val="FF66FF"/>
                </a:solidFill>
                <a:latin typeface="Times New Roman" pitchFamily="18" charset="0"/>
                <a:cs typeface="Times New Roman" pitchFamily="18" charset="0"/>
              </a:rPr>
              <a:t> </a:t>
            </a:r>
            <a:r>
              <a:rPr lang="en-US" sz="4400" b="1" dirty="0" err="1" smtClean="0">
                <a:solidFill>
                  <a:srgbClr val="FF66FF"/>
                </a:solidFill>
                <a:latin typeface="Times New Roman" pitchFamily="18" charset="0"/>
                <a:cs typeface="Times New Roman" pitchFamily="18" charset="0"/>
              </a:rPr>
              <a:t>Thị</a:t>
            </a:r>
            <a:r>
              <a:rPr lang="en-US" sz="4400" b="1" dirty="0" smtClean="0">
                <a:solidFill>
                  <a:srgbClr val="FF66FF"/>
                </a:solidFill>
                <a:latin typeface="Times New Roman" pitchFamily="18" charset="0"/>
                <a:cs typeface="Times New Roman" pitchFamily="18" charset="0"/>
              </a:rPr>
              <a:t> </a:t>
            </a:r>
            <a:r>
              <a:rPr lang="en-US" sz="4400" b="1" dirty="0" err="1" smtClean="0">
                <a:solidFill>
                  <a:srgbClr val="FF66FF"/>
                </a:solidFill>
                <a:latin typeface="Times New Roman" pitchFamily="18" charset="0"/>
                <a:cs typeface="Times New Roman" pitchFamily="18" charset="0"/>
              </a:rPr>
              <a:t>Mỹ</a:t>
            </a:r>
            <a:r>
              <a:rPr lang="en-US" sz="4400" b="1" dirty="0" smtClean="0">
                <a:solidFill>
                  <a:srgbClr val="FF66FF"/>
                </a:solidFill>
                <a:latin typeface="Times New Roman" pitchFamily="18" charset="0"/>
                <a:cs typeface="Times New Roman" pitchFamily="18" charset="0"/>
              </a:rPr>
              <a:t> </a:t>
            </a:r>
            <a:r>
              <a:rPr lang="en-US" sz="4400" b="1" dirty="0" err="1" smtClean="0">
                <a:solidFill>
                  <a:srgbClr val="FF66FF"/>
                </a:solidFill>
                <a:latin typeface="Times New Roman" pitchFamily="18" charset="0"/>
                <a:cs typeface="Times New Roman" pitchFamily="18" charset="0"/>
              </a:rPr>
              <a:t>Thích</a:t>
            </a:r>
            <a:endParaRPr lang="en-US" sz="4400" b="1" dirty="0">
              <a:solidFill>
                <a:srgbClr val="FF66FF"/>
              </a:solidFill>
              <a:latin typeface="Times New Roman" pitchFamily="18" charset="0"/>
              <a:cs typeface="Times New Roman" pitchFamily="18" charset="0"/>
            </a:endParaRPr>
          </a:p>
        </p:txBody>
      </p:sp>
    </p:spTree>
    <p:extLst>
      <p:ext uri="{BB962C8B-B14F-4D97-AF65-F5344CB8AC3E}">
        <p14:creationId xmlns:p14="http://schemas.microsoft.com/office/powerpoint/2010/main" val="260582370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edge">
                                      <p:cBhvr>
                                        <p:cTn id="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F2855078-31C1-57D3-6C87-8255C188C666}"/>
              </a:ext>
            </a:extLst>
          </p:cNvPr>
          <p:cNvGrpSpPr/>
          <p:nvPr/>
        </p:nvGrpSpPr>
        <p:grpSpPr>
          <a:xfrm>
            <a:off x="403477" y="1691797"/>
            <a:ext cx="7232116" cy="660400"/>
            <a:chOff x="1035063" y="2166257"/>
            <a:chExt cx="9976831" cy="990600"/>
          </a:xfrm>
        </p:grpSpPr>
        <p:sp>
          <p:nvSpPr>
            <p:cNvPr id="28" name="Pentagon 27">
              <a:extLst>
                <a:ext uri="{FF2B5EF4-FFF2-40B4-BE49-F238E27FC236}">
                  <a16:creationId xmlns="" xmlns:a16="http://schemas.microsoft.com/office/drawing/2014/main" id="{854BFD89-AC90-5B6F-D0AE-56B4A80B594D}"/>
                </a:ext>
              </a:extLst>
            </p:cNvPr>
            <p:cNvSpPr/>
            <p:nvPr/>
          </p:nvSpPr>
          <p:spPr>
            <a:xfrm>
              <a:off x="1035063" y="2166257"/>
              <a:ext cx="9542812" cy="990600"/>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29" name="Rectangle 28">
              <a:extLst>
                <a:ext uri="{FF2B5EF4-FFF2-40B4-BE49-F238E27FC236}">
                  <a16:creationId xmlns="" xmlns:a16="http://schemas.microsoft.com/office/drawing/2014/main" id="{D1E1CB1E-D9DF-0A37-500D-553A8BC2ECBF}"/>
                </a:ext>
              </a:extLst>
            </p:cNvPr>
            <p:cNvSpPr/>
            <p:nvPr/>
          </p:nvSpPr>
          <p:spPr>
            <a:xfrm>
              <a:off x="1143327" y="2263915"/>
              <a:ext cx="9868567" cy="754149"/>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 Giới thiệu và bình chọn sản phẩm</a:t>
              </a:r>
              <a:endParaRPr kumimoji="0" lang="en-US" sz="2667" b="0" i="0" u="none" strike="noStrike" kern="0" cap="none" spc="0" normalizeH="0" baseline="0" noProof="0">
                <a:ln>
                  <a:noFill/>
                </a:ln>
                <a:solidFill>
                  <a:schemeClr val="bg1"/>
                </a:solidFill>
                <a:effectLst/>
                <a:uLnTx/>
                <a:uFillTx/>
                <a:latin typeface="UTM Avo" panose="02040603050506020204" pitchFamily="18"/>
              </a:endParaRPr>
            </a:p>
          </p:txBody>
        </p:sp>
      </p:grpSp>
      <p:sp>
        <p:nvSpPr>
          <p:cNvPr id="30" name="Snip Single Corner Rectangle 29">
            <a:extLst>
              <a:ext uri="{FF2B5EF4-FFF2-40B4-BE49-F238E27FC236}">
                <a16:creationId xmlns="" xmlns:a16="http://schemas.microsoft.com/office/drawing/2014/main" id="{A8C4C03A-2C47-41FF-A585-4E7342F1DDE4}"/>
              </a:ext>
            </a:extLst>
          </p:cNvPr>
          <p:cNvSpPr/>
          <p:nvPr/>
        </p:nvSpPr>
        <p:spPr>
          <a:xfrm>
            <a:off x="371861" y="2585189"/>
            <a:ext cx="3292103" cy="678543"/>
          </a:xfrm>
          <a:prstGeom prst="snip1Rect">
            <a:avLst/>
          </a:prstGeom>
          <a:solidFill>
            <a:srgbClr val="F79646">
              <a:lumMod val="60000"/>
              <a:lumOff val="40000"/>
            </a:srgbClr>
          </a:solidFill>
          <a:ln w="25400" cap="flat" cmpd="sng" algn="ctr">
            <a:solidFill>
              <a:srgbClr val="F79646">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a:ln>
                  <a:noFill/>
                </a:ln>
                <a:solidFill>
                  <a:schemeClr val="bg1"/>
                </a:solidFill>
                <a:effectLst/>
                <a:uLnTx/>
                <a:uFillTx/>
                <a:latin typeface="UTM Avo" panose="02040603050506020204" pitchFamily="18"/>
                <a:cs typeface="Arial" pitchFamily="34" charset="0"/>
              </a:rPr>
              <a:t>Tiêu chí đánh giá</a:t>
            </a:r>
          </a:p>
        </p:txBody>
      </p:sp>
      <p:pic>
        <p:nvPicPr>
          <p:cNvPr id="31" name="Picture 7">
            <a:extLst>
              <a:ext uri="{FF2B5EF4-FFF2-40B4-BE49-F238E27FC236}">
                <a16:creationId xmlns="" xmlns:a16="http://schemas.microsoft.com/office/drawing/2014/main" id="{AEE86E49-861F-7988-F17B-4E8BD575CC27}"/>
              </a:ext>
            </a:extLst>
          </p:cNvPr>
          <p:cNvPicPr>
            <a:picLocks noChangeAspect="1"/>
          </p:cNvPicPr>
          <p:nvPr/>
        </p:nvPicPr>
        <p:blipFill>
          <a:blip r:embed="rId3"/>
          <a:srcRect/>
          <a:stretch>
            <a:fillRect/>
          </a:stretch>
        </p:blipFill>
        <p:spPr>
          <a:xfrm>
            <a:off x="6934821" y="2366070"/>
            <a:ext cx="4686514" cy="4614264"/>
          </a:xfrm>
          <a:prstGeom prst="rect">
            <a:avLst/>
          </a:prstGeom>
          <a:ln>
            <a:noFill/>
          </a:ln>
          <a:effectLst>
            <a:softEdge rad="112500"/>
          </a:effectLst>
        </p:spPr>
      </p:pic>
      <p:grpSp>
        <p:nvGrpSpPr>
          <p:cNvPr id="32" name="Group 31">
            <a:extLst>
              <a:ext uri="{FF2B5EF4-FFF2-40B4-BE49-F238E27FC236}">
                <a16:creationId xmlns="" xmlns:a16="http://schemas.microsoft.com/office/drawing/2014/main" id="{258A61B2-7191-C0AF-A84F-E16A4C74A8DF}"/>
              </a:ext>
            </a:extLst>
          </p:cNvPr>
          <p:cNvGrpSpPr/>
          <p:nvPr/>
        </p:nvGrpSpPr>
        <p:grpSpPr>
          <a:xfrm>
            <a:off x="715705" y="3467908"/>
            <a:ext cx="2595295" cy="1419423"/>
            <a:chOff x="838200" y="3395365"/>
            <a:chExt cx="3892943" cy="2507391"/>
          </a:xfrm>
        </p:grpSpPr>
        <p:grpSp>
          <p:nvGrpSpPr>
            <p:cNvPr id="33" name="Group 32">
              <a:extLst>
                <a:ext uri="{FF2B5EF4-FFF2-40B4-BE49-F238E27FC236}">
                  <a16:creationId xmlns="" xmlns:a16="http://schemas.microsoft.com/office/drawing/2014/main" id="{ED483DDC-E93E-5848-3D2F-7F4DA16BDEC2}"/>
                </a:ext>
              </a:extLst>
            </p:cNvPr>
            <p:cNvGrpSpPr/>
            <p:nvPr/>
          </p:nvGrpSpPr>
          <p:grpSpPr>
            <a:xfrm>
              <a:off x="838200" y="3395365"/>
              <a:ext cx="3811072" cy="2129135"/>
              <a:chOff x="838200" y="3395365"/>
              <a:chExt cx="3811072" cy="2129135"/>
            </a:xfrm>
          </p:grpSpPr>
          <p:pic>
            <p:nvPicPr>
              <p:cNvPr id="35" name="Picture 16">
                <a:extLst>
                  <a:ext uri="{FF2B5EF4-FFF2-40B4-BE49-F238E27FC236}">
                    <a16:creationId xmlns="" xmlns:a16="http://schemas.microsoft.com/office/drawing/2014/main" id="{07CDB811-3333-F62F-C274-4B81103B6B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8200" y="3395365"/>
                <a:ext cx="3657600" cy="2129135"/>
              </a:xfrm>
              <a:prstGeom prst="rect">
                <a:avLst/>
              </a:prstGeom>
            </p:spPr>
          </p:pic>
          <p:sp>
            <p:nvSpPr>
              <p:cNvPr id="36" name="TextBox 35">
                <a:extLst>
                  <a:ext uri="{FF2B5EF4-FFF2-40B4-BE49-F238E27FC236}">
                    <a16:creationId xmlns="" xmlns:a16="http://schemas.microsoft.com/office/drawing/2014/main" id="{380EE69A-7E96-14F2-A57C-52477DC14101}"/>
                  </a:ext>
                </a:extLst>
              </p:cNvPr>
              <p:cNvSpPr txBox="1"/>
              <p:nvPr/>
            </p:nvSpPr>
            <p:spPr>
              <a:xfrm>
                <a:off x="1508507" y="3989769"/>
                <a:ext cx="3140765" cy="754149"/>
              </a:xfrm>
              <a:prstGeom prst="rect">
                <a:avLst/>
              </a:prstGeom>
              <a:noFill/>
            </p:spPr>
            <p:txBody>
              <a:bodyPr wrap="none" rtlCol="0">
                <a:spAutoFit/>
              </a:bodyPr>
              <a:lstStyle/>
              <a:p>
                <a:pPr defTabSz="609630"/>
                <a:r>
                  <a:rPr lang="en-US" sz="2667">
                    <a:solidFill>
                      <a:schemeClr val="bg1"/>
                    </a:solidFill>
                    <a:latin typeface="UTM Avo" panose="02040603050506020204" pitchFamily="18"/>
                    <a:cs typeface="Arial" pitchFamily="34" charset="0"/>
                  </a:rPr>
                  <a:t>Bài viết hay</a:t>
                </a:r>
              </a:p>
            </p:txBody>
          </p:sp>
        </p:grpSp>
        <p:pic>
          <p:nvPicPr>
            <p:cNvPr id="34" name="Picture 8">
              <a:extLst>
                <a:ext uri="{FF2B5EF4-FFF2-40B4-BE49-F238E27FC236}">
                  <a16:creationId xmlns="" xmlns:a16="http://schemas.microsoft.com/office/drawing/2014/main" id="{57904B49-AF17-CAA6-E78D-D0FF3B21D89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43502" y="4727506"/>
              <a:ext cx="1087641" cy="1175250"/>
            </a:xfrm>
            <a:prstGeom prst="rect">
              <a:avLst/>
            </a:prstGeom>
          </p:spPr>
        </p:pic>
      </p:grpSp>
      <p:grpSp>
        <p:nvGrpSpPr>
          <p:cNvPr id="37" name="Group 36">
            <a:extLst>
              <a:ext uri="{FF2B5EF4-FFF2-40B4-BE49-F238E27FC236}">
                <a16:creationId xmlns="" xmlns:a16="http://schemas.microsoft.com/office/drawing/2014/main" id="{AD80A730-ADDB-D5C3-2782-D0E3EB34186A}"/>
              </a:ext>
            </a:extLst>
          </p:cNvPr>
          <p:cNvGrpSpPr/>
          <p:nvPr/>
        </p:nvGrpSpPr>
        <p:grpSpPr>
          <a:xfrm>
            <a:off x="3357304" y="3467908"/>
            <a:ext cx="3357826" cy="1381483"/>
            <a:chOff x="4800600" y="3395365"/>
            <a:chExt cx="5036739" cy="2507391"/>
          </a:xfrm>
        </p:grpSpPr>
        <p:grpSp>
          <p:nvGrpSpPr>
            <p:cNvPr id="38" name="Group 37">
              <a:extLst>
                <a:ext uri="{FF2B5EF4-FFF2-40B4-BE49-F238E27FC236}">
                  <a16:creationId xmlns="" xmlns:a16="http://schemas.microsoft.com/office/drawing/2014/main" id="{B181D382-6940-8B9B-EC68-247C15A3C26F}"/>
                </a:ext>
              </a:extLst>
            </p:cNvPr>
            <p:cNvGrpSpPr/>
            <p:nvPr/>
          </p:nvGrpSpPr>
          <p:grpSpPr>
            <a:xfrm>
              <a:off x="4800600" y="3395365"/>
              <a:ext cx="4707212" cy="2129135"/>
              <a:chOff x="4800600" y="3395365"/>
              <a:chExt cx="4707212" cy="2129135"/>
            </a:xfrm>
          </p:grpSpPr>
          <p:pic>
            <p:nvPicPr>
              <p:cNvPr id="40" name="Picture 16">
                <a:extLst>
                  <a:ext uri="{FF2B5EF4-FFF2-40B4-BE49-F238E27FC236}">
                    <a16:creationId xmlns="" xmlns:a16="http://schemas.microsoft.com/office/drawing/2014/main" id="{F909EF30-C3AE-4D45-BC71-6BBE0E48961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00600" y="3395365"/>
                <a:ext cx="4648200" cy="2129135"/>
              </a:xfrm>
              <a:prstGeom prst="rect">
                <a:avLst/>
              </a:prstGeom>
            </p:spPr>
          </p:pic>
          <p:sp>
            <p:nvSpPr>
              <p:cNvPr id="41" name="TextBox 40">
                <a:extLst>
                  <a:ext uri="{FF2B5EF4-FFF2-40B4-BE49-F238E27FC236}">
                    <a16:creationId xmlns="" xmlns:a16="http://schemas.microsoft.com/office/drawing/2014/main" id="{3955D9B0-1B8C-EDB1-70C4-B555240DED01}"/>
                  </a:ext>
                </a:extLst>
              </p:cNvPr>
              <p:cNvSpPr txBox="1"/>
              <p:nvPr/>
            </p:nvSpPr>
            <p:spPr>
              <a:xfrm>
                <a:off x="5847098" y="3949750"/>
                <a:ext cx="3660714" cy="754149"/>
              </a:xfrm>
              <a:prstGeom prst="rect">
                <a:avLst/>
              </a:prstGeom>
              <a:noFill/>
            </p:spPr>
            <p:txBody>
              <a:bodyPr wrap="none" rtlCol="0">
                <a:spAutoFit/>
              </a:bodyPr>
              <a:lstStyle/>
              <a:p>
                <a:pPr defTabSz="609630"/>
                <a:r>
                  <a:rPr lang="en-US" sz="2667">
                    <a:solidFill>
                      <a:schemeClr val="bg1"/>
                    </a:solidFill>
                    <a:latin typeface="UTM Avo" panose="02040603050506020204" pitchFamily="18"/>
                    <a:cs typeface="Arial" pitchFamily="34" charset="0"/>
                  </a:rPr>
                  <a:t>Trình bày đẹp</a:t>
                </a:r>
              </a:p>
            </p:txBody>
          </p:sp>
        </p:grpSp>
        <p:pic>
          <p:nvPicPr>
            <p:cNvPr id="39" name="Picture 8">
              <a:extLst>
                <a:ext uri="{FF2B5EF4-FFF2-40B4-BE49-F238E27FC236}">
                  <a16:creationId xmlns="" xmlns:a16="http://schemas.microsoft.com/office/drawing/2014/main" id="{B6829A1C-9667-FAB2-30A0-E295058DD4E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49698" y="4727506"/>
              <a:ext cx="1087641" cy="1175250"/>
            </a:xfrm>
            <a:prstGeom prst="rect">
              <a:avLst/>
            </a:prstGeom>
          </p:spPr>
        </p:pic>
      </p:grpSp>
      <p:grpSp>
        <p:nvGrpSpPr>
          <p:cNvPr id="42" name="Group 41">
            <a:extLst>
              <a:ext uri="{FF2B5EF4-FFF2-40B4-BE49-F238E27FC236}">
                <a16:creationId xmlns="" xmlns:a16="http://schemas.microsoft.com/office/drawing/2014/main" id="{EE74ED93-073F-3759-2007-703C07BA61CF}"/>
              </a:ext>
            </a:extLst>
          </p:cNvPr>
          <p:cNvGrpSpPr/>
          <p:nvPr/>
        </p:nvGrpSpPr>
        <p:grpSpPr>
          <a:xfrm>
            <a:off x="1538242" y="5058614"/>
            <a:ext cx="4190512" cy="1722855"/>
            <a:chOff x="1770923" y="6154868"/>
            <a:chExt cx="6285770" cy="2907082"/>
          </a:xfrm>
        </p:grpSpPr>
        <p:grpSp>
          <p:nvGrpSpPr>
            <p:cNvPr id="43" name="Group 42">
              <a:extLst>
                <a:ext uri="{FF2B5EF4-FFF2-40B4-BE49-F238E27FC236}">
                  <a16:creationId xmlns="" xmlns:a16="http://schemas.microsoft.com/office/drawing/2014/main" id="{D86FA08E-CD5C-5237-310E-794C5F4042E8}"/>
                </a:ext>
              </a:extLst>
            </p:cNvPr>
            <p:cNvGrpSpPr/>
            <p:nvPr/>
          </p:nvGrpSpPr>
          <p:grpSpPr>
            <a:xfrm>
              <a:off x="1770923" y="6154868"/>
              <a:ext cx="6034149" cy="2705100"/>
              <a:chOff x="1770923" y="6154868"/>
              <a:chExt cx="6034149" cy="2705100"/>
            </a:xfrm>
          </p:grpSpPr>
          <p:pic>
            <p:nvPicPr>
              <p:cNvPr id="45" name="Picture 16">
                <a:extLst>
                  <a:ext uri="{FF2B5EF4-FFF2-40B4-BE49-F238E27FC236}">
                    <a16:creationId xmlns="" xmlns:a16="http://schemas.microsoft.com/office/drawing/2014/main" id="{0B95202E-FEEF-F2C7-23AB-12D9AF888A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70923" y="6154868"/>
                <a:ext cx="6034149" cy="2705100"/>
              </a:xfrm>
              <a:prstGeom prst="rect">
                <a:avLst/>
              </a:prstGeom>
            </p:spPr>
          </p:pic>
          <p:sp>
            <p:nvSpPr>
              <p:cNvPr id="46" name="Rectangle 45">
                <a:extLst>
                  <a:ext uri="{FF2B5EF4-FFF2-40B4-BE49-F238E27FC236}">
                    <a16:creationId xmlns="" xmlns:a16="http://schemas.microsoft.com/office/drawing/2014/main" id="{95D4FD23-97D7-F9B6-A7C5-D95E926EE681}"/>
                  </a:ext>
                </a:extLst>
              </p:cNvPr>
              <p:cNvSpPr/>
              <p:nvPr/>
            </p:nvSpPr>
            <p:spPr>
              <a:xfrm>
                <a:off x="2514235" y="6362476"/>
                <a:ext cx="4851913" cy="2086521"/>
              </a:xfrm>
              <a:prstGeom prst="rect">
                <a:avLst/>
              </a:prstGeom>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lang="en-US" sz="2667" kern="0">
                    <a:solidFill>
                      <a:schemeClr val="bg1"/>
                    </a:solidFill>
                    <a:latin typeface="UTM Avo" panose="02040603050506020204" pitchFamily="18"/>
                  </a:rPr>
                  <a:t>Bài viết</a:t>
                </a:r>
                <a:r>
                  <a:rPr kumimoji="0" lang="vi-VN" sz="2667" b="0" i="0" u="none" strike="noStrike" kern="0" cap="none" spc="0" normalizeH="0" baseline="0" noProof="0">
                    <a:ln>
                      <a:noFill/>
                    </a:ln>
                    <a:solidFill>
                      <a:schemeClr val="bg1"/>
                    </a:solidFill>
                    <a:effectLst/>
                    <a:uLnTx/>
                    <a:uFillTx/>
                    <a:latin typeface="UTM Avo" panose="02040603050506020204" pitchFamily="18"/>
                  </a:rPr>
                  <a:t> trình bày rõ ràng, hấp dẫn</a:t>
                </a:r>
                <a:endParaRPr kumimoji="0" lang="en-US" sz="2667" b="0" i="0" u="none" strike="noStrike" kern="0" cap="none" spc="0" normalizeH="0" baseline="0" noProof="0">
                  <a:ln>
                    <a:noFill/>
                  </a:ln>
                  <a:solidFill>
                    <a:schemeClr val="bg1"/>
                  </a:solidFill>
                  <a:effectLst/>
                  <a:uLnTx/>
                  <a:uFillTx/>
                  <a:latin typeface="UTM Avo" panose="02040603050506020204" pitchFamily="18"/>
                </a:endParaRPr>
              </a:p>
            </p:txBody>
          </p:sp>
        </p:grpSp>
        <p:pic>
          <p:nvPicPr>
            <p:cNvPr id="44" name="Picture 8">
              <a:extLst>
                <a:ext uri="{FF2B5EF4-FFF2-40B4-BE49-F238E27FC236}">
                  <a16:creationId xmlns="" xmlns:a16="http://schemas.microsoft.com/office/drawing/2014/main" id="{E1F852EC-E5F8-77A9-895F-F92F9316170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969052" y="7886700"/>
              <a:ext cx="1087641" cy="1175250"/>
            </a:xfrm>
            <a:prstGeom prst="rect">
              <a:avLst/>
            </a:prstGeom>
          </p:spPr>
        </p:pic>
      </p:grpSp>
      <p:sp>
        <p:nvSpPr>
          <p:cNvPr id="22" name="Rectangle 12"/>
          <p:cNvSpPr>
            <a:spLocks noChangeArrowheads="1"/>
          </p:cNvSpPr>
          <p:nvPr/>
        </p:nvSpPr>
        <p:spPr bwMode="auto">
          <a:xfrm>
            <a:off x="2057400" y="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
        <p:nvSpPr>
          <p:cNvPr id="23" name="Rectangle 12"/>
          <p:cNvSpPr>
            <a:spLocks noChangeArrowheads="1"/>
          </p:cNvSpPr>
          <p:nvPr/>
        </p:nvSpPr>
        <p:spPr bwMode="auto">
          <a:xfrm>
            <a:off x="2320637" y="584775"/>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b="1" u="sng" kern="1200" dirty="0" smtClean="0">
                <a:solidFill>
                  <a:srgbClr val="262699"/>
                </a:solidFill>
                <a:latin typeface="Times New Roman" panose="02020603050405020304" pitchFamily="18" charset="0"/>
                <a:ea typeface="+mn-ea"/>
              </a:rPr>
              <a:t>Góc sáng tạo:</a:t>
            </a:r>
            <a:endParaRPr lang="vi-VN" altLang="en-US" b="1" u="sng" dirty="0">
              <a:solidFill>
                <a:srgbClr val="262699"/>
              </a:solidFill>
              <a:latin typeface="Times New Roman" panose="02020603050405020304" pitchFamily="18" charset="0"/>
            </a:endParaRPr>
          </a:p>
          <a:p>
            <a:pPr algn="ctr">
              <a:spcBef>
                <a:spcPct val="0"/>
              </a:spcBef>
              <a:buClrTx/>
              <a:buFontTx/>
              <a:buNone/>
            </a:pPr>
            <a:r>
              <a:rPr lang="vi-VN" altLang="en-US" b="1" kern="1200" dirty="0" smtClean="0">
                <a:solidFill>
                  <a:srgbClr val="FF0000"/>
                </a:solidFill>
                <a:latin typeface="Times New Roman" panose="02020603050405020304" pitchFamily="18" charset="0"/>
                <a:ea typeface="+mn-ea"/>
              </a:rPr>
              <a:t>NÉT ĐẸP TRĂM MIỀN</a:t>
            </a:r>
            <a:endParaRPr lang="en-US" altLang="en-US" b="1" kern="1200" dirty="0">
              <a:solidFill>
                <a:srgbClr val="FF0000"/>
              </a:solidFill>
              <a:latin typeface="Times New Roman" panose="02020603050405020304" pitchFamily="18" charset="0"/>
              <a:ea typeface="+mn-ea"/>
            </a:endParaRPr>
          </a:p>
        </p:txBody>
      </p:sp>
    </p:spTree>
    <p:extLst>
      <p:ext uri="{BB962C8B-B14F-4D97-AF65-F5344CB8AC3E}">
        <p14:creationId xmlns:p14="http://schemas.microsoft.com/office/powerpoint/2010/main" val="187359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F2855078-31C1-57D3-6C87-8255C188C666}"/>
              </a:ext>
            </a:extLst>
          </p:cNvPr>
          <p:cNvGrpSpPr/>
          <p:nvPr/>
        </p:nvGrpSpPr>
        <p:grpSpPr>
          <a:xfrm>
            <a:off x="403477" y="1624891"/>
            <a:ext cx="7232116" cy="660400"/>
            <a:chOff x="1035063" y="2166257"/>
            <a:chExt cx="9976831" cy="990600"/>
          </a:xfrm>
        </p:grpSpPr>
        <p:sp>
          <p:nvSpPr>
            <p:cNvPr id="28" name="Pentagon 27">
              <a:extLst>
                <a:ext uri="{FF2B5EF4-FFF2-40B4-BE49-F238E27FC236}">
                  <a16:creationId xmlns="" xmlns:a16="http://schemas.microsoft.com/office/drawing/2014/main" id="{854BFD89-AC90-5B6F-D0AE-56B4A80B594D}"/>
                </a:ext>
              </a:extLst>
            </p:cNvPr>
            <p:cNvSpPr/>
            <p:nvPr/>
          </p:nvSpPr>
          <p:spPr>
            <a:xfrm>
              <a:off x="1035063" y="2166257"/>
              <a:ext cx="9542812" cy="990600"/>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29" name="Rectangle 28">
              <a:extLst>
                <a:ext uri="{FF2B5EF4-FFF2-40B4-BE49-F238E27FC236}">
                  <a16:creationId xmlns="" xmlns:a16="http://schemas.microsoft.com/office/drawing/2014/main" id="{D1E1CB1E-D9DF-0A37-500D-553A8BC2ECBF}"/>
                </a:ext>
              </a:extLst>
            </p:cNvPr>
            <p:cNvSpPr/>
            <p:nvPr/>
          </p:nvSpPr>
          <p:spPr>
            <a:xfrm>
              <a:off x="1143327" y="2263915"/>
              <a:ext cx="9868567" cy="754149"/>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 Giới thiệu và bình chọn sản phẩm</a:t>
              </a:r>
              <a:endParaRPr kumimoji="0" lang="en-US" sz="2667" b="0" i="0" u="none" strike="noStrike" kern="0" cap="none" spc="0" normalizeH="0" baseline="0" noProof="0">
                <a:ln>
                  <a:noFill/>
                </a:ln>
                <a:solidFill>
                  <a:schemeClr val="bg1"/>
                </a:solidFill>
                <a:effectLst/>
                <a:uLnTx/>
                <a:uFillTx/>
                <a:latin typeface="UTM Avo" panose="02040603050506020204" pitchFamily="18"/>
              </a:endParaRPr>
            </a:p>
          </p:txBody>
        </p:sp>
      </p:grpSp>
      <p:sp>
        <p:nvSpPr>
          <p:cNvPr id="2" name="Rectangle 1">
            <a:extLst>
              <a:ext uri="{FF2B5EF4-FFF2-40B4-BE49-F238E27FC236}">
                <a16:creationId xmlns="" xmlns:a16="http://schemas.microsoft.com/office/drawing/2014/main" id="{1C66D124-14DF-5CE4-F6CF-14B039247685}"/>
              </a:ext>
            </a:extLst>
          </p:cNvPr>
          <p:cNvSpPr/>
          <p:nvPr/>
        </p:nvSpPr>
        <p:spPr>
          <a:xfrm>
            <a:off x="202567" y="2375417"/>
            <a:ext cx="11786866" cy="4445832"/>
          </a:xfrm>
          <a:prstGeom prst="rect">
            <a:avLst/>
          </a:prstGeom>
          <a:solidFill>
            <a:schemeClr val="accent2">
              <a:lumMod val="40000"/>
              <a:lumOff val="60000"/>
            </a:schemeClr>
          </a:solidFill>
        </p:spPr>
        <p:txBody>
          <a:bodyPr wrap="square">
            <a:spAutoFit/>
          </a:bodyPr>
          <a:lstStyle/>
          <a:p>
            <a:pPr algn="just">
              <a:lnSpc>
                <a:spcPct val="150000"/>
              </a:lnSpc>
            </a:pPr>
            <a:r>
              <a:rPr lang="vi-VN" sz="2400" b="1" dirty="0">
                <a:solidFill>
                  <a:schemeClr val="bg1"/>
                </a:solidFill>
                <a:latin typeface="UTM Avo" panose="02040603050506020204" pitchFamily="18"/>
              </a:rPr>
              <a:t>a) Đoạn văn về ngày Tết ở địa phương em </a:t>
            </a:r>
            <a:endParaRPr lang="en-US" sz="2400" dirty="0">
              <a:solidFill>
                <a:schemeClr val="bg1"/>
              </a:solidFill>
              <a:latin typeface="UTM Avo" panose="02040603050506020204" pitchFamily="18"/>
            </a:endParaRPr>
          </a:p>
          <a:p>
            <a:pPr algn="just">
              <a:lnSpc>
                <a:spcPct val="150000"/>
              </a:lnSpc>
            </a:pPr>
            <a:r>
              <a:rPr lang="en-US" sz="2400">
                <a:solidFill>
                  <a:schemeClr val="bg1"/>
                </a:solidFill>
                <a:latin typeface="UTM Avo" panose="02040603050506020204" pitchFamily="18"/>
              </a:rPr>
              <a:t>   </a:t>
            </a:r>
            <a:r>
              <a:rPr lang="vi-VN" sz="2400">
                <a:solidFill>
                  <a:schemeClr val="bg1"/>
                </a:solidFill>
                <a:latin typeface="UTM Avo" panose="02040603050506020204" pitchFamily="18"/>
              </a:rPr>
              <a:t>Ngày </a:t>
            </a:r>
            <a:r>
              <a:rPr lang="vi-VN" sz="2400" dirty="0">
                <a:solidFill>
                  <a:schemeClr val="bg1"/>
                </a:solidFill>
                <a:latin typeface="UTM Avo" panose="02040603050506020204" pitchFamily="18"/>
              </a:rPr>
              <a:t>Tết của dân tộc Dao quê tôi rất vui. Hằng năm, từ khoảng 25 tháng Chạp, mọi người đã bắt đầu nghỉ ngơi, chuẩn bị đón xuân. Chiều ngày 30 tháng Chạp, các gia đình dọn dẹp nhà cửa. Chúng tôi trang trí ngôi nhà của mình bằng giấy đỏ được cắt nhiều hình đẹp mắt. Sáng mồng 1 Tết, mọi người đều mặc đẹp đi chơi. Trong ngày Tết, người Dao chúng tôi rất thích nhảy, múa ô, múa khèn, ném còn, đá cầu. Được vui chơi trong dịp Tết của dân tộc mình, tôi cảm thấy rất vui. </a:t>
            </a:r>
            <a:endParaRPr lang="en-US" sz="2400" dirty="0">
              <a:solidFill>
                <a:schemeClr val="bg1"/>
              </a:solidFill>
              <a:latin typeface="UTM Avo" panose="02040603050506020204" pitchFamily="18"/>
            </a:endParaRPr>
          </a:p>
        </p:txBody>
      </p:sp>
      <p:sp>
        <p:nvSpPr>
          <p:cNvPr id="6" name="Rectangle 12"/>
          <p:cNvSpPr>
            <a:spLocks noChangeArrowheads="1"/>
          </p:cNvSpPr>
          <p:nvPr/>
        </p:nvSpPr>
        <p:spPr bwMode="auto">
          <a:xfrm>
            <a:off x="2057400" y="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Tree>
    <p:extLst>
      <p:ext uri="{BB962C8B-B14F-4D97-AF65-F5344CB8AC3E}">
        <p14:creationId xmlns:p14="http://schemas.microsoft.com/office/powerpoint/2010/main" val="364534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F2855078-31C1-57D3-6C87-8255C188C666}"/>
              </a:ext>
            </a:extLst>
          </p:cNvPr>
          <p:cNvGrpSpPr/>
          <p:nvPr/>
        </p:nvGrpSpPr>
        <p:grpSpPr>
          <a:xfrm>
            <a:off x="425779" y="1736403"/>
            <a:ext cx="7232116" cy="660400"/>
            <a:chOff x="1035063" y="2166257"/>
            <a:chExt cx="9976831" cy="990600"/>
          </a:xfrm>
        </p:grpSpPr>
        <p:sp>
          <p:nvSpPr>
            <p:cNvPr id="28" name="Pentagon 27">
              <a:extLst>
                <a:ext uri="{FF2B5EF4-FFF2-40B4-BE49-F238E27FC236}">
                  <a16:creationId xmlns="" xmlns:a16="http://schemas.microsoft.com/office/drawing/2014/main" id="{854BFD89-AC90-5B6F-D0AE-56B4A80B594D}"/>
                </a:ext>
              </a:extLst>
            </p:cNvPr>
            <p:cNvSpPr/>
            <p:nvPr/>
          </p:nvSpPr>
          <p:spPr>
            <a:xfrm>
              <a:off x="1035063" y="2166257"/>
              <a:ext cx="9542812" cy="990600"/>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29" name="Rectangle 28">
              <a:extLst>
                <a:ext uri="{FF2B5EF4-FFF2-40B4-BE49-F238E27FC236}">
                  <a16:creationId xmlns="" xmlns:a16="http://schemas.microsoft.com/office/drawing/2014/main" id="{D1E1CB1E-D9DF-0A37-500D-553A8BC2ECBF}"/>
                </a:ext>
              </a:extLst>
            </p:cNvPr>
            <p:cNvSpPr/>
            <p:nvPr/>
          </p:nvSpPr>
          <p:spPr>
            <a:xfrm>
              <a:off x="1143327" y="2263915"/>
              <a:ext cx="9868567" cy="754149"/>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2. Giới thiệu và bình chọn sản phẩm</a:t>
              </a:r>
              <a:endParaRPr kumimoji="0" lang="en-US" sz="2667" b="0" i="0" u="none" strike="noStrike" kern="0" cap="none" spc="0" normalizeH="0" baseline="0" noProof="0">
                <a:ln>
                  <a:noFill/>
                </a:ln>
                <a:solidFill>
                  <a:schemeClr val="bg1"/>
                </a:solidFill>
                <a:effectLst/>
                <a:uLnTx/>
                <a:uFillTx/>
                <a:latin typeface="UTM Avo" panose="02040603050506020204" pitchFamily="18"/>
              </a:endParaRPr>
            </a:p>
          </p:txBody>
        </p:sp>
      </p:grpSp>
      <p:sp>
        <p:nvSpPr>
          <p:cNvPr id="2" name="Rectangle 1">
            <a:extLst>
              <a:ext uri="{FF2B5EF4-FFF2-40B4-BE49-F238E27FC236}">
                <a16:creationId xmlns="" xmlns:a16="http://schemas.microsoft.com/office/drawing/2014/main" id="{1C66D124-14DF-5CE4-F6CF-14B039247685}"/>
              </a:ext>
            </a:extLst>
          </p:cNvPr>
          <p:cNvSpPr/>
          <p:nvPr/>
        </p:nvSpPr>
        <p:spPr>
          <a:xfrm>
            <a:off x="202567" y="2617367"/>
            <a:ext cx="11786866" cy="3910686"/>
          </a:xfrm>
          <a:prstGeom prst="rect">
            <a:avLst/>
          </a:prstGeom>
          <a:solidFill>
            <a:schemeClr val="accent2">
              <a:lumMod val="40000"/>
              <a:lumOff val="60000"/>
            </a:schemeClr>
          </a:solidFill>
        </p:spPr>
        <p:txBody>
          <a:bodyPr wrap="square">
            <a:spAutoFit/>
          </a:bodyPr>
          <a:lstStyle/>
          <a:p>
            <a:pPr algn="just">
              <a:lnSpc>
                <a:spcPct val="150000"/>
              </a:lnSpc>
            </a:pPr>
            <a:r>
              <a:rPr lang="vi-VN" sz="2400" b="1" dirty="0">
                <a:solidFill>
                  <a:schemeClr val="bg1"/>
                </a:solidFill>
                <a:latin typeface="UTM Avo" panose="02040603050506020204" pitchFamily="18"/>
              </a:rPr>
              <a:t>b) Đoạn văn về một bộ trang phục dân tộc em biết </a:t>
            </a:r>
            <a:endParaRPr lang="en-US" sz="2400" dirty="0">
              <a:solidFill>
                <a:schemeClr val="bg1"/>
              </a:solidFill>
              <a:latin typeface="UTM Avo" panose="02040603050506020204" pitchFamily="18"/>
            </a:endParaRPr>
          </a:p>
          <a:p>
            <a:pPr algn="just">
              <a:lnSpc>
                <a:spcPct val="150000"/>
              </a:lnSpc>
            </a:pPr>
            <a:r>
              <a:rPr lang="en-US" sz="2400">
                <a:solidFill>
                  <a:schemeClr val="bg1"/>
                </a:solidFill>
                <a:latin typeface="UTM Avo" panose="02040603050506020204" pitchFamily="18"/>
              </a:rPr>
              <a:t>   </a:t>
            </a:r>
            <a:r>
              <a:rPr lang="vi-VN" sz="2400">
                <a:solidFill>
                  <a:schemeClr val="bg1"/>
                </a:solidFill>
                <a:latin typeface="UTM Avo" panose="02040603050506020204" pitchFamily="18"/>
              </a:rPr>
              <a:t>Tôi </a:t>
            </a:r>
            <a:r>
              <a:rPr lang="vi-VN" sz="2400" dirty="0">
                <a:solidFill>
                  <a:schemeClr val="bg1"/>
                </a:solidFill>
                <a:latin typeface="UTM Avo" panose="02040603050506020204" pitchFamily="18"/>
              </a:rPr>
              <a:t>rất thích bộ áo cóm, váy và khăn piêu của các cô gái Thái. Áo cóm được may bằng vải màu hoặc vải trắng, mặc ôm sát người. Phía trước áo là hai hàng khuy, trông như những con bướm nhỏ xinh xắn. Váy được may bằng vải đen mềm mại, mặc dài qua mắt cá chân. Những chiếc khăn piêu được thêu nhiều màu rất sặc sỡ. Mỗi khi có biểu diễn văn nghệ bản, các cô gái Thái mặc trang phục dân tộc mình để biểu diễn, trông các cô thật là đẹp.</a:t>
            </a:r>
            <a:endParaRPr lang="en-US" sz="2400" dirty="0">
              <a:solidFill>
                <a:schemeClr val="bg1"/>
              </a:solidFill>
              <a:latin typeface="UTM Avo" panose="02040603050506020204" pitchFamily="18"/>
            </a:endParaRPr>
          </a:p>
        </p:txBody>
      </p:sp>
      <p:sp>
        <p:nvSpPr>
          <p:cNvPr id="6" name="Rectangle 12"/>
          <p:cNvSpPr>
            <a:spLocks noChangeArrowheads="1"/>
          </p:cNvSpPr>
          <p:nvPr/>
        </p:nvSpPr>
        <p:spPr bwMode="auto">
          <a:xfrm>
            <a:off x="2057400" y="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
        <p:nvSpPr>
          <p:cNvPr id="7" name="Rectangle 12"/>
          <p:cNvSpPr>
            <a:spLocks noChangeArrowheads="1"/>
          </p:cNvSpPr>
          <p:nvPr/>
        </p:nvSpPr>
        <p:spPr bwMode="auto">
          <a:xfrm>
            <a:off x="2320637" y="584775"/>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b="1" u="sng" kern="1200" dirty="0" smtClean="0">
                <a:solidFill>
                  <a:srgbClr val="262699"/>
                </a:solidFill>
                <a:latin typeface="Times New Roman" panose="02020603050405020304" pitchFamily="18" charset="0"/>
                <a:ea typeface="+mn-ea"/>
              </a:rPr>
              <a:t>Góc sáng tạo:</a:t>
            </a:r>
            <a:endParaRPr lang="vi-VN" altLang="en-US" b="1" u="sng" dirty="0">
              <a:solidFill>
                <a:srgbClr val="262699"/>
              </a:solidFill>
              <a:latin typeface="Times New Roman" panose="02020603050405020304" pitchFamily="18" charset="0"/>
            </a:endParaRPr>
          </a:p>
          <a:p>
            <a:pPr algn="ctr">
              <a:spcBef>
                <a:spcPct val="0"/>
              </a:spcBef>
              <a:buClrTx/>
              <a:buFontTx/>
              <a:buNone/>
            </a:pPr>
            <a:r>
              <a:rPr lang="vi-VN" altLang="en-US" b="1" kern="1200" dirty="0" smtClean="0">
                <a:solidFill>
                  <a:srgbClr val="FF0000"/>
                </a:solidFill>
                <a:latin typeface="Times New Roman" panose="02020603050405020304" pitchFamily="18" charset="0"/>
                <a:ea typeface="+mn-ea"/>
              </a:rPr>
              <a:t>NÉT ĐẸP TRĂM MIỀN</a:t>
            </a:r>
            <a:endParaRPr lang="en-US" altLang="en-US" b="1" kern="1200" dirty="0">
              <a:solidFill>
                <a:srgbClr val="FF0000"/>
              </a:solidFill>
              <a:latin typeface="Times New Roman" panose="02020603050405020304" pitchFamily="18" charset="0"/>
              <a:ea typeface="+mn-ea"/>
            </a:endParaRPr>
          </a:p>
        </p:txBody>
      </p:sp>
    </p:spTree>
    <p:extLst>
      <p:ext uri="{BB962C8B-B14F-4D97-AF65-F5344CB8AC3E}">
        <p14:creationId xmlns:p14="http://schemas.microsoft.com/office/powerpoint/2010/main" val="10995829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03EF9BEA-86D3-CAA3-E5DE-FBFF6FB3F56A}"/>
              </a:ext>
            </a:extLst>
          </p:cNvPr>
          <p:cNvGrpSpPr/>
          <p:nvPr/>
        </p:nvGrpSpPr>
        <p:grpSpPr>
          <a:xfrm>
            <a:off x="-820909" y="2171071"/>
            <a:ext cx="6233063" cy="6736889"/>
            <a:chOff x="-729985" y="518375"/>
            <a:chExt cx="7756958" cy="10105334"/>
          </a:xfrm>
        </p:grpSpPr>
        <p:grpSp>
          <p:nvGrpSpPr>
            <p:cNvPr id="18" name="Group 17">
              <a:extLst>
                <a:ext uri="{FF2B5EF4-FFF2-40B4-BE49-F238E27FC236}">
                  <a16:creationId xmlns="" xmlns:a16="http://schemas.microsoft.com/office/drawing/2014/main" id="{D1508CF1-C1D4-3F96-CA87-0B6E9481DF91}"/>
                </a:ext>
              </a:extLst>
            </p:cNvPr>
            <p:cNvGrpSpPr/>
            <p:nvPr/>
          </p:nvGrpSpPr>
          <p:grpSpPr>
            <a:xfrm>
              <a:off x="405282" y="518375"/>
              <a:ext cx="6621691" cy="1120251"/>
              <a:chOff x="405282" y="518375"/>
              <a:chExt cx="6621691" cy="1120251"/>
            </a:xfrm>
          </p:grpSpPr>
          <p:sp>
            <p:nvSpPr>
              <p:cNvPr id="20" name="Snip Diagonal Corner Rectangle 19">
                <a:extLst>
                  <a:ext uri="{FF2B5EF4-FFF2-40B4-BE49-F238E27FC236}">
                    <a16:creationId xmlns="" xmlns:a16="http://schemas.microsoft.com/office/drawing/2014/main" id="{2CB04962-322C-2AA1-A63A-B4632924E220}"/>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UTM Avo" panose="02040603050506020204" pitchFamily="18"/>
                  <a:cs typeface="Arial" pitchFamily="34" charset="0"/>
                </a:endParaRPr>
              </a:p>
            </p:txBody>
          </p:sp>
          <p:pic>
            <p:nvPicPr>
              <p:cNvPr id="21" name="Picture 18">
                <a:extLst>
                  <a:ext uri="{FF2B5EF4-FFF2-40B4-BE49-F238E27FC236}">
                    <a16:creationId xmlns="" xmlns:a16="http://schemas.microsoft.com/office/drawing/2014/main" id="{6FC0C518-71C1-0C24-8A08-1E4D8D8E36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042700">
                <a:off x="405282" y="518375"/>
                <a:ext cx="1414620" cy="452678"/>
              </a:xfrm>
              <a:prstGeom prst="rect">
                <a:avLst/>
              </a:prstGeom>
            </p:spPr>
          </p:pic>
        </p:grpSp>
        <p:pic>
          <p:nvPicPr>
            <p:cNvPr id="19" name="Picture 18">
              <a:extLst>
                <a:ext uri="{FF2B5EF4-FFF2-40B4-BE49-F238E27FC236}">
                  <a16:creationId xmlns="" xmlns:a16="http://schemas.microsoft.com/office/drawing/2014/main" id="{88608561-4F26-4C1F-50B9-1AB29F54250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042700">
              <a:off x="-729985" y="10154971"/>
              <a:ext cx="1464808" cy="468738"/>
            </a:xfrm>
            <a:prstGeom prst="rect">
              <a:avLst/>
            </a:prstGeom>
          </p:spPr>
        </p:pic>
      </p:grpSp>
      <p:grpSp>
        <p:nvGrpSpPr>
          <p:cNvPr id="22" name="Group 21">
            <a:extLst>
              <a:ext uri="{FF2B5EF4-FFF2-40B4-BE49-F238E27FC236}">
                <a16:creationId xmlns="" xmlns:a16="http://schemas.microsoft.com/office/drawing/2014/main" id="{D7563816-8F54-DF12-ACF3-D00C5BB35BE2}"/>
              </a:ext>
            </a:extLst>
          </p:cNvPr>
          <p:cNvGrpSpPr/>
          <p:nvPr/>
        </p:nvGrpSpPr>
        <p:grpSpPr>
          <a:xfrm>
            <a:off x="6579646" y="-1534761"/>
            <a:ext cx="5425699" cy="4573504"/>
            <a:chOff x="1007173" y="-5072442"/>
            <a:chExt cx="6752205" cy="6860257"/>
          </a:xfrm>
        </p:grpSpPr>
        <p:pic>
          <p:nvPicPr>
            <p:cNvPr id="24" name="Picture 18">
              <a:extLst>
                <a:ext uri="{FF2B5EF4-FFF2-40B4-BE49-F238E27FC236}">
                  <a16:creationId xmlns="" xmlns:a16="http://schemas.microsoft.com/office/drawing/2014/main" id="{CAEC8FED-371A-BF52-EFBB-C7289CE1ED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042700">
              <a:off x="6294570" y="-5072442"/>
              <a:ext cx="1464808" cy="157980"/>
            </a:xfrm>
            <a:prstGeom prst="rect">
              <a:avLst/>
            </a:prstGeom>
          </p:spPr>
        </p:pic>
        <p:grpSp>
          <p:nvGrpSpPr>
            <p:cNvPr id="23" name="Group 22">
              <a:extLst>
                <a:ext uri="{FF2B5EF4-FFF2-40B4-BE49-F238E27FC236}">
                  <a16:creationId xmlns="" xmlns:a16="http://schemas.microsoft.com/office/drawing/2014/main" id="{6829A53B-17E0-26A1-439A-8F7E7F78A7A9}"/>
                </a:ext>
              </a:extLst>
            </p:cNvPr>
            <p:cNvGrpSpPr/>
            <p:nvPr/>
          </p:nvGrpSpPr>
          <p:grpSpPr>
            <a:xfrm>
              <a:off x="1007173" y="648026"/>
              <a:ext cx="6644451" cy="1139789"/>
              <a:chOff x="1007173" y="648026"/>
              <a:chExt cx="6644451" cy="1139789"/>
            </a:xfrm>
          </p:grpSpPr>
          <p:sp>
            <p:nvSpPr>
              <p:cNvPr id="25" name="Snip Diagonal Corner Rectangle 24">
                <a:extLst>
                  <a:ext uri="{FF2B5EF4-FFF2-40B4-BE49-F238E27FC236}">
                    <a16:creationId xmlns="" xmlns:a16="http://schemas.microsoft.com/office/drawing/2014/main" id="{620142A1-0D2C-7466-AB93-EFF8903BE00E}"/>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UTM Avo" panose="02040603050506020204" pitchFamily="18"/>
                  <a:cs typeface="Arial" pitchFamily="34" charset="0"/>
                </a:endParaRPr>
              </a:p>
            </p:txBody>
          </p:sp>
          <p:pic>
            <p:nvPicPr>
              <p:cNvPr id="26" name="Picture 18">
                <a:extLst>
                  <a:ext uri="{FF2B5EF4-FFF2-40B4-BE49-F238E27FC236}">
                    <a16:creationId xmlns="" xmlns:a16="http://schemas.microsoft.com/office/drawing/2014/main" id="{9A9D9A1A-E43A-E26C-2FCE-E33EFBAC3D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042700">
                <a:off x="6237005" y="1335137"/>
                <a:ext cx="1414619" cy="452678"/>
              </a:xfrm>
              <a:prstGeom prst="rect">
                <a:avLst/>
              </a:prstGeom>
            </p:spPr>
          </p:pic>
        </p:grpSp>
      </p:grpSp>
      <p:sp>
        <p:nvSpPr>
          <p:cNvPr id="30" name="Rectangle 29">
            <a:extLst>
              <a:ext uri="{FF2B5EF4-FFF2-40B4-BE49-F238E27FC236}">
                <a16:creationId xmlns="" xmlns:a16="http://schemas.microsoft.com/office/drawing/2014/main" id="{50725DD2-32E0-1D02-674A-DD1823B4DB99}"/>
              </a:ext>
            </a:extLst>
          </p:cNvPr>
          <p:cNvSpPr/>
          <p:nvPr/>
        </p:nvSpPr>
        <p:spPr>
          <a:xfrm>
            <a:off x="752421" y="2356872"/>
            <a:ext cx="4621778" cy="461665"/>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T</a:t>
            </a:r>
            <a:r>
              <a:rPr kumimoji="0" lang="vi-VN"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ích vào ô </a:t>
            </a:r>
            <a:r>
              <a:rPr kumimoji="0" lang="vi-VN" sz="2400" b="1" i="1" u="none" strike="noStrike" kern="0" cap="none" spc="0" normalizeH="0" baseline="0" noProof="0" dirty="0">
                <a:ln>
                  <a:noFill/>
                </a:ln>
                <a:solidFill>
                  <a:schemeClr val="bg1"/>
                </a:solidFill>
                <a:effectLst/>
                <a:uLnTx/>
                <a:uFillTx/>
                <a:latin typeface="UTM Avo" panose="02040603050506020204" pitchFamily="18"/>
              </a:rPr>
              <a:t>Đã biết những gì?</a:t>
            </a:r>
            <a:endParaRPr kumimoji="0" lang="en-US" sz="2400" b="1" i="0" u="none" strike="noStrike" kern="0" cap="none" spc="0" normalizeH="0" baseline="0" noProof="0" dirty="0">
              <a:ln>
                <a:noFill/>
              </a:ln>
              <a:solidFill>
                <a:schemeClr val="bg1"/>
              </a:solidFill>
              <a:effectLst/>
              <a:uLnTx/>
              <a:uFillTx/>
              <a:latin typeface="UTM Avo" panose="02040603050506020204" pitchFamily="18"/>
            </a:endParaRPr>
          </a:p>
        </p:txBody>
      </p:sp>
      <p:sp>
        <p:nvSpPr>
          <p:cNvPr id="31" name="Rectangle 30">
            <a:extLst>
              <a:ext uri="{FF2B5EF4-FFF2-40B4-BE49-F238E27FC236}">
                <a16:creationId xmlns="" xmlns:a16="http://schemas.microsoft.com/office/drawing/2014/main" id="{B1896C0F-BF7B-CC57-7E1C-F8881ECDECDE}"/>
              </a:ext>
            </a:extLst>
          </p:cNvPr>
          <p:cNvSpPr/>
          <p:nvPr/>
        </p:nvSpPr>
        <p:spPr>
          <a:xfrm>
            <a:off x="6709788" y="2374752"/>
            <a:ext cx="4576894" cy="461665"/>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Viết</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vi-VN" sz="2400" b="1" i="1" u="none" strike="noStrike" kern="0" cap="none" spc="0" normalizeH="0" baseline="0" noProof="0" dirty="0">
                <a:ln>
                  <a:noFill/>
                </a:ln>
                <a:solidFill>
                  <a:schemeClr val="bg1"/>
                </a:solidFill>
                <a:effectLst/>
                <a:uLnTx/>
                <a:uFillTx/>
                <a:latin typeface="UTM Avo" panose="02040603050506020204" pitchFamily="18"/>
                <a:cs typeface="Arial" pitchFamily="34" charset="0"/>
              </a:rPr>
              <a:t>Đã làm được những gì?</a:t>
            </a:r>
            <a:endParaRPr kumimoji="0" lang="en-US" sz="2400" b="1" i="1" u="none" strike="noStrike" kern="0" cap="none" spc="0" normalizeH="0" baseline="0" noProof="0" dirty="0">
              <a:ln>
                <a:noFill/>
              </a:ln>
              <a:solidFill>
                <a:schemeClr val="bg1"/>
              </a:solidFill>
              <a:effectLst/>
              <a:uLnTx/>
              <a:uFillTx/>
              <a:latin typeface="UTM Avo" panose="02040603050506020204" pitchFamily="18"/>
            </a:endParaRPr>
          </a:p>
        </p:txBody>
      </p:sp>
      <p:pic>
        <p:nvPicPr>
          <p:cNvPr id="32" name="Picture 2">
            <a:extLst>
              <a:ext uri="{FF2B5EF4-FFF2-40B4-BE49-F238E27FC236}">
                <a16:creationId xmlns="" xmlns:a16="http://schemas.microsoft.com/office/drawing/2014/main" id="{09956C3C-2730-845E-456D-3E85A18754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2685" y="3017272"/>
            <a:ext cx="3421757" cy="364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a:extLst>
              <a:ext uri="{FF2B5EF4-FFF2-40B4-BE49-F238E27FC236}">
                <a16:creationId xmlns="" xmlns:a16="http://schemas.microsoft.com/office/drawing/2014/main" id="{8E57AC9E-950F-8F7A-F63B-DBA3E64F5C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9401" y="3047729"/>
            <a:ext cx="5057667" cy="364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a:extLst>
              <a:ext uri="{FF2B5EF4-FFF2-40B4-BE49-F238E27FC236}">
                <a16:creationId xmlns="" xmlns:a16="http://schemas.microsoft.com/office/drawing/2014/main" id="{27606867-1029-5824-30A5-9DA3F55E3EFC}"/>
              </a:ext>
            </a:extLst>
          </p:cNvPr>
          <p:cNvSpPr txBox="1"/>
          <p:nvPr/>
        </p:nvSpPr>
        <p:spPr>
          <a:xfrm>
            <a:off x="4761307" y="1622133"/>
            <a:ext cx="2669385"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3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TM Avo" panose="02040603050506020204" pitchFamily="18"/>
                <a:cs typeface="Arial" pitchFamily="34" charset="0"/>
              </a:rPr>
              <a:t>TỰ ĐÁNH GIÁ</a:t>
            </a:r>
          </a:p>
        </p:txBody>
      </p:sp>
      <p:sp>
        <p:nvSpPr>
          <p:cNvPr id="27" name="Rectangle 12"/>
          <p:cNvSpPr>
            <a:spLocks noChangeArrowheads="1"/>
          </p:cNvSpPr>
          <p:nvPr/>
        </p:nvSpPr>
        <p:spPr bwMode="auto">
          <a:xfrm>
            <a:off x="2057400" y="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
        <p:nvSpPr>
          <p:cNvPr id="28" name="Rectangle 12"/>
          <p:cNvSpPr>
            <a:spLocks noChangeArrowheads="1"/>
          </p:cNvSpPr>
          <p:nvPr/>
        </p:nvSpPr>
        <p:spPr bwMode="auto">
          <a:xfrm>
            <a:off x="2320637" y="584775"/>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b="1" u="sng" kern="1200" dirty="0" smtClean="0">
                <a:solidFill>
                  <a:srgbClr val="262699"/>
                </a:solidFill>
                <a:latin typeface="Times New Roman" panose="02020603050405020304" pitchFamily="18" charset="0"/>
                <a:ea typeface="+mn-ea"/>
              </a:rPr>
              <a:t>Góc sáng tạo:</a:t>
            </a:r>
            <a:endParaRPr lang="vi-VN" altLang="en-US" b="1" u="sng" dirty="0">
              <a:solidFill>
                <a:srgbClr val="262699"/>
              </a:solidFill>
              <a:latin typeface="Times New Roman" panose="02020603050405020304" pitchFamily="18" charset="0"/>
            </a:endParaRPr>
          </a:p>
          <a:p>
            <a:pPr algn="ctr">
              <a:spcBef>
                <a:spcPct val="0"/>
              </a:spcBef>
              <a:buClrTx/>
              <a:buFontTx/>
              <a:buNone/>
            </a:pPr>
            <a:r>
              <a:rPr lang="vi-VN" altLang="en-US" b="1" kern="1200" dirty="0" smtClean="0">
                <a:solidFill>
                  <a:srgbClr val="FF0000"/>
                </a:solidFill>
                <a:latin typeface="Times New Roman" panose="02020603050405020304" pitchFamily="18" charset="0"/>
                <a:ea typeface="+mn-ea"/>
              </a:rPr>
              <a:t>NÉT ĐẸP TRĂM MIỀN</a:t>
            </a:r>
            <a:endParaRPr lang="en-US" altLang="en-US" b="1" kern="1200" dirty="0">
              <a:solidFill>
                <a:srgbClr val="FF0000"/>
              </a:solidFill>
              <a:latin typeface="Times New Roman" panose="02020603050405020304" pitchFamily="18" charset="0"/>
              <a:ea typeface="+mn-ea"/>
            </a:endParaRPr>
          </a:p>
        </p:txBody>
      </p:sp>
    </p:spTree>
    <p:extLst>
      <p:ext uri="{BB962C8B-B14F-4D97-AF65-F5344CB8AC3E}">
        <p14:creationId xmlns:p14="http://schemas.microsoft.com/office/powerpoint/2010/main" val="24679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12"/>
          <p:cNvSpPr>
            <a:spLocks noChangeArrowheads="1"/>
          </p:cNvSpPr>
          <p:nvPr/>
        </p:nvSpPr>
        <p:spPr bwMode="auto">
          <a:xfrm>
            <a:off x="2057400" y="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
        <p:nvSpPr>
          <p:cNvPr id="4" name="Rectangle 12"/>
          <p:cNvSpPr>
            <a:spLocks noChangeArrowheads="1"/>
          </p:cNvSpPr>
          <p:nvPr/>
        </p:nvSpPr>
        <p:spPr bwMode="auto">
          <a:xfrm>
            <a:off x="2320637" y="584775"/>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b="1" u="sng" kern="1200" dirty="0" smtClean="0">
                <a:solidFill>
                  <a:srgbClr val="262699"/>
                </a:solidFill>
                <a:latin typeface="Times New Roman" panose="02020603050405020304" pitchFamily="18" charset="0"/>
                <a:ea typeface="+mn-ea"/>
              </a:rPr>
              <a:t>Góc sáng tạo:</a:t>
            </a:r>
            <a:endParaRPr lang="vi-VN" altLang="en-US" b="1" u="sng" dirty="0">
              <a:solidFill>
                <a:srgbClr val="262699"/>
              </a:solidFill>
              <a:latin typeface="Times New Roman" panose="02020603050405020304" pitchFamily="18" charset="0"/>
            </a:endParaRPr>
          </a:p>
          <a:p>
            <a:pPr algn="ctr">
              <a:spcBef>
                <a:spcPct val="0"/>
              </a:spcBef>
              <a:buClrTx/>
              <a:buFontTx/>
              <a:buNone/>
            </a:pPr>
            <a:r>
              <a:rPr lang="vi-VN" altLang="en-US" b="1" kern="1200" dirty="0" smtClean="0">
                <a:solidFill>
                  <a:srgbClr val="FF0000"/>
                </a:solidFill>
                <a:latin typeface="Times New Roman" panose="02020603050405020304" pitchFamily="18" charset="0"/>
                <a:ea typeface="+mn-ea"/>
              </a:rPr>
              <a:t>NÉT ĐẸP TRĂM MIỀN</a:t>
            </a:r>
            <a:endParaRPr lang="en-US" altLang="en-US" b="1" kern="1200" dirty="0">
              <a:solidFill>
                <a:srgbClr val="FF0000"/>
              </a:solidFill>
              <a:latin typeface="Times New Roman" panose="02020603050405020304" pitchFamily="18" charset="0"/>
              <a:ea typeface="+mn-ea"/>
            </a:endParaRPr>
          </a:p>
        </p:txBody>
      </p:sp>
    </p:spTree>
    <p:extLst>
      <p:ext uri="{BB962C8B-B14F-4D97-AF65-F5344CB8AC3E}">
        <p14:creationId xmlns:p14="http://schemas.microsoft.com/office/powerpoint/2010/main" val="940220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3">
            <a:extLst>
              <a:ext uri="{FF2B5EF4-FFF2-40B4-BE49-F238E27FC236}">
                <a16:creationId xmlns="" xmlns:a16="http://schemas.microsoft.com/office/drawing/2014/main" id="{536D67D4-EBA8-655F-4200-4525258C5168}"/>
              </a:ext>
            </a:extLst>
          </p:cNvPr>
          <p:cNvGrpSpPr/>
          <p:nvPr/>
        </p:nvGrpSpPr>
        <p:grpSpPr>
          <a:xfrm>
            <a:off x="618932" y="2293628"/>
            <a:ext cx="3994502" cy="2034901"/>
            <a:chOff x="0" y="0"/>
            <a:chExt cx="6086895" cy="2408132"/>
          </a:xfrm>
        </p:grpSpPr>
        <p:sp>
          <p:nvSpPr>
            <p:cNvPr id="20" name="Freeform 4">
              <a:extLst>
                <a:ext uri="{FF2B5EF4-FFF2-40B4-BE49-F238E27FC236}">
                  <a16:creationId xmlns="" xmlns:a16="http://schemas.microsoft.com/office/drawing/2014/main" id="{BB54DDCF-F691-2C77-A5B7-5052465E47EA}"/>
                </a:ext>
              </a:extLst>
            </p:cNvPr>
            <p:cNvSpPr/>
            <p:nvPr/>
          </p:nvSpPr>
          <p:spPr>
            <a:xfrm>
              <a:off x="0" y="0"/>
              <a:ext cx="6086895" cy="2408132"/>
            </a:xfrm>
            <a:custGeom>
              <a:avLst/>
              <a:gdLst/>
              <a:ahLst/>
              <a:cxnLst/>
              <a:rect l="l" t="t" r="r" b="b"/>
              <a:pathLst>
                <a:path w="6086895" h="2408132">
                  <a:moveTo>
                    <a:pt x="5962435" y="2408132"/>
                  </a:moveTo>
                  <a:lnTo>
                    <a:pt x="124460" y="2408132"/>
                  </a:lnTo>
                  <a:cubicBezTo>
                    <a:pt x="55880" y="2408132"/>
                    <a:pt x="0" y="2352252"/>
                    <a:pt x="0" y="2283672"/>
                  </a:cubicBezTo>
                  <a:lnTo>
                    <a:pt x="0" y="124460"/>
                  </a:lnTo>
                  <a:cubicBezTo>
                    <a:pt x="0" y="55880"/>
                    <a:pt x="55880" y="0"/>
                    <a:pt x="124460" y="0"/>
                  </a:cubicBezTo>
                  <a:lnTo>
                    <a:pt x="5962435" y="0"/>
                  </a:lnTo>
                  <a:cubicBezTo>
                    <a:pt x="6031015" y="0"/>
                    <a:pt x="6086895" y="55880"/>
                    <a:pt x="6086895" y="124460"/>
                  </a:cubicBezTo>
                  <a:lnTo>
                    <a:pt x="6086895" y="2283672"/>
                  </a:lnTo>
                  <a:cubicBezTo>
                    <a:pt x="6086895" y="2352253"/>
                    <a:pt x="6031015" y="2408132"/>
                    <a:pt x="5962435" y="2408132"/>
                  </a:cubicBezTo>
                  <a:close/>
                </a:path>
              </a:pathLst>
            </a:custGeom>
            <a:solidFill>
              <a:srgbClr val="FFFFFF"/>
            </a:solidFill>
          </p:spPr>
        </p:sp>
      </p:grpSp>
      <p:grpSp>
        <p:nvGrpSpPr>
          <p:cNvPr id="21" name="Group 5">
            <a:extLst>
              <a:ext uri="{FF2B5EF4-FFF2-40B4-BE49-F238E27FC236}">
                <a16:creationId xmlns="" xmlns:a16="http://schemas.microsoft.com/office/drawing/2014/main" id="{D54135C8-BC8A-0DF4-3C31-CAE576BE9811}"/>
              </a:ext>
            </a:extLst>
          </p:cNvPr>
          <p:cNvGrpSpPr/>
          <p:nvPr/>
        </p:nvGrpSpPr>
        <p:grpSpPr>
          <a:xfrm>
            <a:off x="1089166" y="2063276"/>
            <a:ext cx="2985969" cy="625803"/>
            <a:chOff x="0" y="0"/>
            <a:chExt cx="4789490" cy="1003787"/>
          </a:xfrm>
        </p:grpSpPr>
        <p:sp>
          <p:nvSpPr>
            <p:cNvPr id="22" name="Freeform 6">
              <a:extLst>
                <a:ext uri="{FF2B5EF4-FFF2-40B4-BE49-F238E27FC236}">
                  <a16:creationId xmlns="" xmlns:a16="http://schemas.microsoft.com/office/drawing/2014/main" id="{F2DE02F8-9FD2-F8C0-585C-9B7EC7DBDF09}"/>
                </a:ext>
              </a:extLst>
            </p:cNvPr>
            <p:cNvSpPr/>
            <p:nvPr/>
          </p:nvSpPr>
          <p:spPr>
            <a:xfrm>
              <a:off x="0" y="0"/>
              <a:ext cx="4789491" cy="1003787"/>
            </a:xfrm>
            <a:custGeom>
              <a:avLst/>
              <a:gdLst/>
              <a:ahLst/>
              <a:cxnLst/>
              <a:rect l="l" t="t" r="r" b="b"/>
              <a:pathLst>
                <a:path w="4789491" h="1003787">
                  <a:moveTo>
                    <a:pt x="4665030" y="1003787"/>
                  </a:moveTo>
                  <a:lnTo>
                    <a:pt x="124460" y="1003787"/>
                  </a:lnTo>
                  <a:cubicBezTo>
                    <a:pt x="55880" y="1003787"/>
                    <a:pt x="0" y="947907"/>
                    <a:pt x="0" y="879327"/>
                  </a:cubicBezTo>
                  <a:lnTo>
                    <a:pt x="0" y="124460"/>
                  </a:lnTo>
                  <a:cubicBezTo>
                    <a:pt x="0" y="55880"/>
                    <a:pt x="55880" y="0"/>
                    <a:pt x="124460" y="0"/>
                  </a:cubicBezTo>
                  <a:lnTo>
                    <a:pt x="4665030" y="0"/>
                  </a:lnTo>
                  <a:cubicBezTo>
                    <a:pt x="4733610" y="0"/>
                    <a:pt x="4789491" y="55880"/>
                    <a:pt x="4789491" y="124460"/>
                  </a:cubicBezTo>
                  <a:lnTo>
                    <a:pt x="4789491" y="879327"/>
                  </a:lnTo>
                  <a:cubicBezTo>
                    <a:pt x="4789491" y="947907"/>
                    <a:pt x="4733610" y="1003787"/>
                    <a:pt x="4665030" y="1003787"/>
                  </a:cubicBezTo>
                  <a:close/>
                </a:path>
              </a:pathLst>
            </a:custGeom>
            <a:solidFill>
              <a:srgbClr val="FFCC00"/>
            </a:solidFill>
          </p:spPr>
        </p:sp>
      </p:grpSp>
      <p:sp>
        <p:nvSpPr>
          <p:cNvPr id="23" name="TextBox 7">
            <a:extLst>
              <a:ext uri="{FF2B5EF4-FFF2-40B4-BE49-F238E27FC236}">
                <a16:creationId xmlns="" xmlns:a16="http://schemas.microsoft.com/office/drawing/2014/main" id="{10648063-4F41-79CC-7FC3-D9DA11D2376E}"/>
              </a:ext>
            </a:extLst>
          </p:cNvPr>
          <p:cNvSpPr txBox="1"/>
          <p:nvPr/>
        </p:nvSpPr>
        <p:spPr>
          <a:xfrm>
            <a:off x="1237273" y="2129583"/>
            <a:ext cx="2689755" cy="436017"/>
          </a:xfrm>
          <a:prstGeom prst="rect">
            <a:avLst/>
          </a:prstGeom>
        </p:spPr>
        <p:txBody>
          <a:bodyPr lIns="0" tIns="0" rIns="0" bIns="0" rtlCol="0" anchor="t">
            <a:spAutoFit/>
          </a:bodyPr>
          <a:lstStyle/>
          <a:p>
            <a:pPr algn="ctr" defTabSz="609630">
              <a:lnSpc>
                <a:spcPts val="3360"/>
              </a:lnSpc>
              <a:spcBef>
                <a:spcPct val="0"/>
              </a:spcBef>
            </a:pPr>
            <a:r>
              <a:rPr lang="en-US" sz="3200" b="1" dirty="0">
                <a:solidFill>
                  <a:schemeClr val="bg1"/>
                </a:solidFill>
                <a:latin typeface="UTM Avo" panose="02040603050506020204" pitchFamily="18"/>
                <a:cs typeface="Arial" pitchFamily="34" charset="0"/>
              </a:rPr>
              <a:t>1</a:t>
            </a:r>
            <a:endParaRPr lang="en-US" sz="2800" b="1" dirty="0">
              <a:solidFill>
                <a:schemeClr val="bg1"/>
              </a:solidFill>
              <a:latin typeface="UTM Avo" panose="02040603050506020204" pitchFamily="18"/>
              <a:cs typeface="Arial" pitchFamily="34" charset="0"/>
            </a:endParaRPr>
          </a:p>
        </p:txBody>
      </p:sp>
      <p:grpSp>
        <p:nvGrpSpPr>
          <p:cNvPr id="24" name="Group 8">
            <a:extLst>
              <a:ext uri="{FF2B5EF4-FFF2-40B4-BE49-F238E27FC236}">
                <a16:creationId xmlns="" xmlns:a16="http://schemas.microsoft.com/office/drawing/2014/main" id="{C19C6BBF-BE1B-5520-8577-59EFC635B0F3}"/>
              </a:ext>
            </a:extLst>
          </p:cNvPr>
          <p:cNvGrpSpPr/>
          <p:nvPr/>
        </p:nvGrpSpPr>
        <p:grpSpPr>
          <a:xfrm>
            <a:off x="7661434" y="2293628"/>
            <a:ext cx="3784600" cy="2034901"/>
            <a:chOff x="0" y="0"/>
            <a:chExt cx="6086895" cy="2408132"/>
          </a:xfrm>
        </p:grpSpPr>
        <p:sp>
          <p:nvSpPr>
            <p:cNvPr id="25" name="Freeform 9">
              <a:extLst>
                <a:ext uri="{FF2B5EF4-FFF2-40B4-BE49-F238E27FC236}">
                  <a16:creationId xmlns="" xmlns:a16="http://schemas.microsoft.com/office/drawing/2014/main" id="{597EF889-64F7-4A41-8A0D-0ADC2C812B87}"/>
                </a:ext>
              </a:extLst>
            </p:cNvPr>
            <p:cNvSpPr/>
            <p:nvPr/>
          </p:nvSpPr>
          <p:spPr>
            <a:xfrm>
              <a:off x="0" y="0"/>
              <a:ext cx="6086895" cy="2408132"/>
            </a:xfrm>
            <a:custGeom>
              <a:avLst/>
              <a:gdLst/>
              <a:ahLst/>
              <a:cxnLst/>
              <a:rect l="l" t="t" r="r" b="b"/>
              <a:pathLst>
                <a:path w="6086895" h="2408132">
                  <a:moveTo>
                    <a:pt x="5962435" y="2408132"/>
                  </a:moveTo>
                  <a:lnTo>
                    <a:pt x="124460" y="2408132"/>
                  </a:lnTo>
                  <a:cubicBezTo>
                    <a:pt x="55880" y="2408132"/>
                    <a:pt x="0" y="2352252"/>
                    <a:pt x="0" y="2283672"/>
                  </a:cubicBezTo>
                  <a:lnTo>
                    <a:pt x="0" y="124460"/>
                  </a:lnTo>
                  <a:cubicBezTo>
                    <a:pt x="0" y="55880"/>
                    <a:pt x="55880" y="0"/>
                    <a:pt x="124460" y="0"/>
                  </a:cubicBezTo>
                  <a:lnTo>
                    <a:pt x="5962435" y="0"/>
                  </a:lnTo>
                  <a:cubicBezTo>
                    <a:pt x="6031015" y="0"/>
                    <a:pt x="6086895" y="55880"/>
                    <a:pt x="6086895" y="124460"/>
                  </a:cubicBezTo>
                  <a:lnTo>
                    <a:pt x="6086895" y="2283672"/>
                  </a:lnTo>
                  <a:cubicBezTo>
                    <a:pt x="6086895" y="2352253"/>
                    <a:pt x="6031015" y="2408132"/>
                    <a:pt x="5962435" y="2408132"/>
                  </a:cubicBezTo>
                  <a:close/>
                </a:path>
              </a:pathLst>
            </a:custGeom>
            <a:solidFill>
              <a:srgbClr val="FFFFFF"/>
            </a:solidFill>
          </p:spPr>
        </p:sp>
      </p:grpSp>
      <p:grpSp>
        <p:nvGrpSpPr>
          <p:cNvPr id="26" name="Group 16">
            <a:extLst>
              <a:ext uri="{FF2B5EF4-FFF2-40B4-BE49-F238E27FC236}">
                <a16:creationId xmlns="" xmlns:a16="http://schemas.microsoft.com/office/drawing/2014/main" id="{0B024CB6-AA06-EE0B-452E-7C183CB1E778}"/>
              </a:ext>
            </a:extLst>
          </p:cNvPr>
          <p:cNvGrpSpPr/>
          <p:nvPr/>
        </p:nvGrpSpPr>
        <p:grpSpPr>
          <a:xfrm>
            <a:off x="8223892" y="2063276"/>
            <a:ext cx="2985969" cy="625803"/>
            <a:chOff x="0" y="0"/>
            <a:chExt cx="4789490" cy="1003787"/>
          </a:xfrm>
        </p:grpSpPr>
        <p:sp>
          <p:nvSpPr>
            <p:cNvPr id="27" name="Freeform 17">
              <a:extLst>
                <a:ext uri="{FF2B5EF4-FFF2-40B4-BE49-F238E27FC236}">
                  <a16:creationId xmlns="" xmlns:a16="http://schemas.microsoft.com/office/drawing/2014/main" id="{966CB04E-B930-22DF-6B58-22B32894B57C}"/>
                </a:ext>
              </a:extLst>
            </p:cNvPr>
            <p:cNvSpPr/>
            <p:nvPr/>
          </p:nvSpPr>
          <p:spPr>
            <a:xfrm>
              <a:off x="0" y="0"/>
              <a:ext cx="4789491" cy="1003787"/>
            </a:xfrm>
            <a:custGeom>
              <a:avLst/>
              <a:gdLst/>
              <a:ahLst/>
              <a:cxnLst/>
              <a:rect l="l" t="t" r="r" b="b"/>
              <a:pathLst>
                <a:path w="4789491" h="1003787">
                  <a:moveTo>
                    <a:pt x="4665030" y="1003787"/>
                  </a:moveTo>
                  <a:lnTo>
                    <a:pt x="124460" y="1003787"/>
                  </a:lnTo>
                  <a:cubicBezTo>
                    <a:pt x="55880" y="1003787"/>
                    <a:pt x="0" y="947907"/>
                    <a:pt x="0" y="879327"/>
                  </a:cubicBezTo>
                  <a:lnTo>
                    <a:pt x="0" y="124460"/>
                  </a:lnTo>
                  <a:cubicBezTo>
                    <a:pt x="0" y="55880"/>
                    <a:pt x="55880" y="0"/>
                    <a:pt x="124460" y="0"/>
                  </a:cubicBezTo>
                  <a:lnTo>
                    <a:pt x="4665030" y="0"/>
                  </a:lnTo>
                  <a:cubicBezTo>
                    <a:pt x="4733610" y="0"/>
                    <a:pt x="4789491" y="55880"/>
                    <a:pt x="4789491" y="124460"/>
                  </a:cubicBezTo>
                  <a:lnTo>
                    <a:pt x="4789491" y="879327"/>
                  </a:lnTo>
                  <a:cubicBezTo>
                    <a:pt x="4789491" y="947907"/>
                    <a:pt x="4733610" y="1003787"/>
                    <a:pt x="4665030" y="1003787"/>
                  </a:cubicBezTo>
                  <a:close/>
                </a:path>
              </a:pathLst>
            </a:custGeom>
            <a:solidFill>
              <a:srgbClr val="FFCC00"/>
            </a:solidFill>
          </p:spPr>
        </p:sp>
      </p:grpSp>
      <p:sp>
        <p:nvSpPr>
          <p:cNvPr id="28" name="TextBox 18">
            <a:extLst>
              <a:ext uri="{FF2B5EF4-FFF2-40B4-BE49-F238E27FC236}">
                <a16:creationId xmlns="" xmlns:a16="http://schemas.microsoft.com/office/drawing/2014/main" id="{20766B49-3BCD-B096-0A09-BC32EA0B0130}"/>
              </a:ext>
            </a:extLst>
          </p:cNvPr>
          <p:cNvSpPr txBox="1"/>
          <p:nvPr/>
        </p:nvSpPr>
        <p:spPr>
          <a:xfrm>
            <a:off x="8371999" y="2150541"/>
            <a:ext cx="2689755" cy="436017"/>
          </a:xfrm>
          <a:prstGeom prst="rect">
            <a:avLst/>
          </a:prstGeom>
        </p:spPr>
        <p:txBody>
          <a:bodyPr lIns="0" tIns="0" rIns="0" bIns="0" rtlCol="0" anchor="t">
            <a:spAutoFit/>
          </a:bodyPr>
          <a:lstStyle/>
          <a:p>
            <a:pPr algn="ctr" defTabSz="609630">
              <a:lnSpc>
                <a:spcPts val="3360"/>
              </a:lnSpc>
              <a:spcBef>
                <a:spcPct val="0"/>
              </a:spcBef>
            </a:pPr>
            <a:r>
              <a:rPr lang="en-US" sz="3200" b="1" dirty="0">
                <a:solidFill>
                  <a:schemeClr val="bg1"/>
                </a:solidFill>
                <a:latin typeface="UTM Avo" panose="02040603050506020204" pitchFamily="18"/>
                <a:cs typeface="Arial" pitchFamily="34" charset="0"/>
              </a:rPr>
              <a:t>2</a:t>
            </a:r>
            <a:endParaRPr lang="en-US" sz="2800" b="1" dirty="0">
              <a:solidFill>
                <a:schemeClr val="bg1"/>
              </a:solidFill>
              <a:latin typeface="UTM Avo" panose="02040603050506020204" pitchFamily="18"/>
              <a:cs typeface="Arial" pitchFamily="34" charset="0"/>
            </a:endParaRPr>
          </a:p>
        </p:txBody>
      </p:sp>
      <p:pic>
        <p:nvPicPr>
          <p:cNvPr id="29" name="Picture 23">
            <a:extLst>
              <a:ext uri="{FF2B5EF4-FFF2-40B4-BE49-F238E27FC236}">
                <a16:creationId xmlns="" xmlns:a16="http://schemas.microsoft.com/office/drawing/2014/main" id="{7E5D77F8-8A26-4101-363D-EB94C45BC024}"/>
              </a:ext>
            </a:extLst>
          </p:cNvPr>
          <p:cNvPicPr>
            <a:picLocks noChangeAspect="1"/>
          </p:cNvPicPr>
          <p:nvPr/>
        </p:nvPicPr>
        <p:blipFill>
          <a:blip r:embed="rId3"/>
          <a:srcRect/>
          <a:stretch>
            <a:fillRect/>
          </a:stretch>
        </p:blipFill>
        <p:spPr>
          <a:xfrm>
            <a:off x="654517" y="5913574"/>
            <a:ext cx="498641" cy="466230"/>
          </a:xfrm>
          <a:prstGeom prst="rect">
            <a:avLst/>
          </a:prstGeom>
        </p:spPr>
      </p:pic>
      <p:pic>
        <p:nvPicPr>
          <p:cNvPr id="30" name="Picture 24">
            <a:extLst>
              <a:ext uri="{FF2B5EF4-FFF2-40B4-BE49-F238E27FC236}">
                <a16:creationId xmlns="" xmlns:a16="http://schemas.microsoft.com/office/drawing/2014/main" id="{85EF0046-1987-D281-975B-202DEF15AC39}"/>
              </a:ext>
            </a:extLst>
          </p:cNvPr>
          <p:cNvPicPr>
            <a:picLocks noChangeAspect="1"/>
          </p:cNvPicPr>
          <p:nvPr/>
        </p:nvPicPr>
        <p:blipFill>
          <a:blip r:embed="rId3"/>
          <a:srcRect/>
          <a:stretch>
            <a:fillRect/>
          </a:stretch>
        </p:blipFill>
        <p:spPr>
          <a:xfrm>
            <a:off x="10712725" y="6175664"/>
            <a:ext cx="436664" cy="408281"/>
          </a:xfrm>
          <a:prstGeom prst="rect">
            <a:avLst/>
          </a:prstGeom>
        </p:spPr>
      </p:pic>
      <p:sp>
        <p:nvSpPr>
          <p:cNvPr id="31" name="Rectangle 30">
            <a:extLst>
              <a:ext uri="{FF2B5EF4-FFF2-40B4-BE49-F238E27FC236}">
                <a16:creationId xmlns="" xmlns:a16="http://schemas.microsoft.com/office/drawing/2014/main" id="{F0F3A60A-1467-EC70-FF2C-66B32252286E}"/>
              </a:ext>
            </a:extLst>
          </p:cNvPr>
          <p:cNvSpPr/>
          <p:nvPr/>
        </p:nvSpPr>
        <p:spPr>
          <a:xfrm>
            <a:off x="988884" y="2919662"/>
            <a:ext cx="3373306" cy="1128386"/>
          </a:xfrm>
          <a:prstGeom prst="rect">
            <a:avLst/>
          </a:prstGeom>
        </p:spPr>
        <p:txBody>
          <a:bodyPr wrap="square">
            <a:spAutoFit/>
          </a:bodyPr>
          <a:lstStyle/>
          <a:p>
            <a:pPr algn="ctr" defTabSz="609630">
              <a:lnSpc>
                <a:spcPct val="150000"/>
              </a:lnSpc>
            </a:pPr>
            <a:r>
              <a:rPr lang="en-US" sz="2400">
                <a:solidFill>
                  <a:schemeClr val="bg1"/>
                </a:solidFill>
                <a:latin typeface="UTM Avo" panose="02040603050506020204" pitchFamily="18"/>
                <a:cs typeface="Arial" pitchFamily="34" charset="0"/>
              </a:rPr>
              <a:t>Ôn tập lại nội dung bài học</a:t>
            </a:r>
          </a:p>
        </p:txBody>
      </p:sp>
      <p:sp>
        <p:nvSpPr>
          <p:cNvPr id="32" name="Rectangle 31">
            <a:extLst>
              <a:ext uri="{FF2B5EF4-FFF2-40B4-BE49-F238E27FC236}">
                <a16:creationId xmlns="" xmlns:a16="http://schemas.microsoft.com/office/drawing/2014/main" id="{D4DF2828-31C5-2CAE-EA5D-0D0D0CCECE2B}"/>
              </a:ext>
            </a:extLst>
          </p:cNvPr>
          <p:cNvSpPr/>
          <p:nvPr/>
        </p:nvSpPr>
        <p:spPr>
          <a:xfrm>
            <a:off x="7861334" y="2984776"/>
            <a:ext cx="3584700" cy="1128386"/>
          </a:xfrm>
          <a:prstGeom prst="rect">
            <a:avLst/>
          </a:prstGeom>
        </p:spPr>
        <p:txBody>
          <a:bodyPr wrap="square">
            <a:spAutoFit/>
          </a:bodyPr>
          <a:lstStyle/>
          <a:p>
            <a:pPr algn="ctr" defTabSz="609630">
              <a:lnSpc>
                <a:spcPct val="150000"/>
              </a:lnSpc>
            </a:pPr>
            <a:r>
              <a:rPr lang="en-US" sz="2400" dirty="0" err="1">
                <a:solidFill>
                  <a:schemeClr val="bg1"/>
                </a:solidFill>
                <a:latin typeface="UTM Avo" panose="02040603050506020204" pitchFamily="18"/>
                <a:cs typeface="Arial" pitchFamily="34" charset="0"/>
              </a:rPr>
              <a:t>Chuẩn</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bị</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Bài</a:t>
            </a:r>
            <a:r>
              <a:rPr lang="en-US" sz="2400" dirty="0">
                <a:solidFill>
                  <a:schemeClr val="bg1"/>
                </a:solidFill>
                <a:latin typeface="UTM Avo" panose="02040603050506020204" pitchFamily="18"/>
                <a:cs typeface="Arial" pitchFamily="34" charset="0"/>
              </a:rPr>
              <a:t> 15 </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Ôn</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tập</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giữa</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học</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kì</a:t>
            </a:r>
            <a:r>
              <a:rPr lang="en-US" sz="2400" b="1" dirty="0">
                <a:solidFill>
                  <a:schemeClr val="bg1"/>
                </a:solidFill>
                <a:latin typeface="UTM Avo" panose="02040603050506020204" pitchFamily="18"/>
                <a:cs typeface="Arial" pitchFamily="34" charset="0"/>
              </a:rPr>
              <a:t> II</a:t>
            </a:r>
          </a:p>
        </p:txBody>
      </p:sp>
      <p:pic>
        <p:nvPicPr>
          <p:cNvPr id="33" name="Picture 2">
            <a:extLst>
              <a:ext uri="{FF2B5EF4-FFF2-40B4-BE49-F238E27FC236}">
                <a16:creationId xmlns="" xmlns:a16="http://schemas.microsoft.com/office/drawing/2014/main" id="{21E70824-5D27-502D-04B0-3F6D2C96499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52508" y="4424099"/>
            <a:ext cx="2641955" cy="2433901"/>
          </a:xfrm>
          <a:prstGeom prst="rect">
            <a:avLst/>
          </a:prstGeom>
        </p:spPr>
      </p:pic>
      <p:pic>
        <p:nvPicPr>
          <p:cNvPr id="34" name="Picture 7">
            <a:extLst>
              <a:ext uri="{FF2B5EF4-FFF2-40B4-BE49-F238E27FC236}">
                <a16:creationId xmlns="" xmlns:a16="http://schemas.microsoft.com/office/drawing/2014/main" id="{0717A4FB-535A-D48E-E997-1F41C3F0F6C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795326" y="2192010"/>
            <a:ext cx="2720287" cy="2136519"/>
          </a:xfrm>
          <a:prstGeom prst="rect">
            <a:avLst/>
          </a:prstGeom>
        </p:spPr>
      </p:pic>
      <p:pic>
        <p:nvPicPr>
          <p:cNvPr id="35" name="Picture 14">
            <a:extLst>
              <a:ext uri="{FF2B5EF4-FFF2-40B4-BE49-F238E27FC236}">
                <a16:creationId xmlns="" xmlns:a16="http://schemas.microsoft.com/office/drawing/2014/main" id="{681ACAB5-C8E4-BB9A-B219-C9BDCE3E89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731207" y="4428231"/>
            <a:ext cx="2714827" cy="2429769"/>
          </a:xfrm>
          <a:prstGeom prst="rect">
            <a:avLst/>
          </a:prstGeom>
        </p:spPr>
      </p:pic>
      <p:sp>
        <p:nvSpPr>
          <p:cNvPr id="36" name="Rectangle 12"/>
          <p:cNvSpPr>
            <a:spLocks noChangeArrowheads="1"/>
          </p:cNvSpPr>
          <p:nvPr/>
        </p:nvSpPr>
        <p:spPr bwMode="auto">
          <a:xfrm>
            <a:off x="2320637" y="584775"/>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b="1" u="sng" kern="1200" dirty="0" smtClean="0">
                <a:solidFill>
                  <a:srgbClr val="262699"/>
                </a:solidFill>
                <a:latin typeface="Times New Roman" panose="02020603050405020304" pitchFamily="18" charset="0"/>
                <a:ea typeface="+mn-ea"/>
              </a:rPr>
              <a:t>Góc sáng tạo:</a:t>
            </a:r>
            <a:endParaRPr lang="vi-VN" altLang="en-US" b="1" u="sng" dirty="0">
              <a:solidFill>
                <a:srgbClr val="262699"/>
              </a:solidFill>
              <a:latin typeface="Times New Roman" panose="02020603050405020304" pitchFamily="18" charset="0"/>
            </a:endParaRPr>
          </a:p>
          <a:p>
            <a:pPr algn="ctr">
              <a:spcBef>
                <a:spcPct val="0"/>
              </a:spcBef>
              <a:buClrTx/>
              <a:buFontTx/>
              <a:buNone/>
            </a:pPr>
            <a:r>
              <a:rPr lang="vi-VN" altLang="en-US" b="1" kern="1200" dirty="0" smtClean="0">
                <a:solidFill>
                  <a:srgbClr val="FF0000"/>
                </a:solidFill>
                <a:latin typeface="Times New Roman" panose="02020603050405020304" pitchFamily="18" charset="0"/>
                <a:ea typeface="+mn-ea"/>
              </a:rPr>
              <a:t>NÉT ĐẸP TRĂM MIỀN</a:t>
            </a:r>
            <a:endParaRPr lang="en-US" altLang="en-US" b="1" kern="1200" dirty="0">
              <a:solidFill>
                <a:srgbClr val="FF0000"/>
              </a:solidFill>
              <a:latin typeface="Times New Roman" panose="02020603050405020304" pitchFamily="18" charset="0"/>
              <a:ea typeface="+mn-ea"/>
            </a:endParaRPr>
          </a:p>
        </p:txBody>
      </p:sp>
      <p:sp>
        <p:nvSpPr>
          <p:cNvPr id="37" name="Rectangle 12"/>
          <p:cNvSpPr>
            <a:spLocks noChangeArrowheads="1"/>
          </p:cNvSpPr>
          <p:nvPr/>
        </p:nvSpPr>
        <p:spPr bwMode="auto">
          <a:xfrm>
            <a:off x="2057400" y="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Tree>
    <p:extLst>
      <p:ext uri="{BB962C8B-B14F-4D97-AF65-F5344CB8AC3E}">
        <p14:creationId xmlns:p14="http://schemas.microsoft.com/office/powerpoint/2010/main" val="98339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ppt_x"/>
                                          </p:val>
                                        </p:tav>
                                        <p:tav tm="100000">
                                          <p:val>
                                            <p:strVal val="#ppt_x"/>
                                          </p:val>
                                        </p:tav>
                                      </p:tavLst>
                                    </p:anim>
                                    <p:anim calcmode="lin" valueType="num">
                                      <p:cBhvr additive="base">
                                        <p:cTn id="4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4"/>
          <a:stretch>
            <a:fillRect/>
          </a:stretch>
        </p:blipFill>
        <p:spPr>
          <a:xfrm>
            <a:off x="10721343" y="3478531"/>
            <a:ext cx="1044575" cy="635000"/>
          </a:xfrm>
          <a:prstGeom prst="rect">
            <a:avLst/>
          </a:prstGeom>
        </p:spPr>
      </p:pic>
      <p:pic>
        <p:nvPicPr>
          <p:cNvPr id="5" name="图片 4" descr="资源 134302"/>
          <p:cNvPicPr>
            <a:picLocks noChangeAspect="1"/>
          </p:cNvPicPr>
          <p:nvPr/>
        </p:nvPicPr>
        <p:blipFill>
          <a:blip r:embed="rId5"/>
          <a:stretch>
            <a:fillRect/>
          </a:stretch>
        </p:blipFill>
        <p:spPr>
          <a:xfrm>
            <a:off x="19684" y="382113"/>
            <a:ext cx="3403600" cy="1571625"/>
          </a:xfrm>
          <a:prstGeom prst="rect">
            <a:avLst/>
          </a:prstGeom>
        </p:spPr>
      </p:pic>
      <p:pic>
        <p:nvPicPr>
          <p:cNvPr id="6" name="图片 5" descr="资源 234302"/>
          <p:cNvPicPr>
            <a:picLocks noChangeAspect="1"/>
          </p:cNvPicPr>
          <p:nvPr/>
        </p:nvPicPr>
        <p:blipFill>
          <a:blip r:embed="rId6"/>
          <a:stretch>
            <a:fillRect/>
          </a:stretch>
        </p:blipFill>
        <p:spPr>
          <a:xfrm>
            <a:off x="0" y="3436830"/>
            <a:ext cx="2647951" cy="1933575"/>
          </a:xfrm>
          <a:prstGeom prst="rect">
            <a:avLst/>
          </a:prstGeom>
        </p:spPr>
      </p:pic>
      <p:pic>
        <p:nvPicPr>
          <p:cNvPr id="7" name="图片 6" descr="资源 334302"/>
          <p:cNvPicPr>
            <a:picLocks noChangeAspect="1"/>
          </p:cNvPicPr>
          <p:nvPr/>
        </p:nvPicPr>
        <p:blipFill>
          <a:blip r:embed="rId7"/>
          <a:stretch>
            <a:fillRect/>
          </a:stretch>
        </p:blipFill>
        <p:spPr>
          <a:xfrm>
            <a:off x="9441182" y="569597"/>
            <a:ext cx="2079625" cy="1870075"/>
          </a:xfrm>
          <a:prstGeom prst="rect">
            <a:avLst/>
          </a:prstGeom>
        </p:spPr>
      </p:pic>
      <p:pic>
        <p:nvPicPr>
          <p:cNvPr id="9" name="图片 8" descr="资源 534302"/>
          <p:cNvPicPr>
            <a:picLocks noChangeAspect="1"/>
          </p:cNvPicPr>
          <p:nvPr/>
        </p:nvPicPr>
        <p:blipFill>
          <a:blip r:embed="rId8"/>
          <a:stretch>
            <a:fillRect/>
          </a:stretch>
        </p:blipFill>
        <p:spPr>
          <a:xfrm>
            <a:off x="1612900" y="3940177"/>
            <a:ext cx="9367520" cy="2684145"/>
          </a:xfrm>
          <a:prstGeom prst="rect">
            <a:avLst/>
          </a:prstGeom>
        </p:spPr>
      </p:pic>
      <p:pic>
        <p:nvPicPr>
          <p:cNvPr id="10" name="图片 9" descr="资源 634302"/>
          <p:cNvPicPr>
            <a:picLocks noChangeAspect="1"/>
          </p:cNvPicPr>
          <p:nvPr/>
        </p:nvPicPr>
        <p:blipFill>
          <a:blip r:embed="rId9"/>
          <a:stretch>
            <a:fillRect/>
          </a:stretch>
        </p:blipFill>
        <p:spPr>
          <a:xfrm>
            <a:off x="-26035" y="6208396"/>
            <a:ext cx="12243435" cy="710565"/>
          </a:xfrm>
          <a:prstGeom prst="rect">
            <a:avLst/>
          </a:prstGeom>
        </p:spPr>
      </p:pic>
      <p:sp>
        <p:nvSpPr>
          <p:cNvPr id="30" name="TextBox 29"/>
          <p:cNvSpPr txBox="1"/>
          <p:nvPr/>
        </p:nvSpPr>
        <p:spPr>
          <a:xfrm>
            <a:off x="2043185" y="522558"/>
            <a:ext cx="8104994" cy="3785652"/>
          </a:xfrm>
          <a:prstGeom prst="rect">
            <a:avLst/>
          </a:prstGeom>
          <a:noFill/>
        </p:spPr>
        <p:txBody>
          <a:bodyPr wrap="square" rtlCol="0">
            <a:spAutoFit/>
          </a:bodyPr>
          <a:lstStyle/>
          <a:p>
            <a:pPr algn="ctr"/>
            <a:r>
              <a:rPr lang="en-US" altLang="zh-CN" sz="8000" b="1" dirty="0" err="1">
                <a:solidFill>
                  <a:srgbClr val="92A028"/>
                </a:solidFill>
                <a:latin typeface="Times New Roman" panose="02020603050405020304" pitchFamily="18" charset="0"/>
                <a:cs typeface="Times New Roman" panose="02020603050405020304" pitchFamily="18" charset="0"/>
                <a:sym typeface="+mn-lt"/>
              </a:rPr>
              <a:t>Chúc</a:t>
            </a:r>
            <a:r>
              <a:rPr lang="en-US" altLang="zh-CN" sz="8000" b="1" dirty="0">
                <a:solidFill>
                  <a:srgbClr val="92A028"/>
                </a:solidFill>
                <a:latin typeface="Times New Roman" panose="02020603050405020304" pitchFamily="18" charset="0"/>
                <a:cs typeface="Times New Roman" panose="02020603050405020304" pitchFamily="18" charset="0"/>
                <a:sym typeface="+mn-lt"/>
              </a:rPr>
              <a:t> </a:t>
            </a:r>
            <a:r>
              <a:rPr lang="en-US" altLang="zh-CN" sz="8000" b="1" dirty="0" err="1">
                <a:solidFill>
                  <a:srgbClr val="92A028"/>
                </a:solidFill>
                <a:latin typeface="Times New Roman" panose="02020603050405020304" pitchFamily="18" charset="0"/>
                <a:cs typeface="Times New Roman" panose="02020603050405020304" pitchFamily="18" charset="0"/>
                <a:sym typeface="+mn-lt"/>
              </a:rPr>
              <a:t>các</a:t>
            </a:r>
            <a:r>
              <a:rPr lang="en-US" altLang="zh-CN" sz="8000" b="1" dirty="0">
                <a:solidFill>
                  <a:srgbClr val="92A028"/>
                </a:solidFill>
                <a:latin typeface="Times New Roman" panose="02020603050405020304" pitchFamily="18" charset="0"/>
                <a:cs typeface="Times New Roman" panose="02020603050405020304" pitchFamily="18" charset="0"/>
                <a:sym typeface="+mn-lt"/>
              </a:rPr>
              <a:t> </a:t>
            </a:r>
            <a:r>
              <a:rPr lang="en-US" altLang="zh-CN" sz="8000" b="1" dirty="0" err="1" smtClean="0">
                <a:solidFill>
                  <a:srgbClr val="92A028"/>
                </a:solidFill>
                <a:latin typeface="Times New Roman" panose="02020603050405020304" pitchFamily="18" charset="0"/>
                <a:cs typeface="Times New Roman" panose="02020603050405020304" pitchFamily="18" charset="0"/>
                <a:sym typeface="+mn-lt"/>
              </a:rPr>
              <a:t>em</a:t>
            </a:r>
            <a:r>
              <a:rPr lang="en-US" altLang="zh-CN" sz="8000" b="1" dirty="0" smtClean="0">
                <a:solidFill>
                  <a:srgbClr val="92A028"/>
                </a:solidFill>
                <a:latin typeface="Times New Roman" panose="02020603050405020304" pitchFamily="18" charset="0"/>
                <a:cs typeface="Times New Roman" panose="02020603050405020304" pitchFamily="18" charset="0"/>
                <a:sym typeface="+mn-lt"/>
              </a:rPr>
              <a:t> </a:t>
            </a:r>
          </a:p>
          <a:p>
            <a:pPr algn="ctr"/>
            <a:r>
              <a:rPr lang="en-US" altLang="zh-CN" sz="8000" b="1" dirty="0" err="1" smtClean="0">
                <a:solidFill>
                  <a:srgbClr val="92A028"/>
                </a:solidFill>
                <a:latin typeface="Times New Roman" panose="02020603050405020304" pitchFamily="18" charset="0"/>
                <a:cs typeface="Times New Roman" panose="02020603050405020304" pitchFamily="18" charset="0"/>
                <a:sym typeface="+mn-lt"/>
              </a:rPr>
              <a:t>luôn</a:t>
            </a:r>
            <a:r>
              <a:rPr lang="en-US" altLang="zh-CN" sz="8000" b="1" dirty="0" smtClean="0">
                <a:solidFill>
                  <a:srgbClr val="92A028"/>
                </a:solidFill>
                <a:latin typeface="Times New Roman" panose="02020603050405020304" pitchFamily="18" charset="0"/>
                <a:cs typeface="Times New Roman" panose="02020603050405020304" pitchFamily="18" charset="0"/>
                <a:sym typeface="+mn-lt"/>
              </a:rPr>
              <a:t> </a:t>
            </a:r>
            <a:r>
              <a:rPr lang="en-US" altLang="zh-CN" sz="8000" b="1" dirty="0" err="1">
                <a:solidFill>
                  <a:srgbClr val="92A028"/>
                </a:solidFill>
                <a:latin typeface="Times New Roman" panose="02020603050405020304" pitchFamily="18" charset="0"/>
                <a:cs typeface="Times New Roman" panose="02020603050405020304" pitchFamily="18" charset="0"/>
                <a:sym typeface="+mn-lt"/>
              </a:rPr>
              <a:t>chăm</a:t>
            </a:r>
            <a:r>
              <a:rPr lang="en-US" altLang="zh-CN" sz="8000" b="1" dirty="0">
                <a:solidFill>
                  <a:srgbClr val="92A028"/>
                </a:solidFill>
                <a:latin typeface="Times New Roman" panose="02020603050405020304" pitchFamily="18" charset="0"/>
                <a:cs typeface="Times New Roman" panose="02020603050405020304" pitchFamily="18" charset="0"/>
                <a:sym typeface="+mn-lt"/>
              </a:rPr>
              <a:t> </a:t>
            </a:r>
            <a:r>
              <a:rPr lang="en-US" altLang="zh-CN" sz="8000" b="1" dirty="0" err="1">
                <a:solidFill>
                  <a:srgbClr val="92A028"/>
                </a:solidFill>
                <a:latin typeface="Times New Roman" panose="02020603050405020304" pitchFamily="18" charset="0"/>
                <a:cs typeface="Times New Roman" panose="02020603050405020304" pitchFamily="18" charset="0"/>
                <a:sym typeface="+mn-lt"/>
              </a:rPr>
              <a:t>ngoan</a:t>
            </a:r>
            <a:r>
              <a:rPr lang="en-US" altLang="zh-CN" sz="8000" b="1" dirty="0">
                <a:solidFill>
                  <a:srgbClr val="92A028"/>
                </a:solidFill>
                <a:latin typeface="Times New Roman" panose="02020603050405020304" pitchFamily="18" charset="0"/>
                <a:cs typeface="Times New Roman" panose="02020603050405020304" pitchFamily="18" charset="0"/>
                <a:sym typeface="+mn-lt"/>
              </a:rPr>
              <a:t> </a:t>
            </a:r>
            <a:r>
              <a:rPr lang="en-US" altLang="zh-CN" sz="8000" b="1" dirty="0" err="1">
                <a:solidFill>
                  <a:srgbClr val="92A028"/>
                </a:solidFill>
                <a:latin typeface="Times New Roman" panose="02020603050405020304" pitchFamily="18" charset="0"/>
                <a:cs typeface="Times New Roman" panose="02020603050405020304" pitchFamily="18" charset="0"/>
                <a:sym typeface="+mn-lt"/>
              </a:rPr>
              <a:t>và</a:t>
            </a:r>
            <a:r>
              <a:rPr lang="en-US" altLang="zh-CN" sz="8000" b="1" dirty="0">
                <a:solidFill>
                  <a:srgbClr val="92A028"/>
                </a:solidFill>
                <a:latin typeface="Times New Roman" panose="02020603050405020304" pitchFamily="18" charset="0"/>
                <a:cs typeface="Times New Roman" panose="02020603050405020304" pitchFamily="18" charset="0"/>
                <a:sym typeface="+mn-lt"/>
              </a:rPr>
              <a:t> </a:t>
            </a:r>
            <a:r>
              <a:rPr lang="en-US" altLang="zh-CN" sz="8000" b="1" dirty="0" err="1">
                <a:solidFill>
                  <a:srgbClr val="92A028"/>
                </a:solidFill>
                <a:latin typeface="Times New Roman" panose="02020603050405020304" pitchFamily="18" charset="0"/>
                <a:cs typeface="Times New Roman" panose="02020603050405020304" pitchFamily="18" charset="0"/>
                <a:sym typeface="+mn-lt"/>
              </a:rPr>
              <a:t>học</a:t>
            </a:r>
            <a:r>
              <a:rPr lang="en-US" altLang="zh-CN" sz="8000" b="1" dirty="0">
                <a:solidFill>
                  <a:srgbClr val="92A028"/>
                </a:solidFill>
                <a:latin typeface="Times New Roman" panose="02020603050405020304" pitchFamily="18" charset="0"/>
                <a:cs typeface="Times New Roman" panose="02020603050405020304" pitchFamily="18" charset="0"/>
                <a:sym typeface="+mn-lt"/>
              </a:rPr>
              <a:t> </a:t>
            </a:r>
            <a:r>
              <a:rPr lang="en-US" altLang="zh-CN" sz="8000" b="1" dirty="0" err="1">
                <a:solidFill>
                  <a:srgbClr val="92A028"/>
                </a:solidFill>
                <a:latin typeface="Times New Roman" panose="02020603050405020304" pitchFamily="18" charset="0"/>
                <a:cs typeface="Times New Roman" panose="02020603050405020304" pitchFamily="18" charset="0"/>
                <a:sym typeface="+mn-lt"/>
              </a:rPr>
              <a:t>giỏi</a:t>
            </a:r>
            <a:r>
              <a:rPr lang="en-US" altLang="zh-CN" sz="8000" b="1" dirty="0">
                <a:solidFill>
                  <a:srgbClr val="92A028"/>
                </a:solidFill>
                <a:latin typeface="Times New Roman" panose="02020603050405020304" pitchFamily="18" charset="0"/>
                <a:cs typeface="Times New Roman" panose="02020603050405020304" pitchFamily="18" charset="0"/>
                <a:sym typeface="+mn-lt"/>
              </a:rPr>
              <a:t> !</a:t>
            </a:r>
          </a:p>
        </p:txBody>
      </p:sp>
    </p:spTree>
    <p:extLst>
      <p:ext uri="{BB962C8B-B14F-4D97-AF65-F5344CB8AC3E}">
        <p14:creationId xmlns:p14="http://schemas.microsoft.com/office/powerpoint/2010/main" val="2288823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 xmlns:a16="http://schemas.microsoft.com/office/drawing/2014/main" id="{7E39AE3B-04ED-AC20-C486-F5B9A97F62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417492"/>
            <a:ext cx="2618509" cy="710880"/>
          </a:xfrm>
        </p:spPr>
        <p:txBody>
          <a:bodyPr>
            <a:noAutofit/>
          </a:bodyPr>
          <a:lstStyle/>
          <a:p>
            <a:r>
              <a:rPr lang="en-US" sz="4000" b="1" u="sng" dirty="0" err="1">
                <a:solidFill>
                  <a:srgbClr val="001F60"/>
                </a:solidFill>
                <a:latin typeface="UTM Avo" panose="02040603050506020204" pitchFamily="18" charset="0"/>
              </a:rPr>
              <a:t>Tuần</a:t>
            </a:r>
            <a:r>
              <a:rPr lang="en-US" sz="4000" b="1" u="sng" dirty="0">
                <a:solidFill>
                  <a:srgbClr val="001F60"/>
                </a:solidFill>
                <a:latin typeface="UTM Avo" panose="02040603050506020204" pitchFamily="18" charset="0"/>
              </a:rPr>
              <a:t> 26</a:t>
            </a:r>
          </a:p>
        </p:txBody>
      </p:sp>
      <p:sp>
        <p:nvSpPr>
          <p:cNvPr id="3" name="Subtitle 2"/>
          <p:cNvSpPr>
            <a:spLocks noGrp="1"/>
          </p:cNvSpPr>
          <p:nvPr>
            <p:ph type="subTitle" idx="1"/>
          </p:nvPr>
        </p:nvSpPr>
        <p:spPr>
          <a:xfrm>
            <a:off x="1579418" y="1567938"/>
            <a:ext cx="9144000" cy="1784861"/>
          </a:xfrm>
        </p:spPr>
        <p:txBody>
          <a:bodyPr>
            <a:noAutofit/>
          </a:bodyPr>
          <a:lstStyle/>
          <a:p>
            <a:pPr>
              <a:lnSpc>
                <a:spcPct val="150000"/>
              </a:lnSpc>
            </a:pPr>
            <a:r>
              <a:rPr lang="en-US" sz="3200" b="1" u="sng" dirty="0" err="1">
                <a:solidFill>
                  <a:srgbClr val="00B0F0"/>
                </a:solidFill>
                <a:latin typeface="UTM Avo" panose="02040603050506020204" pitchFamily="18" charset="0"/>
              </a:rPr>
              <a:t>Góc</a:t>
            </a:r>
            <a:r>
              <a:rPr lang="en-US" sz="3200" b="1" u="sng" dirty="0">
                <a:solidFill>
                  <a:srgbClr val="00B0F0"/>
                </a:solidFill>
                <a:latin typeface="UTM Avo" panose="02040603050506020204" pitchFamily="18" charset="0"/>
              </a:rPr>
              <a:t> </a:t>
            </a:r>
            <a:r>
              <a:rPr lang="en-US" sz="3200" b="1" u="sng" dirty="0" err="1">
                <a:solidFill>
                  <a:srgbClr val="00B0F0"/>
                </a:solidFill>
                <a:latin typeface="UTM Avo" panose="02040603050506020204" pitchFamily="18" charset="0"/>
              </a:rPr>
              <a:t>sáng</a:t>
            </a:r>
            <a:r>
              <a:rPr lang="en-US" sz="3200" b="1" u="sng" dirty="0">
                <a:solidFill>
                  <a:srgbClr val="00B0F0"/>
                </a:solidFill>
                <a:latin typeface="UTM Avo" panose="02040603050506020204" pitchFamily="18" charset="0"/>
              </a:rPr>
              <a:t> </a:t>
            </a:r>
            <a:r>
              <a:rPr lang="en-US" sz="3200" b="1" u="sng" dirty="0" err="1" smtClean="0">
                <a:solidFill>
                  <a:srgbClr val="00B0F0"/>
                </a:solidFill>
                <a:latin typeface="UTM Avo" panose="02040603050506020204" pitchFamily="18" charset="0"/>
              </a:rPr>
              <a:t>tạo</a:t>
            </a:r>
            <a:r>
              <a:rPr lang="en-US" sz="3200" b="1" u="sng" dirty="0" smtClean="0">
                <a:solidFill>
                  <a:srgbClr val="00B0F0"/>
                </a:solidFill>
                <a:latin typeface="UTM Avo" panose="02040603050506020204" pitchFamily="18" charset="0"/>
              </a:rPr>
              <a:t>:</a:t>
            </a:r>
          </a:p>
        </p:txBody>
      </p:sp>
      <p:sp>
        <p:nvSpPr>
          <p:cNvPr id="4" name="TextBox 3">
            <a:extLst>
              <a:ext uri="{FF2B5EF4-FFF2-40B4-BE49-F238E27FC236}">
                <a16:creationId xmlns=""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3</a:t>
            </a:r>
          </a:p>
        </p:txBody>
      </p:sp>
      <p:sp>
        <p:nvSpPr>
          <p:cNvPr id="5" name="Rectangle 4">
            <a:extLst>
              <a:ext uri="{FF2B5EF4-FFF2-40B4-BE49-F238E27FC236}">
                <a16:creationId xmlns="" xmlns:a16="http://schemas.microsoft.com/office/drawing/2014/main" id="{DBC9D062-DAD5-79B5-C3F9-C8EC10FAC07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
        <p:nvSpPr>
          <p:cNvPr id="6" name="Rectangle 12"/>
          <p:cNvSpPr>
            <a:spLocks noChangeArrowheads="1"/>
          </p:cNvSpPr>
          <p:nvPr/>
        </p:nvSpPr>
        <p:spPr bwMode="auto">
          <a:xfrm>
            <a:off x="2112818" y="1087583"/>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Tree>
    <p:extLst>
      <p:ext uri="{BB962C8B-B14F-4D97-AF65-F5344CB8AC3E}">
        <p14:creationId xmlns:p14="http://schemas.microsoft.com/office/powerpoint/2010/main" val="3438162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12"/>
          <p:cNvSpPr>
            <a:spLocks noChangeArrowheads="1"/>
          </p:cNvSpPr>
          <p:nvPr/>
        </p:nvSpPr>
        <p:spPr bwMode="auto">
          <a:xfrm>
            <a:off x="2057400" y="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
        <p:nvSpPr>
          <p:cNvPr id="4" name="Subtitle 2"/>
          <p:cNvSpPr txBox="1">
            <a:spLocks/>
          </p:cNvSpPr>
          <p:nvPr/>
        </p:nvSpPr>
        <p:spPr>
          <a:xfrm>
            <a:off x="1579418" y="584775"/>
            <a:ext cx="9144000" cy="17848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sz="3200" b="1" u="sng" dirty="0" err="1" smtClean="0">
                <a:solidFill>
                  <a:srgbClr val="00B0F0"/>
                </a:solidFill>
                <a:latin typeface="UTM Avo" panose="02040603050506020204" pitchFamily="18" charset="0"/>
              </a:rPr>
              <a:t>Góc</a:t>
            </a:r>
            <a:r>
              <a:rPr lang="en-US" sz="3200" b="1" u="sng" dirty="0" smtClean="0">
                <a:solidFill>
                  <a:srgbClr val="00B0F0"/>
                </a:solidFill>
                <a:latin typeface="UTM Avo" panose="02040603050506020204" pitchFamily="18" charset="0"/>
              </a:rPr>
              <a:t> </a:t>
            </a:r>
            <a:r>
              <a:rPr lang="en-US" sz="3200" b="1" u="sng" dirty="0" err="1" smtClean="0">
                <a:solidFill>
                  <a:srgbClr val="00B0F0"/>
                </a:solidFill>
                <a:latin typeface="UTM Avo" panose="02040603050506020204" pitchFamily="18" charset="0"/>
              </a:rPr>
              <a:t>sáng</a:t>
            </a:r>
            <a:r>
              <a:rPr lang="en-US" sz="3200" b="1" u="sng" dirty="0" smtClean="0">
                <a:solidFill>
                  <a:srgbClr val="00B0F0"/>
                </a:solidFill>
                <a:latin typeface="UTM Avo" panose="02040603050506020204" pitchFamily="18" charset="0"/>
              </a:rPr>
              <a:t> </a:t>
            </a:r>
            <a:r>
              <a:rPr lang="en-US" sz="3200" b="1" u="sng" dirty="0" err="1" smtClean="0">
                <a:solidFill>
                  <a:srgbClr val="00B0F0"/>
                </a:solidFill>
                <a:latin typeface="UTM Avo" panose="02040603050506020204" pitchFamily="18" charset="0"/>
              </a:rPr>
              <a:t>tạo</a:t>
            </a:r>
            <a:r>
              <a:rPr lang="en-US" sz="3200" b="1" u="sng" dirty="0" smtClean="0">
                <a:solidFill>
                  <a:srgbClr val="00B0F0"/>
                </a:solidFill>
                <a:latin typeface="UTM Avo" panose="02040603050506020204" pitchFamily="18" charset="0"/>
              </a:rPr>
              <a:t>:</a:t>
            </a:r>
          </a:p>
        </p:txBody>
      </p:sp>
      <p:sp>
        <p:nvSpPr>
          <p:cNvPr id="5" name="Title 1"/>
          <p:cNvSpPr txBox="1">
            <a:spLocks/>
          </p:cNvSpPr>
          <p:nvPr/>
        </p:nvSpPr>
        <p:spPr>
          <a:xfrm>
            <a:off x="124691" y="752504"/>
            <a:ext cx="2618509" cy="7108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u="sng" smtClean="0">
                <a:solidFill>
                  <a:srgbClr val="001F60"/>
                </a:solidFill>
                <a:latin typeface="UTM Avo" panose="02040603050506020204" pitchFamily="18" charset="0"/>
              </a:rPr>
              <a:t>Tuần 26</a:t>
            </a:r>
            <a:endParaRPr lang="en-US" sz="4000" b="1" u="sng" dirty="0">
              <a:solidFill>
                <a:srgbClr val="001F60"/>
              </a:solidFill>
              <a:latin typeface="UTM Avo" panose="02040603050506020204" pitchFamily="18" charset="0"/>
            </a:endParaRPr>
          </a:p>
        </p:txBody>
      </p:sp>
    </p:spTree>
    <p:extLst>
      <p:ext uri="{BB962C8B-B14F-4D97-AF65-F5344CB8AC3E}">
        <p14:creationId xmlns:p14="http://schemas.microsoft.com/office/powerpoint/2010/main" val="1820456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35991DC2-4536-5164-76A4-B53ABD3D07E6}"/>
              </a:ext>
            </a:extLst>
          </p:cNvPr>
          <p:cNvGrpSpPr/>
          <p:nvPr/>
        </p:nvGrpSpPr>
        <p:grpSpPr>
          <a:xfrm>
            <a:off x="251953" y="1857755"/>
            <a:ext cx="4544443" cy="4729849"/>
            <a:chOff x="498535" y="1934925"/>
            <a:chExt cx="6816665" cy="7094773"/>
          </a:xfrm>
        </p:grpSpPr>
        <p:pic>
          <p:nvPicPr>
            <p:cNvPr id="29" name="Picture 4">
              <a:extLst>
                <a:ext uri="{FF2B5EF4-FFF2-40B4-BE49-F238E27FC236}">
                  <a16:creationId xmlns="" xmlns:a16="http://schemas.microsoft.com/office/drawing/2014/main" id="{0F151E42-5FFA-5C20-638F-D8000A53E1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359481" y="2073979"/>
              <a:ext cx="7094773" cy="6816665"/>
            </a:xfrm>
            <a:prstGeom prst="rect">
              <a:avLst/>
            </a:prstGeom>
          </p:spPr>
        </p:pic>
        <p:grpSp>
          <p:nvGrpSpPr>
            <p:cNvPr id="30" name="Group 29">
              <a:extLst>
                <a:ext uri="{FF2B5EF4-FFF2-40B4-BE49-F238E27FC236}">
                  <a16:creationId xmlns="" xmlns:a16="http://schemas.microsoft.com/office/drawing/2014/main" id="{DEDEC82D-49DC-AC7A-80E6-39BAD0A94EBD}"/>
                </a:ext>
              </a:extLst>
            </p:cNvPr>
            <p:cNvGrpSpPr/>
            <p:nvPr/>
          </p:nvGrpSpPr>
          <p:grpSpPr>
            <a:xfrm>
              <a:off x="806976" y="2247900"/>
              <a:ext cx="5943600" cy="6516968"/>
              <a:chOff x="806976" y="2247900"/>
              <a:chExt cx="5943600" cy="6516968"/>
            </a:xfrm>
          </p:grpSpPr>
          <p:sp>
            <p:nvSpPr>
              <p:cNvPr id="31" name="TextBox 30">
                <a:extLst>
                  <a:ext uri="{FF2B5EF4-FFF2-40B4-BE49-F238E27FC236}">
                    <a16:creationId xmlns="" xmlns:a16="http://schemas.microsoft.com/office/drawing/2014/main" id="{AD69D80C-487C-6D97-AE08-B69D92DF15FE}"/>
                  </a:ext>
                </a:extLst>
              </p:cNvPr>
              <p:cNvSpPr txBox="1"/>
              <p:nvPr/>
            </p:nvSpPr>
            <p:spPr>
              <a:xfrm>
                <a:off x="806976" y="2247900"/>
                <a:ext cx="5943600" cy="2513764"/>
              </a:xfrm>
              <a:prstGeom prst="rect">
                <a:avLst/>
              </a:prstGeom>
              <a:noFill/>
            </p:spPr>
            <p:txBody>
              <a:bodyPr wrap="square" rtlCol="0">
                <a:spAutoFit/>
              </a:bodyPr>
              <a:lstStyle/>
              <a:p>
                <a:pPr algn="just" defTabSz="609630">
                  <a:lnSpc>
                    <a:spcPct val="150000"/>
                  </a:lnSpc>
                </a:pPr>
                <a:r>
                  <a:rPr lang="en-US" sz="2400" b="1" dirty="0" err="1">
                    <a:solidFill>
                      <a:schemeClr val="bg1"/>
                    </a:solidFill>
                    <a:latin typeface="UTM Avo" panose="02040603050506020204" pitchFamily="18"/>
                    <a:cs typeface="Arial" pitchFamily="34" charset="0"/>
                  </a:rPr>
                  <a:t>Nhìn</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hình</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và</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đoán</a:t>
                </a:r>
                <a:r>
                  <a:rPr lang="en-US" sz="2400">
                    <a:solidFill>
                      <a:schemeClr val="bg1"/>
                    </a:solidFill>
                    <a:latin typeface="UTM Avo" panose="02040603050506020204" pitchFamily="18"/>
                    <a:cs typeface="Arial" pitchFamily="34" charset="0"/>
                  </a:rPr>
                  <a:t>: </a:t>
                </a:r>
              </a:p>
              <a:p>
                <a:pPr algn="just" defTabSz="609630">
                  <a:lnSpc>
                    <a:spcPct val="150000"/>
                  </a:lnSpc>
                </a:pPr>
                <a:r>
                  <a:rPr lang="en-US" sz="2400">
                    <a:solidFill>
                      <a:schemeClr val="bg1"/>
                    </a:solidFill>
                    <a:latin typeface="UTM Avo" panose="02040603050506020204" pitchFamily="18"/>
                    <a:cs typeface="Arial" pitchFamily="34" charset="0"/>
                  </a:rPr>
                  <a:t>Đây </a:t>
                </a:r>
                <a:r>
                  <a:rPr lang="en-US" sz="2400" dirty="0" err="1">
                    <a:solidFill>
                      <a:schemeClr val="bg1"/>
                    </a:solidFill>
                    <a:latin typeface="UTM Avo" panose="02040603050506020204" pitchFamily="18"/>
                    <a:cs typeface="Arial" pitchFamily="34" charset="0"/>
                  </a:rPr>
                  <a:t>là</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trang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phục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của</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dân</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tộc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nào</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ở</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nước</a:t>
                </a:r>
                <a:r>
                  <a:rPr lang="en-US" sz="2400" dirty="0">
                    <a:solidFill>
                      <a:schemeClr val="bg1"/>
                    </a:solidFill>
                    <a:latin typeface="UTM Avo" panose="02040603050506020204" pitchFamily="18"/>
                    <a:cs typeface="Arial" pitchFamily="34" charset="0"/>
                  </a:rPr>
                  <a:t> ta?</a:t>
                </a:r>
              </a:p>
            </p:txBody>
          </p:sp>
          <p:pic>
            <p:nvPicPr>
              <p:cNvPr id="32" name="Picture 2">
                <a:extLst>
                  <a:ext uri="{FF2B5EF4-FFF2-40B4-BE49-F238E27FC236}">
                    <a16:creationId xmlns="" xmlns:a16="http://schemas.microsoft.com/office/drawing/2014/main" id="{20BB0952-6637-AE77-3A80-25FCDEA194C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76120" y="5110222"/>
                <a:ext cx="4648200" cy="3654646"/>
              </a:xfrm>
              <a:prstGeom prst="rect">
                <a:avLst/>
              </a:prstGeom>
            </p:spPr>
          </p:pic>
        </p:grpSp>
      </p:grpSp>
      <p:pic>
        <p:nvPicPr>
          <p:cNvPr id="33" name="Picture 2">
            <a:extLst>
              <a:ext uri="{FF2B5EF4-FFF2-40B4-BE49-F238E27FC236}">
                <a16:creationId xmlns="" xmlns:a16="http://schemas.microsoft.com/office/drawing/2014/main" id="{8ED0315F-EAFE-72BC-38E5-CBAB5FDA72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4290" y="1799104"/>
            <a:ext cx="3077984" cy="39090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a:extLst>
              <a:ext uri="{FF2B5EF4-FFF2-40B4-BE49-F238E27FC236}">
                <a16:creationId xmlns="" xmlns:a16="http://schemas.microsoft.com/office/drawing/2014/main" id="{084D7901-F1A5-C35D-CE38-034BB4B8E8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3291" y="1871190"/>
            <a:ext cx="3222730" cy="38369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a:extLst>
              <a:ext uri="{FF2B5EF4-FFF2-40B4-BE49-F238E27FC236}">
                <a16:creationId xmlns="" xmlns:a16="http://schemas.microsoft.com/office/drawing/2014/main" id="{E2AC409E-6BEE-9F9B-B88D-39CD61167CD7}"/>
              </a:ext>
            </a:extLst>
          </p:cNvPr>
          <p:cNvGrpSpPr/>
          <p:nvPr/>
        </p:nvGrpSpPr>
        <p:grpSpPr>
          <a:xfrm>
            <a:off x="5184290" y="5936833"/>
            <a:ext cx="3041107" cy="813851"/>
            <a:chOff x="7756071" y="7275525"/>
            <a:chExt cx="4561660" cy="1220776"/>
          </a:xfrm>
        </p:grpSpPr>
        <p:pic>
          <p:nvPicPr>
            <p:cNvPr id="36" name="Picture 28">
              <a:extLst>
                <a:ext uri="{FF2B5EF4-FFF2-40B4-BE49-F238E27FC236}">
                  <a16:creationId xmlns="" xmlns:a16="http://schemas.microsoft.com/office/drawing/2014/main" id="{93174EB5-B6C0-49DE-0EDF-C287C21B236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756071" y="7275525"/>
              <a:ext cx="4561660" cy="1220776"/>
            </a:xfrm>
            <a:prstGeom prst="rect">
              <a:avLst/>
            </a:prstGeom>
          </p:spPr>
        </p:pic>
        <p:sp>
          <p:nvSpPr>
            <p:cNvPr id="37" name="TextBox 36">
              <a:extLst>
                <a:ext uri="{FF2B5EF4-FFF2-40B4-BE49-F238E27FC236}">
                  <a16:creationId xmlns="" xmlns:a16="http://schemas.microsoft.com/office/drawing/2014/main" id="{F74C1CBB-61A2-78DC-D745-2D697F7B5DB6}"/>
                </a:ext>
              </a:extLst>
            </p:cNvPr>
            <p:cNvSpPr txBox="1"/>
            <p:nvPr/>
          </p:nvSpPr>
          <p:spPr>
            <a:xfrm>
              <a:off x="8534400" y="7531969"/>
              <a:ext cx="3328315" cy="692497"/>
            </a:xfrm>
            <a:prstGeom prst="rect">
              <a:avLst/>
            </a:prstGeom>
            <a:noFill/>
          </p:spPr>
          <p:txBody>
            <a:bodyPr wrap="none" rtlCol="0">
              <a:spAutoFit/>
            </a:bodyPr>
            <a:lstStyle/>
            <a:p>
              <a:pPr defTabSz="609630"/>
              <a:r>
                <a:rPr lang="en-US" sz="2400" b="1">
                  <a:solidFill>
                    <a:schemeClr val="bg1"/>
                  </a:solidFill>
                  <a:latin typeface="UTM Avo" panose="02040603050506020204" pitchFamily="18"/>
                  <a:cs typeface="Arial" pitchFamily="34" charset="0"/>
                </a:rPr>
                <a:t>Dân tộc Kinh</a:t>
              </a:r>
            </a:p>
          </p:txBody>
        </p:sp>
      </p:grpSp>
      <p:grpSp>
        <p:nvGrpSpPr>
          <p:cNvPr id="38" name="Group 37">
            <a:extLst>
              <a:ext uri="{FF2B5EF4-FFF2-40B4-BE49-F238E27FC236}">
                <a16:creationId xmlns="" xmlns:a16="http://schemas.microsoft.com/office/drawing/2014/main" id="{2D88E84C-1817-6543-AC32-14EBE513A27E}"/>
              </a:ext>
            </a:extLst>
          </p:cNvPr>
          <p:cNvGrpSpPr/>
          <p:nvPr/>
        </p:nvGrpSpPr>
        <p:grpSpPr>
          <a:xfrm>
            <a:off x="8613291" y="5954976"/>
            <a:ext cx="3288002" cy="813851"/>
            <a:chOff x="7756071" y="7275525"/>
            <a:chExt cx="4561660" cy="1220776"/>
          </a:xfrm>
        </p:grpSpPr>
        <p:pic>
          <p:nvPicPr>
            <p:cNvPr id="39" name="Picture 28">
              <a:extLst>
                <a:ext uri="{FF2B5EF4-FFF2-40B4-BE49-F238E27FC236}">
                  <a16:creationId xmlns="" xmlns:a16="http://schemas.microsoft.com/office/drawing/2014/main" id="{71B9B3B6-64EB-ECAD-AFAD-101FEED8ECE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756071" y="7275525"/>
              <a:ext cx="4561660" cy="1220776"/>
            </a:xfrm>
            <a:prstGeom prst="rect">
              <a:avLst/>
            </a:prstGeom>
          </p:spPr>
        </p:pic>
        <p:sp>
          <p:nvSpPr>
            <p:cNvPr id="40" name="TextBox 39">
              <a:extLst>
                <a:ext uri="{FF2B5EF4-FFF2-40B4-BE49-F238E27FC236}">
                  <a16:creationId xmlns="" xmlns:a16="http://schemas.microsoft.com/office/drawing/2014/main" id="{089B9929-E1F6-7B59-6832-09EE6BA955AB}"/>
                </a:ext>
              </a:extLst>
            </p:cNvPr>
            <p:cNvSpPr txBox="1"/>
            <p:nvPr/>
          </p:nvSpPr>
          <p:spPr>
            <a:xfrm>
              <a:off x="8374023" y="7531969"/>
              <a:ext cx="3730011" cy="692497"/>
            </a:xfrm>
            <a:prstGeom prst="rect">
              <a:avLst/>
            </a:prstGeom>
            <a:noFill/>
          </p:spPr>
          <p:txBody>
            <a:bodyPr wrap="none" rtlCol="0">
              <a:spAutoFit/>
            </a:bodyPr>
            <a:lstStyle/>
            <a:p>
              <a:pPr defTabSz="609630"/>
              <a:r>
                <a:rPr lang="en-US" sz="2400" b="1">
                  <a:solidFill>
                    <a:schemeClr val="bg1"/>
                  </a:solidFill>
                  <a:latin typeface="UTM Avo" panose="02040603050506020204" pitchFamily="18"/>
                  <a:cs typeface="Arial" pitchFamily="34" charset="0"/>
                </a:rPr>
                <a:t>Dân tộc Dao đỏ</a:t>
              </a:r>
            </a:p>
          </p:txBody>
        </p:sp>
      </p:grpSp>
      <p:sp>
        <p:nvSpPr>
          <p:cNvPr id="15" name="Rectangle 12"/>
          <p:cNvSpPr>
            <a:spLocks noChangeArrowheads="1"/>
          </p:cNvSpPr>
          <p:nvPr/>
        </p:nvSpPr>
        <p:spPr bwMode="auto">
          <a:xfrm>
            <a:off x="2057400" y="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
        <p:nvSpPr>
          <p:cNvPr id="16" name="Subtitle 2"/>
          <p:cNvSpPr txBox="1">
            <a:spLocks/>
          </p:cNvSpPr>
          <p:nvPr/>
        </p:nvSpPr>
        <p:spPr>
          <a:xfrm>
            <a:off x="1579418" y="418521"/>
            <a:ext cx="9144000" cy="10500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sz="3200" b="1" u="sng" dirty="0" err="1" smtClean="0">
                <a:solidFill>
                  <a:srgbClr val="00B0F0"/>
                </a:solidFill>
                <a:latin typeface="UTM Avo" panose="02040603050506020204" pitchFamily="18" charset="0"/>
              </a:rPr>
              <a:t>Góc</a:t>
            </a:r>
            <a:r>
              <a:rPr lang="en-US" sz="3200" b="1" u="sng" dirty="0" smtClean="0">
                <a:solidFill>
                  <a:srgbClr val="00B0F0"/>
                </a:solidFill>
                <a:latin typeface="UTM Avo" panose="02040603050506020204" pitchFamily="18" charset="0"/>
              </a:rPr>
              <a:t> </a:t>
            </a:r>
            <a:r>
              <a:rPr lang="en-US" sz="3200" b="1" u="sng" dirty="0" err="1" smtClean="0">
                <a:solidFill>
                  <a:srgbClr val="00B0F0"/>
                </a:solidFill>
                <a:latin typeface="UTM Avo" panose="02040603050506020204" pitchFamily="18" charset="0"/>
              </a:rPr>
              <a:t>sáng</a:t>
            </a:r>
            <a:r>
              <a:rPr lang="en-US" sz="3200" b="1" u="sng" dirty="0" smtClean="0">
                <a:solidFill>
                  <a:srgbClr val="00B0F0"/>
                </a:solidFill>
                <a:latin typeface="UTM Avo" panose="02040603050506020204" pitchFamily="18" charset="0"/>
              </a:rPr>
              <a:t> </a:t>
            </a:r>
            <a:r>
              <a:rPr lang="en-US" sz="3200" b="1" u="sng" dirty="0" err="1" smtClean="0">
                <a:solidFill>
                  <a:srgbClr val="00B0F0"/>
                </a:solidFill>
                <a:latin typeface="UTM Avo" panose="02040603050506020204" pitchFamily="18" charset="0"/>
              </a:rPr>
              <a:t>tạo</a:t>
            </a:r>
            <a:r>
              <a:rPr lang="en-US" sz="3200" b="1" u="sng" dirty="0" smtClean="0">
                <a:solidFill>
                  <a:srgbClr val="00B0F0"/>
                </a:solidFill>
                <a:latin typeface="UTM Avo" panose="02040603050506020204" pitchFamily="18" charset="0"/>
              </a:rPr>
              <a:t>:</a:t>
            </a:r>
          </a:p>
        </p:txBody>
      </p:sp>
    </p:spTree>
    <p:extLst>
      <p:ext uri="{BB962C8B-B14F-4D97-AF65-F5344CB8AC3E}">
        <p14:creationId xmlns:p14="http://schemas.microsoft.com/office/powerpoint/2010/main" val="37038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randombar(horizont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randombar(horizontal)">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35991DC2-4536-5164-76A4-B53ABD3D07E6}"/>
              </a:ext>
            </a:extLst>
          </p:cNvPr>
          <p:cNvGrpSpPr/>
          <p:nvPr/>
        </p:nvGrpSpPr>
        <p:grpSpPr>
          <a:xfrm>
            <a:off x="251953" y="1857755"/>
            <a:ext cx="4544443" cy="4729849"/>
            <a:chOff x="498535" y="1934925"/>
            <a:chExt cx="6816665" cy="7094773"/>
          </a:xfrm>
        </p:grpSpPr>
        <p:pic>
          <p:nvPicPr>
            <p:cNvPr id="29" name="Picture 4">
              <a:extLst>
                <a:ext uri="{FF2B5EF4-FFF2-40B4-BE49-F238E27FC236}">
                  <a16:creationId xmlns="" xmlns:a16="http://schemas.microsoft.com/office/drawing/2014/main" id="{0F151E42-5FFA-5C20-638F-D8000A53E1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359481" y="2073979"/>
              <a:ext cx="7094773" cy="6816665"/>
            </a:xfrm>
            <a:prstGeom prst="rect">
              <a:avLst/>
            </a:prstGeom>
          </p:spPr>
        </p:pic>
        <p:grpSp>
          <p:nvGrpSpPr>
            <p:cNvPr id="30" name="Group 29">
              <a:extLst>
                <a:ext uri="{FF2B5EF4-FFF2-40B4-BE49-F238E27FC236}">
                  <a16:creationId xmlns="" xmlns:a16="http://schemas.microsoft.com/office/drawing/2014/main" id="{DEDEC82D-49DC-AC7A-80E6-39BAD0A94EBD}"/>
                </a:ext>
              </a:extLst>
            </p:cNvPr>
            <p:cNvGrpSpPr/>
            <p:nvPr/>
          </p:nvGrpSpPr>
          <p:grpSpPr>
            <a:xfrm>
              <a:off x="806976" y="2247900"/>
              <a:ext cx="5943600" cy="6516968"/>
              <a:chOff x="806976" y="2247900"/>
              <a:chExt cx="5943600" cy="6516968"/>
            </a:xfrm>
          </p:grpSpPr>
          <p:sp>
            <p:nvSpPr>
              <p:cNvPr id="31" name="TextBox 30">
                <a:extLst>
                  <a:ext uri="{FF2B5EF4-FFF2-40B4-BE49-F238E27FC236}">
                    <a16:creationId xmlns="" xmlns:a16="http://schemas.microsoft.com/office/drawing/2014/main" id="{AD69D80C-487C-6D97-AE08-B69D92DF15FE}"/>
                  </a:ext>
                </a:extLst>
              </p:cNvPr>
              <p:cNvSpPr txBox="1"/>
              <p:nvPr/>
            </p:nvSpPr>
            <p:spPr>
              <a:xfrm>
                <a:off x="806976" y="2247900"/>
                <a:ext cx="5943600" cy="2513764"/>
              </a:xfrm>
              <a:prstGeom prst="rect">
                <a:avLst/>
              </a:prstGeom>
              <a:noFill/>
            </p:spPr>
            <p:txBody>
              <a:bodyPr wrap="square" rtlCol="0">
                <a:spAutoFit/>
              </a:bodyPr>
              <a:lstStyle/>
              <a:p>
                <a:pPr algn="just" defTabSz="609630">
                  <a:lnSpc>
                    <a:spcPct val="150000"/>
                  </a:lnSpc>
                </a:pPr>
                <a:r>
                  <a:rPr lang="en-US" sz="2400" b="1" dirty="0" err="1">
                    <a:solidFill>
                      <a:schemeClr val="bg1"/>
                    </a:solidFill>
                    <a:latin typeface="UTM Avo" panose="02040603050506020204" pitchFamily="18"/>
                    <a:cs typeface="Arial" pitchFamily="34" charset="0"/>
                  </a:rPr>
                  <a:t>Nhìn</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hình</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và</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đoán</a:t>
                </a:r>
                <a:r>
                  <a:rPr lang="en-US" sz="2400">
                    <a:solidFill>
                      <a:schemeClr val="bg1"/>
                    </a:solidFill>
                    <a:latin typeface="UTM Avo" panose="02040603050506020204" pitchFamily="18"/>
                    <a:cs typeface="Arial" pitchFamily="34" charset="0"/>
                  </a:rPr>
                  <a:t>: </a:t>
                </a:r>
              </a:p>
              <a:p>
                <a:pPr algn="just" defTabSz="609630">
                  <a:lnSpc>
                    <a:spcPct val="150000"/>
                  </a:lnSpc>
                </a:pPr>
                <a:r>
                  <a:rPr lang="en-US" sz="2400">
                    <a:solidFill>
                      <a:schemeClr val="bg1"/>
                    </a:solidFill>
                    <a:latin typeface="UTM Avo" panose="02040603050506020204" pitchFamily="18"/>
                    <a:cs typeface="Arial" pitchFamily="34" charset="0"/>
                  </a:rPr>
                  <a:t>Đây </a:t>
                </a:r>
                <a:r>
                  <a:rPr lang="en-US" sz="2400" dirty="0" err="1">
                    <a:solidFill>
                      <a:schemeClr val="bg1"/>
                    </a:solidFill>
                    <a:latin typeface="UTM Avo" panose="02040603050506020204" pitchFamily="18"/>
                    <a:cs typeface="Arial" pitchFamily="34" charset="0"/>
                  </a:rPr>
                  <a:t>là</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trang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phục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của</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dân</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tộc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nào</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ở</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nước</a:t>
                </a:r>
                <a:r>
                  <a:rPr lang="en-US" sz="2400" dirty="0">
                    <a:solidFill>
                      <a:schemeClr val="bg1"/>
                    </a:solidFill>
                    <a:latin typeface="UTM Avo" panose="02040603050506020204" pitchFamily="18"/>
                    <a:cs typeface="Arial" pitchFamily="34" charset="0"/>
                  </a:rPr>
                  <a:t> ta?</a:t>
                </a:r>
              </a:p>
            </p:txBody>
          </p:sp>
          <p:pic>
            <p:nvPicPr>
              <p:cNvPr id="32" name="Picture 2">
                <a:extLst>
                  <a:ext uri="{FF2B5EF4-FFF2-40B4-BE49-F238E27FC236}">
                    <a16:creationId xmlns="" xmlns:a16="http://schemas.microsoft.com/office/drawing/2014/main" id="{20BB0952-6637-AE77-3A80-25FCDEA194C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76120" y="5110222"/>
                <a:ext cx="4648200" cy="3654646"/>
              </a:xfrm>
              <a:prstGeom prst="rect">
                <a:avLst/>
              </a:prstGeom>
            </p:spPr>
          </p:pic>
        </p:grpSp>
      </p:grpSp>
      <p:grpSp>
        <p:nvGrpSpPr>
          <p:cNvPr id="2" name="Group 1">
            <a:extLst>
              <a:ext uri="{FF2B5EF4-FFF2-40B4-BE49-F238E27FC236}">
                <a16:creationId xmlns="" xmlns:a16="http://schemas.microsoft.com/office/drawing/2014/main" id="{8D68B24B-5356-7F78-1E9A-07732B87DE53}"/>
              </a:ext>
            </a:extLst>
          </p:cNvPr>
          <p:cNvGrpSpPr/>
          <p:nvPr/>
        </p:nvGrpSpPr>
        <p:grpSpPr>
          <a:xfrm>
            <a:off x="5060263" y="5903033"/>
            <a:ext cx="3221481" cy="813851"/>
            <a:chOff x="7756071" y="7275525"/>
            <a:chExt cx="4832222" cy="1220776"/>
          </a:xfrm>
        </p:grpSpPr>
        <p:pic>
          <p:nvPicPr>
            <p:cNvPr id="3" name="Picture 28">
              <a:extLst>
                <a:ext uri="{FF2B5EF4-FFF2-40B4-BE49-F238E27FC236}">
                  <a16:creationId xmlns="" xmlns:a16="http://schemas.microsoft.com/office/drawing/2014/main" id="{B24D54AB-01EC-FCC7-5C16-D1E15BE085A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756071" y="7275525"/>
              <a:ext cx="4832222" cy="1220776"/>
            </a:xfrm>
            <a:prstGeom prst="rect">
              <a:avLst/>
            </a:prstGeom>
          </p:spPr>
        </p:pic>
        <p:sp>
          <p:nvSpPr>
            <p:cNvPr id="4" name="TextBox 3">
              <a:extLst>
                <a:ext uri="{FF2B5EF4-FFF2-40B4-BE49-F238E27FC236}">
                  <a16:creationId xmlns="" xmlns:a16="http://schemas.microsoft.com/office/drawing/2014/main" id="{DCC057C5-E5C4-487C-A773-B658C6E845E5}"/>
                </a:ext>
              </a:extLst>
            </p:cNvPr>
            <p:cNvSpPr txBox="1"/>
            <p:nvPr/>
          </p:nvSpPr>
          <p:spPr>
            <a:xfrm>
              <a:off x="8307755" y="7555837"/>
              <a:ext cx="4100162" cy="692497"/>
            </a:xfrm>
            <a:prstGeom prst="rect">
              <a:avLst/>
            </a:prstGeom>
            <a:noFill/>
          </p:spPr>
          <p:txBody>
            <a:bodyPr wrap="none" rtlCol="0">
              <a:spAutoFit/>
            </a:bodyPr>
            <a:lstStyle/>
            <a:p>
              <a:r>
                <a:rPr lang="en-US" sz="2400" b="1">
                  <a:solidFill>
                    <a:schemeClr val="bg1"/>
                  </a:solidFill>
                  <a:latin typeface="UTM Avo" panose="02040603050506020204" pitchFamily="18"/>
                  <a:cs typeface="Arial" pitchFamily="34" charset="0"/>
                </a:rPr>
                <a:t>Dân tộc Khơ me</a:t>
              </a:r>
            </a:p>
          </p:txBody>
        </p:sp>
      </p:grpSp>
      <p:grpSp>
        <p:nvGrpSpPr>
          <p:cNvPr id="5" name="Group 4">
            <a:extLst>
              <a:ext uri="{FF2B5EF4-FFF2-40B4-BE49-F238E27FC236}">
                <a16:creationId xmlns="" xmlns:a16="http://schemas.microsoft.com/office/drawing/2014/main" id="{E3A19E2F-A5B4-2511-55D2-E0F8F92D4CD4}"/>
              </a:ext>
            </a:extLst>
          </p:cNvPr>
          <p:cNvGrpSpPr/>
          <p:nvPr/>
        </p:nvGrpSpPr>
        <p:grpSpPr>
          <a:xfrm>
            <a:off x="8778831" y="5918801"/>
            <a:ext cx="2895599" cy="813851"/>
            <a:chOff x="7756071" y="7275525"/>
            <a:chExt cx="4017254" cy="1220776"/>
          </a:xfrm>
        </p:grpSpPr>
        <p:pic>
          <p:nvPicPr>
            <p:cNvPr id="6" name="Picture 28">
              <a:extLst>
                <a:ext uri="{FF2B5EF4-FFF2-40B4-BE49-F238E27FC236}">
                  <a16:creationId xmlns="" xmlns:a16="http://schemas.microsoft.com/office/drawing/2014/main" id="{EED1C5CD-12FF-199B-6135-B57174AA19E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756071" y="7275525"/>
              <a:ext cx="4017254" cy="1220776"/>
            </a:xfrm>
            <a:prstGeom prst="rect">
              <a:avLst/>
            </a:prstGeom>
          </p:spPr>
        </p:pic>
        <p:sp>
          <p:nvSpPr>
            <p:cNvPr id="7" name="TextBox 6">
              <a:extLst>
                <a:ext uri="{FF2B5EF4-FFF2-40B4-BE49-F238E27FC236}">
                  <a16:creationId xmlns="" xmlns:a16="http://schemas.microsoft.com/office/drawing/2014/main" id="{7674AC5A-7D0C-5772-BC3E-4CA8E08A7F3F}"/>
                </a:ext>
              </a:extLst>
            </p:cNvPr>
            <p:cNvSpPr txBox="1"/>
            <p:nvPr/>
          </p:nvSpPr>
          <p:spPr>
            <a:xfrm>
              <a:off x="8374023" y="7531969"/>
              <a:ext cx="3020571" cy="692497"/>
            </a:xfrm>
            <a:prstGeom prst="rect">
              <a:avLst/>
            </a:prstGeom>
            <a:noFill/>
          </p:spPr>
          <p:txBody>
            <a:bodyPr wrap="none" rtlCol="0">
              <a:spAutoFit/>
            </a:bodyPr>
            <a:lstStyle/>
            <a:p>
              <a:r>
                <a:rPr lang="en-US" sz="2400" b="1">
                  <a:solidFill>
                    <a:schemeClr val="bg1"/>
                  </a:solidFill>
                  <a:latin typeface="UTM Avo" panose="02040603050506020204" pitchFamily="18"/>
                  <a:cs typeface="Arial" pitchFamily="34" charset="0"/>
                </a:rPr>
                <a:t>Dân tộc Thái</a:t>
              </a:r>
            </a:p>
          </p:txBody>
        </p:sp>
      </p:grpSp>
      <p:pic>
        <p:nvPicPr>
          <p:cNvPr id="8" name="Picture 3">
            <a:extLst>
              <a:ext uri="{FF2B5EF4-FFF2-40B4-BE49-F238E27FC236}">
                <a16:creationId xmlns="" xmlns:a16="http://schemas.microsoft.com/office/drawing/2014/main" id="{8D598F68-414A-D427-57F2-2AAB6C92BC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56836" y="1823877"/>
            <a:ext cx="2917594" cy="39828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 xmlns:a16="http://schemas.microsoft.com/office/drawing/2014/main" id="{C28C73CE-A912-627E-CF07-CD2ABF3374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8633" y="1823877"/>
            <a:ext cx="3022860" cy="39828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2"/>
          <p:cNvSpPr>
            <a:spLocks noChangeArrowheads="1"/>
          </p:cNvSpPr>
          <p:nvPr/>
        </p:nvSpPr>
        <p:spPr bwMode="auto">
          <a:xfrm>
            <a:off x="2057400" y="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
        <p:nvSpPr>
          <p:cNvPr id="16" name="Subtitle 2"/>
          <p:cNvSpPr txBox="1">
            <a:spLocks/>
          </p:cNvSpPr>
          <p:nvPr/>
        </p:nvSpPr>
        <p:spPr>
          <a:xfrm>
            <a:off x="1579418" y="418521"/>
            <a:ext cx="9144000" cy="10500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sz="3200" b="1" u="sng" dirty="0" err="1" smtClean="0">
                <a:solidFill>
                  <a:srgbClr val="00B0F0"/>
                </a:solidFill>
                <a:latin typeface="UTM Avo" panose="02040603050506020204" pitchFamily="18" charset="0"/>
              </a:rPr>
              <a:t>Góc</a:t>
            </a:r>
            <a:r>
              <a:rPr lang="en-US" sz="3200" b="1" u="sng" dirty="0" smtClean="0">
                <a:solidFill>
                  <a:srgbClr val="00B0F0"/>
                </a:solidFill>
                <a:latin typeface="UTM Avo" panose="02040603050506020204" pitchFamily="18" charset="0"/>
              </a:rPr>
              <a:t> </a:t>
            </a:r>
            <a:r>
              <a:rPr lang="en-US" sz="3200" b="1" u="sng" dirty="0" err="1" smtClean="0">
                <a:solidFill>
                  <a:srgbClr val="00B0F0"/>
                </a:solidFill>
                <a:latin typeface="UTM Avo" panose="02040603050506020204" pitchFamily="18" charset="0"/>
              </a:rPr>
              <a:t>sáng</a:t>
            </a:r>
            <a:r>
              <a:rPr lang="en-US" sz="3200" b="1" u="sng" dirty="0" smtClean="0">
                <a:solidFill>
                  <a:srgbClr val="00B0F0"/>
                </a:solidFill>
                <a:latin typeface="UTM Avo" panose="02040603050506020204" pitchFamily="18" charset="0"/>
              </a:rPr>
              <a:t> </a:t>
            </a:r>
            <a:r>
              <a:rPr lang="en-US" sz="3200" b="1" u="sng" dirty="0" err="1" smtClean="0">
                <a:solidFill>
                  <a:srgbClr val="00B0F0"/>
                </a:solidFill>
                <a:latin typeface="UTM Avo" panose="02040603050506020204" pitchFamily="18" charset="0"/>
              </a:rPr>
              <a:t>tạo</a:t>
            </a:r>
            <a:r>
              <a:rPr lang="en-US" sz="3200" b="1" u="sng" dirty="0" smtClean="0">
                <a:solidFill>
                  <a:srgbClr val="00B0F0"/>
                </a:solidFill>
                <a:latin typeface="UTM Avo" panose="02040603050506020204" pitchFamily="18" charset="0"/>
              </a:rPr>
              <a:t>:</a:t>
            </a:r>
          </a:p>
        </p:txBody>
      </p:sp>
    </p:spTree>
    <p:extLst>
      <p:ext uri="{BB962C8B-B14F-4D97-AF65-F5344CB8AC3E}">
        <p14:creationId xmlns:p14="http://schemas.microsoft.com/office/powerpoint/2010/main" val="380616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12"/>
          <p:cNvSpPr>
            <a:spLocks noChangeArrowheads="1"/>
          </p:cNvSpPr>
          <p:nvPr/>
        </p:nvSpPr>
        <p:spPr bwMode="auto">
          <a:xfrm>
            <a:off x="2057400" y="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
        <p:nvSpPr>
          <p:cNvPr id="5" name="Rectangle 12"/>
          <p:cNvSpPr>
            <a:spLocks noChangeArrowheads="1"/>
          </p:cNvSpPr>
          <p:nvPr/>
        </p:nvSpPr>
        <p:spPr bwMode="auto">
          <a:xfrm>
            <a:off x="2320637" y="584775"/>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b="1" u="sng" kern="1200" dirty="0" smtClean="0">
                <a:solidFill>
                  <a:srgbClr val="262699"/>
                </a:solidFill>
                <a:latin typeface="Times New Roman" panose="02020603050405020304" pitchFamily="18" charset="0"/>
                <a:ea typeface="+mn-ea"/>
              </a:rPr>
              <a:t>Góc sáng tạo:</a:t>
            </a:r>
            <a:endParaRPr lang="vi-VN" altLang="en-US" b="1" u="sng" dirty="0">
              <a:solidFill>
                <a:srgbClr val="262699"/>
              </a:solidFill>
              <a:latin typeface="Times New Roman" panose="02020603050405020304" pitchFamily="18" charset="0"/>
            </a:endParaRPr>
          </a:p>
          <a:p>
            <a:pPr algn="ctr">
              <a:spcBef>
                <a:spcPct val="0"/>
              </a:spcBef>
              <a:buClrTx/>
              <a:buFontTx/>
              <a:buNone/>
            </a:pPr>
            <a:r>
              <a:rPr lang="vi-VN" altLang="en-US" b="1" kern="1200" dirty="0" smtClean="0">
                <a:solidFill>
                  <a:srgbClr val="FF0000"/>
                </a:solidFill>
                <a:latin typeface="Times New Roman" panose="02020603050405020304" pitchFamily="18" charset="0"/>
                <a:ea typeface="+mn-ea"/>
              </a:rPr>
              <a:t>NÉT ĐẸP TRĂM MIỀN</a:t>
            </a:r>
            <a:endParaRPr lang="en-US" altLang="en-US" b="1" kern="1200" dirty="0">
              <a:solidFill>
                <a:srgbClr val="FF0000"/>
              </a:solidFill>
              <a:latin typeface="Times New Roman" panose="02020603050405020304" pitchFamily="18" charset="0"/>
              <a:ea typeface="+mn-ea"/>
            </a:endParaRPr>
          </a:p>
        </p:txBody>
      </p:sp>
    </p:spTree>
    <p:extLst>
      <p:ext uri="{BB962C8B-B14F-4D97-AF65-F5344CB8AC3E}">
        <p14:creationId xmlns:p14="http://schemas.microsoft.com/office/powerpoint/2010/main" val="42876081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36910724-618F-74D1-8E7F-CE35B9E6C754}"/>
              </a:ext>
            </a:extLst>
          </p:cNvPr>
          <p:cNvGrpSpPr/>
          <p:nvPr/>
        </p:nvGrpSpPr>
        <p:grpSpPr>
          <a:xfrm>
            <a:off x="805130" y="1790025"/>
            <a:ext cx="2653474" cy="556815"/>
            <a:chOff x="1035064" y="2166257"/>
            <a:chExt cx="3980211" cy="990600"/>
          </a:xfrm>
          <a:solidFill>
            <a:schemeClr val="accent2">
              <a:lumMod val="40000"/>
              <a:lumOff val="60000"/>
            </a:schemeClr>
          </a:solidFill>
        </p:grpSpPr>
        <p:sp>
          <p:nvSpPr>
            <p:cNvPr id="15" name="Pentagon 14">
              <a:extLst>
                <a:ext uri="{FF2B5EF4-FFF2-40B4-BE49-F238E27FC236}">
                  <a16:creationId xmlns="" xmlns:a16="http://schemas.microsoft.com/office/drawing/2014/main" id="{413F5741-1107-BF31-0D81-40170A671D27}"/>
                </a:ext>
              </a:extLst>
            </p:cNvPr>
            <p:cNvSpPr/>
            <p:nvPr/>
          </p:nvSpPr>
          <p:spPr>
            <a:xfrm>
              <a:off x="1035064" y="2166257"/>
              <a:ext cx="3980211" cy="990600"/>
            </a:xfrm>
            <a:prstGeom prst="homePlate">
              <a:avLst/>
            </a:prstGeom>
            <a:grp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solidFill>
                <a:effectLst/>
                <a:uLnTx/>
                <a:uFillTx/>
                <a:latin typeface="UTM Avo" panose="02040603050506020204" pitchFamily="18"/>
              </a:endParaRPr>
            </a:p>
          </p:txBody>
        </p:sp>
        <p:sp>
          <p:nvSpPr>
            <p:cNvPr id="16" name="Rectangle 15">
              <a:extLst>
                <a:ext uri="{FF2B5EF4-FFF2-40B4-BE49-F238E27FC236}">
                  <a16:creationId xmlns="" xmlns:a16="http://schemas.microsoft.com/office/drawing/2014/main" id="{324F44A4-7E9B-A2B3-AE9D-403FBBF685BB}"/>
                </a:ext>
              </a:extLst>
            </p:cNvPr>
            <p:cNvSpPr/>
            <p:nvPr/>
          </p:nvSpPr>
          <p:spPr>
            <a:xfrm>
              <a:off x="1143327" y="2263915"/>
              <a:ext cx="3227327" cy="692498"/>
            </a:xfrm>
            <a:prstGeom prst="rect">
              <a:avLst/>
            </a:prstGeom>
            <a:grpFill/>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r>
                <a:rPr kumimoji="0" lang="nl-NL" sz="2400" b="1" i="0" u="none" strike="noStrike" kern="0" cap="none" spc="0" normalizeH="0" baseline="0" noProof="0">
                  <a:ln>
                    <a:noFill/>
                  </a:ln>
                  <a:solidFill>
                    <a:schemeClr val="bg1"/>
                  </a:solidFill>
                  <a:effectLst/>
                  <a:uLnTx/>
                  <a:uFillTx/>
                  <a:latin typeface="UTM Avo" panose="02040603050506020204" pitchFamily="18"/>
                </a:rPr>
                <a:t>. </a:t>
              </a: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Luyện viết</a:t>
              </a:r>
              <a:endParaRPr kumimoji="0" lang="en-US" sz="2400" b="0"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pic>
        <p:nvPicPr>
          <p:cNvPr id="17" name="Picture 3">
            <a:extLst>
              <a:ext uri="{FF2B5EF4-FFF2-40B4-BE49-F238E27FC236}">
                <a16:creationId xmlns="" xmlns:a16="http://schemas.microsoft.com/office/drawing/2014/main" id="{C26866A2-9C7C-2FAD-FC06-DDA57237C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363167" y="-943335"/>
            <a:ext cx="7602271" cy="760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a:extLst>
              <a:ext uri="{FF2B5EF4-FFF2-40B4-BE49-F238E27FC236}">
                <a16:creationId xmlns="" xmlns:a16="http://schemas.microsoft.com/office/drawing/2014/main" id="{718A959F-BEBA-B62D-787C-5D78CDCA4011}"/>
              </a:ext>
            </a:extLst>
          </p:cNvPr>
          <p:cNvGrpSpPr/>
          <p:nvPr/>
        </p:nvGrpSpPr>
        <p:grpSpPr>
          <a:xfrm>
            <a:off x="322327" y="2613172"/>
            <a:ext cx="3761577" cy="2130632"/>
            <a:chOff x="591789" y="1943101"/>
            <a:chExt cx="4414957" cy="3195947"/>
          </a:xfrm>
        </p:grpSpPr>
        <p:sp>
          <p:nvSpPr>
            <p:cNvPr id="19" name="Snip Single Corner Rectangle 18">
              <a:extLst>
                <a:ext uri="{FF2B5EF4-FFF2-40B4-BE49-F238E27FC236}">
                  <a16:creationId xmlns="" xmlns:a16="http://schemas.microsoft.com/office/drawing/2014/main" id="{82695822-AB13-FD72-8A10-8B5DAE3EA179}"/>
                </a:ext>
              </a:extLst>
            </p:cNvPr>
            <p:cNvSpPr/>
            <p:nvPr/>
          </p:nvSpPr>
          <p:spPr>
            <a:xfrm>
              <a:off x="591789" y="1943101"/>
              <a:ext cx="4414957" cy="3195947"/>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solidFill>
                <a:effectLst/>
                <a:uLnTx/>
                <a:uFillTx/>
                <a:latin typeface="UTM Avo" panose="02040603050506020204" pitchFamily="18"/>
              </a:endParaRPr>
            </a:p>
          </p:txBody>
        </p:sp>
        <p:sp>
          <p:nvSpPr>
            <p:cNvPr id="20" name="Rectangle 19">
              <a:extLst>
                <a:ext uri="{FF2B5EF4-FFF2-40B4-BE49-F238E27FC236}">
                  <a16:creationId xmlns="" xmlns:a16="http://schemas.microsoft.com/office/drawing/2014/main" id="{56FE0E25-7861-325B-760A-8C6E44C6CD03}"/>
                </a:ext>
              </a:extLst>
            </p:cNvPr>
            <p:cNvSpPr/>
            <p:nvPr/>
          </p:nvSpPr>
          <p:spPr>
            <a:xfrm>
              <a:off x="707182" y="2031742"/>
              <a:ext cx="4026867" cy="2513764"/>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rPr>
                <a:t>a) Viết đoạn văn về một ngày tết hoặc lễ hội ở địa phương em.</a:t>
              </a:r>
              <a:endParaRPr kumimoji="0" lang="en-US" sz="2400" b="0" i="0" u="none" strike="noStrike" kern="0" cap="none" spc="0" normalizeH="0" baseline="0" noProof="0">
                <a:ln>
                  <a:noFill/>
                </a:ln>
                <a:solidFill>
                  <a:schemeClr val="bg1"/>
                </a:solidFill>
                <a:effectLst/>
                <a:uLnTx/>
                <a:uFillTx/>
                <a:latin typeface="UTM Avo" panose="02040603050506020204" pitchFamily="18"/>
              </a:endParaRPr>
            </a:p>
          </p:txBody>
        </p:sp>
      </p:grpSp>
      <p:pic>
        <p:nvPicPr>
          <p:cNvPr id="21" name="Picture 6">
            <a:extLst>
              <a:ext uri="{FF2B5EF4-FFF2-40B4-BE49-F238E27FC236}">
                <a16:creationId xmlns="" xmlns:a16="http://schemas.microsoft.com/office/drawing/2014/main" id="{597E561C-91E5-262D-C238-3EBF3C9B5B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1611" y="4022530"/>
            <a:ext cx="3252691" cy="225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 xmlns:a16="http://schemas.microsoft.com/office/drawing/2014/main" id="{F7BAF261-7C4E-6C1C-C122-FC7A418D8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565" y="4022529"/>
            <a:ext cx="3135158" cy="2252433"/>
          </a:xfrm>
          <a:prstGeom prst="rect">
            <a:avLst/>
          </a:prstGeom>
        </p:spPr>
      </p:pic>
      <p:sp>
        <p:nvSpPr>
          <p:cNvPr id="23" name="TextBox 22">
            <a:extLst>
              <a:ext uri="{FF2B5EF4-FFF2-40B4-BE49-F238E27FC236}">
                <a16:creationId xmlns="" xmlns:a16="http://schemas.microsoft.com/office/drawing/2014/main" id="{ECDF1826-F98C-30C9-0995-32CBD66FDAA3}"/>
              </a:ext>
            </a:extLst>
          </p:cNvPr>
          <p:cNvSpPr txBox="1"/>
          <p:nvPr/>
        </p:nvSpPr>
        <p:spPr>
          <a:xfrm>
            <a:off x="5188868" y="6346956"/>
            <a:ext cx="2698175" cy="400110"/>
          </a:xfrm>
          <a:prstGeom prst="rect">
            <a:avLst/>
          </a:prstGeom>
          <a:noFill/>
        </p:spPr>
        <p:txBody>
          <a:bodyPr wrap="none" rtlCol="0">
            <a:spAutoFit/>
          </a:bodyPr>
          <a:lstStyle/>
          <a:p>
            <a:pPr defTabSz="609630"/>
            <a:r>
              <a:rPr lang="en-US" sz="2000" dirty="0" err="1">
                <a:solidFill>
                  <a:schemeClr val="bg1"/>
                </a:solidFill>
                <a:latin typeface="UTM Avo" panose="02040603050506020204" pitchFamily="18"/>
                <a:cs typeface="Arial" pitchFamily="34" charset="0"/>
              </a:rPr>
              <a:t>Lễ</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hội</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ở</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Tây</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Nguyên</a:t>
            </a:r>
            <a:endParaRPr lang="en-US" sz="2000" dirty="0">
              <a:solidFill>
                <a:schemeClr val="bg1"/>
              </a:solidFill>
              <a:latin typeface="UTM Avo" panose="02040603050506020204" pitchFamily="18"/>
              <a:cs typeface="Arial" pitchFamily="34" charset="0"/>
            </a:endParaRPr>
          </a:p>
        </p:txBody>
      </p:sp>
      <p:sp>
        <p:nvSpPr>
          <p:cNvPr id="24" name="TextBox 23">
            <a:extLst>
              <a:ext uri="{FF2B5EF4-FFF2-40B4-BE49-F238E27FC236}">
                <a16:creationId xmlns="" xmlns:a16="http://schemas.microsoft.com/office/drawing/2014/main" id="{1C83BDDB-2354-1A71-D263-331BA06B2C56}"/>
              </a:ext>
            </a:extLst>
          </p:cNvPr>
          <p:cNvSpPr txBox="1"/>
          <p:nvPr/>
        </p:nvSpPr>
        <p:spPr>
          <a:xfrm>
            <a:off x="8585914" y="6346956"/>
            <a:ext cx="2850460" cy="400110"/>
          </a:xfrm>
          <a:prstGeom prst="rect">
            <a:avLst/>
          </a:prstGeom>
          <a:noFill/>
        </p:spPr>
        <p:txBody>
          <a:bodyPr wrap="none" rtlCol="0">
            <a:spAutoFit/>
          </a:bodyPr>
          <a:lstStyle/>
          <a:p>
            <a:pPr defTabSz="609630"/>
            <a:r>
              <a:rPr lang="en-US" sz="2000" dirty="0" err="1">
                <a:solidFill>
                  <a:schemeClr val="bg1"/>
                </a:solidFill>
                <a:latin typeface="UTM Avo" panose="02040603050506020204" pitchFamily="18"/>
                <a:cs typeface="Arial" pitchFamily="34" charset="0"/>
              </a:rPr>
              <a:t>Tết</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của</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người</a:t>
            </a:r>
            <a:r>
              <a:rPr lang="en-US" sz="2000" dirty="0">
                <a:solidFill>
                  <a:schemeClr val="bg1"/>
                </a:solidFill>
                <a:latin typeface="UTM Avo" panose="02040603050506020204" pitchFamily="18"/>
                <a:cs typeface="Arial" pitchFamily="34" charset="0"/>
              </a:rPr>
              <a:t> </a:t>
            </a:r>
            <a:r>
              <a:rPr lang="en-US" sz="2000" dirty="0" err="1">
                <a:solidFill>
                  <a:schemeClr val="bg1"/>
                </a:solidFill>
                <a:latin typeface="UTM Avo" panose="02040603050506020204" pitchFamily="18"/>
                <a:cs typeface="Arial" pitchFamily="34" charset="0"/>
              </a:rPr>
              <a:t>Mường</a:t>
            </a:r>
            <a:endParaRPr lang="en-US" sz="2000" dirty="0">
              <a:solidFill>
                <a:schemeClr val="bg1"/>
              </a:solidFill>
              <a:latin typeface="UTM Avo" panose="02040603050506020204" pitchFamily="18"/>
              <a:cs typeface="Arial" pitchFamily="34" charset="0"/>
            </a:endParaRPr>
          </a:p>
        </p:txBody>
      </p:sp>
      <p:pic>
        <p:nvPicPr>
          <p:cNvPr id="25" name="Picture 4">
            <a:extLst>
              <a:ext uri="{FF2B5EF4-FFF2-40B4-BE49-F238E27FC236}">
                <a16:creationId xmlns="" xmlns:a16="http://schemas.microsoft.com/office/drawing/2014/main" id="{1557B038-2B2D-ED5A-200D-12BC72A6C7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71575" y="4451504"/>
            <a:ext cx="2320585" cy="2406496"/>
          </a:xfrm>
          <a:prstGeom prst="rect">
            <a:avLst/>
          </a:prstGeom>
        </p:spPr>
      </p:pic>
      <p:sp>
        <p:nvSpPr>
          <p:cNvPr id="26" name="Rectangle 12"/>
          <p:cNvSpPr>
            <a:spLocks noChangeArrowheads="1"/>
          </p:cNvSpPr>
          <p:nvPr/>
        </p:nvSpPr>
        <p:spPr bwMode="auto">
          <a:xfrm>
            <a:off x="2057400" y="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
        <p:nvSpPr>
          <p:cNvPr id="27" name="Rectangle 12"/>
          <p:cNvSpPr>
            <a:spLocks noChangeArrowheads="1"/>
          </p:cNvSpPr>
          <p:nvPr/>
        </p:nvSpPr>
        <p:spPr bwMode="auto">
          <a:xfrm>
            <a:off x="2320637" y="584775"/>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b="1" u="sng" kern="1200" dirty="0" smtClean="0">
                <a:solidFill>
                  <a:srgbClr val="262699"/>
                </a:solidFill>
                <a:latin typeface="Times New Roman" panose="02020603050405020304" pitchFamily="18" charset="0"/>
                <a:ea typeface="+mn-ea"/>
              </a:rPr>
              <a:t>Góc sáng tạo:</a:t>
            </a:r>
            <a:endParaRPr lang="vi-VN" altLang="en-US" b="1" u="sng" dirty="0">
              <a:solidFill>
                <a:srgbClr val="262699"/>
              </a:solidFill>
              <a:latin typeface="Times New Roman" panose="02020603050405020304" pitchFamily="18" charset="0"/>
            </a:endParaRPr>
          </a:p>
          <a:p>
            <a:pPr algn="ctr">
              <a:spcBef>
                <a:spcPct val="0"/>
              </a:spcBef>
              <a:buClrTx/>
              <a:buFontTx/>
              <a:buNone/>
            </a:pPr>
            <a:r>
              <a:rPr lang="vi-VN" altLang="en-US" b="1" kern="1200" dirty="0" smtClean="0">
                <a:solidFill>
                  <a:srgbClr val="FF0000"/>
                </a:solidFill>
                <a:latin typeface="Times New Roman" panose="02020603050405020304" pitchFamily="18" charset="0"/>
                <a:ea typeface="+mn-ea"/>
              </a:rPr>
              <a:t>NÉT ĐẸP TRĂM MIỀN</a:t>
            </a:r>
            <a:endParaRPr lang="en-US" altLang="en-US" b="1" kern="1200" dirty="0">
              <a:solidFill>
                <a:srgbClr val="FF0000"/>
              </a:solidFill>
              <a:latin typeface="Times New Roman" panose="02020603050405020304" pitchFamily="18" charset="0"/>
              <a:ea typeface="+mn-ea"/>
            </a:endParaRPr>
          </a:p>
        </p:txBody>
      </p:sp>
    </p:spTree>
    <p:extLst>
      <p:ext uri="{BB962C8B-B14F-4D97-AF65-F5344CB8AC3E}">
        <p14:creationId xmlns:p14="http://schemas.microsoft.com/office/powerpoint/2010/main" val="364259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36910724-618F-74D1-8E7F-CE35B9E6C754}"/>
              </a:ext>
            </a:extLst>
          </p:cNvPr>
          <p:cNvGrpSpPr/>
          <p:nvPr/>
        </p:nvGrpSpPr>
        <p:grpSpPr>
          <a:xfrm>
            <a:off x="805130" y="1790025"/>
            <a:ext cx="2653474" cy="556815"/>
            <a:chOff x="1035064" y="2166257"/>
            <a:chExt cx="3980211" cy="990600"/>
          </a:xfrm>
          <a:solidFill>
            <a:schemeClr val="accent2">
              <a:lumMod val="40000"/>
              <a:lumOff val="60000"/>
            </a:schemeClr>
          </a:solidFill>
        </p:grpSpPr>
        <p:sp>
          <p:nvSpPr>
            <p:cNvPr id="15" name="Pentagon 14">
              <a:extLst>
                <a:ext uri="{FF2B5EF4-FFF2-40B4-BE49-F238E27FC236}">
                  <a16:creationId xmlns="" xmlns:a16="http://schemas.microsoft.com/office/drawing/2014/main" id="{413F5741-1107-BF31-0D81-40170A671D27}"/>
                </a:ext>
              </a:extLst>
            </p:cNvPr>
            <p:cNvSpPr/>
            <p:nvPr/>
          </p:nvSpPr>
          <p:spPr>
            <a:xfrm>
              <a:off x="1035064" y="2166257"/>
              <a:ext cx="3980211" cy="990600"/>
            </a:xfrm>
            <a:prstGeom prst="homePlate">
              <a:avLst/>
            </a:prstGeom>
            <a:grp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solidFill>
                <a:effectLst/>
                <a:uLnTx/>
                <a:uFillTx/>
                <a:latin typeface="UTM Avo" panose="02040603050506020204" pitchFamily="18"/>
              </a:endParaRPr>
            </a:p>
          </p:txBody>
        </p:sp>
        <p:sp>
          <p:nvSpPr>
            <p:cNvPr id="16" name="Rectangle 15">
              <a:extLst>
                <a:ext uri="{FF2B5EF4-FFF2-40B4-BE49-F238E27FC236}">
                  <a16:creationId xmlns="" xmlns:a16="http://schemas.microsoft.com/office/drawing/2014/main" id="{324F44A4-7E9B-A2B3-AE9D-403FBBF685BB}"/>
                </a:ext>
              </a:extLst>
            </p:cNvPr>
            <p:cNvSpPr/>
            <p:nvPr/>
          </p:nvSpPr>
          <p:spPr>
            <a:xfrm>
              <a:off x="1143327" y="2263915"/>
              <a:ext cx="3227327" cy="692498"/>
            </a:xfrm>
            <a:prstGeom prst="rect">
              <a:avLst/>
            </a:prstGeom>
            <a:grpFill/>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r>
                <a:rPr kumimoji="0" lang="nl-NL" sz="2400" b="1" i="0" u="none" strike="noStrike" kern="0" cap="none" spc="0" normalizeH="0" baseline="0" noProof="0">
                  <a:ln>
                    <a:noFill/>
                  </a:ln>
                  <a:solidFill>
                    <a:schemeClr val="bg1"/>
                  </a:solidFill>
                  <a:effectLst/>
                  <a:uLnTx/>
                  <a:uFillTx/>
                  <a:latin typeface="UTM Avo" panose="02040603050506020204" pitchFamily="18"/>
                </a:rPr>
                <a:t>. </a:t>
              </a: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Luyện viết</a:t>
              </a:r>
              <a:endParaRPr kumimoji="0" lang="en-US" sz="2400" b="0"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pic>
        <p:nvPicPr>
          <p:cNvPr id="17" name="Picture 3">
            <a:extLst>
              <a:ext uri="{FF2B5EF4-FFF2-40B4-BE49-F238E27FC236}">
                <a16:creationId xmlns="" xmlns:a16="http://schemas.microsoft.com/office/drawing/2014/main" id="{C26866A2-9C7C-2FAD-FC06-DDA57237C1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
          <a:stretch/>
        </p:blipFill>
        <p:spPr bwMode="auto">
          <a:xfrm>
            <a:off x="4291106" y="-1128870"/>
            <a:ext cx="7578567" cy="760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a:extLst>
              <a:ext uri="{FF2B5EF4-FFF2-40B4-BE49-F238E27FC236}">
                <a16:creationId xmlns="" xmlns:a16="http://schemas.microsoft.com/office/drawing/2014/main" id="{718A959F-BEBA-B62D-787C-5D78CDCA4011}"/>
              </a:ext>
            </a:extLst>
          </p:cNvPr>
          <p:cNvGrpSpPr/>
          <p:nvPr/>
        </p:nvGrpSpPr>
        <p:grpSpPr>
          <a:xfrm>
            <a:off x="322327" y="2613172"/>
            <a:ext cx="3761577" cy="2130632"/>
            <a:chOff x="591789" y="1943101"/>
            <a:chExt cx="4414957" cy="3195947"/>
          </a:xfrm>
        </p:grpSpPr>
        <p:sp>
          <p:nvSpPr>
            <p:cNvPr id="19" name="Snip Single Corner Rectangle 18">
              <a:extLst>
                <a:ext uri="{FF2B5EF4-FFF2-40B4-BE49-F238E27FC236}">
                  <a16:creationId xmlns="" xmlns:a16="http://schemas.microsoft.com/office/drawing/2014/main" id="{82695822-AB13-FD72-8A10-8B5DAE3EA179}"/>
                </a:ext>
              </a:extLst>
            </p:cNvPr>
            <p:cNvSpPr/>
            <p:nvPr/>
          </p:nvSpPr>
          <p:spPr>
            <a:xfrm>
              <a:off x="591789" y="1943101"/>
              <a:ext cx="4414957" cy="3195947"/>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solidFill>
                <a:effectLst/>
                <a:uLnTx/>
                <a:uFillTx/>
                <a:latin typeface="UTM Avo" panose="02040603050506020204" pitchFamily="18"/>
              </a:endParaRPr>
            </a:p>
          </p:txBody>
        </p:sp>
        <p:sp>
          <p:nvSpPr>
            <p:cNvPr id="20" name="Rectangle 19">
              <a:extLst>
                <a:ext uri="{FF2B5EF4-FFF2-40B4-BE49-F238E27FC236}">
                  <a16:creationId xmlns="" xmlns:a16="http://schemas.microsoft.com/office/drawing/2014/main" id="{56FE0E25-7861-325B-760A-8C6E44C6CD03}"/>
                </a:ext>
              </a:extLst>
            </p:cNvPr>
            <p:cNvSpPr/>
            <p:nvPr/>
          </p:nvSpPr>
          <p:spPr>
            <a:xfrm>
              <a:off x="707182" y="2031742"/>
              <a:ext cx="4016925" cy="2542042"/>
            </a:xfrm>
            <a:prstGeom prst="rect">
              <a:avLst/>
            </a:prstGeom>
          </p:spPr>
          <p:txBody>
            <a:bodyPr wrap="square">
              <a:spAutoFit/>
            </a:bodyPr>
            <a:lstStyle/>
            <a:p>
              <a:pPr algn="just">
                <a:lnSpc>
                  <a:spcPct val="150000"/>
                </a:lnSpc>
              </a:pPr>
              <a:r>
                <a:rPr lang="vi-VN" sz="2400" dirty="0">
                  <a:solidFill>
                    <a:schemeClr val="bg1"/>
                  </a:solidFill>
                  <a:latin typeface="UTM Avo" panose="02040603050506020204" pitchFamily="18"/>
                </a:rPr>
                <a:t>b) Viết đoạn văn về trang phục của một dân tộc mà em biết.</a:t>
              </a:r>
              <a:endParaRPr lang="en-US" sz="2400" dirty="0">
                <a:solidFill>
                  <a:schemeClr val="bg1"/>
                </a:solidFill>
                <a:latin typeface="UTM Avo" panose="02040603050506020204" pitchFamily="18"/>
              </a:endParaRPr>
            </a:p>
          </p:txBody>
        </p:sp>
      </p:grpSp>
      <p:pic>
        <p:nvPicPr>
          <p:cNvPr id="25" name="Picture 4">
            <a:extLst>
              <a:ext uri="{FF2B5EF4-FFF2-40B4-BE49-F238E27FC236}">
                <a16:creationId xmlns="" xmlns:a16="http://schemas.microsoft.com/office/drawing/2014/main" id="{1557B038-2B2D-ED5A-200D-12BC72A6C7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71575" y="4451504"/>
            <a:ext cx="2320585" cy="2406496"/>
          </a:xfrm>
          <a:prstGeom prst="rect">
            <a:avLst/>
          </a:prstGeom>
        </p:spPr>
      </p:pic>
      <p:sp>
        <p:nvSpPr>
          <p:cNvPr id="2" name="TextBox 1">
            <a:extLst>
              <a:ext uri="{FF2B5EF4-FFF2-40B4-BE49-F238E27FC236}">
                <a16:creationId xmlns="" xmlns:a16="http://schemas.microsoft.com/office/drawing/2014/main" id="{1F547216-3BDF-D0CE-CA59-1AE3D433EB35}"/>
              </a:ext>
            </a:extLst>
          </p:cNvPr>
          <p:cNvSpPr txBox="1"/>
          <p:nvPr/>
        </p:nvSpPr>
        <p:spPr>
          <a:xfrm>
            <a:off x="3885587" y="6379054"/>
            <a:ext cx="4420826" cy="461665"/>
          </a:xfrm>
          <a:prstGeom prst="rect">
            <a:avLst/>
          </a:prstGeom>
          <a:noFill/>
        </p:spPr>
        <p:txBody>
          <a:bodyPr wrap="none" rtlCol="0">
            <a:spAutoFit/>
          </a:bodyPr>
          <a:lstStyle/>
          <a:p>
            <a:r>
              <a:rPr lang="en-US" sz="2400">
                <a:solidFill>
                  <a:schemeClr val="bg1"/>
                </a:solidFill>
                <a:latin typeface="UTM Avo" panose="02040603050506020204" pitchFamily="18"/>
                <a:cs typeface="Arial" pitchFamily="34" charset="0"/>
              </a:rPr>
              <a:t>Trang phục phụ nữ Vân Kiều</a:t>
            </a:r>
          </a:p>
        </p:txBody>
      </p:sp>
      <p:sp>
        <p:nvSpPr>
          <p:cNvPr id="3" name="TextBox 2">
            <a:extLst>
              <a:ext uri="{FF2B5EF4-FFF2-40B4-BE49-F238E27FC236}">
                <a16:creationId xmlns="" xmlns:a16="http://schemas.microsoft.com/office/drawing/2014/main" id="{E04B4AF4-2C84-505B-9B06-135B9CDD02B0}"/>
              </a:ext>
            </a:extLst>
          </p:cNvPr>
          <p:cNvSpPr txBox="1"/>
          <p:nvPr/>
        </p:nvSpPr>
        <p:spPr>
          <a:xfrm>
            <a:off x="8259577" y="6379054"/>
            <a:ext cx="3681842" cy="461665"/>
          </a:xfrm>
          <a:prstGeom prst="rect">
            <a:avLst/>
          </a:prstGeom>
          <a:noFill/>
        </p:spPr>
        <p:txBody>
          <a:bodyPr wrap="none" rtlCol="0">
            <a:spAutoFit/>
          </a:bodyPr>
          <a:lstStyle/>
          <a:p>
            <a:r>
              <a:rPr lang="en-US" sz="2400">
                <a:solidFill>
                  <a:schemeClr val="bg1"/>
                </a:solidFill>
                <a:latin typeface="UTM Avo" panose="02040603050506020204" pitchFamily="18"/>
                <a:cs typeface="Arial" pitchFamily="34" charset="0"/>
              </a:rPr>
              <a:t>Trang phục phụ nữ Thái</a:t>
            </a:r>
          </a:p>
        </p:txBody>
      </p:sp>
      <p:pic>
        <p:nvPicPr>
          <p:cNvPr id="4" name="Picture 3">
            <a:extLst>
              <a:ext uri="{FF2B5EF4-FFF2-40B4-BE49-F238E27FC236}">
                <a16:creationId xmlns="" xmlns:a16="http://schemas.microsoft.com/office/drawing/2014/main" id="{712EED9A-B833-9ADB-BFB0-CC1886FB92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8850" y="3816659"/>
            <a:ext cx="3113796" cy="256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 xmlns:a16="http://schemas.microsoft.com/office/drawing/2014/main" id="{9A8B3F77-3688-493A-5CA6-427AFBF4B5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9205" y="3816659"/>
            <a:ext cx="3242585" cy="25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2"/>
          <p:cNvSpPr>
            <a:spLocks noChangeArrowheads="1"/>
          </p:cNvSpPr>
          <p:nvPr/>
        </p:nvSpPr>
        <p:spPr bwMode="auto">
          <a:xfrm>
            <a:off x="2057400" y="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
        <p:nvSpPr>
          <p:cNvPr id="22" name="Rectangle 12"/>
          <p:cNvSpPr>
            <a:spLocks noChangeArrowheads="1"/>
          </p:cNvSpPr>
          <p:nvPr/>
        </p:nvSpPr>
        <p:spPr bwMode="auto">
          <a:xfrm>
            <a:off x="2320637" y="584775"/>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b="1" u="sng" kern="1200" dirty="0" smtClean="0">
                <a:solidFill>
                  <a:srgbClr val="262699"/>
                </a:solidFill>
                <a:latin typeface="Times New Roman" panose="02020603050405020304" pitchFamily="18" charset="0"/>
                <a:ea typeface="+mn-ea"/>
              </a:rPr>
              <a:t>Góc sáng tạo:</a:t>
            </a:r>
            <a:endParaRPr lang="vi-VN" altLang="en-US" b="1" u="sng" dirty="0">
              <a:solidFill>
                <a:srgbClr val="262699"/>
              </a:solidFill>
              <a:latin typeface="Times New Roman" panose="02020603050405020304" pitchFamily="18" charset="0"/>
            </a:endParaRPr>
          </a:p>
          <a:p>
            <a:pPr algn="ctr">
              <a:spcBef>
                <a:spcPct val="0"/>
              </a:spcBef>
              <a:buClrTx/>
              <a:buFontTx/>
              <a:buNone/>
            </a:pPr>
            <a:r>
              <a:rPr lang="vi-VN" altLang="en-US" b="1" kern="1200" dirty="0" smtClean="0">
                <a:solidFill>
                  <a:srgbClr val="FF0000"/>
                </a:solidFill>
                <a:latin typeface="Times New Roman" panose="02020603050405020304" pitchFamily="18" charset="0"/>
                <a:ea typeface="+mn-ea"/>
              </a:rPr>
              <a:t>NÉT ĐẸP TRĂM MIỀN</a:t>
            </a:r>
            <a:endParaRPr lang="en-US" altLang="en-US" b="1" kern="1200" dirty="0">
              <a:solidFill>
                <a:srgbClr val="FF0000"/>
              </a:solidFill>
              <a:latin typeface="Times New Roman" panose="02020603050405020304" pitchFamily="18" charset="0"/>
              <a:ea typeface="+mn-ea"/>
            </a:endParaRPr>
          </a:p>
        </p:txBody>
      </p:sp>
    </p:spTree>
    <p:extLst>
      <p:ext uri="{BB962C8B-B14F-4D97-AF65-F5344CB8AC3E}">
        <p14:creationId xmlns:p14="http://schemas.microsoft.com/office/powerpoint/2010/main" val="306450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 xmlns:a16="http://schemas.microsoft.com/office/drawing/2014/main" id="{9FD9FA7C-A8DA-3CF4-B758-B8BFBF69B91D}"/>
              </a:ext>
            </a:extLst>
          </p:cNvPr>
          <p:cNvSpPr/>
          <p:nvPr/>
        </p:nvSpPr>
        <p:spPr>
          <a:xfrm>
            <a:off x="555173" y="1689295"/>
            <a:ext cx="3212274" cy="660400"/>
          </a:xfrm>
          <a:prstGeom prst="roundRect">
            <a:avLst/>
          </a:prstGeom>
          <a:solidFill>
            <a:srgbClr val="F79646">
              <a:lumMod val="60000"/>
              <a:lumOff val="40000"/>
            </a:srgbClr>
          </a:solidFill>
          <a:ln w="25400" cap="flat" cmpd="sng" algn="ctr">
            <a:solidFill>
              <a:srgbClr val="F79646">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Quy trình thực hiện</a:t>
            </a:r>
          </a:p>
        </p:txBody>
      </p:sp>
      <p:pic>
        <p:nvPicPr>
          <p:cNvPr id="7" name="Picture 5">
            <a:extLst>
              <a:ext uri="{FF2B5EF4-FFF2-40B4-BE49-F238E27FC236}">
                <a16:creationId xmlns="" xmlns:a16="http://schemas.microsoft.com/office/drawing/2014/main" id="{42C4137B-2C55-7402-A038-247E96D55A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5642" y="2689560"/>
            <a:ext cx="3216906" cy="3637492"/>
          </a:xfrm>
          <a:prstGeom prst="rect">
            <a:avLst/>
          </a:prstGeom>
        </p:spPr>
      </p:pic>
      <p:pic>
        <p:nvPicPr>
          <p:cNvPr id="8" name="Picture 39">
            <a:extLst>
              <a:ext uri="{FF2B5EF4-FFF2-40B4-BE49-F238E27FC236}">
                <a16:creationId xmlns="" xmlns:a16="http://schemas.microsoft.com/office/drawing/2014/main" id="{A93D571C-E1E5-8FD4-EBE9-E5072D0BB4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02046" y="6313785"/>
            <a:ext cx="2218045" cy="544215"/>
          </a:xfrm>
          <a:prstGeom prst="rect">
            <a:avLst/>
          </a:prstGeom>
        </p:spPr>
      </p:pic>
      <p:pic>
        <p:nvPicPr>
          <p:cNvPr id="9" name="Picture 39">
            <a:extLst>
              <a:ext uri="{FF2B5EF4-FFF2-40B4-BE49-F238E27FC236}">
                <a16:creationId xmlns="" xmlns:a16="http://schemas.microsoft.com/office/drawing/2014/main" id="{128C6129-3A89-EEB4-A3C4-5F0531C2F84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74503" y="6313785"/>
            <a:ext cx="2218045" cy="544215"/>
          </a:xfrm>
          <a:prstGeom prst="rect">
            <a:avLst/>
          </a:prstGeom>
        </p:spPr>
      </p:pic>
      <p:pic>
        <p:nvPicPr>
          <p:cNvPr id="10" name="Picture 2">
            <a:extLst>
              <a:ext uri="{FF2B5EF4-FFF2-40B4-BE49-F238E27FC236}">
                <a16:creationId xmlns="" xmlns:a16="http://schemas.microsoft.com/office/drawing/2014/main" id="{A6B4C4BB-41D3-801D-14B6-3AAC8C0087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394692" y="621179"/>
            <a:ext cx="7421666" cy="742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2"/>
          <p:cNvSpPr>
            <a:spLocks noChangeArrowheads="1"/>
          </p:cNvSpPr>
          <p:nvPr/>
        </p:nvSpPr>
        <p:spPr bwMode="auto">
          <a:xfrm>
            <a:off x="2057400" y="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kern="1200" dirty="0">
                <a:solidFill>
                  <a:srgbClr val="262699"/>
                </a:solidFill>
                <a:latin typeface="Times New Roman" panose="02020603050405020304" pitchFamily="18" charset="0"/>
                <a:ea typeface="+mn-ea"/>
              </a:rPr>
              <a:t>Thứ </a:t>
            </a:r>
            <a:r>
              <a:rPr lang="vi-VN" altLang="en-US" dirty="0" smtClean="0">
                <a:solidFill>
                  <a:srgbClr val="262699"/>
                </a:solidFill>
                <a:latin typeface="Times New Roman" panose="02020603050405020304" pitchFamily="18" charset="0"/>
              </a:rPr>
              <a:t>năm</a:t>
            </a:r>
            <a:r>
              <a:rPr lang="vi-VN"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ngày </a:t>
            </a:r>
            <a:r>
              <a:rPr lang="en-US" altLang="en-US" kern="1200" dirty="0" smtClean="0">
                <a:solidFill>
                  <a:srgbClr val="262699"/>
                </a:solidFill>
                <a:latin typeface="Times New Roman" panose="02020603050405020304" pitchFamily="18" charset="0"/>
                <a:ea typeface="+mn-ea"/>
              </a:rPr>
              <a:t>14 </a:t>
            </a:r>
            <a:r>
              <a:rPr lang="vi-VN" altLang="en-US" kern="1200" dirty="0" smtClean="0">
                <a:solidFill>
                  <a:srgbClr val="262699"/>
                </a:solidFill>
                <a:latin typeface="Times New Roman" panose="02020603050405020304" pitchFamily="18" charset="0"/>
                <a:ea typeface="+mn-ea"/>
              </a:rPr>
              <a:t>tháng </a:t>
            </a:r>
            <a:r>
              <a:rPr lang="en-US" altLang="en-US" kern="1200" dirty="0">
                <a:solidFill>
                  <a:srgbClr val="262699"/>
                </a:solidFill>
                <a:latin typeface="Times New Roman" panose="02020603050405020304" pitchFamily="18" charset="0"/>
                <a:ea typeface="+mn-ea"/>
              </a:rPr>
              <a:t>3</a:t>
            </a:r>
            <a:r>
              <a:rPr lang="en-US" altLang="en-US" kern="1200" dirty="0" smtClean="0">
                <a:solidFill>
                  <a:srgbClr val="262699"/>
                </a:solidFill>
                <a:latin typeface="Times New Roman" panose="02020603050405020304" pitchFamily="18" charset="0"/>
                <a:ea typeface="+mn-ea"/>
              </a:rPr>
              <a:t> </a:t>
            </a:r>
            <a:r>
              <a:rPr lang="vi-VN" altLang="en-US" kern="1200" dirty="0">
                <a:solidFill>
                  <a:srgbClr val="262699"/>
                </a:solidFill>
                <a:latin typeface="Times New Roman" panose="02020603050405020304" pitchFamily="18" charset="0"/>
                <a:ea typeface="+mn-ea"/>
              </a:rPr>
              <a:t>năm 20</a:t>
            </a:r>
            <a:r>
              <a:rPr lang="en-US" altLang="en-US" kern="1200" dirty="0" smtClean="0">
                <a:solidFill>
                  <a:srgbClr val="262699"/>
                </a:solidFill>
                <a:latin typeface="Times New Roman" panose="02020603050405020304" pitchFamily="18" charset="0"/>
                <a:ea typeface="+mn-ea"/>
              </a:rPr>
              <a:t>24</a:t>
            </a:r>
            <a:endParaRPr lang="en-US" altLang="en-US" kern="1200" dirty="0">
              <a:solidFill>
                <a:srgbClr val="262699"/>
              </a:solidFill>
              <a:latin typeface="Times New Roman" panose="02020603050405020304" pitchFamily="18" charset="0"/>
              <a:ea typeface="+mn-ea"/>
            </a:endParaRPr>
          </a:p>
        </p:txBody>
      </p:sp>
      <p:sp>
        <p:nvSpPr>
          <p:cNvPr id="12" name="Rectangle 12"/>
          <p:cNvSpPr>
            <a:spLocks noChangeArrowheads="1"/>
          </p:cNvSpPr>
          <p:nvPr/>
        </p:nvSpPr>
        <p:spPr bwMode="auto">
          <a:xfrm>
            <a:off x="2320637" y="584775"/>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b="1" u="sng" kern="1200" dirty="0" smtClean="0">
                <a:solidFill>
                  <a:srgbClr val="262699"/>
                </a:solidFill>
                <a:latin typeface="Times New Roman" panose="02020603050405020304" pitchFamily="18" charset="0"/>
                <a:ea typeface="+mn-ea"/>
              </a:rPr>
              <a:t>Góc sáng tạo:</a:t>
            </a:r>
            <a:endParaRPr lang="vi-VN" altLang="en-US" b="1" u="sng" dirty="0">
              <a:solidFill>
                <a:srgbClr val="262699"/>
              </a:solidFill>
              <a:latin typeface="Times New Roman" panose="02020603050405020304" pitchFamily="18" charset="0"/>
            </a:endParaRPr>
          </a:p>
          <a:p>
            <a:pPr algn="ctr">
              <a:spcBef>
                <a:spcPct val="0"/>
              </a:spcBef>
              <a:buClrTx/>
              <a:buFontTx/>
              <a:buNone/>
            </a:pPr>
            <a:r>
              <a:rPr lang="vi-VN" altLang="en-US" b="1" kern="1200" dirty="0" smtClean="0">
                <a:solidFill>
                  <a:srgbClr val="FF0000"/>
                </a:solidFill>
                <a:latin typeface="Times New Roman" panose="02020603050405020304" pitchFamily="18" charset="0"/>
                <a:ea typeface="+mn-ea"/>
              </a:rPr>
              <a:t>NÉT ĐẸP TRĂM MIỀN</a:t>
            </a:r>
            <a:endParaRPr lang="en-US" altLang="en-US" b="1" kern="1200" dirty="0">
              <a:solidFill>
                <a:srgbClr val="FF0000"/>
              </a:solidFill>
              <a:latin typeface="Times New Roman" panose="02020603050405020304" pitchFamily="18" charset="0"/>
              <a:ea typeface="+mn-ea"/>
            </a:endParaRPr>
          </a:p>
        </p:txBody>
      </p:sp>
    </p:spTree>
    <p:extLst>
      <p:ext uri="{BB962C8B-B14F-4D97-AF65-F5344CB8AC3E}">
        <p14:creationId xmlns:p14="http://schemas.microsoft.com/office/powerpoint/2010/main" val="129213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TotalTime>
  <Words>770</Words>
  <Application>Microsoft Office PowerPoint</Application>
  <PresentationFormat>Custom</PresentationFormat>
  <Paragraphs>92</Paragraphs>
  <Slides>18</Slides>
  <Notes>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18</vt:i4>
      </vt:variant>
    </vt:vector>
  </HeadingPairs>
  <TitlesOfParts>
    <vt:vector size="31" baseType="lpstr">
      <vt:lpstr>Arial</vt:lpstr>
      <vt:lpstr>Calibri Light</vt:lpstr>
      <vt:lpstr>等线 Light</vt:lpstr>
      <vt:lpstr>宋体</vt:lpstr>
      <vt:lpstr>等线</vt:lpstr>
      <vt:lpstr>UTM Avo</vt:lpstr>
      <vt:lpstr>Times New Roman</vt:lpstr>
      <vt:lpstr>Calibri</vt:lpstr>
      <vt:lpstr>Office Theme</vt:lpstr>
      <vt:lpstr>2_Office Theme</vt:lpstr>
      <vt:lpstr>1_Office Theme</vt:lpstr>
      <vt:lpstr>www.jpppt.com</vt:lpstr>
      <vt:lpstr>4_Office Theme</vt:lpstr>
      <vt:lpstr>LỚP 3B</vt:lpstr>
      <vt:lpstr>Tuần 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MY THICH</cp:lastModifiedBy>
  <cp:revision>23</cp:revision>
  <dcterms:created xsi:type="dcterms:W3CDTF">2023-10-19T01:39:18Z</dcterms:created>
  <dcterms:modified xsi:type="dcterms:W3CDTF">2024-03-12T14:44:53Z</dcterms:modified>
</cp:coreProperties>
</file>