
<file path=[Content_Types].xml><?xml version="1.0" encoding="utf-8"?>
<Types xmlns="http://schemas.openxmlformats.org/package/2006/content-types">
  <Default Extension="png" ContentType="image/png"/>
  <Default Extension="mp3" ContentType="audio/unknown"/>
  <Default Extension="wma" ContentType="audio/x-ms-wma"/>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2.wav" ContentType="audio/wav"/>
  <Override PartName="/ppt/media/audio3.wav" ContentType="audio/wav"/>
  <Override PartName="/ppt/media/audio4.wav" ContentType="audio/wav"/>
  <Override PartName="/ppt/media/audio5.wav" ContentType="audio/wav"/>
  <Override PartName="/ppt/media/image29.jpg" ContentType="image/png"/>
  <Override PartName="/ppt/media/image35.jpg" ContentType="image/png"/>
  <Override PartName="/ppt/media/media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68" r:id="rId2"/>
    <p:sldId id="269" r:id="rId3"/>
    <p:sldId id="297" r:id="rId4"/>
    <p:sldId id="298" r:id="rId5"/>
    <p:sldId id="299" r:id="rId6"/>
    <p:sldId id="300" r:id="rId7"/>
    <p:sldId id="318" r:id="rId8"/>
    <p:sldId id="302" r:id="rId9"/>
    <p:sldId id="303" r:id="rId10"/>
    <p:sldId id="285" r:id="rId11"/>
    <p:sldId id="270" r:id="rId12"/>
    <p:sldId id="267" r:id="rId13"/>
    <p:sldId id="304" r:id="rId14"/>
    <p:sldId id="305" r:id="rId15"/>
    <p:sldId id="306" r:id="rId16"/>
    <p:sldId id="307" r:id="rId17"/>
    <p:sldId id="271" r:id="rId18"/>
    <p:sldId id="310" r:id="rId19"/>
    <p:sldId id="290" r:id="rId20"/>
    <p:sldId id="308" r:id="rId21"/>
    <p:sldId id="275" r:id="rId22"/>
    <p:sldId id="325" r:id="rId23"/>
    <p:sldId id="319" r:id="rId24"/>
    <p:sldId id="320" r:id="rId25"/>
    <p:sldId id="323" r:id="rId26"/>
    <p:sldId id="324" r:id="rId27"/>
    <p:sldId id="256" r:id="rId28"/>
    <p:sldId id="276" r:id="rId29"/>
    <p:sldId id="291" r:id="rId30"/>
  </p:sldIdLst>
  <p:sldSz cx="12192000" cy="6858000"/>
  <p:notesSz cx="6858000" cy="9144000"/>
  <p:embeddedFontLst>
    <p:embeddedFont>
      <p:font typeface="Calibri Light" pitchFamily="34" charset="0"/>
      <p:regular r:id="rId31"/>
      <p:italic r:id="rId32"/>
    </p:embeddedFont>
    <p:embeddedFont>
      <p:font typeface="Calibri" pitchFamily="34" charset="0"/>
      <p:regular r:id="rId33"/>
      <p:bold r:id="rId34"/>
      <p:italic r:id="rId35"/>
      <p:boldItalic r:id="rId36"/>
    </p:embeddedFont>
    <p:embeddedFont>
      <p:font typeface="Segoe Print" pitchFamily="2" charset="0"/>
      <p:regular r:id="rId37"/>
      <p:bold r:id="rId38"/>
    </p:embeddedFont>
    <p:embeddedFont>
      <p:font typeface="Tahoma" pitchFamily="34" charset="0"/>
      <p:regular r:id="rId39"/>
      <p:bold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9966FF"/>
    <a:srgbClr val="DAC2EC"/>
    <a:srgbClr val="9900FF"/>
    <a:srgbClr val="660066"/>
    <a:srgbClr val="9900CC"/>
    <a:srgbClr val="D5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782" y="-2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80726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2970217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2785134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2920687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pPr/>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248269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FF1FC-8BB6-4DBB-9940-F696B5579502}"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18521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AFF1FC-8BB6-4DBB-9940-F696B5579502}" type="datetimeFigureOut">
              <a:rPr lang="en-US" smtClean="0"/>
              <a:pPr/>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5251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AFF1FC-8BB6-4DBB-9940-F696B5579502}" type="datetimeFigureOut">
              <a:rPr lang="en-US" smtClean="0"/>
              <a:pPr/>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12798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pPr/>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3106618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319263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pPr/>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pPr/>
              <a:t>‹#›</a:t>
            </a:fld>
            <a:endParaRPr lang="en-US"/>
          </a:p>
        </p:txBody>
      </p:sp>
    </p:spTree>
    <p:extLst>
      <p:ext uri="{BB962C8B-B14F-4D97-AF65-F5344CB8AC3E}">
        <p14:creationId xmlns:p14="http://schemas.microsoft.com/office/powerpoint/2010/main" val="217314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pPr/>
              <a:t>3/13/2023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pPr/>
              <a:t>‹#›</a:t>
            </a:fld>
            <a:endParaRPr lang="en-US"/>
          </a:p>
        </p:txBody>
      </p:sp>
    </p:spTree>
    <p:extLst>
      <p:ext uri="{BB962C8B-B14F-4D97-AF65-F5344CB8AC3E}">
        <p14:creationId xmlns:p14="http://schemas.microsoft.com/office/powerpoint/2010/main" val="2142300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28.jpg"/><Relationship Id="rId7" Type="http://schemas.openxmlformats.org/officeDocument/2006/relationships/image" Target="../media/image33.jp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40.png"/><Relationship Id="rId5" Type="http://schemas.openxmlformats.org/officeDocument/2006/relationships/image" Target="../media/image34.jpg"/><Relationship Id="rId10" Type="http://schemas.openxmlformats.org/officeDocument/2006/relationships/image" Target="../media/image32.jpg"/><Relationship Id="rId4" Type="http://schemas.openxmlformats.org/officeDocument/2006/relationships/image" Target="../media/image39.jpeg"/><Relationship Id="rId9"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4.png"/><Relationship Id="rId12" Type="http://schemas.openxmlformats.org/officeDocument/2006/relationships/image" Target="../media/image49.png"/><Relationship Id="rId2" Type="http://schemas.microsoft.com/office/2007/relationships/media" Target="../media/media4.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audio" Target="../media/audio6.wav"/><Relationship Id="rId9" Type="http://schemas.openxmlformats.org/officeDocument/2006/relationships/image" Target="../media/image46.png"/><Relationship Id="rId14" Type="http://schemas.openxmlformats.org/officeDocument/2006/relationships/audio" Target="../media/audio6.wav"/></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0.png"/><Relationship Id="rId3" Type="http://schemas.microsoft.com/office/2007/relationships/media" Target="../media/media6.mp3"/><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3.png"/><Relationship Id="rId11" Type="http://schemas.openxmlformats.org/officeDocument/2006/relationships/image" Target="../media/image57.png"/><Relationship Id="rId5" Type="http://schemas.openxmlformats.org/officeDocument/2006/relationships/slideLayout" Target="../slideLayouts/slideLayout2.xml"/><Relationship Id="rId10" Type="http://schemas.openxmlformats.org/officeDocument/2006/relationships/image" Target="../media/image56.png"/><Relationship Id="rId4" Type="http://schemas.openxmlformats.org/officeDocument/2006/relationships/audio" Target="../media/media6.mp3"/><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0.png"/><Relationship Id="rId3" Type="http://schemas.microsoft.com/office/2007/relationships/media" Target="../media/media6.mp3"/><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3.png"/><Relationship Id="rId11" Type="http://schemas.openxmlformats.org/officeDocument/2006/relationships/image" Target="../media/image57.png"/><Relationship Id="rId5" Type="http://schemas.openxmlformats.org/officeDocument/2006/relationships/slideLayout" Target="../slideLayouts/slideLayout2.xml"/><Relationship Id="rId10" Type="http://schemas.openxmlformats.org/officeDocument/2006/relationships/image" Target="../media/image56.png"/><Relationship Id="rId4" Type="http://schemas.openxmlformats.org/officeDocument/2006/relationships/audio" Target="../media/media6.mp3"/><Relationship Id="rId9" Type="http://schemas.openxmlformats.org/officeDocument/2006/relationships/image" Target="../media/image59.png"/><Relationship Id="rId14" Type="http://schemas.openxmlformats.org/officeDocument/2006/relationships/image" Target="../media/image28.jp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1.wdp"/><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0.png"/><Relationship Id="rId18" Type="http://schemas.openxmlformats.org/officeDocument/2006/relationships/slide" Target="slide6.xml"/><Relationship Id="rId3" Type="http://schemas.openxmlformats.org/officeDocument/2006/relationships/slideLayout" Target="../slideLayouts/slideLayout2.xml"/><Relationship Id="rId21" Type="http://schemas.openxmlformats.org/officeDocument/2006/relationships/image" Target="../media/image14.png"/><Relationship Id="rId7" Type="http://schemas.openxmlformats.org/officeDocument/2006/relationships/image" Target="../media/image5.gif"/><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audio" Target="../media/media1.wma"/><Relationship Id="rId16" Type="http://schemas.openxmlformats.org/officeDocument/2006/relationships/slide" Target="slide5.xml"/><Relationship Id="rId20"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4.gif"/><Relationship Id="rId11" Type="http://schemas.openxmlformats.org/officeDocument/2006/relationships/slide" Target="slide8.xml"/><Relationship Id="rId24" Type="http://schemas.openxmlformats.org/officeDocument/2006/relationships/image" Target="../media/image16.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slide" Target="slide9.xml"/><Relationship Id="rId10" Type="http://schemas.openxmlformats.org/officeDocument/2006/relationships/image" Target="../media/image8.gif"/><Relationship Id="rId19"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slide" Target="slide4.xml"/><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slide" Target="slide3.xml"/><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20.png"/><Relationship Id="rId5" Type="http://schemas.openxmlformats.org/officeDocument/2006/relationships/audio" Target="../media/audio4.wav"/><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slide" Target="slide3.xml"/><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5.wav"/><Relationship Id="rId10"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20.png"/><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slide" Target="slide3.xml"/><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5.wav"/><Relationship Id="rId10"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slide" Target="slide3.xml"/><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5.wav"/><Relationship Id="rId10" Type="http://schemas.openxmlformats.org/officeDocument/2006/relationships/image" Target="../media/image21.png"/><Relationship Id="rId4" Type="http://schemas.openxmlformats.org/officeDocument/2006/relationships/audio" Target="../media/audio4.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slide" Target="slide3.xml"/><Relationship Id="rId12"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audio" Target="../media/audio5.wav"/><Relationship Id="rId10"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slide" Target="slide3.xml"/><Relationship Id="rId12"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audio" Target="../media/audio5.wav"/><Relationship Id="rId10"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a:stretch>
            <a:fillRect/>
          </a:stretch>
        </p:blipFill>
        <p:spPr>
          <a:xfrm rot="-5400000">
            <a:off x="5400551" y="953566"/>
            <a:ext cx="7761656" cy="5821243"/>
          </a:xfrm>
          <a:prstGeom prst="rect">
            <a:avLst/>
          </a:prstGeom>
        </p:spPr>
      </p:pic>
      <p:pic>
        <p:nvPicPr>
          <p:cNvPr id="5" name="Picture 3"/>
          <p:cNvPicPr>
            <a:picLocks noChangeAspect="1"/>
          </p:cNvPicPr>
          <p:nvPr/>
        </p:nvPicPr>
        <p:blipFill>
          <a:blip r:embed="rId2"/>
          <a:srcRect/>
          <a:stretch>
            <a:fillRect/>
          </a:stretch>
        </p:blipFill>
        <p:spPr>
          <a:xfrm rot="5400000">
            <a:off x="-816953" y="2227931"/>
            <a:ext cx="5291507" cy="3968631"/>
          </a:xfrm>
          <a:prstGeom prst="rect">
            <a:avLst/>
          </a:prstGeom>
        </p:spPr>
      </p:pic>
      <p:sp>
        <p:nvSpPr>
          <p:cNvPr id="6" name="Google Shape;1190;p38"/>
          <p:cNvSpPr txBox="1">
            <a:spLocks/>
          </p:cNvSpPr>
          <p:nvPr/>
        </p:nvSpPr>
        <p:spPr>
          <a:xfrm>
            <a:off x="2562226" y="4302131"/>
            <a:ext cx="6452470" cy="1365049"/>
          </a:xfrm>
          <a:prstGeom prst="rect">
            <a:avLst/>
          </a:prstGeom>
        </p:spPr>
        <p:txBody>
          <a:bodyPr spcFirstLastPara="1" vert="horz" wrap="square" lIns="44499" tIns="44499" rIns="44499" bIns="44499" rtlCol="0" anchor="ctr" anchorCtr="0">
            <a:noAutofit/>
          </a:bodyPr>
          <a:lstStyle/>
          <a:p>
            <a:pPr algn="ctr" defTabSz="356598">
              <a:spcBef>
                <a:spcPct val="0"/>
              </a:spcBef>
              <a:defRPr/>
            </a:pPr>
            <a:r>
              <a:rPr lang="en-US" sz="3200" b="1" dirty="0">
                <a:solidFill>
                  <a:srgbClr val="00B0F0"/>
                </a:solidFill>
                <a:latin typeface="Times New Roman" pitchFamily="18" charset="0"/>
                <a:ea typeface="+mj-ea"/>
                <a:cs typeface="Times New Roman" pitchFamily="18" charset="0"/>
              </a:rPr>
              <a:t>MÔN: TIN HỌC VÀ CÔNG NGHỆ (CÔNG NGHỆ)</a:t>
            </a:r>
          </a:p>
          <a:p>
            <a:pPr algn="ctr" defTabSz="356598">
              <a:spcBef>
                <a:spcPct val="0"/>
              </a:spcBef>
              <a:defRPr/>
            </a:pPr>
            <a:r>
              <a:rPr lang="en-US" sz="3200" b="1" dirty="0">
                <a:solidFill>
                  <a:srgbClr val="00B0F0"/>
                </a:solidFill>
                <a:latin typeface="Times New Roman" pitchFamily="18" charset="0"/>
                <a:ea typeface="+mj-ea"/>
                <a:cs typeface="Times New Roman" pitchFamily="18" charset="0"/>
              </a:rPr>
              <a:t>LỚP: </a:t>
            </a:r>
            <a:r>
              <a:rPr lang="en-US" sz="3200" b="1" dirty="0" smtClean="0">
                <a:solidFill>
                  <a:srgbClr val="00B0F0"/>
                </a:solidFill>
                <a:latin typeface="Times New Roman" pitchFamily="18" charset="0"/>
                <a:ea typeface="+mj-ea"/>
                <a:cs typeface="Times New Roman" pitchFamily="18" charset="0"/>
              </a:rPr>
              <a:t>3</a:t>
            </a:r>
            <a:endParaRPr lang="en-US" sz="3200" b="1" dirty="0">
              <a:solidFill>
                <a:srgbClr val="00B0F0"/>
              </a:solidFill>
              <a:latin typeface="Times New Roman" pitchFamily="18" charset="0"/>
              <a:ea typeface="+mj-ea"/>
              <a:cs typeface="Times New Roman" pitchFamily="18" charset="0"/>
            </a:endParaRPr>
          </a:p>
        </p:txBody>
      </p:sp>
      <p:sp>
        <p:nvSpPr>
          <p:cNvPr id="7" name="Google Shape;1190;p38"/>
          <p:cNvSpPr txBox="1">
            <a:spLocks/>
          </p:cNvSpPr>
          <p:nvPr/>
        </p:nvSpPr>
        <p:spPr>
          <a:xfrm>
            <a:off x="1336795" y="292102"/>
            <a:ext cx="10067924" cy="800100"/>
          </a:xfrm>
          <a:prstGeom prst="rect">
            <a:avLst/>
          </a:prstGeom>
        </p:spPr>
        <p:txBody>
          <a:bodyPr spcFirstLastPara="1" vert="horz" wrap="square" lIns="44499" tIns="44499" rIns="44499" bIns="44499" rtlCol="0" anchor="ctr" anchorCtr="0">
            <a:noAutofit/>
          </a:bodyPr>
          <a:lstStyle/>
          <a:p>
            <a:pPr algn="ctr" defTabSz="356598">
              <a:spcBef>
                <a:spcPct val="0"/>
              </a:spcBef>
              <a:defRPr/>
            </a:pPr>
            <a:r>
              <a:rPr lang="en-US" sz="3200" dirty="0">
                <a:solidFill>
                  <a:srgbClr val="0070C0"/>
                </a:solidFill>
                <a:latin typeface="Times New Roman" pitchFamily="18" charset="0"/>
                <a:ea typeface="+mj-ea"/>
                <a:cs typeface="Times New Roman" pitchFamily="18" charset="0"/>
              </a:rPr>
              <a:t>PHÒNG GD&amp;ĐT QUY NHƠN</a:t>
            </a:r>
          </a:p>
          <a:p>
            <a:pPr algn="ctr" defTabSz="356598">
              <a:spcBef>
                <a:spcPct val="0"/>
              </a:spcBef>
              <a:defRPr/>
            </a:pPr>
            <a:r>
              <a:rPr lang="en-US" sz="3200" b="1" dirty="0">
                <a:solidFill>
                  <a:srgbClr val="0070C0"/>
                </a:solidFill>
                <a:latin typeface="Times New Roman" pitchFamily="18" charset="0"/>
                <a:ea typeface="+mj-ea"/>
                <a:cs typeface="Times New Roman" pitchFamily="18" charset="0"/>
              </a:rPr>
              <a:t>TRƯỜNG TH </a:t>
            </a:r>
            <a:r>
              <a:rPr lang="vi-VN" sz="3200" b="1" dirty="0" smtClean="0">
                <a:solidFill>
                  <a:srgbClr val="0070C0"/>
                </a:solidFill>
                <a:latin typeface="Times New Roman" pitchFamily="18" charset="0"/>
                <a:ea typeface="+mj-ea"/>
                <a:cs typeface="Times New Roman" pitchFamily="18" charset="0"/>
              </a:rPr>
              <a:t>HẢI CẢNG</a:t>
            </a:r>
            <a:endParaRPr lang="en-US" sz="3200" b="1" dirty="0">
              <a:solidFill>
                <a:srgbClr val="0070C0"/>
              </a:solidFill>
              <a:latin typeface="Times New Roman" pitchFamily="18" charset="0"/>
              <a:ea typeface="+mj-ea"/>
              <a:cs typeface="Times New Roman" pitchFamily="18" charset="0"/>
            </a:endParaRPr>
          </a:p>
        </p:txBody>
      </p:sp>
      <p:cxnSp>
        <p:nvCxnSpPr>
          <p:cNvPr id="8" name="Straight Connector 7"/>
          <p:cNvCxnSpPr/>
          <p:nvPr/>
        </p:nvCxnSpPr>
        <p:spPr>
          <a:xfrm>
            <a:off x="5870914" y="1242486"/>
            <a:ext cx="1419225" cy="105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85776" y="2006605"/>
            <a:ext cx="11277600" cy="1708160"/>
          </a:xfrm>
          <a:prstGeom prst="rect">
            <a:avLst/>
          </a:prstGeom>
          <a:noFill/>
        </p:spPr>
        <p:txBody>
          <a:bodyPr wrap="square" lIns="45720" tIns="22860" rIns="45720" bIns="228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CHÀO MỪNG QUÝ THẦY CÔ </a:t>
            </a:r>
          </a:p>
          <a:p>
            <a:pPr algn="ctr"/>
            <a:r>
              <a:rPr lang="en-US" sz="5400" b="1" spc="5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VỀ DỰ GIỜ TIẾT HỌC HÔM NAY</a:t>
            </a:r>
            <a:endParaRPr lang="en-US" sz="54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4358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C2EC"/>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790575" y="203200"/>
            <a:ext cx="10448925" cy="1473200"/>
          </a:xfrm>
          <a:prstGeom prst="rect">
            <a:avLst/>
          </a:prstGeom>
          <a:solidFill>
            <a:srgbClr val="DAC2EC"/>
          </a:solidFill>
        </p:spPr>
        <p:txBody>
          <a:bodyPr>
            <a:noAutofit/>
          </a:bodyPr>
          <a:lstStyle/>
          <a:p>
            <a:pPr algn="ctr">
              <a:lnSpc>
                <a:spcPct val="100000"/>
              </a:lnSpc>
              <a:spcBef>
                <a:spcPts val="0"/>
              </a:spcBef>
              <a:defRPr/>
            </a:pPr>
            <a:r>
              <a:rPr lang="en-US" sz="3200" kern="0" dirty="0" err="1">
                <a:solidFill>
                  <a:srgbClr val="002060"/>
                </a:solidFill>
                <a:latin typeface="Times New Roman" pitchFamily="18" charset="0"/>
                <a:ea typeface="Tahoma" pitchFamily="34" charset="0"/>
                <a:cs typeface="Times New Roman" pitchFamily="18" charset="0"/>
              </a:rPr>
              <a:t>Thứ</a:t>
            </a:r>
            <a:r>
              <a:rPr lang="en-US" sz="3200" kern="0" dirty="0">
                <a:solidFill>
                  <a:srgbClr val="002060"/>
                </a:solidFill>
                <a:latin typeface="Times New Roman" pitchFamily="18" charset="0"/>
                <a:ea typeface="Tahoma" pitchFamily="34" charset="0"/>
                <a:cs typeface="Times New Roman" pitchFamily="18" charset="0"/>
              </a:rPr>
              <a:t> </a:t>
            </a:r>
            <a:r>
              <a:rPr lang="vi-VN" sz="3200" kern="0" dirty="0">
                <a:solidFill>
                  <a:srgbClr val="002060"/>
                </a:solidFill>
                <a:latin typeface="Times New Roman" pitchFamily="18" charset="0"/>
                <a:ea typeface="Tahoma" pitchFamily="34" charset="0"/>
                <a:cs typeface="Times New Roman" pitchFamily="18" charset="0"/>
              </a:rPr>
              <a:t>năm</a:t>
            </a:r>
            <a:r>
              <a:rPr lang="en-US" sz="3200" kern="0" dirty="0" smtClean="0">
                <a:solidFill>
                  <a:srgbClr val="002060"/>
                </a:solidFill>
                <a:latin typeface="Times New Roman" pitchFamily="18" charset="0"/>
                <a:ea typeface="Tahoma" pitchFamily="34" charset="0"/>
                <a:cs typeface="Times New Roman" pitchFamily="18" charset="0"/>
              </a:rPr>
              <a:t> </a:t>
            </a:r>
            <a:r>
              <a:rPr lang="en-US" sz="3200" kern="0" dirty="0" err="1">
                <a:solidFill>
                  <a:srgbClr val="002060"/>
                </a:solidFill>
                <a:latin typeface="Times New Roman" pitchFamily="18" charset="0"/>
                <a:ea typeface="Tahoma" pitchFamily="34" charset="0"/>
                <a:cs typeface="Times New Roman" pitchFamily="18" charset="0"/>
              </a:rPr>
              <a:t>ngày</a:t>
            </a:r>
            <a:r>
              <a:rPr lang="en-US" sz="3200" kern="0" dirty="0">
                <a:solidFill>
                  <a:srgbClr val="002060"/>
                </a:solidFill>
                <a:latin typeface="Times New Roman" pitchFamily="18" charset="0"/>
                <a:ea typeface="Tahoma" pitchFamily="34" charset="0"/>
                <a:cs typeface="Times New Roman" pitchFamily="18" charset="0"/>
              </a:rPr>
              <a:t> </a:t>
            </a:r>
            <a:r>
              <a:rPr lang="en-US" sz="3200" kern="0" dirty="0" smtClean="0">
                <a:solidFill>
                  <a:srgbClr val="002060"/>
                </a:solidFill>
                <a:latin typeface="Times New Roman" pitchFamily="18" charset="0"/>
                <a:ea typeface="Tahoma" pitchFamily="34" charset="0"/>
                <a:cs typeface="Times New Roman" pitchFamily="18" charset="0"/>
              </a:rPr>
              <a:t>16 </a:t>
            </a:r>
            <a:r>
              <a:rPr lang="en-US" sz="3200" kern="0" dirty="0" err="1">
                <a:solidFill>
                  <a:srgbClr val="002060"/>
                </a:solidFill>
                <a:latin typeface="Times New Roman" pitchFamily="18" charset="0"/>
                <a:ea typeface="Tahoma" pitchFamily="34" charset="0"/>
                <a:cs typeface="Times New Roman" pitchFamily="18" charset="0"/>
              </a:rPr>
              <a:t>tháng</a:t>
            </a:r>
            <a:r>
              <a:rPr lang="en-US" sz="3200" kern="0" dirty="0">
                <a:solidFill>
                  <a:srgbClr val="002060"/>
                </a:solidFill>
                <a:latin typeface="Times New Roman" pitchFamily="18" charset="0"/>
                <a:ea typeface="Tahoma" pitchFamily="34" charset="0"/>
                <a:cs typeface="Times New Roman" pitchFamily="18" charset="0"/>
              </a:rPr>
              <a:t> 3 </a:t>
            </a:r>
            <a:r>
              <a:rPr lang="en-US" sz="3200" kern="0" dirty="0" err="1">
                <a:solidFill>
                  <a:srgbClr val="002060"/>
                </a:solidFill>
                <a:latin typeface="Times New Roman" pitchFamily="18" charset="0"/>
                <a:ea typeface="Tahoma" pitchFamily="34" charset="0"/>
                <a:cs typeface="Times New Roman" pitchFamily="18" charset="0"/>
              </a:rPr>
              <a:t>năm</a:t>
            </a:r>
            <a:r>
              <a:rPr lang="en-US" sz="3200" kern="0" dirty="0">
                <a:solidFill>
                  <a:srgbClr val="002060"/>
                </a:solidFill>
                <a:latin typeface="Times New Roman" pitchFamily="18" charset="0"/>
                <a:ea typeface="Tahoma" pitchFamily="34" charset="0"/>
                <a:cs typeface="Times New Roman" pitchFamily="18" charset="0"/>
              </a:rPr>
              <a:t> 2023</a:t>
            </a:r>
            <a:br>
              <a:rPr lang="en-US" sz="3200" kern="0" dirty="0">
                <a:solidFill>
                  <a:srgbClr val="002060"/>
                </a:solidFill>
                <a:latin typeface="Times New Roman" pitchFamily="18" charset="0"/>
                <a:ea typeface="Tahoma" pitchFamily="34" charset="0"/>
                <a:cs typeface="Times New Roman" pitchFamily="18" charset="0"/>
              </a:rPr>
            </a:br>
            <a:r>
              <a:rPr lang="en-US" sz="3200" u="sng" kern="0" dirty="0" err="1">
                <a:solidFill>
                  <a:srgbClr val="002060"/>
                </a:solidFill>
                <a:latin typeface="Times New Roman" pitchFamily="18" charset="0"/>
                <a:ea typeface="Tahoma" pitchFamily="34" charset="0"/>
                <a:cs typeface="Times New Roman" pitchFamily="18" charset="0"/>
              </a:rPr>
              <a:t>Công</a:t>
            </a:r>
            <a:r>
              <a:rPr lang="en-US" sz="3200" u="sng" kern="0" dirty="0">
                <a:solidFill>
                  <a:srgbClr val="002060"/>
                </a:solidFill>
                <a:latin typeface="Times New Roman" pitchFamily="18" charset="0"/>
                <a:ea typeface="Tahoma" pitchFamily="34" charset="0"/>
                <a:cs typeface="Times New Roman" pitchFamily="18" charset="0"/>
              </a:rPr>
              <a:t> </a:t>
            </a:r>
            <a:r>
              <a:rPr lang="en-US" sz="3200" u="sng" kern="0" dirty="0" err="1" smtClean="0">
                <a:solidFill>
                  <a:srgbClr val="002060"/>
                </a:solidFill>
                <a:latin typeface="Times New Roman" pitchFamily="18" charset="0"/>
                <a:ea typeface="Tahoma" pitchFamily="34" charset="0"/>
                <a:cs typeface="Times New Roman" pitchFamily="18" charset="0"/>
              </a:rPr>
              <a:t>nghệ</a:t>
            </a:r>
            <a:endParaRPr lang="en-US" sz="3200" kern="0" dirty="0">
              <a:solidFill>
                <a:srgbClr val="002060"/>
              </a:solidFill>
              <a:latin typeface="Times New Roman" pitchFamily="18" charset="0"/>
              <a:ea typeface="Tahoma" pitchFamily="34" charset="0"/>
              <a:cs typeface="Times New Roman" pitchFamily="18" charset="0"/>
            </a:endParaRPr>
          </a:p>
        </p:txBody>
      </p:sp>
      <p:pic>
        <p:nvPicPr>
          <p:cNvPr id="4" name="Picture 2"/>
          <p:cNvPicPr>
            <a:picLocks noChangeAspect="1"/>
          </p:cNvPicPr>
          <p:nvPr/>
        </p:nvPicPr>
        <p:blipFill>
          <a:blip r:embed="rId2"/>
          <a:srcRect/>
          <a:stretch>
            <a:fillRect/>
          </a:stretch>
        </p:blipFill>
        <p:spPr>
          <a:xfrm rot="7232877">
            <a:off x="-1989146" y="850535"/>
            <a:ext cx="6718783" cy="5039088"/>
          </a:xfrm>
          <a:prstGeom prst="rect">
            <a:avLst/>
          </a:prstGeom>
        </p:spPr>
      </p:pic>
      <p:sp>
        <p:nvSpPr>
          <p:cNvPr id="3" name="Rectangle 2">
            <a:extLst>
              <a:ext uri="{FF2B5EF4-FFF2-40B4-BE49-F238E27FC236}">
                <a16:creationId xmlns="" xmlns:a16="http://schemas.microsoft.com/office/drawing/2014/main" id="{40F35DC8-EEFF-9F1A-A4BD-1B280F6890E1}"/>
              </a:ext>
            </a:extLst>
          </p:cNvPr>
          <p:cNvSpPr/>
          <p:nvPr/>
        </p:nvSpPr>
        <p:spPr>
          <a:xfrm>
            <a:off x="-107329" y="2064980"/>
            <a:ext cx="12299329" cy="2123658"/>
          </a:xfrm>
          <a:prstGeom prst="rect">
            <a:avLst/>
          </a:prstGeom>
          <a:noFill/>
        </p:spPr>
        <p:txBody>
          <a:bodyPr wrap="none" lIns="91440" tIns="45720" rIns="91440" bIns="45720">
            <a:spAutoFit/>
          </a:bodyPr>
          <a:lstStyle/>
          <a:p>
            <a:pPr algn="ctr"/>
            <a:r>
              <a:rPr lang="en-US" sz="6600" b="1" u="sng" cap="none" spc="0"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BÀI 9</a:t>
            </a: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 </a:t>
            </a: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LÀM BIỂN BÁO GIAO THÔNG</a:t>
            </a:r>
          </a:p>
        </p:txBody>
      </p:sp>
      <p:pic>
        <p:nvPicPr>
          <p:cNvPr id="45" name="Picture 44">
            <a:extLst>
              <a:ext uri="{FF2B5EF4-FFF2-40B4-BE49-F238E27FC236}">
                <a16:creationId xmlns="" xmlns:a16="http://schemas.microsoft.com/office/drawing/2014/main" id="{ECBBAA01-A465-F9B8-3881-1CD9E5E25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692" y="4276476"/>
            <a:ext cx="4720655" cy="3147103"/>
          </a:xfrm>
          <a:prstGeom prst="rect">
            <a:avLst/>
          </a:prstGeom>
        </p:spPr>
      </p:pic>
      <p:pic>
        <p:nvPicPr>
          <p:cNvPr id="46" name="Picture 45">
            <a:extLst>
              <a:ext uri="{FF2B5EF4-FFF2-40B4-BE49-F238E27FC236}">
                <a16:creationId xmlns="" xmlns:a16="http://schemas.microsoft.com/office/drawing/2014/main" id="{27D56609-B944-4AA9-C3C0-91A237D18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095" y="5332319"/>
            <a:ext cx="2597150" cy="1571590"/>
          </a:xfrm>
          <a:prstGeom prst="rect">
            <a:avLst/>
          </a:prstGeom>
        </p:spPr>
      </p:pic>
    </p:spTree>
    <p:extLst>
      <p:ext uri="{BB962C8B-B14F-4D97-AF65-F5344CB8AC3E}">
        <p14:creationId xmlns:p14="http://schemas.microsoft.com/office/powerpoint/2010/main" val="1815256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p:nvPr/>
        </p:nvSpPr>
        <p:spPr>
          <a:xfrm>
            <a:off x="0" y="0"/>
            <a:ext cx="4572000" cy="6858000"/>
          </a:xfrm>
          <a:prstGeom prst="rect">
            <a:avLst/>
          </a:prstGeom>
          <a:solidFill>
            <a:srgbClr val="6900FF"/>
          </a:solidFill>
        </p:spPr>
      </p:sp>
      <p:pic>
        <p:nvPicPr>
          <p:cNvPr id="5" name="Picture 3"/>
          <p:cNvPicPr>
            <a:picLocks noChangeAspect="1"/>
          </p:cNvPicPr>
          <p:nvPr/>
        </p:nvPicPr>
        <p:blipFill>
          <a:blip r:embed="rId2"/>
          <a:srcRect/>
          <a:stretch>
            <a:fillRect/>
          </a:stretch>
        </p:blipFill>
        <p:spPr>
          <a:xfrm>
            <a:off x="1903633" y="3300179"/>
            <a:ext cx="2668367" cy="3557821"/>
          </a:xfrm>
          <a:prstGeom prst="rect">
            <a:avLst/>
          </a:prstGeom>
        </p:spPr>
      </p:pic>
      <p:pic>
        <p:nvPicPr>
          <p:cNvPr id="6" name="Picture 4"/>
          <p:cNvPicPr>
            <a:picLocks noChangeAspect="1"/>
          </p:cNvPicPr>
          <p:nvPr/>
        </p:nvPicPr>
        <p:blipFill>
          <a:blip r:embed="rId2"/>
          <a:srcRect/>
          <a:stretch>
            <a:fillRect/>
          </a:stretch>
        </p:blipFill>
        <p:spPr>
          <a:xfrm rot="-10800000">
            <a:off x="0" y="0"/>
            <a:ext cx="2668367" cy="3557821"/>
          </a:xfrm>
          <a:prstGeom prst="rect">
            <a:avLst/>
          </a:prstGeom>
        </p:spPr>
      </p:pic>
      <p:sp>
        <p:nvSpPr>
          <p:cNvPr id="8" name="TextBox 6"/>
          <p:cNvSpPr txBox="1"/>
          <p:nvPr/>
        </p:nvSpPr>
        <p:spPr>
          <a:xfrm>
            <a:off x="884802" y="1895869"/>
            <a:ext cx="3496883" cy="1282467"/>
          </a:xfrm>
          <a:prstGeom prst="rect">
            <a:avLst/>
          </a:prstGeom>
        </p:spPr>
        <p:txBody>
          <a:bodyPr wrap="square" lIns="0" tIns="0" rIns="0" bIns="0" rtlCol="0" anchor="t">
            <a:spAutoFit/>
          </a:bodyPr>
          <a:lstStyle/>
          <a:p>
            <a:pPr algn="ctr">
              <a:lnSpc>
                <a:spcPts val="4920"/>
              </a:lnSpc>
              <a:spcBef>
                <a:spcPct val="0"/>
              </a:spcBef>
            </a:pPr>
            <a:r>
              <a:rPr lang="en-US" sz="5400" b="1" dirty="0">
                <a:solidFill>
                  <a:schemeClr val="bg1"/>
                </a:solidFill>
                <a:latin typeface="Arimo Bold"/>
              </a:rPr>
              <a:t>NỘI DUNG </a:t>
            </a:r>
          </a:p>
          <a:p>
            <a:pPr algn="ctr">
              <a:lnSpc>
                <a:spcPts val="4920"/>
              </a:lnSpc>
              <a:spcBef>
                <a:spcPct val="0"/>
              </a:spcBef>
            </a:pPr>
            <a:r>
              <a:rPr lang="en-US" sz="5400" b="1" dirty="0">
                <a:solidFill>
                  <a:schemeClr val="bg1"/>
                </a:solidFill>
                <a:latin typeface="Arimo Bold"/>
              </a:rPr>
              <a:t>BÀI HỌC:</a:t>
            </a:r>
          </a:p>
        </p:txBody>
      </p:sp>
      <p:sp>
        <p:nvSpPr>
          <p:cNvPr id="9" name="TextBox 7"/>
          <p:cNvSpPr txBox="1"/>
          <p:nvPr/>
        </p:nvSpPr>
        <p:spPr>
          <a:xfrm>
            <a:off x="5866054" y="2269312"/>
            <a:ext cx="5384540" cy="1107996"/>
          </a:xfrm>
          <a:prstGeom prst="rect">
            <a:avLst/>
          </a:prstGeom>
        </p:spPr>
        <p:txBody>
          <a:bodyPr wrap="square" lIns="0" tIns="0" rIns="0" bIns="0" rtlCol="0" anchor="t">
            <a:spAutoFit/>
          </a:bodyPr>
          <a:lstStyle/>
          <a:p>
            <a:pPr algn="ctr">
              <a:spcBef>
                <a:spcPct val="0"/>
              </a:spcBef>
            </a:pPr>
            <a:r>
              <a:rPr lang="en-US" sz="3600" b="1" spc="23" dirty="0">
                <a:solidFill>
                  <a:srgbClr val="F1409A"/>
                </a:solidFill>
                <a:latin typeface="Arimo Bold"/>
              </a:rPr>
              <a:t>TÌM HIỂU VỀ BIỂN BÁO GIAO THÔNG</a:t>
            </a:r>
          </a:p>
        </p:txBody>
      </p:sp>
      <p:sp>
        <p:nvSpPr>
          <p:cNvPr id="11" name="16-Point Star 10"/>
          <p:cNvSpPr/>
          <p:nvPr/>
        </p:nvSpPr>
        <p:spPr>
          <a:xfrm>
            <a:off x="4951654" y="2385779"/>
            <a:ext cx="914400" cy="914400"/>
          </a:xfrm>
          <a:prstGeom prst="star16">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p>
        </p:txBody>
      </p:sp>
      <p:sp>
        <p:nvSpPr>
          <p:cNvPr id="13" name="16-Point Star 12"/>
          <p:cNvSpPr/>
          <p:nvPr/>
        </p:nvSpPr>
        <p:spPr>
          <a:xfrm>
            <a:off x="5066616" y="4252493"/>
            <a:ext cx="914400" cy="914400"/>
          </a:xfrm>
          <a:prstGeom prst="star16">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14" name="TextBox 7"/>
          <p:cNvSpPr txBox="1"/>
          <p:nvPr/>
        </p:nvSpPr>
        <p:spPr>
          <a:xfrm>
            <a:off x="6210986" y="4105748"/>
            <a:ext cx="4958584" cy="1107996"/>
          </a:xfrm>
          <a:prstGeom prst="rect">
            <a:avLst/>
          </a:prstGeom>
        </p:spPr>
        <p:txBody>
          <a:bodyPr wrap="square" lIns="0" tIns="0" rIns="0" bIns="0" rtlCol="0" anchor="t">
            <a:spAutoFit/>
          </a:bodyPr>
          <a:lstStyle/>
          <a:p>
            <a:pPr algn="ctr">
              <a:spcBef>
                <a:spcPct val="0"/>
              </a:spcBef>
            </a:pPr>
            <a:r>
              <a:rPr lang="en-US" sz="3600" b="1" spc="23" dirty="0">
                <a:solidFill>
                  <a:srgbClr val="F1409A"/>
                </a:solidFill>
                <a:latin typeface="Arimo Bold"/>
              </a:rPr>
              <a:t>LÀM MÔ HÌNH BIỂN BÁO GIAO THÔNG</a:t>
            </a:r>
          </a:p>
        </p:txBody>
      </p:sp>
      <p:sp>
        <p:nvSpPr>
          <p:cNvPr id="10" name="Rectangle 9"/>
          <p:cNvSpPr/>
          <p:nvPr/>
        </p:nvSpPr>
        <p:spPr>
          <a:xfrm>
            <a:off x="609601" y="19735"/>
            <a:ext cx="10829924" cy="1446550"/>
          </a:xfrm>
          <a:prstGeom prst="rect">
            <a:avLst/>
          </a:prstGeom>
        </p:spPr>
        <p:txBody>
          <a:bodyPr wrap="square">
            <a:spAutoFit/>
          </a:bodyPr>
          <a:lstStyle/>
          <a:p>
            <a:pPr algn="ctr"/>
            <a:r>
              <a:rPr lang="en-US" sz="4400" kern="0" dirty="0" err="1">
                <a:latin typeface="Times New Roman" pitchFamily="18" charset="0"/>
                <a:ea typeface="Tahoma" pitchFamily="34" charset="0"/>
                <a:cs typeface="Times New Roman" pitchFamily="18" charset="0"/>
              </a:rPr>
              <a:t>Thứ</a:t>
            </a:r>
            <a:r>
              <a:rPr lang="en-US" sz="4400" kern="0" dirty="0">
                <a:latin typeface="Times New Roman" pitchFamily="18" charset="0"/>
                <a:ea typeface="Tahoma" pitchFamily="34" charset="0"/>
                <a:cs typeface="Times New Roman" pitchFamily="18" charset="0"/>
              </a:rPr>
              <a:t> </a:t>
            </a:r>
            <a:r>
              <a:rPr lang="vi-VN" sz="4400" kern="0" dirty="0">
                <a:latin typeface="Times New Roman" pitchFamily="18" charset="0"/>
                <a:ea typeface="Tahoma" pitchFamily="34" charset="0"/>
                <a:cs typeface="Times New Roman" pitchFamily="18" charset="0"/>
              </a:rPr>
              <a:t>năm</a:t>
            </a:r>
            <a:r>
              <a:rPr lang="en-US" sz="4400" kern="0" dirty="0">
                <a:latin typeface="Times New Roman" pitchFamily="18" charset="0"/>
                <a:ea typeface="Tahoma" pitchFamily="34" charset="0"/>
                <a:cs typeface="Times New Roman" pitchFamily="18" charset="0"/>
              </a:rPr>
              <a:t> </a:t>
            </a:r>
            <a:r>
              <a:rPr lang="en-US" sz="4400" kern="0" dirty="0" err="1">
                <a:latin typeface="Times New Roman" pitchFamily="18" charset="0"/>
                <a:ea typeface="Tahoma" pitchFamily="34" charset="0"/>
                <a:cs typeface="Times New Roman" pitchFamily="18" charset="0"/>
              </a:rPr>
              <a:t>ngày</a:t>
            </a:r>
            <a:r>
              <a:rPr lang="en-US" sz="4400" kern="0" dirty="0">
                <a:latin typeface="Times New Roman" pitchFamily="18" charset="0"/>
                <a:ea typeface="Tahoma" pitchFamily="34" charset="0"/>
                <a:cs typeface="Times New Roman" pitchFamily="18" charset="0"/>
              </a:rPr>
              <a:t> 16 </a:t>
            </a:r>
            <a:r>
              <a:rPr lang="en-US" sz="4400" kern="0" dirty="0" err="1">
                <a:latin typeface="Times New Roman" pitchFamily="18" charset="0"/>
                <a:ea typeface="Tahoma" pitchFamily="34" charset="0"/>
                <a:cs typeface="Times New Roman" pitchFamily="18" charset="0"/>
              </a:rPr>
              <a:t>tháng</a:t>
            </a:r>
            <a:r>
              <a:rPr lang="en-US" sz="4400" kern="0" dirty="0">
                <a:latin typeface="Times New Roman" pitchFamily="18" charset="0"/>
                <a:ea typeface="Tahoma" pitchFamily="34" charset="0"/>
                <a:cs typeface="Times New Roman" pitchFamily="18" charset="0"/>
              </a:rPr>
              <a:t> 3 </a:t>
            </a:r>
            <a:r>
              <a:rPr lang="en-US" sz="4400" kern="0" dirty="0" err="1">
                <a:latin typeface="Times New Roman" pitchFamily="18" charset="0"/>
                <a:ea typeface="Tahoma" pitchFamily="34" charset="0"/>
                <a:cs typeface="Times New Roman" pitchFamily="18" charset="0"/>
              </a:rPr>
              <a:t>năm</a:t>
            </a:r>
            <a:r>
              <a:rPr lang="en-US" sz="4400" kern="0" dirty="0">
                <a:latin typeface="Times New Roman" pitchFamily="18" charset="0"/>
                <a:ea typeface="Tahoma" pitchFamily="34" charset="0"/>
                <a:cs typeface="Times New Roman" pitchFamily="18" charset="0"/>
              </a:rPr>
              <a:t> </a:t>
            </a:r>
            <a:r>
              <a:rPr lang="en-US" sz="4400" kern="0" dirty="0" smtClean="0">
                <a:latin typeface="Times New Roman" pitchFamily="18" charset="0"/>
                <a:ea typeface="Tahoma" pitchFamily="34" charset="0"/>
                <a:cs typeface="Times New Roman" pitchFamily="18" charset="0"/>
              </a:rPr>
              <a:t>2023</a:t>
            </a:r>
          </a:p>
          <a:p>
            <a:pPr algn="ctr"/>
            <a:r>
              <a:rPr lang="vi-VN" sz="4400" u="sng" kern="0" dirty="0" smtClean="0">
                <a:latin typeface="Times New Roman" pitchFamily="18" charset="0"/>
                <a:ea typeface="Tahoma" pitchFamily="34" charset="0"/>
                <a:cs typeface="Times New Roman" pitchFamily="18" charset="0"/>
              </a:rPr>
              <a:t>Bài 9</a:t>
            </a:r>
            <a:r>
              <a:rPr lang="vi-VN" sz="4400" kern="0" dirty="0" smtClean="0">
                <a:latin typeface="Times New Roman" pitchFamily="18" charset="0"/>
                <a:ea typeface="Tahoma" pitchFamily="34" charset="0"/>
                <a:cs typeface="Times New Roman" pitchFamily="18" charset="0"/>
              </a:rPr>
              <a:t>: Làm biển báo giao thông</a:t>
            </a:r>
            <a:endParaRPr lang="vi-VN" sz="4400" dirty="0"/>
          </a:p>
        </p:txBody>
      </p:sp>
    </p:spTree>
    <p:extLst>
      <p:ext uri="{BB962C8B-B14F-4D97-AF65-F5344CB8AC3E}">
        <p14:creationId xmlns:p14="http://schemas.microsoft.com/office/powerpoint/2010/main" val="119814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900" decel="100000" fill="hold"/>
                                        <p:tgtEl>
                                          <p:spTgt spid="1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srcRect/>
          <a:stretch>
            <a:fillRect/>
          </a:stretch>
        </p:blipFill>
        <p:spPr>
          <a:xfrm rot="-5400000">
            <a:off x="9374328" y="402524"/>
            <a:ext cx="3220197" cy="2415148"/>
          </a:xfrm>
          <a:prstGeom prst="rect">
            <a:avLst/>
          </a:prstGeom>
        </p:spPr>
      </p:pic>
      <p:sp>
        <p:nvSpPr>
          <p:cNvPr id="8" name="Rectangle 7"/>
          <p:cNvSpPr/>
          <p:nvPr/>
        </p:nvSpPr>
        <p:spPr>
          <a:xfrm>
            <a:off x="-503947" y="49060"/>
            <a:ext cx="9647961" cy="537383"/>
          </a:xfrm>
          <a:prstGeom prst="rect">
            <a:avLst/>
          </a:prstGeom>
          <a:noFill/>
        </p:spPr>
        <p:txBody>
          <a:bodyPr wrap="square" lIns="44507" tIns="22253" rIns="44507" bIns="22253">
            <a:spAutoFit/>
          </a:bodyPr>
          <a:lstStyle/>
          <a:p>
            <a:pPr algn="ctr"/>
            <a:r>
              <a:rPr lang="en-US" sz="3200" dirty="0">
                <a:ln w="18000">
                  <a:solidFill>
                    <a:schemeClr val="accent2">
                      <a:satMod val="140000"/>
                    </a:schemeClr>
                  </a:solidFill>
                  <a:prstDash val="solid"/>
                  <a:miter lim="800000"/>
                </a:ln>
                <a:latin typeface="Times New Roman" pitchFamily="18" charset="0"/>
                <a:cs typeface="Times New Roman" pitchFamily="18" charset="0"/>
              </a:rPr>
              <a:t>1. TÌM HIỂU VỀ BIỂN BÁO GIAO THÔNG</a:t>
            </a:r>
          </a:p>
        </p:txBody>
      </p:sp>
      <p:sp>
        <p:nvSpPr>
          <p:cNvPr id="2" name="Rectangle 1">
            <a:extLst>
              <a:ext uri="{FF2B5EF4-FFF2-40B4-BE49-F238E27FC236}">
                <a16:creationId xmlns="" xmlns:a16="http://schemas.microsoft.com/office/drawing/2014/main" id="{DC325F3F-3C72-9F36-8B95-3627DBAC8AAC}"/>
              </a:ext>
            </a:extLst>
          </p:cNvPr>
          <p:cNvSpPr/>
          <p:nvPr/>
        </p:nvSpPr>
        <p:spPr>
          <a:xfrm>
            <a:off x="161195" y="1125668"/>
            <a:ext cx="4158838" cy="4539191"/>
          </a:xfrm>
          <a:prstGeom prst="rect">
            <a:avLst/>
          </a:prstGeom>
          <a:solidFill>
            <a:srgbClr val="DAC2EC"/>
          </a:solidFill>
        </p:spPr>
        <p:txBody>
          <a:bodyPr wrap="square">
            <a:spAutoFit/>
          </a:bodyPr>
          <a:lstStyle/>
          <a:p>
            <a:pPr algn="just">
              <a:lnSpc>
                <a:spcPct val="150000"/>
              </a:lnSpc>
            </a:pP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cùng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bạn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thảo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luận</a:t>
            </a:r>
            <a:r>
              <a:rPr lang="en-US" sz="2800" b="1" i="1" dirty="0">
                <a:latin typeface="Times New Roman" pitchFamily="18" charset="0"/>
                <a:cs typeface="Times New Roman" pitchFamily="18" charset="0"/>
              </a:rPr>
              <a:t>:</a:t>
            </a:r>
            <a:endParaRPr lang="vi-VN" sz="2800" b="1" i="1" dirty="0">
              <a:latin typeface="Times New Roman" pitchFamily="18" charset="0"/>
              <a:cs typeface="Times New Roman" pitchFamily="18" charset="0"/>
            </a:endParaRPr>
          </a:p>
          <a:p>
            <a:pPr marL="342900" indent="-342900" algn="just">
              <a:lnSpc>
                <a:spcPct val="150000"/>
              </a:lnSpc>
              <a:buFont typeface="Wingdings" panose="05000000000000000000" pitchFamily="2" charset="2"/>
              <a:buChar char="§"/>
            </a:pPr>
            <a:r>
              <a:rPr lang="vi-VN" sz="2800" dirty="0">
                <a:latin typeface="Times New Roman" pitchFamily="18" charset="0"/>
                <a:cs typeface="Times New Roman" pitchFamily="18" charset="0"/>
              </a:rPr>
              <a:t>Biển báo giao thông dùng để làm gì?</a:t>
            </a:r>
          </a:p>
          <a:p>
            <a:pPr marL="342900" indent="-342900" algn="just">
              <a:lnSpc>
                <a:spcPct val="150000"/>
              </a:lnSpc>
              <a:buFont typeface="Wingdings" panose="05000000000000000000" pitchFamily="2" charset="2"/>
              <a:buChar char="§"/>
            </a:pPr>
            <a:r>
              <a:rPr lang="vi-VN" sz="2800" dirty="0">
                <a:latin typeface="Times New Roman" pitchFamily="18" charset="0"/>
                <a:cs typeface="Times New Roman" pitchFamily="18" charset="0"/>
              </a:rPr>
              <a:t>Các biển báo giao thông trong Hình 1 </a:t>
            </a:r>
            <a:r>
              <a:rPr lang="en-US" sz="2800" dirty="0">
                <a:latin typeface="Times New Roman" pitchFamily="18" charset="0"/>
                <a:cs typeface="Times New Roman" pitchFamily="18" charset="0"/>
              </a:rPr>
              <a:t>SGK/46 </a:t>
            </a:r>
            <a:r>
              <a:rPr lang="vi-VN" sz="2800" dirty="0">
                <a:latin typeface="Times New Roman" pitchFamily="18" charset="0"/>
                <a:cs typeface="Times New Roman" pitchFamily="18" charset="0"/>
              </a:rPr>
              <a:t>có hình dáng, màu sắc và ý nghĩa như thế nào?</a:t>
            </a:r>
          </a:p>
        </p:txBody>
      </p:sp>
      <p:pic>
        <p:nvPicPr>
          <p:cNvPr id="3" name="Picture 2">
            <a:extLst>
              <a:ext uri="{FF2B5EF4-FFF2-40B4-BE49-F238E27FC236}">
                <a16:creationId xmlns="" xmlns:a16="http://schemas.microsoft.com/office/drawing/2014/main" id="{59828872-22F6-82FF-A18C-995D7A589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978" y="676275"/>
            <a:ext cx="7701022" cy="6216243"/>
          </a:xfrm>
          <a:prstGeom prst="rect">
            <a:avLst/>
          </a:prstGeom>
        </p:spPr>
      </p:pic>
    </p:spTree>
    <p:extLst>
      <p:ext uri="{BB962C8B-B14F-4D97-AF65-F5344CB8AC3E}">
        <p14:creationId xmlns:p14="http://schemas.microsoft.com/office/powerpoint/2010/main" val="82645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strips(downRight)">
                                      <p:cBhvr>
                                        <p:cTn id="17" dur="500"/>
                                        <p:tgtEl>
                                          <p:spTgt spid="2">
                                            <p:txEl>
                                              <p:pRg st="1" end="1"/>
                                            </p:txEl>
                                          </p:spTgt>
                                        </p:tgtEl>
                                      </p:cBhvr>
                                    </p:animEffect>
                                  </p:childTnLst>
                                </p:cTn>
                              </p:par>
                              <p:par>
                                <p:cTn id="18" presetID="18" presetClass="entr" presetSubtype="6"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strips(downRight)">
                                      <p:cBhvr>
                                        <p:cTn id="20" dur="500"/>
                                        <p:tgtEl>
                                          <p:spTgt spid="2">
                                            <p:txEl>
                                              <p:pRg st="2" end="2"/>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srcRect/>
          <a:stretch>
            <a:fillRect/>
          </a:stretch>
        </p:blipFill>
        <p:spPr>
          <a:xfrm rot="-5400000">
            <a:off x="9374328" y="402524"/>
            <a:ext cx="3220197" cy="2415148"/>
          </a:xfrm>
          <a:prstGeom prst="rect">
            <a:avLst/>
          </a:prstGeom>
        </p:spPr>
      </p:pic>
      <p:pic>
        <p:nvPicPr>
          <p:cNvPr id="6" name="Picture 3"/>
          <p:cNvPicPr>
            <a:picLocks noChangeAspect="1"/>
          </p:cNvPicPr>
          <p:nvPr/>
        </p:nvPicPr>
        <p:blipFill>
          <a:blip r:embed="rId2"/>
          <a:srcRect/>
          <a:stretch>
            <a:fillRect/>
          </a:stretch>
        </p:blipFill>
        <p:spPr>
          <a:xfrm rot="5400000">
            <a:off x="-402525" y="4040327"/>
            <a:ext cx="3220197" cy="2415148"/>
          </a:xfrm>
          <a:prstGeom prst="rect">
            <a:avLst/>
          </a:prstGeom>
        </p:spPr>
      </p:pic>
      <p:grpSp>
        <p:nvGrpSpPr>
          <p:cNvPr id="2" name="Google Shape;2024;p44">
            <a:extLst>
              <a:ext uri="{FF2B5EF4-FFF2-40B4-BE49-F238E27FC236}">
                <a16:creationId xmlns="" xmlns:a16="http://schemas.microsoft.com/office/drawing/2014/main" id="{3807A9B4-ACE8-1920-ADE3-E2AE9535AF8C}"/>
              </a:ext>
            </a:extLst>
          </p:cNvPr>
          <p:cNvGrpSpPr/>
          <p:nvPr/>
        </p:nvGrpSpPr>
        <p:grpSpPr>
          <a:xfrm>
            <a:off x="672349" y="1925886"/>
            <a:ext cx="10542337" cy="4074078"/>
            <a:chOff x="471217" y="1139643"/>
            <a:chExt cx="8215590" cy="4074078"/>
          </a:xfrm>
        </p:grpSpPr>
        <p:grpSp>
          <p:nvGrpSpPr>
            <p:cNvPr id="3" name="Google Shape;2025;p44">
              <a:extLst>
                <a:ext uri="{FF2B5EF4-FFF2-40B4-BE49-F238E27FC236}">
                  <a16:creationId xmlns="" xmlns:a16="http://schemas.microsoft.com/office/drawing/2014/main" id="{024969A5-574C-4F07-1CD0-6826E49F8F2B}"/>
                </a:ext>
              </a:extLst>
            </p:cNvPr>
            <p:cNvGrpSpPr/>
            <p:nvPr/>
          </p:nvGrpSpPr>
          <p:grpSpPr>
            <a:xfrm>
              <a:off x="8332341" y="1639650"/>
              <a:ext cx="354466" cy="3574071"/>
              <a:chOff x="4298192" y="1616275"/>
              <a:chExt cx="354466" cy="3574071"/>
            </a:xfrm>
          </p:grpSpPr>
          <p:sp>
            <p:nvSpPr>
              <p:cNvPr id="36" name="Google Shape;2026;p44">
                <a:extLst>
                  <a:ext uri="{FF2B5EF4-FFF2-40B4-BE49-F238E27FC236}">
                    <a16:creationId xmlns="" xmlns:a16="http://schemas.microsoft.com/office/drawing/2014/main" id="{B69DCD80-E33A-6265-8BD9-926C2437312B}"/>
                  </a:ext>
                </a:extLst>
              </p:cNvPr>
              <p:cNvSpPr/>
              <p:nvPr/>
            </p:nvSpPr>
            <p:spPr>
              <a:xfrm>
                <a:off x="4486051" y="1616275"/>
                <a:ext cx="166597" cy="3574071"/>
              </a:xfrm>
              <a:custGeom>
                <a:avLst/>
                <a:gdLst/>
                <a:ahLst/>
                <a:cxnLst/>
                <a:rect l="l" t="t" r="r" b="b"/>
                <a:pathLst>
                  <a:path w="10878" h="166410" extrusionOk="0">
                    <a:moveTo>
                      <a:pt x="0" y="1"/>
                    </a:moveTo>
                    <a:lnTo>
                      <a:pt x="2258" y="166410"/>
                    </a:lnTo>
                    <a:lnTo>
                      <a:pt x="10877" y="164930"/>
                    </a:lnTo>
                    <a:lnTo>
                      <a:pt x="8880" y="1"/>
                    </a:ln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27;p44">
                <a:extLst>
                  <a:ext uri="{FF2B5EF4-FFF2-40B4-BE49-F238E27FC236}">
                    <a16:creationId xmlns="" xmlns:a16="http://schemas.microsoft.com/office/drawing/2014/main" id="{29071F0A-AA31-FE6D-7912-25E5C160F63C}"/>
                  </a:ext>
                </a:extLst>
              </p:cNvPr>
              <p:cNvSpPr/>
              <p:nvPr/>
            </p:nvSpPr>
            <p:spPr>
              <a:xfrm>
                <a:off x="4298192" y="1746658"/>
                <a:ext cx="354466" cy="193735"/>
              </a:xfrm>
              <a:custGeom>
                <a:avLst/>
                <a:gdLst/>
                <a:ahLst/>
                <a:cxnLst/>
                <a:rect l="l" t="t" r="r" b="b"/>
                <a:pathLst>
                  <a:path w="17244" h="12650" extrusionOk="0">
                    <a:moveTo>
                      <a:pt x="6353" y="1"/>
                    </a:moveTo>
                    <a:lnTo>
                      <a:pt x="6353" y="2462"/>
                    </a:lnTo>
                    <a:lnTo>
                      <a:pt x="0" y="2462"/>
                    </a:lnTo>
                    <a:lnTo>
                      <a:pt x="0" y="9486"/>
                    </a:lnTo>
                    <a:lnTo>
                      <a:pt x="6353" y="9663"/>
                    </a:lnTo>
                    <a:lnTo>
                      <a:pt x="6176" y="12649"/>
                    </a:lnTo>
                    <a:lnTo>
                      <a:pt x="17243" y="12649"/>
                    </a:lnTo>
                    <a:lnTo>
                      <a:pt x="17243"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28;p44">
                <a:extLst>
                  <a:ext uri="{FF2B5EF4-FFF2-40B4-BE49-F238E27FC236}">
                    <a16:creationId xmlns="" xmlns:a16="http://schemas.microsoft.com/office/drawing/2014/main" id="{0ED1C0A7-7CF6-26D6-E295-189D7837E9AD}"/>
                  </a:ext>
                </a:extLst>
              </p:cNvPr>
              <p:cNvSpPr/>
              <p:nvPr/>
            </p:nvSpPr>
            <p:spPr>
              <a:xfrm>
                <a:off x="4388566" y="3823020"/>
                <a:ext cx="264092" cy="186751"/>
              </a:xfrm>
              <a:custGeom>
                <a:avLst/>
                <a:gdLst/>
                <a:ahLst/>
                <a:cxnLst/>
                <a:rect l="l" t="t" r="r" b="b"/>
                <a:pathLst>
                  <a:path w="17244" h="12194" extrusionOk="0">
                    <a:moveTo>
                      <a:pt x="6189" y="0"/>
                    </a:moveTo>
                    <a:lnTo>
                      <a:pt x="6189" y="2391"/>
                    </a:lnTo>
                    <a:lnTo>
                      <a:pt x="0" y="2391"/>
                    </a:lnTo>
                    <a:lnTo>
                      <a:pt x="0" y="8607"/>
                    </a:lnTo>
                    <a:lnTo>
                      <a:pt x="7100" y="8337"/>
                    </a:lnTo>
                    <a:lnTo>
                      <a:pt x="6671" y="12194"/>
                    </a:lnTo>
                    <a:lnTo>
                      <a:pt x="17243" y="12194"/>
                    </a:lnTo>
                    <a:lnTo>
                      <a:pt x="17243" y="0"/>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2029;p44">
              <a:extLst>
                <a:ext uri="{FF2B5EF4-FFF2-40B4-BE49-F238E27FC236}">
                  <a16:creationId xmlns="" xmlns:a16="http://schemas.microsoft.com/office/drawing/2014/main" id="{FFB13518-D944-58D2-6C22-2AF083660628}"/>
                </a:ext>
              </a:extLst>
            </p:cNvPr>
            <p:cNvGrpSpPr/>
            <p:nvPr/>
          </p:nvGrpSpPr>
          <p:grpSpPr>
            <a:xfrm flipH="1">
              <a:off x="1710165" y="1639647"/>
              <a:ext cx="264092" cy="3574071"/>
              <a:chOff x="4388566" y="1616272"/>
              <a:chExt cx="264092" cy="3574071"/>
            </a:xfrm>
          </p:grpSpPr>
          <p:sp>
            <p:nvSpPr>
              <p:cNvPr id="33" name="Google Shape;2030;p44">
                <a:extLst>
                  <a:ext uri="{FF2B5EF4-FFF2-40B4-BE49-F238E27FC236}">
                    <a16:creationId xmlns="" xmlns:a16="http://schemas.microsoft.com/office/drawing/2014/main" id="{0DE11C8B-E668-9C1E-7C32-AAF94A0BA2B3}"/>
                  </a:ext>
                </a:extLst>
              </p:cNvPr>
              <p:cNvSpPr/>
              <p:nvPr/>
            </p:nvSpPr>
            <p:spPr>
              <a:xfrm>
                <a:off x="4486073" y="1616272"/>
                <a:ext cx="166569" cy="3574071"/>
              </a:xfrm>
              <a:custGeom>
                <a:avLst/>
                <a:gdLst/>
                <a:ahLst/>
                <a:cxnLst/>
                <a:rect l="l" t="t" r="r" b="b"/>
                <a:pathLst>
                  <a:path w="10878" h="166410" extrusionOk="0">
                    <a:moveTo>
                      <a:pt x="0" y="1"/>
                    </a:moveTo>
                    <a:lnTo>
                      <a:pt x="2258" y="166410"/>
                    </a:lnTo>
                    <a:lnTo>
                      <a:pt x="10877" y="164930"/>
                    </a:lnTo>
                    <a:lnTo>
                      <a:pt x="8880" y="1"/>
                    </a:ln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31;p44">
                <a:extLst>
                  <a:ext uri="{FF2B5EF4-FFF2-40B4-BE49-F238E27FC236}">
                    <a16:creationId xmlns="" xmlns:a16="http://schemas.microsoft.com/office/drawing/2014/main" id="{9139B1E7-EC61-D81C-6FEC-BD863A6A1011}"/>
                  </a:ext>
                </a:extLst>
              </p:cNvPr>
              <p:cNvSpPr/>
              <p:nvPr/>
            </p:nvSpPr>
            <p:spPr>
              <a:xfrm>
                <a:off x="4388566" y="1746658"/>
                <a:ext cx="264092" cy="193735"/>
              </a:xfrm>
              <a:custGeom>
                <a:avLst/>
                <a:gdLst/>
                <a:ahLst/>
                <a:cxnLst/>
                <a:rect l="l" t="t" r="r" b="b"/>
                <a:pathLst>
                  <a:path w="17244" h="12650" extrusionOk="0">
                    <a:moveTo>
                      <a:pt x="6353" y="1"/>
                    </a:moveTo>
                    <a:lnTo>
                      <a:pt x="6353" y="2462"/>
                    </a:lnTo>
                    <a:lnTo>
                      <a:pt x="0" y="2462"/>
                    </a:lnTo>
                    <a:lnTo>
                      <a:pt x="0" y="9486"/>
                    </a:lnTo>
                    <a:lnTo>
                      <a:pt x="6353" y="9663"/>
                    </a:lnTo>
                    <a:lnTo>
                      <a:pt x="6176" y="12649"/>
                    </a:lnTo>
                    <a:lnTo>
                      <a:pt x="17243" y="12649"/>
                    </a:lnTo>
                    <a:lnTo>
                      <a:pt x="17243"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32;p44">
                <a:extLst>
                  <a:ext uri="{FF2B5EF4-FFF2-40B4-BE49-F238E27FC236}">
                    <a16:creationId xmlns="" xmlns:a16="http://schemas.microsoft.com/office/drawing/2014/main" id="{3AADC77B-5AB3-9295-26B9-B8F02A0ECE60}"/>
                  </a:ext>
                </a:extLst>
              </p:cNvPr>
              <p:cNvSpPr/>
              <p:nvPr/>
            </p:nvSpPr>
            <p:spPr>
              <a:xfrm>
                <a:off x="4388566" y="3823020"/>
                <a:ext cx="264092" cy="186751"/>
              </a:xfrm>
              <a:custGeom>
                <a:avLst/>
                <a:gdLst/>
                <a:ahLst/>
                <a:cxnLst/>
                <a:rect l="l" t="t" r="r" b="b"/>
                <a:pathLst>
                  <a:path w="17244" h="12194" extrusionOk="0">
                    <a:moveTo>
                      <a:pt x="6189" y="0"/>
                    </a:moveTo>
                    <a:lnTo>
                      <a:pt x="6189" y="2391"/>
                    </a:lnTo>
                    <a:lnTo>
                      <a:pt x="0" y="2391"/>
                    </a:lnTo>
                    <a:lnTo>
                      <a:pt x="0" y="8607"/>
                    </a:lnTo>
                    <a:lnTo>
                      <a:pt x="7100" y="8337"/>
                    </a:lnTo>
                    <a:lnTo>
                      <a:pt x="6671" y="12194"/>
                    </a:lnTo>
                    <a:lnTo>
                      <a:pt x="17243" y="12194"/>
                    </a:lnTo>
                    <a:lnTo>
                      <a:pt x="17243" y="0"/>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2035;p44">
              <a:extLst>
                <a:ext uri="{FF2B5EF4-FFF2-40B4-BE49-F238E27FC236}">
                  <a16:creationId xmlns="" xmlns:a16="http://schemas.microsoft.com/office/drawing/2014/main" id="{E9034397-501E-A065-E56B-D650CBE931C4}"/>
                </a:ext>
              </a:extLst>
            </p:cNvPr>
            <p:cNvSpPr/>
            <p:nvPr/>
          </p:nvSpPr>
          <p:spPr>
            <a:xfrm>
              <a:off x="1960248" y="1139643"/>
              <a:ext cx="6564040" cy="1648250"/>
            </a:xfrm>
            <a:custGeom>
              <a:avLst/>
              <a:gdLst/>
              <a:ahLst/>
              <a:cxnLst/>
              <a:rect l="l" t="t" r="r" b="b"/>
              <a:pathLst>
                <a:path w="126604" h="65930" extrusionOk="0">
                  <a:moveTo>
                    <a:pt x="0" y="65930"/>
                  </a:moveTo>
                  <a:lnTo>
                    <a:pt x="126604" y="64995"/>
                  </a:lnTo>
                  <a:lnTo>
                    <a:pt x="120735" y="0"/>
                  </a:lnTo>
                  <a:lnTo>
                    <a:pt x="664" y="585"/>
                  </a:lnTo>
                  <a:close/>
                </a:path>
              </a:pathLst>
            </a:custGeom>
            <a:solidFill>
              <a:schemeClr val="accent5">
                <a:lumMod val="40000"/>
                <a:lumOff val="60000"/>
              </a:schemeClr>
            </a:solidFill>
            <a:ln>
              <a:noFill/>
            </a:ln>
          </p:spPr>
        </p:sp>
        <p:sp>
          <p:nvSpPr>
            <p:cNvPr id="9" name="Google Shape;2036;p44">
              <a:extLst>
                <a:ext uri="{FF2B5EF4-FFF2-40B4-BE49-F238E27FC236}">
                  <a16:creationId xmlns="" xmlns:a16="http://schemas.microsoft.com/office/drawing/2014/main" id="{810C4960-63B9-0423-B422-9DF44B958121}"/>
                </a:ext>
              </a:extLst>
            </p:cNvPr>
            <p:cNvSpPr/>
            <p:nvPr/>
          </p:nvSpPr>
          <p:spPr>
            <a:xfrm>
              <a:off x="1935192" y="3022603"/>
              <a:ext cx="6584998" cy="1823600"/>
            </a:xfrm>
            <a:custGeom>
              <a:avLst/>
              <a:gdLst/>
              <a:ahLst/>
              <a:cxnLst/>
              <a:rect l="l" t="t" r="r" b="b"/>
              <a:pathLst>
                <a:path w="71541" h="72944" extrusionOk="0">
                  <a:moveTo>
                    <a:pt x="0" y="72944"/>
                  </a:moveTo>
                  <a:lnTo>
                    <a:pt x="71541" y="69671"/>
                  </a:lnTo>
                  <a:lnTo>
                    <a:pt x="69671" y="0"/>
                  </a:lnTo>
                  <a:lnTo>
                    <a:pt x="0" y="1645"/>
                  </a:lnTo>
                  <a:close/>
                </a:path>
              </a:pathLst>
            </a:custGeom>
            <a:solidFill>
              <a:schemeClr val="accent5">
                <a:lumMod val="40000"/>
                <a:lumOff val="60000"/>
              </a:schemeClr>
            </a:solidFill>
            <a:ln>
              <a:noFill/>
            </a:ln>
          </p:spPr>
        </p:sp>
        <p:grpSp>
          <p:nvGrpSpPr>
            <p:cNvPr id="10" name="Google Shape;2037;p44">
              <a:extLst>
                <a:ext uri="{FF2B5EF4-FFF2-40B4-BE49-F238E27FC236}">
                  <a16:creationId xmlns="" xmlns:a16="http://schemas.microsoft.com/office/drawing/2014/main" id="{1EE15D02-D216-59D6-C89B-9EC8F255DCBE}"/>
                </a:ext>
              </a:extLst>
            </p:cNvPr>
            <p:cNvGrpSpPr/>
            <p:nvPr/>
          </p:nvGrpSpPr>
          <p:grpSpPr>
            <a:xfrm>
              <a:off x="471217" y="1479569"/>
              <a:ext cx="929855" cy="3734152"/>
              <a:chOff x="3722804" y="1456194"/>
              <a:chExt cx="929855" cy="3734152"/>
            </a:xfrm>
          </p:grpSpPr>
          <p:sp>
            <p:nvSpPr>
              <p:cNvPr id="11" name="Google Shape;2038;p44">
                <a:extLst>
                  <a:ext uri="{FF2B5EF4-FFF2-40B4-BE49-F238E27FC236}">
                    <a16:creationId xmlns="" xmlns:a16="http://schemas.microsoft.com/office/drawing/2014/main" id="{728463F9-AC2A-F4B7-4830-5EB88E68F314}"/>
                  </a:ext>
                </a:extLst>
              </p:cNvPr>
              <p:cNvSpPr/>
              <p:nvPr/>
            </p:nvSpPr>
            <p:spPr>
              <a:xfrm>
                <a:off x="3722804" y="1456194"/>
                <a:ext cx="679787" cy="2878623"/>
              </a:xfrm>
              <a:custGeom>
                <a:avLst/>
                <a:gdLst/>
                <a:ahLst/>
                <a:cxnLst/>
                <a:rect l="l" t="t" r="r" b="b"/>
                <a:pathLst>
                  <a:path w="44387" h="187961" extrusionOk="0">
                    <a:moveTo>
                      <a:pt x="0" y="1"/>
                    </a:moveTo>
                    <a:lnTo>
                      <a:pt x="0" y="187960"/>
                    </a:lnTo>
                    <a:lnTo>
                      <a:pt x="44387" y="182085"/>
                    </a:lnTo>
                    <a:lnTo>
                      <a:pt x="44387" y="3699"/>
                    </a:lnTo>
                    <a:lnTo>
                      <a:pt x="0"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39;p44">
                <a:extLst>
                  <a:ext uri="{FF2B5EF4-FFF2-40B4-BE49-F238E27FC236}">
                    <a16:creationId xmlns="" xmlns:a16="http://schemas.microsoft.com/office/drawing/2014/main" id="{D0D9032B-8926-F57C-A1E0-E6A0E96EDFA9}"/>
                  </a:ext>
                </a:extLst>
              </p:cNvPr>
              <p:cNvSpPr/>
              <p:nvPr/>
            </p:nvSpPr>
            <p:spPr>
              <a:xfrm>
                <a:off x="4486063" y="1616275"/>
                <a:ext cx="166597" cy="3574071"/>
              </a:xfrm>
              <a:custGeom>
                <a:avLst/>
                <a:gdLst/>
                <a:ahLst/>
                <a:cxnLst/>
                <a:rect l="l" t="t" r="r" b="b"/>
                <a:pathLst>
                  <a:path w="10878" h="166410" extrusionOk="0">
                    <a:moveTo>
                      <a:pt x="0" y="1"/>
                    </a:moveTo>
                    <a:lnTo>
                      <a:pt x="2258" y="166410"/>
                    </a:lnTo>
                    <a:lnTo>
                      <a:pt x="10877" y="164930"/>
                    </a:lnTo>
                    <a:lnTo>
                      <a:pt x="8880" y="1"/>
                    </a:ln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40;p44">
                <a:extLst>
                  <a:ext uri="{FF2B5EF4-FFF2-40B4-BE49-F238E27FC236}">
                    <a16:creationId xmlns="" xmlns:a16="http://schemas.microsoft.com/office/drawing/2014/main" id="{A606F10D-52CD-1D15-40E3-A5555684A850}"/>
                  </a:ext>
                </a:extLst>
              </p:cNvPr>
              <p:cNvSpPr/>
              <p:nvPr/>
            </p:nvSpPr>
            <p:spPr>
              <a:xfrm>
                <a:off x="4388566" y="1746658"/>
                <a:ext cx="264092" cy="193735"/>
              </a:xfrm>
              <a:custGeom>
                <a:avLst/>
                <a:gdLst/>
                <a:ahLst/>
                <a:cxnLst/>
                <a:rect l="l" t="t" r="r" b="b"/>
                <a:pathLst>
                  <a:path w="17244" h="12650" extrusionOk="0">
                    <a:moveTo>
                      <a:pt x="6353" y="1"/>
                    </a:moveTo>
                    <a:lnTo>
                      <a:pt x="6353" y="2462"/>
                    </a:lnTo>
                    <a:lnTo>
                      <a:pt x="0" y="2462"/>
                    </a:lnTo>
                    <a:lnTo>
                      <a:pt x="0" y="9486"/>
                    </a:lnTo>
                    <a:lnTo>
                      <a:pt x="6353" y="9663"/>
                    </a:lnTo>
                    <a:lnTo>
                      <a:pt x="6176" y="12649"/>
                    </a:lnTo>
                    <a:lnTo>
                      <a:pt x="17243" y="12649"/>
                    </a:lnTo>
                    <a:lnTo>
                      <a:pt x="17243"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41;p44">
                <a:extLst>
                  <a:ext uri="{FF2B5EF4-FFF2-40B4-BE49-F238E27FC236}">
                    <a16:creationId xmlns="" xmlns:a16="http://schemas.microsoft.com/office/drawing/2014/main" id="{05B1C846-E443-F993-B846-10F0C19DADFF}"/>
                  </a:ext>
                </a:extLst>
              </p:cNvPr>
              <p:cNvSpPr/>
              <p:nvPr/>
            </p:nvSpPr>
            <p:spPr>
              <a:xfrm>
                <a:off x="4375840" y="2443353"/>
                <a:ext cx="276819" cy="188313"/>
              </a:xfrm>
              <a:custGeom>
                <a:avLst/>
                <a:gdLst/>
                <a:ahLst/>
                <a:cxnLst/>
                <a:rect l="l" t="t" r="r" b="b"/>
                <a:pathLst>
                  <a:path w="18075" h="12296" extrusionOk="0">
                    <a:moveTo>
                      <a:pt x="7007" y="1"/>
                    </a:moveTo>
                    <a:lnTo>
                      <a:pt x="7361" y="2457"/>
                    </a:lnTo>
                    <a:lnTo>
                      <a:pt x="0" y="1667"/>
                    </a:lnTo>
                    <a:lnTo>
                      <a:pt x="0" y="10564"/>
                    </a:lnTo>
                    <a:lnTo>
                      <a:pt x="7184" y="9835"/>
                    </a:lnTo>
                    <a:lnTo>
                      <a:pt x="7184" y="12296"/>
                    </a:lnTo>
                    <a:lnTo>
                      <a:pt x="18074" y="12296"/>
                    </a:lnTo>
                    <a:lnTo>
                      <a:pt x="18074"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42;p44">
                <a:extLst>
                  <a:ext uri="{FF2B5EF4-FFF2-40B4-BE49-F238E27FC236}">
                    <a16:creationId xmlns="" xmlns:a16="http://schemas.microsoft.com/office/drawing/2014/main" id="{6C6585C8-C63C-2B33-97BA-9BBD7CD76719}"/>
                  </a:ext>
                </a:extLst>
              </p:cNvPr>
              <p:cNvSpPr/>
              <p:nvPr/>
            </p:nvSpPr>
            <p:spPr>
              <a:xfrm>
                <a:off x="4388566" y="3112649"/>
                <a:ext cx="264092" cy="205098"/>
              </a:xfrm>
              <a:custGeom>
                <a:avLst/>
                <a:gdLst/>
                <a:ahLst/>
                <a:cxnLst/>
                <a:rect l="l" t="t" r="r" b="b"/>
                <a:pathLst>
                  <a:path w="17244" h="13392" extrusionOk="0">
                    <a:moveTo>
                      <a:pt x="5474" y="1"/>
                    </a:moveTo>
                    <a:lnTo>
                      <a:pt x="5474" y="4710"/>
                    </a:lnTo>
                    <a:lnTo>
                      <a:pt x="0" y="4710"/>
                    </a:lnTo>
                    <a:lnTo>
                      <a:pt x="0" y="10520"/>
                    </a:lnTo>
                    <a:lnTo>
                      <a:pt x="6910" y="10520"/>
                    </a:lnTo>
                    <a:lnTo>
                      <a:pt x="6671" y="13392"/>
                    </a:lnTo>
                    <a:lnTo>
                      <a:pt x="17243" y="13392"/>
                    </a:lnTo>
                    <a:lnTo>
                      <a:pt x="17243" y="1"/>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43;p44">
                <a:extLst>
                  <a:ext uri="{FF2B5EF4-FFF2-40B4-BE49-F238E27FC236}">
                    <a16:creationId xmlns="" xmlns:a16="http://schemas.microsoft.com/office/drawing/2014/main" id="{05F74D8D-36EF-00AB-3DF9-44F75BBCB5F0}"/>
                  </a:ext>
                </a:extLst>
              </p:cNvPr>
              <p:cNvSpPr/>
              <p:nvPr/>
            </p:nvSpPr>
            <p:spPr>
              <a:xfrm>
                <a:off x="4388566" y="3823020"/>
                <a:ext cx="264092" cy="186751"/>
              </a:xfrm>
              <a:custGeom>
                <a:avLst/>
                <a:gdLst/>
                <a:ahLst/>
                <a:cxnLst/>
                <a:rect l="l" t="t" r="r" b="b"/>
                <a:pathLst>
                  <a:path w="17244" h="12194" extrusionOk="0">
                    <a:moveTo>
                      <a:pt x="6189" y="0"/>
                    </a:moveTo>
                    <a:lnTo>
                      <a:pt x="6189" y="2391"/>
                    </a:lnTo>
                    <a:lnTo>
                      <a:pt x="0" y="2391"/>
                    </a:lnTo>
                    <a:lnTo>
                      <a:pt x="0" y="8607"/>
                    </a:lnTo>
                    <a:lnTo>
                      <a:pt x="7100" y="8337"/>
                    </a:lnTo>
                    <a:lnTo>
                      <a:pt x="6671" y="12194"/>
                    </a:lnTo>
                    <a:lnTo>
                      <a:pt x="17243" y="12194"/>
                    </a:lnTo>
                    <a:lnTo>
                      <a:pt x="17243" y="0"/>
                    </a:lnTo>
                    <a:close/>
                  </a:path>
                </a:pathLst>
              </a:custGeom>
              <a:solidFill>
                <a:srgbClr val="232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44;p44">
                <a:extLst>
                  <a:ext uri="{FF2B5EF4-FFF2-40B4-BE49-F238E27FC236}">
                    <a16:creationId xmlns="" xmlns:a16="http://schemas.microsoft.com/office/drawing/2014/main" id="{A8D078F4-3342-228F-6EC1-6651B22D0E0D}"/>
                  </a:ext>
                </a:extLst>
              </p:cNvPr>
              <p:cNvSpPr/>
              <p:nvPr/>
            </p:nvSpPr>
            <p:spPr>
              <a:xfrm>
                <a:off x="3781311" y="1592528"/>
                <a:ext cx="567742" cy="567758"/>
              </a:xfrm>
              <a:custGeom>
                <a:avLst/>
                <a:gdLst/>
                <a:ahLst/>
                <a:cxnLst/>
                <a:rect l="l" t="t" r="r" b="b"/>
                <a:pathLst>
                  <a:path w="37071" h="37072" extrusionOk="0">
                    <a:moveTo>
                      <a:pt x="18538" y="1"/>
                    </a:moveTo>
                    <a:cubicBezTo>
                      <a:pt x="8297" y="1"/>
                      <a:pt x="0" y="8302"/>
                      <a:pt x="0" y="18538"/>
                    </a:cubicBezTo>
                    <a:cubicBezTo>
                      <a:pt x="0" y="28775"/>
                      <a:pt x="8297" y="37071"/>
                      <a:pt x="18538" y="37071"/>
                    </a:cubicBezTo>
                    <a:cubicBezTo>
                      <a:pt x="28774" y="37071"/>
                      <a:pt x="37071" y="28775"/>
                      <a:pt x="37071" y="18538"/>
                    </a:cubicBezTo>
                    <a:cubicBezTo>
                      <a:pt x="37071" y="8302"/>
                      <a:pt x="28774" y="1"/>
                      <a:pt x="18538"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45;p44">
                <a:extLst>
                  <a:ext uri="{FF2B5EF4-FFF2-40B4-BE49-F238E27FC236}">
                    <a16:creationId xmlns="" xmlns:a16="http://schemas.microsoft.com/office/drawing/2014/main" id="{4B6A42F3-5A50-5509-4B73-B8A786F9F720}"/>
                  </a:ext>
                </a:extLst>
              </p:cNvPr>
              <p:cNvSpPr/>
              <p:nvPr/>
            </p:nvSpPr>
            <p:spPr>
              <a:xfrm>
                <a:off x="3908380" y="1746230"/>
                <a:ext cx="278228" cy="269130"/>
              </a:xfrm>
              <a:custGeom>
                <a:avLst/>
                <a:gdLst/>
                <a:ahLst/>
                <a:cxnLst/>
                <a:rect l="l" t="t" r="r" b="b"/>
                <a:pathLst>
                  <a:path w="18167" h="17573" extrusionOk="0">
                    <a:moveTo>
                      <a:pt x="12094" y="1"/>
                    </a:moveTo>
                    <a:cubicBezTo>
                      <a:pt x="9391" y="1"/>
                      <a:pt x="6255" y="1709"/>
                      <a:pt x="3928" y="4597"/>
                    </a:cubicBezTo>
                    <a:cubicBezTo>
                      <a:pt x="632" y="8701"/>
                      <a:pt x="0" y="13883"/>
                      <a:pt x="2748" y="16362"/>
                    </a:cubicBezTo>
                    <a:cubicBezTo>
                      <a:pt x="3655" y="17179"/>
                      <a:pt x="4841" y="17572"/>
                      <a:pt x="6151" y="17572"/>
                    </a:cubicBezTo>
                    <a:cubicBezTo>
                      <a:pt x="8807" y="17572"/>
                      <a:pt x="11974" y="15958"/>
                      <a:pt x="14358" y="12991"/>
                    </a:cubicBezTo>
                    <a:cubicBezTo>
                      <a:pt x="17924" y="8569"/>
                      <a:pt x="18167" y="3082"/>
                      <a:pt x="15167" y="934"/>
                    </a:cubicBezTo>
                    <a:cubicBezTo>
                      <a:pt x="14279" y="299"/>
                      <a:pt x="13224" y="1"/>
                      <a:pt x="12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46;p44">
                <a:extLst>
                  <a:ext uri="{FF2B5EF4-FFF2-40B4-BE49-F238E27FC236}">
                    <a16:creationId xmlns="" xmlns:a16="http://schemas.microsoft.com/office/drawing/2014/main" id="{1AF07841-4624-60BA-7796-42D3F4FB2BC6}"/>
                  </a:ext>
                </a:extLst>
              </p:cNvPr>
              <p:cNvSpPr/>
              <p:nvPr/>
            </p:nvSpPr>
            <p:spPr>
              <a:xfrm>
                <a:off x="3806137" y="1702000"/>
                <a:ext cx="90956" cy="339518"/>
              </a:xfrm>
              <a:custGeom>
                <a:avLst/>
                <a:gdLst/>
                <a:ahLst/>
                <a:cxnLst/>
                <a:rect l="l" t="t" r="r" b="b"/>
                <a:pathLst>
                  <a:path w="5939" h="22169" extrusionOk="0">
                    <a:moveTo>
                      <a:pt x="5819" y="1"/>
                    </a:moveTo>
                    <a:cubicBezTo>
                      <a:pt x="5676" y="1"/>
                      <a:pt x="4556" y="812"/>
                      <a:pt x="3274" y="2550"/>
                    </a:cubicBezTo>
                    <a:cubicBezTo>
                      <a:pt x="1945" y="4339"/>
                      <a:pt x="535" y="7255"/>
                      <a:pt x="266" y="10723"/>
                    </a:cubicBezTo>
                    <a:cubicBezTo>
                      <a:pt x="1" y="14191"/>
                      <a:pt x="946" y="17288"/>
                      <a:pt x="1989" y="19263"/>
                    </a:cubicBezTo>
                    <a:cubicBezTo>
                      <a:pt x="2998" y="21196"/>
                      <a:pt x="3987" y="22169"/>
                      <a:pt x="4113" y="22169"/>
                    </a:cubicBezTo>
                    <a:cubicBezTo>
                      <a:pt x="4117" y="22169"/>
                      <a:pt x="4120" y="22168"/>
                      <a:pt x="4123" y="22166"/>
                    </a:cubicBezTo>
                    <a:cubicBezTo>
                      <a:pt x="4246" y="22077"/>
                      <a:pt x="3416" y="20982"/>
                      <a:pt x="2559" y="18994"/>
                    </a:cubicBezTo>
                    <a:cubicBezTo>
                      <a:pt x="1697" y="17023"/>
                      <a:pt x="906" y="14068"/>
                      <a:pt x="1158" y="10790"/>
                    </a:cubicBezTo>
                    <a:cubicBezTo>
                      <a:pt x="1410" y="7516"/>
                      <a:pt x="2647" y="4719"/>
                      <a:pt x="3800" y="2904"/>
                    </a:cubicBezTo>
                    <a:cubicBezTo>
                      <a:pt x="4949" y="1066"/>
                      <a:pt x="5938" y="111"/>
                      <a:pt x="5832" y="5"/>
                    </a:cubicBezTo>
                    <a:cubicBezTo>
                      <a:pt x="5830" y="2"/>
                      <a:pt x="5825" y="1"/>
                      <a:pt x="5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47;p44">
                <a:extLst>
                  <a:ext uri="{FF2B5EF4-FFF2-40B4-BE49-F238E27FC236}">
                    <a16:creationId xmlns="" xmlns:a16="http://schemas.microsoft.com/office/drawing/2014/main" id="{C1721573-D4EB-70DB-C3CB-283E46693926}"/>
                  </a:ext>
                </a:extLst>
              </p:cNvPr>
              <p:cNvSpPr/>
              <p:nvPr/>
            </p:nvSpPr>
            <p:spPr>
              <a:xfrm>
                <a:off x="3761141" y="1549708"/>
                <a:ext cx="580944" cy="169706"/>
              </a:xfrm>
              <a:custGeom>
                <a:avLst/>
                <a:gdLst/>
                <a:ahLst/>
                <a:cxnLst/>
                <a:rect l="l" t="t" r="r" b="b"/>
                <a:pathLst>
                  <a:path w="37933" h="11081" extrusionOk="0">
                    <a:moveTo>
                      <a:pt x="1772" y="0"/>
                    </a:moveTo>
                    <a:lnTo>
                      <a:pt x="1" y="11080"/>
                    </a:lnTo>
                    <a:lnTo>
                      <a:pt x="37933" y="10250"/>
                    </a:lnTo>
                    <a:lnTo>
                      <a:pt x="37933" y="1604"/>
                    </a:lnTo>
                    <a:lnTo>
                      <a:pt x="1772" y="0"/>
                    </a:lnTo>
                    <a:close/>
                  </a:path>
                </a:pathLst>
              </a:custGeom>
              <a:solidFill>
                <a:srgbClr val="38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48;p44">
                <a:extLst>
                  <a:ext uri="{FF2B5EF4-FFF2-40B4-BE49-F238E27FC236}">
                    <a16:creationId xmlns="" xmlns:a16="http://schemas.microsoft.com/office/drawing/2014/main" id="{A5C6C299-529D-B559-D7B3-E60418A9BBD8}"/>
                  </a:ext>
                </a:extLst>
              </p:cNvPr>
              <p:cNvSpPr/>
              <p:nvPr/>
            </p:nvSpPr>
            <p:spPr>
              <a:xfrm>
                <a:off x="3778539" y="2275026"/>
                <a:ext cx="567681" cy="567742"/>
              </a:xfrm>
              <a:custGeom>
                <a:avLst/>
                <a:gdLst/>
                <a:ahLst/>
                <a:cxnLst/>
                <a:rect l="l" t="t" r="r" b="b"/>
                <a:pathLst>
                  <a:path w="37067" h="37071" extrusionOk="0">
                    <a:moveTo>
                      <a:pt x="18533" y="0"/>
                    </a:moveTo>
                    <a:cubicBezTo>
                      <a:pt x="13616" y="0"/>
                      <a:pt x="8902" y="1957"/>
                      <a:pt x="5425" y="5430"/>
                    </a:cubicBezTo>
                    <a:cubicBezTo>
                      <a:pt x="1953" y="8907"/>
                      <a:pt x="0" y="13621"/>
                      <a:pt x="0" y="18538"/>
                    </a:cubicBezTo>
                    <a:cubicBezTo>
                      <a:pt x="0" y="23455"/>
                      <a:pt x="1953" y="28169"/>
                      <a:pt x="5425" y="31641"/>
                    </a:cubicBezTo>
                    <a:cubicBezTo>
                      <a:pt x="8902" y="35118"/>
                      <a:pt x="13616" y="37071"/>
                      <a:pt x="18533" y="37071"/>
                    </a:cubicBezTo>
                    <a:cubicBezTo>
                      <a:pt x="23450" y="37071"/>
                      <a:pt x="28164" y="35118"/>
                      <a:pt x="31641" y="31641"/>
                    </a:cubicBezTo>
                    <a:cubicBezTo>
                      <a:pt x="35114" y="28169"/>
                      <a:pt x="37066" y="23455"/>
                      <a:pt x="37066" y="18538"/>
                    </a:cubicBezTo>
                    <a:cubicBezTo>
                      <a:pt x="37066" y="13621"/>
                      <a:pt x="35114" y="8907"/>
                      <a:pt x="31641" y="5430"/>
                    </a:cubicBezTo>
                    <a:cubicBezTo>
                      <a:pt x="28164" y="1957"/>
                      <a:pt x="23450" y="0"/>
                      <a:pt x="18533" y="0"/>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49;p44">
                <a:extLst>
                  <a:ext uri="{FF2B5EF4-FFF2-40B4-BE49-F238E27FC236}">
                    <a16:creationId xmlns="" xmlns:a16="http://schemas.microsoft.com/office/drawing/2014/main" id="{555FCEB2-31C0-586D-34A2-19ABECFF95F2}"/>
                  </a:ext>
                </a:extLst>
              </p:cNvPr>
              <p:cNvSpPr/>
              <p:nvPr/>
            </p:nvSpPr>
            <p:spPr>
              <a:xfrm>
                <a:off x="3905608" y="2428727"/>
                <a:ext cx="278228" cy="269115"/>
              </a:xfrm>
              <a:custGeom>
                <a:avLst/>
                <a:gdLst/>
                <a:ahLst/>
                <a:cxnLst/>
                <a:rect l="l" t="t" r="r" b="b"/>
                <a:pathLst>
                  <a:path w="18167" h="17572" extrusionOk="0">
                    <a:moveTo>
                      <a:pt x="12093" y="0"/>
                    </a:moveTo>
                    <a:cubicBezTo>
                      <a:pt x="9391" y="0"/>
                      <a:pt x="6254" y="1709"/>
                      <a:pt x="3923" y="4601"/>
                    </a:cubicBezTo>
                    <a:cubicBezTo>
                      <a:pt x="627" y="8701"/>
                      <a:pt x="0" y="13883"/>
                      <a:pt x="2748" y="16361"/>
                    </a:cubicBezTo>
                    <a:cubicBezTo>
                      <a:pt x="3653" y="17179"/>
                      <a:pt x="4839" y="17572"/>
                      <a:pt x="6150" y="17572"/>
                    </a:cubicBezTo>
                    <a:cubicBezTo>
                      <a:pt x="8806" y="17572"/>
                      <a:pt x="11974" y="15959"/>
                      <a:pt x="14358" y="12995"/>
                    </a:cubicBezTo>
                    <a:cubicBezTo>
                      <a:pt x="17919" y="8568"/>
                      <a:pt x="18166" y="3081"/>
                      <a:pt x="15162" y="934"/>
                    </a:cubicBezTo>
                    <a:cubicBezTo>
                      <a:pt x="14276" y="298"/>
                      <a:pt x="13222" y="0"/>
                      <a:pt x="120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50;p44">
                <a:extLst>
                  <a:ext uri="{FF2B5EF4-FFF2-40B4-BE49-F238E27FC236}">
                    <a16:creationId xmlns="" xmlns:a16="http://schemas.microsoft.com/office/drawing/2014/main" id="{E8B4CDA0-35B7-7122-FD82-7E95C346622C}"/>
                  </a:ext>
                </a:extLst>
              </p:cNvPr>
              <p:cNvSpPr/>
              <p:nvPr/>
            </p:nvSpPr>
            <p:spPr>
              <a:xfrm>
                <a:off x="3803304" y="2384498"/>
                <a:ext cx="90940" cy="339518"/>
              </a:xfrm>
              <a:custGeom>
                <a:avLst/>
                <a:gdLst/>
                <a:ahLst/>
                <a:cxnLst/>
                <a:rect l="l" t="t" r="r" b="b"/>
                <a:pathLst>
                  <a:path w="5938" h="22169" extrusionOk="0">
                    <a:moveTo>
                      <a:pt x="5822" y="0"/>
                    </a:moveTo>
                    <a:cubicBezTo>
                      <a:pt x="5675" y="0"/>
                      <a:pt x="4556" y="811"/>
                      <a:pt x="3278" y="2550"/>
                    </a:cubicBezTo>
                    <a:cubicBezTo>
                      <a:pt x="1944" y="4339"/>
                      <a:pt x="535" y="7255"/>
                      <a:pt x="270" y="10723"/>
                    </a:cubicBezTo>
                    <a:cubicBezTo>
                      <a:pt x="0" y="14191"/>
                      <a:pt x="946" y="17288"/>
                      <a:pt x="1988" y="19262"/>
                    </a:cubicBezTo>
                    <a:cubicBezTo>
                      <a:pt x="2998" y="21196"/>
                      <a:pt x="3990" y="22168"/>
                      <a:pt x="4117" y="22168"/>
                    </a:cubicBezTo>
                    <a:cubicBezTo>
                      <a:pt x="4121" y="22168"/>
                      <a:pt x="4124" y="22167"/>
                      <a:pt x="4127" y="22165"/>
                    </a:cubicBezTo>
                    <a:cubicBezTo>
                      <a:pt x="4246" y="22077"/>
                      <a:pt x="3415" y="20981"/>
                      <a:pt x="2563" y="18993"/>
                    </a:cubicBezTo>
                    <a:cubicBezTo>
                      <a:pt x="1701" y="17023"/>
                      <a:pt x="906" y="14067"/>
                      <a:pt x="1158" y="10789"/>
                    </a:cubicBezTo>
                    <a:cubicBezTo>
                      <a:pt x="1414" y="7515"/>
                      <a:pt x="2647" y="4719"/>
                      <a:pt x="3800" y="2903"/>
                    </a:cubicBezTo>
                    <a:cubicBezTo>
                      <a:pt x="4953" y="1065"/>
                      <a:pt x="5938" y="111"/>
                      <a:pt x="5836" y="5"/>
                    </a:cubicBezTo>
                    <a:cubicBezTo>
                      <a:pt x="5834" y="2"/>
                      <a:pt x="5829" y="0"/>
                      <a:pt x="58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51;p44">
                <a:extLst>
                  <a:ext uri="{FF2B5EF4-FFF2-40B4-BE49-F238E27FC236}">
                    <a16:creationId xmlns="" xmlns:a16="http://schemas.microsoft.com/office/drawing/2014/main" id="{8E20ED9B-E3B8-1932-A1E3-AF609EE1575F}"/>
                  </a:ext>
                </a:extLst>
              </p:cNvPr>
              <p:cNvSpPr/>
              <p:nvPr/>
            </p:nvSpPr>
            <p:spPr>
              <a:xfrm>
                <a:off x="3758308" y="2232190"/>
                <a:ext cx="581005" cy="169706"/>
              </a:xfrm>
              <a:custGeom>
                <a:avLst/>
                <a:gdLst/>
                <a:ahLst/>
                <a:cxnLst/>
                <a:rect l="l" t="t" r="r" b="b"/>
                <a:pathLst>
                  <a:path w="37937" h="11081" extrusionOk="0">
                    <a:moveTo>
                      <a:pt x="1772" y="1"/>
                    </a:moveTo>
                    <a:lnTo>
                      <a:pt x="0" y="11081"/>
                    </a:lnTo>
                    <a:lnTo>
                      <a:pt x="0" y="11081"/>
                    </a:lnTo>
                    <a:lnTo>
                      <a:pt x="37937" y="10250"/>
                    </a:lnTo>
                    <a:lnTo>
                      <a:pt x="37937" y="1604"/>
                    </a:lnTo>
                    <a:lnTo>
                      <a:pt x="1772" y="1"/>
                    </a:lnTo>
                    <a:close/>
                  </a:path>
                </a:pathLst>
              </a:custGeom>
              <a:solidFill>
                <a:srgbClr val="38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52;p44">
                <a:extLst>
                  <a:ext uri="{FF2B5EF4-FFF2-40B4-BE49-F238E27FC236}">
                    <a16:creationId xmlns="" xmlns:a16="http://schemas.microsoft.com/office/drawing/2014/main" id="{CBB2F4A3-F6F6-CC1D-A074-7CE39CCF6B28}"/>
                  </a:ext>
                </a:extLst>
              </p:cNvPr>
              <p:cNvSpPr/>
              <p:nvPr/>
            </p:nvSpPr>
            <p:spPr>
              <a:xfrm>
                <a:off x="3771831" y="2957585"/>
                <a:ext cx="567696" cy="567681"/>
              </a:xfrm>
              <a:custGeom>
                <a:avLst/>
                <a:gdLst/>
                <a:ahLst/>
                <a:cxnLst/>
                <a:rect l="l" t="t" r="r" b="b"/>
                <a:pathLst>
                  <a:path w="37068" h="37067" extrusionOk="0">
                    <a:moveTo>
                      <a:pt x="18534" y="0"/>
                    </a:moveTo>
                    <a:cubicBezTo>
                      <a:pt x="8298" y="0"/>
                      <a:pt x="1" y="8297"/>
                      <a:pt x="1" y="18533"/>
                    </a:cubicBezTo>
                    <a:cubicBezTo>
                      <a:pt x="1" y="28769"/>
                      <a:pt x="8298" y="37066"/>
                      <a:pt x="18534" y="37066"/>
                    </a:cubicBezTo>
                    <a:cubicBezTo>
                      <a:pt x="28770" y="37066"/>
                      <a:pt x="37067" y="28769"/>
                      <a:pt x="37067" y="18533"/>
                    </a:cubicBezTo>
                    <a:cubicBezTo>
                      <a:pt x="37067" y="8297"/>
                      <a:pt x="28770" y="0"/>
                      <a:pt x="18534" y="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53;p44">
                <a:extLst>
                  <a:ext uri="{FF2B5EF4-FFF2-40B4-BE49-F238E27FC236}">
                    <a16:creationId xmlns="" xmlns:a16="http://schemas.microsoft.com/office/drawing/2014/main" id="{6BE1FE98-7212-B4DA-88CE-5D3CACC47E78}"/>
                  </a:ext>
                </a:extLst>
              </p:cNvPr>
              <p:cNvSpPr/>
              <p:nvPr/>
            </p:nvSpPr>
            <p:spPr>
              <a:xfrm>
                <a:off x="3898900" y="3111210"/>
                <a:ext cx="278243" cy="269130"/>
              </a:xfrm>
              <a:custGeom>
                <a:avLst/>
                <a:gdLst/>
                <a:ahLst/>
                <a:cxnLst/>
                <a:rect l="l" t="t" r="r" b="b"/>
                <a:pathLst>
                  <a:path w="18168" h="17573" extrusionOk="0">
                    <a:moveTo>
                      <a:pt x="12094" y="0"/>
                    </a:moveTo>
                    <a:cubicBezTo>
                      <a:pt x="9392" y="0"/>
                      <a:pt x="6254" y="1710"/>
                      <a:pt x="3924" y="4601"/>
                    </a:cubicBezTo>
                    <a:cubicBezTo>
                      <a:pt x="628" y="8705"/>
                      <a:pt x="1" y="13883"/>
                      <a:pt x="2749" y="16362"/>
                    </a:cubicBezTo>
                    <a:cubicBezTo>
                      <a:pt x="3654" y="17179"/>
                      <a:pt x="4840" y="17572"/>
                      <a:pt x="6150" y="17572"/>
                    </a:cubicBezTo>
                    <a:cubicBezTo>
                      <a:pt x="8806" y="17572"/>
                      <a:pt x="11973" y="15959"/>
                      <a:pt x="14354" y="12995"/>
                    </a:cubicBezTo>
                    <a:cubicBezTo>
                      <a:pt x="17920" y="8573"/>
                      <a:pt x="18167" y="3081"/>
                      <a:pt x="15163" y="934"/>
                    </a:cubicBezTo>
                    <a:cubicBezTo>
                      <a:pt x="14276" y="299"/>
                      <a:pt x="13223" y="0"/>
                      <a:pt x="12094"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54;p44">
                <a:extLst>
                  <a:ext uri="{FF2B5EF4-FFF2-40B4-BE49-F238E27FC236}">
                    <a16:creationId xmlns="" xmlns:a16="http://schemas.microsoft.com/office/drawing/2014/main" id="{F0777989-A1DF-9D32-A7A0-BCB30B3EEA63}"/>
                  </a:ext>
                </a:extLst>
              </p:cNvPr>
              <p:cNvSpPr/>
              <p:nvPr/>
            </p:nvSpPr>
            <p:spPr>
              <a:xfrm>
                <a:off x="3796596" y="3066980"/>
                <a:ext cx="90956" cy="339518"/>
              </a:xfrm>
              <a:custGeom>
                <a:avLst/>
                <a:gdLst/>
                <a:ahLst/>
                <a:cxnLst/>
                <a:rect l="l" t="t" r="r" b="b"/>
                <a:pathLst>
                  <a:path w="5939" h="22169" extrusionOk="0">
                    <a:moveTo>
                      <a:pt x="5823" y="0"/>
                    </a:moveTo>
                    <a:cubicBezTo>
                      <a:pt x="5676" y="0"/>
                      <a:pt x="4556" y="811"/>
                      <a:pt x="3279" y="2550"/>
                    </a:cubicBezTo>
                    <a:cubicBezTo>
                      <a:pt x="1945" y="4339"/>
                      <a:pt x="535" y="7255"/>
                      <a:pt x="270" y="10723"/>
                    </a:cubicBezTo>
                    <a:cubicBezTo>
                      <a:pt x="1" y="14191"/>
                      <a:pt x="946" y="17288"/>
                      <a:pt x="1989" y="19263"/>
                    </a:cubicBezTo>
                    <a:cubicBezTo>
                      <a:pt x="2998" y="21200"/>
                      <a:pt x="3991" y="22169"/>
                      <a:pt x="4117" y="22169"/>
                    </a:cubicBezTo>
                    <a:cubicBezTo>
                      <a:pt x="4122" y="22169"/>
                      <a:pt x="4125" y="22168"/>
                      <a:pt x="4127" y="22165"/>
                    </a:cubicBezTo>
                    <a:cubicBezTo>
                      <a:pt x="4246" y="22077"/>
                      <a:pt x="3416" y="20986"/>
                      <a:pt x="2559" y="18993"/>
                    </a:cubicBezTo>
                    <a:cubicBezTo>
                      <a:pt x="1702" y="17023"/>
                      <a:pt x="906" y="14067"/>
                      <a:pt x="1158" y="10789"/>
                    </a:cubicBezTo>
                    <a:cubicBezTo>
                      <a:pt x="1410" y="7516"/>
                      <a:pt x="2647" y="4719"/>
                      <a:pt x="3800" y="2903"/>
                    </a:cubicBezTo>
                    <a:cubicBezTo>
                      <a:pt x="4953" y="1066"/>
                      <a:pt x="5938" y="111"/>
                      <a:pt x="5837" y="5"/>
                    </a:cubicBezTo>
                    <a:cubicBezTo>
                      <a:pt x="5834" y="2"/>
                      <a:pt x="5830" y="0"/>
                      <a:pt x="58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55;p44">
                <a:extLst>
                  <a:ext uri="{FF2B5EF4-FFF2-40B4-BE49-F238E27FC236}">
                    <a16:creationId xmlns="" xmlns:a16="http://schemas.microsoft.com/office/drawing/2014/main" id="{509F11A6-FB39-3E1A-4ED9-4773C9BBB95B}"/>
                  </a:ext>
                </a:extLst>
              </p:cNvPr>
              <p:cNvSpPr/>
              <p:nvPr/>
            </p:nvSpPr>
            <p:spPr>
              <a:xfrm>
                <a:off x="3751600" y="2914688"/>
                <a:ext cx="581020" cy="169706"/>
              </a:xfrm>
              <a:custGeom>
                <a:avLst/>
                <a:gdLst/>
                <a:ahLst/>
                <a:cxnLst/>
                <a:rect l="l" t="t" r="r" b="b"/>
                <a:pathLst>
                  <a:path w="37938" h="11081" extrusionOk="0">
                    <a:moveTo>
                      <a:pt x="1772" y="0"/>
                    </a:moveTo>
                    <a:lnTo>
                      <a:pt x="1" y="11080"/>
                    </a:lnTo>
                    <a:lnTo>
                      <a:pt x="37937" y="10250"/>
                    </a:lnTo>
                    <a:lnTo>
                      <a:pt x="37937" y="1604"/>
                    </a:lnTo>
                    <a:lnTo>
                      <a:pt x="1772" y="0"/>
                    </a:lnTo>
                    <a:close/>
                  </a:path>
                </a:pathLst>
              </a:custGeom>
              <a:solidFill>
                <a:srgbClr val="38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56;p44">
                <a:extLst>
                  <a:ext uri="{FF2B5EF4-FFF2-40B4-BE49-F238E27FC236}">
                    <a16:creationId xmlns="" xmlns:a16="http://schemas.microsoft.com/office/drawing/2014/main" id="{643299E9-F7AB-8D83-ACF2-C3F87F2E6D92}"/>
                  </a:ext>
                </a:extLst>
              </p:cNvPr>
              <p:cNvSpPr/>
              <p:nvPr/>
            </p:nvSpPr>
            <p:spPr>
              <a:xfrm>
                <a:off x="3791388" y="3640067"/>
                <a:ext cx="567758" cy="567681"/>
              </a:xfrm>
              <a:custGeom>
                <a:avLst/>
                <a:gdLst/>
                <a:ahLst/>
                <a:cxnLst/>
                <a:rect l="l" t="t" r="r" b="b"/>
                <a:pathLst>
                  <a:path w="37072" h="37067" extrusionOk="0">
                    <a:moveTo>
                      <a:pt x="18538" y="0"/>
                    </a:moveTo>
                    <a:cubicBezTo>
                      <a:pt x="8302" y="0"/>
                      <a:pt x="1" y="8297"/>
                      <a:pt x="1" y="18534"/>
                    </a:cubicBezTo>
                    <a:cubicBezTo>
                      <a:pt x="1" y="28770"/>
                      <a:pt x="8302" y="37067"/>
                      <a:pt x="18538" y="37067"/>
                    </a:cubicBezTo>
                    <a:cubicBezTo>
                      <a:pt x="28774" y="37067"/>
                      <a:pt x="37071" y="28770"/>
                      <a:pt x="37071" y="18534"/>
                    </a:cubicBezTo>
                    <a:cubicBezTo>
                      <a:pt x="37071" y="8297"/>
                      <a:pt x="28774" y="0"/>
                      <a:pt x="18538"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57;p44">
                <a:extLst>
                  <a:ext uri="{FF2B5EF4-FFF2-40B4-BE49-F238E27FC236}">
                    <a16:creationId xmlns="" xmlns:a16="http://schemas.microsoft.com/office/drawing/2014/main" id="{DBA56B7C-D85A-F47B-CA5B-D72D1DB243DD}"/>
                  </a:ext>
                </a:extLst>
              </p:cNvPr>
              <p:cNvSpPr/>
              <p:nvPr/>
            </p:nvSpPr>
            <p:spPr>
              <a:xfrm>
                <a:off x="3918457" y="3793707"/>
                <a:ext cx="278228" cy="269115"/>
              </a:xfrm>
              <a:custGeom>
                <a:avLst/>
                <a:gdLst/>
                <a:ahLst/>
                <a:cxnLst/>
                <a:rect l="l" t="t" r="r" b="b"/>
                <a:pathLst>
                  <a:path w="18167" h="17572" extrusionOk="0">
                    <a:moveTo>
                      <a:pt x="12100" y="1"/>
                    </a:moveTo>
                    <a:cubicBezTo>
                      <a:pt x="9398" y="1"/>
                      <a:pt x="6259" y="1711"/>
                      <a:pt x="3928" y="4601"/>
                    </a:cubicBezTo>
                    <a:cubicBezTo>
                      <a:pt x="632" y="8705"/>
                      <a:pt x="0" y="13883"/>
                      <a:pt x="2753" y="16361"/>
                    </a:cubicBezTo>
                    <a:cubicBezTo>
                      <a:pt x="3658" y="17179"/>
                      <a:pt x="4844" y="17572"/>
                      <a:pt x="6155" y="17572"/>
                    </a:cubicBezTo>
                    <a:cubicBezTo>
                      <a:pt x="8810" y="17572"/>
                      <a:pt x="11977" y="15958"/>
                      <a:pt x="14359" y="12995"/>
                    </a:cubicBezTo>
                    <a:cubicBezTo>
                      <a:pt x="17924" y="8572"/>
                      <a:pt x="18167" y="3081"/>
                      <a:pt x="15167" y="934"/>
                    </a:cubicBezTo>
                    <a:cubicBezTo>
                      <a:pt x="14281" y="299"/>
                      <a:pt x="13229" y="1"/>
                      <a:pt x="12100"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58;p44">
                <a:extLst>
                  <a:ext uri="{FF2B5EF4-FFF2-40B4-BE49-F238E27FC236}">
                    <a16:creationId xmlns="" xmlns:a16="http://schemas.microsoft.com/office/drawing/2014/main" id="{6987BA74-7050-0304-121B-C94F95AAFDB5}"/>
                  </a:ext>
                </a:extLst>
              </p:cNvPr>
              <p:cNvSpPr/>
              <p:nvPr/>
            </p:nvSpPr>
            <p:spPr>
              <a:xfrm>
                <a:off x="3816229" y="3749462"/>
                <a:ext cx="90940" cy="339518"/>
              </a:xfrm>
              <a:custGeom>
                <a:avLst/>
                <a:gdLst/>
                <a:ahLst/>
                <a:cxnLst/>
                <a:rect l="l" t="t" r="r" b="b"/>
                <a:pathLst>
                  <a:path w="5938" h="22169" extrusionOk="0">
                    <a:moveTo>
                      <a:pt x="5818" y="1"/>
                    </a:moveTo>
                    <a:cubicBezTo>
                      <a:pt x="5675" y="1"/>
                      <a:pt x="4555" y="812"/>
                      <a:pt x="3278" y="2550"/>
                    </a:cubicBezTo>
                    <a:cubicBezTo>
                      <a:pt x="1944" y="4340"/>
                      <a:pt x="535" y="7255"/>
                      <a:pt x="269" y="10723"/>
                    </a:cubicBezTo>
                    <a:cubicBezTo>
                      <a:pt x="0" y="14192"/>
                      <a:pt x="945" y="17288"/>
                      <a:pt x="1988" y="19263"/>
                    </a:cubicBezTo>
                    <a:cubicBezTo>
                      <a:pt x="2997" y="21200"/>
                      <a:pt x="3990" y="22169"/>
                      <a:pt x="4117" y="22169"/>
                    </a:cubicBezTo>
                    <a:cubicBezTo>
                      <a:pt x="4121" y="22169"/>
                      <a:pt x="4124" y="22168"/>
                      <a:pt x="4126" y="22166"/>
                    </a:cubicBezTo>
                    <a:cubicBezTo>
                      <a:pt x="4246" y="22077"/>
                      <a:pt x="3415" y="20986"/>
                      <a:pt x="2558" y="18994"/>
                    </a:cubicBezTo>
                    <a:cubicBezTo>
                      <a:pt x="1696" y="17023"/>
                      <a:pt x="906" y="14068"/>
                      <a:pt x="1157" y="10794"/>
                    </a:cubicBezTo>
                    <a:cubicBezTo>
                      <a:pt x="1409" y="7516"/>
                      <a:pt x="2646" y="4720"/>
                      <a:pt x="3799" y="2904"/>
                    </a:cubicBezTo>
                    <a:cubicBezTo>
                      <a:pt x="4952" y="1066"/>
                      <a:pt x="5938" y="112"/>
                      <a:pt x="5832" y="6"/>
                    </a:cubicBezTo>
                    <a:cubicBezTo>
                      <a:pt x="5829" y="2"/>
                      <a:pt x="5825" y="1"/>
                      <a:pt x="5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59;p44">
                <a:extLst>
                  <a:ext uri="{FF2B5EF4-FFF2-40B4-BE49-F238E27FC236}">
                    <a16:creationId xmlns="" xmlns:a16="http://schemas.microsoft.com/office/drawing/2014/main" id="{F5BCB4D6-0676-708A-DC55-B2C09E015D85}"/>
                  </a:ext>
                </a:extLst>
              </p:cNvPr>
              <p:cNvSpPr/>
              <p:nvPr/>
            </p:nvSpPr>
            <p:spPr>
              <a:xfrm>
                <a:off x="3771234" y="3597170"/>
                <a:ext cx="581005" cy="169706"/>
              </a:xfrm>
              <a:custGeom>
                <a:avLst/>
                <a:gdLst/>
                <a:ahLst/>
                <a:cxnLst/>
                <a:rect l="l" t="t" r="r" b="b"/>
                <a:pathLst>
                  <a:path w="37937" h="11081" extrusionOk="0">
                    <a:moveTo>
                      <a:pt x="1772" y="0"/>
                    </a:moveTo>
                    <a:lnTo>
                      <a:pt x="0" y="11081"/>
                    </a:lnTo>
                    <a:lnTo>
                      <a:pt x="37937" y="10250"/>
                    </a:lnTo>
                    <a:lnTo>
                      <a:pt x="37937" y="1604"/>
                    </a:lnTo>
                    <a:lnTo>
                      <a:pt x="1772" y="0"/>
                    </a:lnTo>
                    <a:close/>
                  </a:path>
                </a:pathLst>
              </a:custGeom>
              <a:solidFill>
                <a:srgbClr val="38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 name="Rectangle 39">
            <a:extLst>
              <a:ext uri="{FF2B5EF4-FFF2-40B4-BE49-F238E27FC236}">
                <a16:creationId xmlns="" xmlns:a16="http://schemas.microsoft.com/office/drawing/2014/main" id="{7FFE4D85-3938-D7D3-70DF-0C2CB769DAD1}"/>
              </a:ext>
            </a:extLst>
          </p:cNvPr>
          <p:cNvSpPr/>
          <p:nvPr/>
        </p:nvSpPr>
        <p:spPr>
          <a:xfrm>
            <a:off x="2601067" y="2042090"/>
            <a:ext cx="7884814" cy="1569660"/>
          </a:xfrm>
          <a:prstGeom prst="rect">
            <a:avLst/>
          </a:prstGeom>
        </p:spPr>
        <p:txBody>
          <a:bodyPr wrap="square">
            <a:spAutoFit/>
          </a:bodyPr>
          <a:lstStyle/>
          <a:p>
            <a:pPr algn="just">
              <a:lnSpc>
                <a:spcPct val="150000"/>
              </a:lnSpc>
            </a:pPr>
            <a:r>
              <a:rPr lang="vi-VN" sz="3200" dirty="0">
                <a:latin typeface="+mj-lt"/>
              </a:rPr>
              <a:t>Biển báo giao thông dùng để để cung cấp thông tin đến người tham gia giao thông.</a:t>
            </a:r>
            <a:endParaRPr lang="en-US" sz="3200" dirty="0">
              <a:latin typeface="+mj-lt"/>
            </a:endParaRPr>
          </a:p>
        </p:txBody>
      </p:sp>
      <p:sp>
        <p:nvSpPr>
          <p:cNvPr id="41" name="Rectangle 40">
            <a:extLst>
              <a:ext uri="{FF2B5EF4-FFF2-40B4-BE49-F238E27FC236}">
                <a16:creationId xmlns="" xmlns:a16="http://schemas.microsoft.com/office/drawing/2014/main" id="{819EE3D0-B0E6-0D27-1743-2ECA54911C22}"/>
              </a:ext>
            </a:extLst>
          </p:cNvPr>
          <p:cNvSpPr/>
          <p:nvPr/>
        </p:nvSpPr>
        <p:spPr>
          <a:xfrm>
            <a:off x="2637060" y="3876598"/>
            <a:ext cx="8122771" cy="1481175"/>
          </a:xfrm>
          <a:prstGeom prst="rect">
            <a:avLst/>
          </a:prstGeom>
        </p:spPr>
        <p:txBody>
          <a:bodyPr wrap="square">
            <a:spAutoFit/>
          </a:bodyPr>
          <a:lstStyle/>
          <a:p>
            <a:pPr algn="just">
              <a:lnSpc>
                <a:spcPct val="150000"/>
              </a:lnSpc>
            </a:pP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1 (SGK/46</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8" name="Rectangle 7"/>
          <p:cNvSpPr/>
          <p:nvPr/>
        </p:nvSpPr>
        <p:spPr>
          <a:xfrm>
            <a:off x="1280438" y="134035"/>
            <a:ext cx="10117489" cy="1200329"/>
          </a:xfrm>
          <a:prstGeom prst="rect">
            <a:avLst/>
          </a:prstGeom>
        </p:spPr>
        <p:txBody>
          <a:bodyPr wrap="square">
            <a:spAutoFit/>
          </a:bodyPr>
          <a:lstStyle/>
          <a:p>
            <a:pPr algn="ctr"/>
            <a:r>
              <a:rPr lang="en-US" sz="3600" kern="0" dirty="0" err="1">
                <a:latin typeface="Times New Roman" pitchFamily="18" charset="0"/>
                <a:ea typeface="Tahoma" pitchFamily="34" charset="0"/>
                <a:cs typeface="Times New Roman" pitchFamily="18" charset="0"/>
              </a:rPr>
              <a:t>Thứ</a:t>
            </a:r>
            <a:r>
              <a:rPr lang="en-US" sz="3600" kern="0" dirty="0">
                <a:latin typeface="Times New Roman" pitchFamily="18" charset="0"/>
                <a:ea typeface="Tahoma" pitchFamily="34" charset="0"/>
                <a:cs typeface="Times New Roman" pitchFamily="18" charset="0"/>
              </a:rPr>
              <a:t> </a:t>
            </a:r>
            <a:r>
              <a:rPr lang="vi-VN" sz="3600" kern="0" dirty="0">
                <a:latin typeface="Times New Roman" pitchFamily="18" charset="0"/>
                <a:ea typeface="Tahoma" pitchFamily="34" charset="0"/>
                <a:cs typeface="Times New Roman" pitchFamily="18" charset="0"/>
              </a:rPr>
              <a:t>năm</a:t>
            </a:r>
            <a:r>
              <a:rPr lang="en-US" sz="3600" kern="0" dirty="0">
                <a:latin typeface="Times New Roman" pitchFamily="18" charset="0"/>
                <a:ea typeface="Tahoma" pitchFamily="34" charset="0"/>
                <a:cs typeface="Times New Roman" pitchFamily="18" charset="0"/>
              </a:rPr>
              <a:t> </a:t>
            </a:r>
            <a:r>
              <a:rPr lang="en-US" sz="3600" kern="0" dirty="0" err="1">
                <a:latin typeface="Times New Roman" pitchFamily="18" charset="0"/>
                <a:ea typeface="Tahoma" pitchFamily="34" charset="0"/>
                <a:cs typeface="Times New Roman" pitchFamily="18" charset="0"/>
              </a:rPr>
              <a:t>ngày</a:t>
            </a:r>
            <a:r>
              <a:rPr lang="en-US" sz="3600" kern="0" dirty="0">
                <a:latin typeface="Times New Roman" pitchFamily="18" charset="0"/>
                <a:ea typeface="Tahoma" pitchFamily="34" charset="0"/>
                <a:cs typeface="Times New Roman" pitchFamily="18" charset="0"/>
              </a:rPr>
              <a:t> 16 </a:t>
            </a:r>
            <a:r>
              <a:rPr lang="en-US" sz="3600" kern="0" dirty="0" err="1">
                <a:latin typeface="Times New Roman" pitchFamily="18" charset="0"/>
                <a:ea typeface="Tahoma" pitchFamily="34" charset="0"/>
                <a:cs typeface="Times New Roman" pitchFamily="18" charset="0"/>
              </a:rPr>
              <a:t>tháng</a:t>
            </a:r>
            <a:r>
              <a:rPr lang="en-US" sz="3600" kern="0" dirty="0">
                <a:latin typeface="Times New Roman" pitchFamily="18" charset="0"/>
                <a:ea typeface="Tahoma" pitchFamily="34" charset="0"/>
                <a:cs typeface="Times New Roman" pitchFamily="18" charset="0"/>
              </a:rPr>
              <a:t> 3 </a:t>
            </a:r>
            <a:r>
              <a:rPr lang="en-US" sz="3600" kern="0" dirty="0" err="1">
                <a:latin typeface="Times New Roman" pitchFamily="18" charset="0"/>
                <a:ea typeface="Tahoma" pitchFamily="34" charset="0"/>
                <a:cs typeface="Times New Roman" pitchFamily="18" charset="0"/>
              </a:rPr>
              <a:t>năm</a:t>
            </a:r>
            <a:r>
              <a:rPr lang="en-US" sz="3600" kern="0" dirty="0">
                <a:latin typeface="Times New Roman" pitchFamily="18" charset="0"/>
                <a:ea typeface="Tahoma" pitchFamily="34" charset="0"/>
                <a:cs typeface="Times New Roman" pitchFamily="18" charset="0"/>
              </a:rPr>
              <a:t> 2023</a:t>
            </a:r>
          </a:p>
          <a:p>
            <a:pPr algn="ctr"/>
            <a:r>
              <a:rPr lang="vi-VN" sz="3600" u="sng" kern="0" dirty="0">
                <a:latin typeface="Times New Roman" pitchFamily="18" charset="0"/>
                <a:ea typeface="Tahoma" pitchFamily="34" charset="0"/>
                <a:cs typeface="Times New Roman" pitchFamily="18" charset="0"/>
              </a:rPr>
              <a:t>Bài 9</a:t>
            </a:r>
            <a:r>
              <a:rPr lang="vi-VN" sz="3600" kern="0" dirty="0">
                <a:latin typeface="Times New Roman" pitchFamily="18" charset="0"/>
                <a:ea typeface="Tahoma" pitchFamily="34" charset="0"/>
                <a:cs typeface="Times New Roman" pitchFamily="18" charset="0"/>
              </a:rPr>
              <a:t>: Làm biển báo giao thông</a:t>
            </a:r>
            <a:endParaRPr lang="vi-VN" sz="3600" dirty="0"/>
          </a:p>
        </p:txBody>
      </p:sp>
    </p:spTree>
    <p:extLst>
      <p:ext uri="{BB962C8B-B14F-4D97-AF65-F5344CB8AC3E}">
        <p14:creationId xmlns:p14="http://schemas.microsoft.com/office/powerpoint/2010/main" val="8629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outVertical)">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817D816A-7E74-BDD2-409D-F01CBC980E41}"/>
              </a:ext>
            </a:extLst>
          </p:cNvPr>
          <p:cNvSpPr/>
          <p:nvPr/>
        </p:nvSpPr>
        <p:spPr>
          <a:xfrm>
            <a:off x="184935" y="184934"/>
            <a:ext cx="11657746" cy="6412635"/>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 xmlns:a16="http://schemas.microsoft.com/office/drawing/2014/main" id="{BBB9335C-C6C2-BBD8-E476-B959B5A11EEC}"/>
              </a:ext>
            </a:extLst>
          </p:cNvPr>
          <p:cNvGraphicFramePr>
            <a:graphicFrameLocks noGrp="1"/>
          </p:cNvGraphicFramePr>
          <p:nvPr>
            <p:extLst>
              <p:ext uri="{D42A27DB-BD31-4B8C-83A1-F6EECF244321}">
                <p14:modId xmlns:p14="http://schemas.microsoft.com/office/powerpoint/2010/main" val="1805279259"/>
              </p:ext>
            </p:extLst>
          </p:nvPr>
        </p:nvGraphicFramePr>
        <p:xfrm>
          <a:off x="545846" y="541116"/>
          <a:ext cx="10932310" cy="5830688"/>
        </p:xfrm>
        <a:graphic>
          <a:graphicData uri="http://schemas.openxmlformats.org/drawingml/2006/table">
            <a:tbl>
              <a:tblPr firstRow="1" bandRow="1"/>
              <a:tblGrid>
                <a:gridCol w="1934689">
                  <a:extLst>
                    <a:ext uri="{9D8B030D-6E8A-4147-A177-3AD203B41FA5}">
                      <a16:colId xmlns="" xmlns:a16="http://schemas.microsoft.com/office/drawing/2014/main" val="20000"/>
                    </a:ext>
                  </a:extLst>
                </a:gridCol>
                <a:gridCol w="3471836">
                  <a:extLst>
                    <a:ext uri="{9D8B030D-6E8A-4147-A177-3AD203B41FA5}">
                      <a16:colId xmlns="" xmlns:a16="http://schemas.microsoft.com/office/drawing/2014/main" val="20001"/>
                    </a:ext>
                  </a:extLst>
                </a:gridCol>
                <a:gridCol w="5525785">
                  <a:extLst>
                    <a:ext uri="{9D8B030D-6E8A-4147-A177-3AD203B41FA5}">
                      <a16:colId xmlns="" xmlns:a16="http://schemas.microsoft.com/office/drawing/2014/main" val="20002"/>
                    </a:ext>
                  </a:extLst>
                </a:gridCol>
              </a:tblGrid>
              <a:tr h="801635">
                <a:tc>
                  <a:txBody>
                    <a:bodyPr/>
                    <a:lstStyle/>
                    <a:p>
                      <a:pPr algn="ctr">
                        <a:lnSpc>
                          <a:spcPct val="150000"/>
                        </a:lnSpc>
                      </a:pPr>
                      <a:r>
                        <a:rPr lang="en-US" sz="2400" b="1" dirty="0" err="1"/>
                        <a:t>Biển</a:t>
                      </a:r>
                      <a:r>
                        <a:rPr lang="en-US" sz="2400" b="1" baseline="0" dirty="0"/>
                        <a:t> </a:t>
                      </a:r>
                      <a:r>
                        <a:rPr lang="en-US" sz="2400" b="1" baseline="0" dirty="0" err="1"/>
                        <a:t>báo</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2400" b="1" dirty="0" err="1"/>
                        <a:t>Hình</a:t>
                      </a:r>
                      <a:r>
                        <a:rPr lang="en-US" sz="2400" b="1" baseline="0" dirty="0"/>
                        <a:t> </a:t>
                      </a:r>
                      <a:r>
                        <a:rPr lang="en-US" sz="2400" b="1" baseline="0" dirty="0" err="1"/>
                        <a:t>dáng</a:t>
                      </a:r>
                      <a:r>
                        <a:rPr lang="en-US" sz="2400" b="1" baseline="0" dirty="0"/>
                        <a:t>, </a:t>
                      </a:r>
                      <a:r>
                        <a:rPr lang="en-US" sz="2400" b="1" baseline="0" dirty="0" err="1"/>
                        <a:t>màu</a:t>
                      </a:r>
                      <a:r>
                        <a:rPr lang="en-US" sz="2400" b="1" baseline="0" dirty="0"/>
                        <a:t> </a:t>
                      </a:r>
                      <a:r>
                        <a:rPr lang="en-US" sz="2400" b="1" baseline="0" dirty="0" err="1"/>
                        <a:t>sắc</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2400" b="1" dirty="0"/>
                        <a:t>Ý</a:t>
                      </a:r>
                      <a:r>
                        <a:rPr lang="en-US" sz="2400" b="1" baseline="0" dirty="0"/>
                        <a:t> </a:t>
                      </a:r>
                      <a:r>
                        <a:rPr lang="en-US" sz="2400" b="1" baseline="0" dirty="0" err="1"/>
                        <a:t>nghĩa</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1712965">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658044">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658044">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6" name="Picture 5">
            <a:extLst>
              <a:ext uri="{FF2B5EF4-FFF2-40B4-BE49-F238E27FC236}">
                <a16:creationId xmlns="" xmlns:a16="http://schemas.microsoft.com/office/drawing/2014/main" id="{CF630C0F-3EC6-C789-AB1E-113BBC95D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840" y="1419455"/>
            <a:ext cx="1503621" cy="1503621"/>
          </a:xfrm>
          <a:prstGeom prst="rect">
            <a:avLst/>
          </a:prstGeom>
        </p:spPr>
      </p:pic>
      <p:sp>
        <p:nvSpPr>
          <p:cNvPr id="7" name="Rectangle 6">
            <a:extLst>
              <a:ext uri="{FF2B5EF4-FFF2-40B4-BE49-F238E27FC236}">
                <a16:creationId xmlns="" xmlns:a16="http://schemas.microsoft.com/office/drawing/2014/main" id="{A1261A0E-2A75-72F8-7ABD-5F8FCA2F606D}"/>
              </a:ext>
            </a:extLst>
          </p:cNvPr>
          <p:cNvSpPr/>
          <p:nvPr/>
        </p:nvSpPr>
        <p:spPr>
          <a:xfrm>
            <a:off x="2571546" y="1419455"/>
            <a:ext cx="3298978" cy="1200329"/>
          </a:xfrm>
          <a:prstGeom prst="rect">
            <a:avLst/>
          </a:prstGeom>
        </p:spPr>
        <p:txBody>
          <a:bodyPr wrap="square">
            <a:spAutoFit/>
          </a:bodyPr>
          <a:lstStyle/>
          <a:p>
            <a:pPr algn="just">
              <a:lnSpc>
                <a:spcPct val="150000"/>
              </a:lnSpc>
            </a:pPr>
            <a:r>
              <a:rPr lang="en-US" sz="2400" dirty="0" err="1">
                <a:latin typeface="Arial" pitchFamily="34" charset="0"/>
                <a:cs typeface="Arial" pitchFamily="34" charset="0"/>
              </a:rPr>
              <a:t>Hình</a:t>
            </a:r>
            <a:r>
              <a:rPr lang="en-US" sz="2400" dirty="0">
                <a:latin typeface="Arial" pitchFamily="34" charset="0"/>
                <a:cs typeface="Arial" pitchFamily="34" charset="0"/>
              </a:rPr>
              <a:t> </a:t>
            </a:r>
            <a:r>
              <a:rPr lang="en-US" sz="2400" dirty="0" err="1">
                <a:latin typeface="Arial" pitchFamily="34" charset="0"/>
                <a:cs typeface="Arial" pitchFamily="34" charset="0"/>
              </a:rPr>
              <a:t>tròn</a:t>
            </a:r>
            <a:r>
              <a:rPr lang="en-US" sz="2400" dirty="0">
                <a:latin typeface="Arial" pitchFamily="34" charset="0"/>
                <a:cs typeface="Arial" pitchFamily="34" charset="0"/>
              </a:rPr>
              <a:t> </a:t>
            </a:r>
            <a:r>
              <a:rPr lang="en-US" sz="2400" dirty="0" err="1">
                <a:latin typeface="Arial" pitchFamily="34" charset="0"/>
                <a:cs typeface="Arial" pitchFamily="34" charset="0"/>
              </a:rPr>
              <a:t>nền</a:t>
            </a:r>
            <a:r>
              <a:rPr lang="en-US" sz="2400" dirty="0">
                <a:latin typeface="Arial" pitchFamily="34" charset="0"/>
                <a:cs typeface="Arial" pitchFamily="34" charset="0"/>
              </a:rPr>
              <a:t> </a:t>
            </a:r>
            <a:r>
              <a:rPr lang="en-US" sz="2400" dirty="0" err="1">
                <a:latin typeface="Arial" pitchFamily="34" charset="0"/>
                <a:cs typeface="Arial" pitchFamily="34" charset="0"/>
              </a:rPr>
              <a:t>đỏ</a:t>
            </a:r>
            <a:r>
              <a:rPr lang="en-US" sz="2400" dirty="0">
                <a:latin typeface="Arial" pitchFamily="34" charset="0"/>
                <a:cs typeface="Arial" pitchFamily="34" charset="0"/>
              </a:rPr>
              <a:t>, chi </a:t>
            </a:r>
            <a:r>
              <a:rPr lang="en-US" sz="2400" dirty="0" err="1">
                <a:latin typeface="Arial" pitchFamily="34" charset="0"/>
                <a:cs typeface="Arial" pitchFamily="34" charset="0"/>
              </a:rPr>
              <a:t>tiết</a:t>
            </a:r>
            <a:r>
              <a:rPr lang="en-US" sz="2400" dirty="0">
                <a:latin typeface="Arial" pitchFamily="34" charset="0"/>
                <a:cs typeface="Arial" pitchFamily="34" charset="0"/>
              </a:rPr>
              <a:t> </a:t>
            </a:r>
            <a:r>
              <a:rPr lang="en-US" sz="2400" dirty="0" err="1">
                <a:latin typeface="Arial" pitchFamily="34" charset="0"/>
                <a:cs typeface="Arial" pitchFamily="34" charset="0"/>
              </a:rPr>
              <a:t>màu</a:t>
            </a:r>
            <a:r>
              <a:rPr lang="en-US" sz="2400" dirty="0">
                <a:latin typeface="Arial" pitchFamily="34" charset="0"/>
                <a:cs typeface="Arial" pitchFamily="34" charset="0"/>
              </a:rPr>
              <a:t> </a:t>
            </a:r>
            <a:r>
              <a:rPr lang="en-US" sz="2400" dirty="0" err="1">
                <a:latin typeface="Arial" pitchFamily="34" charset="0"/>
                <a:cs typeface="Arial" pitchFamily="34" charset="0"/>
              </a:rPr>
              <a:t>trắng</a:t>
            </a:r>
            <a:r>
              <a:rPr lang="en-US" sz="2400" dirty="0">
                <a:latin typeface="Arial" pitchFamily="34" charset="0"/>
                <a:cs typeface="Arial" pitchFamily="34" charset="0"/>
              </a:rPr>
              <a:t>.</a:t>
            </a:r>
          </a:p>
        </p:txBody>
      </p:sp>
      <p:sp>
        <p:nvSpPr>
          <p:cNvPr id="8" name="Rectangle 7">
            <a:extLst>
              <a:ext uri="{FF2B5EF4-FFF2-40B4-BE49-F238E27FC236}">
                <a16:creationId xmlns="" xmlns:a16="http://schemas.microsoft.com/office/drawing/2014/main" id="{ACEA2F0B-F1DF-D06E-D51D-3D6AB68A3D43}"/>
              </a:ext>
            </a:extLst>
          </p:cNvPr>
          <p:cNvSpPr/>
          <p:nvPr/>
        </p:nvSpPr>
        <p:spPr>
          <a:xfrm>
            <a:off x="6096000" y="1367153"/>
            <a:ext cx="5301160" cy="1477328"/>
          </a:xfrm>
          <a:prstGeom prst="rect">
            <a:avLst/>
          </a:prstGeom>
        </p:spPr>
        <p:txBody>
          <a:bodyPr wrap="square">
            <a:spAutoFit/>
          </a:bodyPr>
          <a:lstStyle/>
          <a:p>
            <a:pPr algn="just">
              <a:lnSpc>
                <a:spcPct val="150000"/>
              </a:lnSpc>
            </a:pPr>
            <a:r>
              <a:rPr lang="en-US" sz="2000" dirty="0">
                <a:latin typeface="Arial" pitchFamily="34" charset="0"/>
                <a:cs typeface="Arial" pitchFamily="34" charset="0"/>
              </a:rPr>
              <a:t>B</a:t>
            </a:r>
            <a:r>
              <a:rPr lang="vi-VN" sz="2000" dirty="0">
                <a:latin typeface="Arial" pitchFamily="34" charset="0"/>
                <a:cs typeface="Arial" pitchFamily="34" charset="0"/>
              </a:rPr>
              <a:t>áo đường cấm tất cả các loại xe (cơ giới và thô sơ) đi vào theo chiều đặt biển, trừ các xe được ưu tiên theo quy định</a:t>
            </a:r>
            <a:r>
              <a:rPr lang="en-US" sz="2000" dirty="0">
                <a:latin typeface="Arial" pitchFamily="34" charset="0"/>
                <a:cs typeface="Arial" pitchFamily="34" charset="0"/>
              </a:rPr>
              <a:t>.</a:t>
            </a:r>
          </a:p>
        </p:txBody>
      </p:sp>
      <p:pic>
        <p:nvPicPr>
          <p:cNvPr id="9" name="Picture 8">
            <a:extLst>
              <a:ext uri="{FF2B5EF4-FFF2-40B4-BE49-F238E27FC236}">
                <a16:creationId xmlns="" xmlns:a16="http://schemas.microsoft.com/office/drawing/2014/main" id="{93134237-4210-4335-7A6A-894A28410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26" y="3162953"/>
            <a:ext cx="1630735" cy="1347987"/>
          </a:xfrm>
          <a:prstGeom prst="rect">
            <a:avLst/>
          </a:prstGeom>
        </p:spPr>
      </p:pic>
      <p:sp>
        <p:nvSpPr>
          <p:cNvPr id="10" name="Rectangle 9">
            <a:extLst>
              <a:ext uri="{FF2B5EF4-FFF2-40B4-BE49-F238E27FC236}">
                <a16:creationId xmlns="" xmlns:a16="http://schemas.microsoft.com/office/drawing/2014/main" id="{A3BA8B6C-90B5-966B-8414-914D6B39643E}"/>
              </a:ext>
            </a:extLst>
          </p:cNvPr>
          <p:cNvSpPr/>
          <p:nvPr/>
        </p:nvSpPr>
        <p:spPr>
          <a:xfrm>
            <a:off x="2547454" y="2999987"/>
            <a:ext cx="3298977" cy="1754326"/>
          </a:xfrm>
          <a:prstGeom prst="rect">
            <a:avLst/>
          </a:prstGeom>
        </p:spPr>
        <p:txBody>
          <a:bodyPr wrap="square">
            <a:spAutoFit/>
          </a:bodyPr>
          <a:lstStyle/>
          <a:p>
            <a:pPr algn="just">
              <a:lnSpc>
                <a:spcPct val="150000"/>
              </a:lnSpc>
            </a:pPr>
            <a:r>
              <a:rPr lang="en-US" sz="2400" dirty="0" err="1">
                <a:latin typeface="Arial" pitchFamily="34" charset="0"/>
                <a:cs typeface="Arial" pitchFamily="34" charset="0"/>
              </a:rPr>
              <a:t>Hình</a:t>
            </a:r>
            <a:r>
              <a:rPr lang="en-US" sz="2400" dirty="0">
                <a:latin typeface="Arial" pitchFamily="34" charset="0"/>
                <a:cs typeface="Arial" pitchFamily="34" charset="0"/>
              </a:rPr>
              <a:t> tam </a:t>
            </a:r>
            <a:r>
              <a:rPr lang="en-US" sz="2400" dirty="0" err="1">
                <a:latin typeface="Arial" pitchFamily="34" charset="0"/>
                <a:cs typeface="Arial" pitchFamily="34" charset="0"/>
              </a:rPr>
              <a:t>giác</a:t>
            </a:r>
            <a:r>
              <a:rPr lang="en-US" sz="2400" dirty="0">
                <a:latin typeface="Arial" pitchFamily="34" charset="0"/>
                <a:cs typeface="Arial" pitchFamily="34" charset="0"/>
              </a:rPr>
              <a:t>, </a:t>
            </a:r>
            <a:r>
              <a:rPr lang="en-US" sz="2400" dirty="0" err="1">
                <a:latin typeface="Arial" pitchFamily="34" charset="0"/>
                <a:cs typeface="Arial" pitchFamily="34" charset="0"/>
              </a:rPr>
              <a:t>màu</a:t>
            </a:r>
            <a:r>
              <a:rPr lang="en-US" sz="2400" dirty="0">
                <a:latin typeface="Arial" pitchFamily="34" charset="0"/>
                <a:cs typeface="Arial" pitchFamily="34" charset="0"/>
              </a:rPr>
              <a:t> </a:t>
            </a:r>
            <a:r>
              <a:rPr lang="en-US" sz="2400" dirty="0" err="1">
                <a:latin typeface="Arial" pitchFamily="34" charset="0"/>
                <a:cs typeface="Arial" pitchFamily="34" charset="0"/>
              </a:rPr>
              <a:t>vàng</a:t>
            </a:r>
            <a:r>
              <a:rPr lang="en-US" sz="2400" dirty="0">
                <a:latin typeface="Arial" pitchFamily="34" charset="0"/>
                <a:cs typeface="Arial" pitchFamily="34" charset="0"/>
              </a:rPr>
              <a:t> </a:t>
            </a:r>
            <a:r>
              <a:rPr lang="en-US" sz="2400" dirty="0" err="1">
                <a:latin typeface="Arial" pitchFamily="34" charset="0"/>
                <a:cs typeface="Arial" pitchFamily="34" charset="0"/>
              </a:rPr>
              <a:t>viền</a:t>
            </a:r>
            <a:r>
              <a:rPr lang="en-US" sz="2400" dirty="0">
                <a:latin typeface="Arial" pitchFamily="34" charset="0"/>
                <a:cs typeface="Arial" pitchFamily="34" charset="0"/>
              </a:rPr>
              <a:t> </a:t>
            </a:r>
            <a:r>
              <a:rPr lang="en-US" sz="2400" dirty="0" err="1">
                <a:latin typeface="Arial" pitchFamily="34" charset="0"/>
                <a:cs typeface="Arial" pitchFamily="34" charset="0"/>
              </a:rPr>
              <a:t>đỏ</a:t>
            </a:r>
            <a:r>
              <a:rPr lang="en-US" sz="2400" dirty="0">
                <a:latin typeface="Arial" pitchFamily="34" charset="0"/>
                <a:cs typeface="Arial" pitchFamily="34" charset="0"/>
              </a:rPr>
              <a:t>, chi </a:t>
            </a:r>
            <a:r>
              <a:rPr lang="en-US" sz="2400" dirty="0" err="1">
                <a:latin typeface="Arial" pitchFamily="34" charset="0"/>
                <a:cs typeface="Arial" pitchFamily="34" charset="0"/>
              </a:rPr>
              <a:t>tiết</a:t>
            </a:r>
            <a:r>
              <a:rPr lang="en-US" sz="2400" dirty="0">
                <a:latin typeface="Arial" pitchFamily="34" charset="0"/>
                <a:cs typeface="Arial" pitchFamily="34" charset="0"/>
              </a:rPr>
              <a:t> </a:t>
            </a:r>
            <a:r>
              <a:rPr lang="en-US" sz="2400" dirty="0" err="1">
                <a:latin typeface="Arial" pitchFamily="34" charset="0"/>
                <a:cs typeface="Arial" pitchFamily="34" charset="0"/>
              </a:rPr>
              <a:t>màu</a:t>
            </a:r>
            <a:r>
              <a:rPr lang="en-US" sz="2400" dirty="0">
                <a:latin typeface="Arial" pitchFamily="34" charset="0"/>
                <a:cs typeface="Arial" pitchFamily="34" charset="0"/>
              </a:rPr>
              <a:t> </a:t>
            </a:r>
            <a:r>
              <a:rPr lang="en-US" sz="2400" dirty="0" err="1">
                <a:latin typeface="Arial" pitchFamily="34" charset="0"/>
                <a:cs typeface="Arial" pitchFamily="34" charset="0"/>
              </a:rPr>
              <a:t>đen</a:t>
            </a:r>
            <a:r>
              <a:rPr lang="en-US" sz="2400" dirty="0">
                <a:latin typeface="Arial" pitchFamily="34" charset="0"/>
                <a:cs typeface="Arial" pitchFamily="34" charset="0"/>
              </a:rPr>
              <a:t>.</a:t>
            </a:r>
          </a:p>
        </p:txBody>
      </p:sp>
      <p:sp>
        <p:nvSpPr>
          <p:cNvPr id="11" name="Rectangle 10">
            <a:extLst>
              <a:ext uri="{FF2B5EF4-FFF2-40B4-BE49-F238E27FC236}">
                <a16:creationId xmlns="" xmlns:a16="http://schemas.microsoft.com/office/drawing/2014/main" id="{F5981C7D-5E97-8094-EDB0-B7E372C1C3F1}"/>
              </a:ext>
            </a:extLst>
          </p:cNvPr>
          <p:cNvSpPr/>
          <p:nvPr/>
        </p:nvSpPr>
        <p:spPr>
          <a:xfrm>
            <a:off x="6133921" y="3123524"/>
            <a:ext cx="5167123" cy="1569660"/>
          </a:xfrm>
          <a:prstGeom prst="rect">
            <a:avLst/>
          </a:prstGeom>
        </p:spPr>
        <p:txBody>
          <a:bodyPr wrap="square">
            <a:spAutoFit/>
          </a:bodyPr>
          <a:lstStyle/>
          <a:p>
            <a:pPr algn="just">
              <a:lnSpc>
                <a:spcPct val="120000"/>
              </a:lnSpc>
            </a:pPr>
            <a:r>
              <a:rPr lang="en-US" sz="2000" dirty="0">
                <a:latin typeface="Arial" pitchFamily="34" charset="0"/>
                <a:cs typeface="Arial" pitchFamily="34" charset="0"/>
              </a:rPr>
              <a:t>B</a:t>
            </a:r>
            <a:r>
              <a:rPr lang="vi-VN" sz="2000" dirty="0">
                <a:latin typeface="Arial" pitchFamily="34" charset="0"/>
                <a:cs typeface="Arial" pitchFamily="34" charset="0"/>
              </a:rPr>
              <a:t>áo trước sắp đến chỗ giao nhau giữa đường bộ và đường sắt có rào chắn kín hay rào chắn nửa kín và có nhân viên ngành đường sắt điều khiển giao thông.</a:t>
            </a:r>
            <a:endParaRPr lang="en-US" sz="2000" dirty="0">
              <a:latin typeface="Arial" pitchFamily="34" charset="0"/>
              <a:cs typeface="Arial" pitchFamily="34" charset="0"/>
            </a:endParaRPr>
          </a:p>
        </p:txBody>
      </p:sp>
      <p:pic>
        <p:nvPicPr>
          <p:cNvPr id="12" name="Picture 11">
            <a:extLst>
              <a:ext uri="{FF2B5EF4-FFF2-40B4-BE49-F238E27FC236}">
                <a16:creationId xmlns="" xmlns:a16="http://schemas.microsoft.com/office/drawing/2014/main" id="{7DEC5D7E-2B87-4A08-5EB7-331ED3EDE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06" y="4833461"/>
            <a:ext cx="1630734" cy="1486154"/>
          </a:xfrm>
          <a:prstGeom prst="rect">
            <a:avLst/>
          </a:prstGeom>
        </p:spPr>
      </p:pic>
      <p:sp>
        <p:nvSpPr>
          <p:cNvPr id="13" name="Rectangle 12">
            <a:extLst>
              <a:ext uri="{FF2B5EF4-FFF2-40B4-BE49-F238E27FC236}">
                <a16:creationId xmlns="" xmlns:a16="http://schemas.microsoft.com/office/drawing/2014/main" id="{0D8FCE6D-9826-7032-62E2-D1A3CAAEEEBC}"/>
              </a:ext>
            </a:extLst>
          </p:cNvPr>
          <p:cNvSpPr/>
          <p:nvPr/>
        </p:nvSpPr>
        <p:spPr>
          <a:xfrm>
            <a:off x="2622346" y="4840676"/>
            <a:ext cx="3207538" cy="1477328"/>
          </a:xfrm>
          <a:prstGeom prst="rect">
            <a:avLst/>
          </a:prstGeom>
        </p:spPr>
        <p:txBody>
          <a:bodyPr wrap="square">
            <a:spAutoFit/>
          </a:bodyPr>
          <a:lstStyle/>
          <a:p>
            <a:pPr algn="just">
              <a:lnSpc>
                <a:spcPct val="150000"/>
              </a:lnSpc>
            </a:pPr>
            <a:r>
              <a:rPr lang="vi-VN" sz="2000" dirty="0">
                <a:latin typeface="Arial" pitchFamily="34" charset="0"/>
                <a:cs typeface="Arial" pitchFamily="34" charset="0"/>
              </a:rPr>
              <a:t>Hình chữ nhật, nền</a:t>
            </a:r>
            <a:r>
              <a:rPr lang="en-US" sz="2000" dirty="0">
                <a:latin typeface="Arial" pitchFamily="34" charset="0"/>
                <a:cs typeface="Arial" pitchFamily="34" charset="0"/>
              </a:rPr>
              <a:t> </a:t>
            </a:r>
            <a:r>
              <a:rPr lang="vi-VN" sz="2000" dirty="0">
                <a:latin typeface="Arial" pitchFamily="34" charset="0"/>
                <a:cs typeface="Arial" pitchFamily="34" charset="0"/>
              </a:rPr>
              <a:t>xanh dương, chi tiết màu đen nằm trong khung vuông.</a:t>
            </a:r>
            <a:endParaRPr lang="en-US" sz="2000" dirty="0">
              <a:latin typeface="Arial" pitchFamily="34" charset="0"/>
              <a:cs typeface="Arial" pitchFamily="34" charset="0"/>
            </a:endParaRPr>
          </a:p>
        </p:txBody>
      </p:sp>
      <p:sp>
        <p:nvSpPr>
          <p:cNvPr id="14" name="Rectangle 13">
            <a:extLst>
              <a:ext uri="{FF2B5EF4-FFF2-40B4-BE49-F238E27FC236}">
                <a16:creationId xmlns="" xmlns:a16="http://schemas.microsoft.com/office/drawing/2014/main" id="{E131C812-E960-4CE5-758E-B3746616E8BC}"/>
              </a:ext>
            </a:extLst>
          </p:cNvPr>
          <p:cNvSpPr/>
          <p:nvPr/>
        </p:nvSpPr>
        <p:spPr>
          <a:xfrm>
            <a:off x="6190796" y="4947654"/>
            <a:ext cx="5036004" cy="1200329"/>
          </a:xfrm>
          <a:prstGeom prst="rect">
            <a:avLst/>
          </a:prstGeom>
        </p:spPr>
        <p:txBody>
          <a:bodyPr wrap="square">
            <a:spAutoFit/>
          </a:bodyPr>
          <a:lstStyle/>
          <a:p>
            <a:pPr algn="just">
              <a:lnSpc>
                <a:spcPct val="150000"/>
              </a:lnSpc>
            </a:pPr>
            <a:r>
              <a:rPr lang="en-US" sz="2400" dirty="0" err="1">
                <a:latin typeface="Arial" pitchFamily="34" charset="0"/>
                <a:cs typeface="Arial" pitchFamily="34" charset="0"/>
              </a:rPr>
              <a:t>Chỉ</a:t>
            </a:r>
            <a:r>
              <a:rPr lang="en-US" sz="2400" dirty="0">
                <a:latin typeface="Arial" pitchFamily="34" charset="0"/>
                <a:cs typeface="Arial" pitchFamily="34" charset="0"/>
              </a:rPr>
              <a:t> </a:t>
            </a:r>
            <a:r>
              <a:rPr lang="en-US" sz="2400" dirty="0" err="1">
                <a:latin typeface="Arial" pitchFamily="34" charset="0"/>
                <a:cs typeface="Arial" pitchFamily="34" charset="0"/>
              </a:rPr>
              <a:t>dẫn</a:t>
            </a:r>
            <a:r>
              <a:rPr lang="en-US" sz="2400" dirty="0">
                <a:latin typeface="Arial" pitchFamily="34" charset="0"/>
                <a:cs typeface="Arial" pitchFamily="34" charset="0"/>
              </a:rPr>
              <a:t> </a:t>
            </a:r>
            <a:r>
              <a:rPr lang="en-US" sz="2400" dirty="0" err="1">
                <a:latin typeface="Arial" pitchFamily="34" charset="0"/>
                <a:cs typeface="Arial" pitchFamily="34" charset="0"/>
              </a:rPr>
              <a:t>chỗ</a:t>
            </a:r>
            <a:r>
              <a:rPr lang="en-US" sz="2400" dirty="0">
                <a:latin typeface="Arial" pitchFamily="34" charset="0"/>
                <a:cs typeface="Arial" pitchFamily="34" charset="0"/>
              </a:rPr>
              <a:t> </a:t>
            </a:r>
            <a:r>
              <a:rPr lang="en-US" sz="2400" dirty="0" err="1">
                <a:latin typeface="Arial" pitchFamily="34" charset="0"/>
                <a:cs typeface="Arial" pitchFamily="34" charset="0"/>
              </a:rPr>
              <a:t>dừng</a:t>
            </a:r>
            <a:r>
              <a:rPr lang="en-US" sz="2400" dirty="0">
                <a:latin typeface="Arial" pitchFamily="34" charset="0"/>
                <a:cs typeface="Arial" pitchFamily="34" charset="0"/>
              </a:rPr>
              <a:t> </a:t>
            </a:r>
            <a:r>
              <a:rPr lang="en-US" sz="2400" dirty="0" err="1">
                <a:latin typeface="Arial" pitchFamily="34" charset="0"/>
                <a:cs typeface="Arial" pitchFamily="34" charset="0"/>
              </a:rPr>
              <a:t>đỗ</a:t>
            </a:r>
            <a:r>
              <a:rPr lang="en-US" sz="2400" dirty="0">
                <a:latin typeface="Arial" pitchFamily="34" charset="0"/>
                <a:cs typeface="Arial" pitchFamily="34" charset="0"/>
              </a:rPr>
              <a:t> </a:t>
            </a:r>
            <a:r>
              <a:rPr lang="en-US" sz="2400" dirty="0" err="1">
                <a:latin typeface="Arial" pitchFamily="34" charset="0"/>
                <a:cs typeface="Arial" pitchFamily="34" charset="0"/>
              </a:rPr>
              <a:t>xe</a:t>
            </a:r>
            <a:r>
              <a:rPr lang="en-US" sz="2400" dirty="0">
                <a:latin typeface="Arial" pitchFamily="34" charset="0"/>
                <a:cs typeface="Arial" pitchFamily="34" charset="0"/>
              </a:rPr>
              <a:t> </a:t>
            </a:r>
            <a:r>
              <a:rPr lang="en-US" sz="2400" dirty="0" err="1">
                <a:latin typeface="Arial" pitchFamily="34" charset="0"/>
                <a:cs typeface="Arial" pitchFamily="34" charset="0"/>
              </a:rPr>
              <a:t>buýt</a:t>
            </a:r>
            <a:r>
              <a:rPr lang="en-US" sz="2400" dirty="0">
                <a:latin typeface="Arial" pitchFamily="34" charset="0"/>
                <a:cs typeface="Arial" pitchFamily="34" charset="0"/>
              </a:rPr>
              <a:t> </a:t>
            </a:r>
            <a:r>
              <a:rPr lang="en-US" sz="2400" dirty="0" err="1">
                <a:latin typeface="Arial" pitchFamily="34" charset="0"/>
                <a:cs typeface="Arial" pitchFamily="34" charset="0"/>
              </a:rPr>
              <a:t>cho</a:t>
            </a:r>
            <a:r>
              <a:rPr lang="en-US" sz="2400" dirty="0">
                <a:latin typeface="Arial" pitchFamily="34" charset="0"/>
                <a:cs typeface="Arial" pitchFamily="34" charset="0"/>
              </a:rPr>
              <a:t> </a:t>
            </a:r>
            <a:r>
              <a:rPr lang="en-US" sz="2400" dirty="0" err="1">
                <a:latin typeface="Arial" pitchFamily="34" charset="0"/>
                <a:cs typeface="Arial" pitchFamily="34" charset="0"/>
              </a:rPr>
              <a:t>khách</a:t>
            </a:r>
            <a:r>
              <a:rPr lang="en-US" sz="2400" dirty="0">
                <a:latin typeface="Arial" pitchFamily="34" charset="0"/>
                <a:cs typeface="Arial" pitchFamily="34" charset="0"/>
              </a:rPr>
              <a:t> </a:t>
            </a:r>
            <a:r>
              <a:rPr lang="en-US" sz="2400" dirty="0" err="1">
                <a:latin typeface="Arial" pitchFamily="34" charset="0"/>
                <a:cs typeface="Arial" pitchFamily="34" charset="0"/>
              </a:rPr>
              <a:t>lên</a:t>
            </a:r>
            <a:r>
              <a:rPr lang="en-US" sz="2400" dirty="0">
                <a:latin typeface="Arial" pitchFamily="34" charset="0"/>
                <a:cs typeface="Arial" pitchFamily="34" charset="0"/>
              </a:rPr>
              <a:t> </a:t>
            </a:r>
            <a:r>
              <a:rPr lang="en-US" sz="2400" dirty="0" err="1">
                <a:latin typeface="Arial" pitchFamily="34" charset="0"/>
                <a:cs typeface="Arial" pitchFamily="34" charset="0"/>
              </a:rPr>
              <a:t>xuống</a:t>
            </a:r>
            <a:r>
              <a:rPr lang="en-US" sz="2400" dirty="0">
                <a:latin typeface="Arial" pitchFamily="34" charset="0"/>
                <a:cs typeface="Arial" pitchFamily="34" charset="0"/>
              </a:rPr>
              <a:t>.</a:t>
            </a:r>
          </a:p>
        </p:txBody>
      </p:sp>
    </p:spTree>
    <p:extLst>
      <p:ext uri="{BB962C8B-B14F-4D97-AF65-F5344CB8AC3E}">
        <p14:creationId xmlns:p14="http://schemas.microsoft.com/office/powerpoint/2010/main" val="79025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ppt_y</p:attrName>
                                        </p:attrNameLst>
                                      </p:cBhvr>
                                      <p:tavLst>
                                        <p:tav tm="0">
                                          <p:val>
                                            <p:strVal val="#ppt_y+#ppt_h*1.125000"/>
                                          </p:val>
                                        </p:tav>
                                        <p:tav tm="100000">
                                          <p:val>
                                            <p:strVal val="#ppt_y"/>
                                          </p:val>
                                        </p:tav>
                                      </p:tavLst>
                                    </p:anim>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strVal val="#ppt_w+.3"/>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strVal val="#ppt_w+.3"/>
                                          </p:val>
                                        </p:tav>
                                        <p:tav tm="100000">
                                          <p:val>
                                            <p:strVal val="#ppt_w"/>
                                          </p:val>
                                        </p:tav>
                                      </p:tavLst>
                                    </p:anim>
                                    <p:anim calcmode="lin" valueType="num">
                                      <p:cBhvr>
                                        <p:cTn id="41" dur="500" fill="hold"/>
                                        <p:tgtEl>
                                          <p:spTgt spid="11"/>
                                        </p:tgtEl>
                                        <p:attrNameLst>
                                          <p:attrName>ppt_h</p:attrName>
                                        </p:attrNameLst>
                                      </p:cBhvr>
                                      <p:tavLst>
                                        <p:tav tm="0">
                                          <p:val>
                                            <p:strVal val="#ppt_h"/>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817D816A-7E74-BDD2-409D-F01CBC980E41}"/>
              </a:ext>
            </a:extLst>
          </p:cNvPr>
          <p:cNvSpPr/>
          <p:nvPr/>
        </p:nvSpPr>
        <p:spPr>
          <a:xfrm>
            <a:off x="184935" y="184934"/>
            <a:ext cx="11657746" cy="6412635"/>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 xmlns:a16="http://schemas.microsoft.com/office/drawing/2014/main" id="{BBB9335C-C6C2-BBD8-E476-B959B5A11EEC}"/>
              </a:ext>
            </a:extLst>
          </p:cNvPr>
          <p:cNvGraphicFramePr>
            <a:graphicFrameLocks noGrp="1"/>
          </p:cNvGraphicFramePr>
          <p:nvPr>
            <p:extLst>
              <p:ext uri="{D42A27DB-BD31-4B8C-83A1-F6EECF244321}">
                <p14:modId xmlns:p14="http://schemas.microsoft.com/office/powerpoint/2010/main" val="3864520452"/>
              </p:ext>
            </p:extLst>
          </p:nvPr>
        </p:nvGraphicFramePr>
        <p:xfrm>
          <a:off x="545846" y="541116"/>
          <a:ext cx="10932310" cy="5830688"/>
        </p:xfrm>
        <a:graphic>
          <a:graphicData uri="http://schemas.openxmlformats.org/drawingml/2006/table">
            <a:tbl>
              <a:tblPr firstRow="1" bandRow="1"/>
              <a:tblGrid>
                <a:gridCol w="1934689">
                  <a:extLst>
                    <a:ext uri="{9D8B030D-6E8A-4147-A177-3AD203B41FA5}">
                      <a16:colId xmlns="" xmlns:a16="http://schemas.microsoft.com/office/drawing/2014/main" val="20000"/>
                    </a:ext>
                  </a:extLst>
                </a:gridCol>
                <a:gridCol w="3471836">
                  <a:extLst>
                    <a:ext uri="{9D8B030D-6E8A-4147-A177-3AD203B41FA5}">
                      <a16:colId xmlns="" xmlns:a16="http://schemas.microsoft.com/office/drawing/2014/main" val="20001"/>
                    </a:ext>
                  </a:extLst>
                </a:gridCol>
                <a:gridCol w="5525785">
                  <a:extLst>
                    <a:ext uri="{9D8B030D-6E8A-4147-A177-3AD203B41FA5}">
                      <a16:colId xmlns="" xmlns:a16="http://schemas.microsoft.com/office/drawing/2014/main" val="20002"/>
                    </a:ext>
                  </a:extLst>
                </a:gridCol>
              </a:tblGrid>
              <a:tr h="801635">
                <a:tc>
                  <a:txBody>
                    <a:bodyPr/>
                    <a:lstStyle/>
                    <a:p>
                      <a:pPr algn="ctr">
                        <a:lnSpc>
                          <a:spcPct val="150000"/>
                        </a:lnSpc>
                      </a:pPr>
                      <a:r>
                        <a:rPr lang="en-US" sz="2400" b="1" dirty="0" err="1">
                          <a:latin typeface="Times New Roman" pitchFamily="18" charset="0"/>
                          <a:cs typeface="Times New Roman" pitchFamily="18" charset="0"/>
                        </a:rPr>
                        <a:t>Biển</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báo</a:t>
                      </a:r>
                      <a:endParaRPr lang="en-US" sz="24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2400" b="1" dirty="0" err="1">
                          <a:latin typeface="Times New Roman" pitchFamily="18" charset="0"/>
                          <a:cs typeface="Times New Roman" pitchFamily="18" charset="0"/>
                        </a:rPr>
                        <a:t>Hình</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dáng</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màu</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sắc</a:t>
                      </a:r>
                      <a:endParaRPr lang="en-US" sz="24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2400" b="1" dirty="0">
                          <a:latin typeface="Times New Roman" pitchFamily="18" charset="0"/>
                          <a:cs typeface="Times New Roman" pitchFamily="18" charset="0"/>
                        </a:rPr>
                        <a:t>Ý</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nghĩa</a:t>
                      </a:r>
                      <a:endParaRPr lang="en-US" sz="24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1712965">
                <a:tc>
                  <a:txBody>
                    <a:bodyPr/>
                    <a:lstStyle/>
                    <a:p>
                      <a:pPr>
                        <a:lnSpc>
                          <a:spcPct val="150000"/>
                        </a:lnSpc>
                      </a:pPr>
                      <a:endParaRPr lang="en-US" sz="20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658044">
                <a:tc>
                  <a:txBody>
                    <a:bodyPr/>
                    <a:lstStyle/>
                    <a:p>
                      <a:pPr>
                        <a:lnSpc>
                          <a:spcPct val="150000"/>
                        </a:lnSpc>
                      </a:pPr>
                      <a:endParaRPr lang="en-US" sz="20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658044">
                <a:tc>
                  <a:txBody>
                    <a:bodyPr/>
                    <a:lstStyle/>
                    <a:p>
                      <a:pPr>
                        <a:lnSpc>
                          <a:spcPct val="150000"/>
                        </a:lnSpc>
                      </a:pPr>
                      <a:endParaRPr lang="en-US" sz="20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2" name="Picture 1">
            <a:extLst>
              <a:ext uri="{FF2B5EF4-FFF2-40B4-BE49-F238E27FC236}">
                <a16:creationId xmlns="" xmlns:a16="http://schemas.microsoft.com/office/drawing/2014/main" id="{F5530124-1FD3-5B78-5310-5B7623AB30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85"/>
          <a:stretch/>
        </p:blipFill>
        <p:spPr>
          <a:xfrm>
            <a:off x="743382" y="1419455"/>
            <a:ext cx="1490488" cy="1494299"/>
          </a:xfrm>
          <a:prstGeom prst="rect">
            <a:avLst/>
          </a:prstGeom>
        </p:spPr>
      </p:pic>
      <p:pic>
        <p:nvPicPr>
          <p:cNvPr id="3" name="Picture 2">
            <a:extLst>
              <a:ext uri="{FF2B5EF4-FFF2-40B4-BE49-F238E27FC236}">
                <a16:creationId xmlns="" xmlns:a16="http://schemas.microsoft.com/office/drawing/2014/main" id="{EFDFB25E-F6DF-CDED-D05E-FB4568324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54" y="3165324"/>
            <a:ext cx="1466916" cy="1454325"/>
          </a:xfrm>
          <a:prstGeom prst="rect">
            <a:avLst/>
          </a:prstGeom>
        </p:spPr>
      </p:pic>
      <p:pic>
        <p:nvPicPr>
          <p:cNvPr id="15" name="Picture 14">
            <a:extLst>
              <a:ext uri="{FF2B5EF4-FFF2-40B4-BE49-F238E27FC236}">
                <a16:creationId xmlns="" xmlns:a16="http://schemas.microsoft.com/office/drawing/2014/main" id="{3C894D73-DF6B-6893-2955-6C03B96A7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954" y="4784709"/>
            <a:ext cx="1604035" cy="1454325"/>
          </a:xfrm>
          <a:prstGeom prst="rect">
            <a:avLst/>
          </a:prstGeom>
        </p:spPr>
      </p:pic>
      <p:sp>
        <p:nvSpPr>
          <p:cNvPr id="16" name="Rectangle 15">
            <a:extLst>
              <a:ext uri="{FF2B5EF4-FFF2-40B4-BE49-F238E27FC236}">
                <a16:creationId xmlns="" xmlns:a16="http://schemas.microsoft.com/office/drawing/2014/main" id="{9807F241-19D5-7515-BBBD-874564B46805}"/>
              </a:ext>
            </a:extLst>
          </p:cNvPr>
          <p:cNvSpPr/>
          <p:nvPr/>
        </p:nvSpPr>
        <p:spPr>
          <a:xfrm>
            <a:off x="2640156" y="1370922"/>
            <a:ext cx="3212004" cy="1143070"/>
          </a:xfrm>
          <a:prstGeom prst="rect">
            <a:avLst/>
          </a:prstGeom>
        </p:spPr>
        <p:txBody>
          <a:bodyPr wrap="square">
            <a:spAutoFit/>
          </a:bodyPr>
          <a:lstStyle/>
          <a:p>
            <a:pPr algn="just">
              <a:lnSpc>
                <a:spcPct val="150000"/>
              </a:lnSpc>
            </a:pPr>
            <a:r>
              <a:rPr lang="en-US" sz="2400" dirty="0" err="1"/>
              <a:t>Hình</a:t>
            </a:r>
            <a:r>
              <a:rPr lang="en-US" sz="2400" dirty="0"/>
              <a:t> </a:t>
            </a:r>
            <a:r>
              <a:rPr lang="en-US" sz="2400" dirty="0" err="1"/>
              <a:t>tròn</a:t>
            </a:r>
            <a:r>
              <a:rPr lang="en-US" sz="2400" dirty="0"/>
              <a:t> </a:t>
            </a:r>
            <a:r>
              <a:rPr lang="en-US" sz="2400" dirty="0" err="1"/>
              <a:t>viền</a:t>
            </a:r>
            <a:r>
              <a:rPr lang="en-US" sz="2400" dirty="0"/>
              <a:t> </a:t>
            </a:r>
            <a:r>
              <a:rPr lang="en-US" sz="2400" dirty="0" err="1"/>
              <a:t>đỏ</a:t>
            </a:r>
            <a:r>
              <a:rPr lang="en-US" sz="2400" dirty="0"/>
              <a:t>, </a:t>
            </a:r>
            <a:r>
              <a:rPr lang="en-US" sz="2400" dirty="0" err="1"/>
              <a:t>nền</a:t>
            </a:r>
            <a:r>
              <a:rPr lang="en-US" sz="2400" dirty="0"/>
              <a:t> </a:t>
            </a:r>
            <a:r>
              <a:rPr lang="en-US" sz="2400" dirty="0" err="1"/>
              <a:t>trắng</a:t>
            </a:r>
            <a:r>
              <a:rPr lang="en-US" sz="2400" dirty="0"/>
              <a:t>, chi </a:t>
            </a:r>
            <a:r>
              <a:rPr lang="en-US" sz="2400" dirty="0" err="1"/>
              <a:t>tiết</a:t>
            </a:r>
            <a:r>
              <a:rPr lang="en-US" sz="2400" dirty="0"/>
              <a:t> </a:t>
            </a:r>
            <a:r>
              <a:rPr lang="en-US" sz="2400" dirty="0" err="1"/>
              <a:t>màu</a:t>
            </a:r>
            <a:r>
              <a:rPr lang="en-US" sz="2400" dirty="0"/>
              <a:t> </a:t>
            </a:r>
            <a:r>
              <a:rPr lang="en-US" sz="2400" dirty="0" err="1"/>
              <a:t>đen</a:t>
            </a:r>
            <a:r>
              <a:rPr lang="en-US" sz="2400" dirty="0"/>
              <a:t>.</a:t>
            </a:r>
          </a:p>
        </p:txBody>
      </p:sp>
      <p:sp>
        <p:nvSpPr>
          <p:cNvPr id="17" name="Rectangle 16">
            <a:extLst>
              <a:ext uri="{FF2B5EF4-FFF2-40B4-BE49-F238E27FC236}">
                <a16:creationId xmlns="" xmlns:a16="http://schemas.microsoft.com/office/drawing/2014/main" id="{2531C6AE-5711-E0C0-ACBB-FE45A5132C55}"/>
              </a:ext>
            </a:extLst>
          </p:cNvPr>
          <p:cNvSpPr/>
          <p:nvPr/>
        </p:nvSpPr>
        <p:spPr>
          <a:xfrm>
            <a:off x="6012000" y="1419455"/>
            <a:ext cx="5504469" cy="1131848"/>
          </a:xfrm>
          <a:prstGeom prst="rect">
            <a:avLst/>
          </a:prstGeom>
        </p:spPr>
        <p:txBody>
          <a:bodyPr wrap="square">
            <a:spAutoFit/>
          </a:bodyPr>
          <a:lstStyle/>
          <a:p>
            <a:pPr algn="just">
              <a:lnSpc>
                <a:spcPct val="150000"/>
              </a:lnSpc>
            </a:pPr>
            <a:r>
              <a:rPr lang="en-US" sz="2400" dirty="0" smtClean="0">
                <a:latin typeface="Arial" pitchFamily="34" charset="0"/>
                <a:cs typeface="Arial" pitchFamily="34" charset="0"/>
              </a:rPr>
              <a:t>B</a:t>
            </a:r>
            <a:r>
              <a:rPr lang="vi-VN" sz="2400" dirty="0" smtClean="0">
                <a:latin typeface="Arial" pitchFamily="34" charset="0"/>
                <a:cs typeface="Arial" pitchFamily="34" charset="0"/>
              </a:rPr>
              <a:t>áo đường cấm xe đạp đi qua, không có giá trị cấm những người dắt xe đạp</a:t>
            </a:r>
            <a:r>
              <a:rPr lang="vi-VN" sz="2000" dirty="0" smtClean="0">
                <a:latin typeface="Arial" pitchFamily="34" charset="0"/>
                <a:cs typeface="Arial" pitchFamily="34" charset="0"/>
              </a:rPr>
              <a:t>. </a:t>
            </a:r>
            <a:endParaRPr lang="en-US" sz="2000" dirty="0">
              <a:latin typeface="Arial" pitchFamily="34" charset="0"/>
              <a:cs typeface="Arial" pitchFamily="34" charset="0"/>
            </a:endParaRPr>
          </a:p>
        </p:txBody>
      </p:sp>
      <p:sp>
        <p:nvSpPr>
          <p:cNvPr id="18" name="Rectangle 17">
            <a:extLst>
              <a:ext uri="{FF2B5EF4-FFF2-40B4-BE49-F238E27FC236}">
                <a16:creationId xmlns="" xmlns:a16="http://schemas.microsoft.com/office/drawing/2014/main" id="{B24ED787-E8B8-E88F-482D-6255E89ECD63}"/>
              </a:ext>
            </a:extLst>
          </p:cNvPr>
          <p:cNvSpPr/>
          <p:nvPr/>
        </p:nvSpPr>
        <p:spPr>
          <a:xfrm>
            <a:off x="2599743" y="3029704"/>
            <a:ext cx="3252340" cy="1823576"/>
          </a:xfrm>
          <a:prstGeom prst="rect">
            <a:avLst/>
          </a:prstGeom>
        </p:spPr>
        <p:txBody>
          <a:bodyPr wrap="square">
            <a:spAutoFit/>
          </a:bodyPr>
          <a:lstStyle/>
          <a:p>
            <a:pPr algn="just">
              <a:lnSpc>
                <a:spcPct val="150000"/>
              </a:lnSpc>
            </a:pPr>
            <a:r>
              <a:rPr lang="vi-VN" sz="2500" dirty="0">
                <a:latin typeface="Arial" pitchFamily="34" charset="0"/>
                <a:cs typeface="Arial" pitchFamily="34" charset="0"/>
              </a:rPr>
              <a:t>Hình vuông, nền màu xanh dương nhạt, chi tiết màu trắng.</a:t>
            </a:r>
            <a:endParaRPr lang="en-US" sz="2500" dirty="0">
              <a:latin typeface="Arial" pitchFamily="34" charset="0"/>
              <a:cs typeface="Arial" pitchFamily="34" charset="0"/>
            </a:endParaRPr>
          </a:p>
        </p:txBody>
      </p:sp>
      <p:sp>
        <p:nvSpPr>
          <p:cNvPr id="19" name="Rectangle 18">
            <a:extLst>
              <a:ext uri="{FF2B5EF4-FFF2-40B4-BE49-F238E27FC236}">
                <a16:creationId xmlns="" xmlns:a16="http://schemas.microsoft.com/office/drawing/2014/main" id="{BD36006C-1D0D-3CD4-C48A-9BE95AADC58D}"/>
              </a:ext>
            </a:extLst>
          </p:cNvPr>
          <p:cNvSpPr/>
          <p:nvPr/>
        </p:nvSpPr>
        <p:spPr>
          <a:xfrm>
            <a:off x="5971361" y="3262930"/>
            <a:ext cx="4972864" cy="954107"/>
          </a:xfrm>
          <a:prstGeom prst="rect">
            <a:avLst/>
          </a:prstGeom>
        </p:spPr>
        <p:txBody>
          <a:bodyPr wrap="square">
            <a:spAutoFit/>
          </a:bodyPr>
          <a:lstStyle/>
          <a:p>
            <a:r>
              <a:rPr lang="en-US" sz="2800" dirty="0">
                <a:latin typeface="Arial" pitchFamily="34" charset="0"/>
                <a:cs typeface="Arial" pitchFamily="34" charset="0"/>
              </a:rPr>
              <a:t>C</a:t>
            </a:r>
            <a:r>
              <a:rPr lang="vi-VN" sz="2800" dirty="0">
                <a:latin typeface="Arial" pitchFamily="34" charset="0"/>
                <a:cs typeface="Arial" pitchFamily="34" charset="0"/>
              </a:rPr>
              <a:t>hỉ dẫn nơi đỗ xe của người khuyết tật.</a:t>
            </a:r>
            <a:endParaRPr lang="en-US" sz="2800" dirty="0">
              <a:latin typeface="Arial" pitchFamily="34" charset="0"/>
              <a:cs typeface="Arial" pitchFamily="34" charset="0"/>
            </a:endParaRPr>
          </a:p>
        </p:txBody>
      </p:sp>
      <p:sp>
        <p:nvSpPr>
          <p:cNvPr id="20" name="Rectangle 19">
            <a:extLst>
              <a:ext uri="{FF2B5EF4-FFF2-40B4-BE49-F238E27FC236}">
                <a16:creationId xmlns="" xmlns:a16="http://schemas.microsoft.com/office/drawing/2014/main" id="{84A793C2-6EA1-8235-FFFB-705A1CA81DAF}"/>
              </a:ext>
            </a:extLst>
          </p:cNvPr>
          <p:cNvSpPr/>
          <p:nvPr/>
        </p:nvSpPr>
        <p:spPr>
          <a:xfrm>
            <a:off x="2592097" y="4702630"/>
            <a:ext cx="3259986" cy="1754326"/>
          </a:xfrm>
          <a:prstGeom prst="rect">
            <a:avLst/>
          </a:prstGeom>
        </p:spPr>
        <p:txBody>
          <a:bodyPr wrap="square">
            <a:spAutoFit/>
          </a:bodyPr>
          <a:lstStyle/>
          <a:p>
            <a:pPr algn="just">
              <a:lnSpc>
                <a:spcPct val="150000"/>
              </a:lnSpc>
            </a:pPr>
            <a:r>
              <a:rPr lang="en-US" sz="2400" dirty="0" err="1">
                <a:latin typeface="Arial" pitchFamily="34" charset="0"/>
                <a:cs typeface="Arial" pitchFamily="34" charset="0"/>
              </a:rPr>
              <a:t>Hình</a:t>
            </a:r>
            <a:r>
              <a:rPr lang="en-US" sz="2400" dirty="0">
                <a:latin typeface="Arial" pitchFamily="34" charset="0"/>
                <a:cs typeface="Arial" pitchFamily="34" charset="0"/>
              </a:rPr>
              <a:t> tam </a:t>
            </a:r>
            <a:r>
              <a:rPr lang="en-US" sz="2400" dirty="0" err="1">
                <a:latin typeface="Arial" pitchFamily="34" charset="0"/>
                <a:cs typeface="Arial" pitchFamily="34" charset="0"/>
              </a:rPr>
              <a:t>giác</a:t>
            </a:r>
            <a:r>
              <a:rPr lang="en-US" sz="2400" dirty="0">
                <a:latin typeface="Arial" pitchFamily="34" charset="0"/>
                <a:cs typeface="Arial" pitchFamily="34" charset="0"/>
              </a:rPr>
              <a:t>, </a:t>
            </a:r>
            <a:r>
              <a:rPr lang="en-US" sz="2400" dirty="0" err="1">
                <a:latin typeface="Arial" pitchFamily="34" charset="0"/>
                <a:cs typeface="Arial" pitchFamily="34" charset="0"/>
              </a:rPr>
              <a:t>màu</a:t>
            </a:r>
            <a:r>
              <a:rPr lang="en-US" sz="2400" dirty="0">
                <a:latin typeface="Arial" pitchFamily="34" charset="0"/>
                <a:cs typeface="Arial" pitchFamily="34" charset="0"/>
              </a:rPr>
              <a:t> </a:t>
            </a:r>
            <a:r>
              <a:rPr lang="en-US" sz="2400" dirty="0" err="1">
                <a:latin typeface="Arial" pitchFamily="34" charset="0"/>
                <a:cs typeface="Arial" pitchFamily="34" charset="0"/>
              </a:rPr>
              <a:t>vàng</a:t>
            </a:r>
            <a:r>
              <a:rPr lang="en-US" sz="2400" dirty="0">
                <a:latin typeface="Arial" pitchFamily="34" charset="0"/>
                <a:cs typeface="Arial" pitchFamily="34" charset="0"/>
              </a:rPr>
              <a:t> </a:t>
            </a:r>
            <a:r>
              <a:rPr lang="en-US" sz="2400" dirty="0" err="1">
                <a:latin typeface="Arial" pitchFamily="34" charset="0"/>
                <a:cs typeface="Arial" pitchFamily="34" charset="0"/>
              </a:rPr>
              <a:t>viền</a:t>
            </a:r>
            <a:r>
              <a:rPr lang="en-US" sz="2400" dirty="0">
                <a:latin typeface="Arial" pitchFamily="34" charset="0"/>
                <a:cs typeface="Arial" pitchFamily="34" charset="0"/>
              </a:rPr>
              <a:t> </a:t>
            </a:r>
            <a:r>
              <a:rPr lang="en-US" sz="2400" dirty="0" err="1">
                <a:latin typeface="Arial" pitchFamily="34" charset="0"/>
                <a:cs typeface="Arial" pitchFamily="34" charset="0"/>
              </a:rPr>
              <a:t>đỏ</a:t>
            </a:r>
            <a:r>
              <a:rPr lang="en-US" sz="2400" dirty="0">
                <a:latin typeface="Arial" pitchFamily="34" charset="0"/>
                <a:cs typeface="Arial" pitchFamily="34" charset="0"/>
              </a:rPr>
              <a:t>, chi </a:t>
            </a:r>
            <a:r>
              <a:rPr lang="en-US" sz="2400" dirty="0" err="1">
                <a:latin typeface="Arial" pitchFamily="34" charset="0"/>
                <a:cs typeface="Arial" pitchFamily="34" charset="0"/>
              </a:rPr>
              <a:t>tiết</a:t>
            </a:r>
            <a:r>
              <a:rPr lang="en-US" sz="2400" dirty="0">
                <a:latin typeface="Arial" pitchFamily="34" charset="0"/>
                <a:cs typeface="Arial" pitchFamily="34" charset="0"/>
              </a:rPr>
              <a:t> </a:t>
            </a:r>
            <a:r>
              <a:rPr lang="en-US" sz="2400" dirty="0" err="1">
                <a:latin typeface="Arial" pitchFamily="34" charset="0"/>
                <a:cs typeface="Arial" pitchFamily="34" charset="0"/>
              </a:rPr>
              <a:t>màu</a:t>
            </a:r>
            <a:r>
              <a:rPr lang="en-US" sz="2400" dirty="0">
                <a:latin typeface="Arial" pitchFamily="34" charset="0"/>
                <a:cs typeface="Arial" pitchFamily="34" charset="0"/>
              </a:rPr>
              <a:t> </a:t>
            </a:r>
            <a:r>
              <a:rPr lang="en-US" sz="2400" dirty="0" err="1">
                <a:latin typeface="Arial" pitchFamily="34" charset="0"/>
                <a:cs typeface="Arial" pitchFamily="34" charset="0"/>
              </a:rPr>
              <a:t>đen</a:t>
            </a:r>
            <a:r>
              <a:rPr lang="en-US" sz="2400" dirty="0">
                <a:latin typeface="Arial" pitchFamily="34" charset="0"/>
                <a:cs typeface="Arial" pitchFamily="34" charset="0"/>
              </a:rPr>
              <a:t>.</a:t>
            </a:r>
          </a:p>
        </p:txBody>
      </p:sp>
      <p:sp>
        <p:nvSpPr>
          <p:cNvPr id="21" name="Rectangle 20">
            <a:extLst>
              <a:ext uri="{FF2B5EF4-FFF2-40B4-BE49-F238E27FC236}">
                <a16:creationId xmlns="" xmlns:a16="http://schemas.microsoft.com/office/drawing/2014/main" id="{9E272632-CD8D-694F-8796-D5C8A27D1F0B}"/>
              </a:ext>
            </a:extLst>
          </p:cNvPr>
          <p:cNvSpPr/>
          <p:nvPr/>
        </p:nvSpPr>
        <p:spPr>
          <a:xfrm>
            <a:off x="6080991" y="4794963"/>
            <a:ext cx="4626588" cy="461665"/>
          </a:xfrm>
          <a:prstGeom prst="rect">
            <a:avLst/>
          </a:prstGeom>
        </p:spPr>
        <p:txBody>
          <a:bodyPr wrap="none">
            <a:spAutoFit/>
          </a:bodyPr>
          <a:lstStyle/>
          <a:p>
            <a:r>
              <a:rPr lang="en-US" sz="2400" dirty="0" err="1">
                <a:latin typeface="Arial" pitchFamily="34" charset="0"/>
                <a:cs typeface="Arial" pitchFamily="34" charset="0"/>
              </a:rPr>
              <a:t>Nhắc</a:t>
            </a:r>
            <a:r>
              <a:rPr lang="en-US" sz="2400" dirty="0">
                <a:latin typeface="Arial" pitchFamily="34" charset="0"/>
                <a:cs typeface="Arial" pitchFamily="34" charset="0"/>
              </a:rPr>
              <a:t> </a:t>
            </a:r>
            <a:r>
              <a:rPr lang="en-US" sz="2400" dirty="0" err="1">
                <a:latin typeface="Arial" pitchFamily="34" charset="0"/>
                <a:cs typeface="Arial" pitchFamily="34" charset="0"/>
              </a:rPr>
              <a:t>lái</a:t>
            </a:r>
            <a:r>
              <a:rPr lang="en-US" sz="2400" dirty="0">
                <a:latin typeface="Arial" pitchFamily="34" charset="0"/>
                <a:cs typeface="Arial" pitchFamily="34" charset="0"/>
              </a:rPr>
              <a:t> </a:t>
            </a:r>
            <a:r>
              <a:rPr lang="en-US" sz="2400" dirty="0" err="1">
                <a:latin typeface="Arial" pitchFamily="34" charset="0"/>
                <a:cs typeface="Arial" pitchFamily="34" charset="0"/>
              </a:rPr>
              <a:t>xe</a:t>
            </a:r>
            <a:r>
              <a:rPr lang="en-US" sz="2400" dirty="0">
                <a:latin typeface="Arial" pitchFamily="34" charset="0"/>
                <a:cs typeface="Arial" pitchFamily="34" charset="0"/>
              </a:rPr>
              <a:t> </a:t>
            </a:r>
            <a:r>
              <a:rPr lang="en-US" sz="2400" dirty="0" err="1">
                <a:latin typeface="Arial" pitchFamily="34" charset="0"/>
                <a:cs typeface="Arial" pitchFamily="34" charset="0"/>
              </a:rPr>
              <a:t>giảm</a:t>
            </a:r>
            <a:r>
              <a:rPr lang="en-US" sz="2400" dirty="0">
                <a:latin typeface="Arial" pitchFamily="34" charset="0"/>
                <a:cs typeface="Arial" pitchFamily="34" charset="0"/>
              </a:rPr>
              <a:t> </a:t>
            </a:r>
            <a:r>
              <a:rPr lang="en-US" sz="2400" dirty="0" err="1">
                <a:latin typeface="Arial" pitchFamily="34" charset="0"/>
                <a:cs typeface="Arial" pitchFamily="34" charset="0"/>
              </a:rPr>
              <a:t>tốc</a:t>
            </a:r>
            <a:r>
              <a:rPr lang="en-US" sz="2400" dirty="0">
                <a:latin typeface="Arial" pitchFamily="34" charset="0"/>
                <a:cs typeface="Arial" pitchFamily="34" charset="0"/>
              </a:rPr>
              <a:t> </a:t>
            </a:r>
            <a:r>
              <a:rPr lang="en-US" sz="2400" dirty="0" err="1">
                <a:latin typeface="Arial" pitchFamily="34" charset="0"/>
                <a:cs typeface="Arial" pitchFamily="34" charset="0"/>
              </a:rPr>
              <a:t>độ</a:t>
            </a:r>
            <a:r>
              <a:rPr lang="en-US" sz="2400" dirty="0">
                <a:latin typeface="Arial" pitchFamily="34" charset="0"/>
                <a:cs typeface="Arial" pitchFamily="34" charset="0"/>
              </a:rPr>
              <a:t> </a:t>
            </a:r>
            <a:r>
              <a:rPr lang="en-US" sz="2400" dirty="0" err="1">
                <a:latin typeface="Arial" pitchFamily="34" charset="0"/>
                <a:cs typeface="Arial" pitchFamily="34" charset="0"/>
              </a:rPr>
              <a:t>đi</a:t>
            </a:r>
            <a:r>
              <a:rPr lang="en-US" sz="2400" dirty="0">
                <a:latin typeface="Arial" pitchFamily="34" charset="0"/>
                <a:cs typeface="Arial" pitchFamily="34" charset="0"/>
              </a:rPr>
              <a:t> </a:t>
            </a:r>
            <a:r>
              <a:rPr lang="en-US" sz="2400" dirty="0" err="1">
                <a:latin typeface="Arial" pitchFamily="34" charset="0"/>
                <a:cs typeface="Arial" pitchFamily="34" charset="0"/>
              </a:rPr>
              <a:t>chậm</a:t>
            </a:r>
            <a:r>
              <a:rPr lang="en-US" sz="2400" dirty="0"/>
              <a:t>.</a:t>
            </a:r>
          </a:p>
        </p:txBody>
      </p:sp>
    </p:spTree>
    <p:extLst>
      <p:ext uri="{BB962C8B-B14F-4D97-AF65-F5344CB8AC3E}">
        <p14:creationId xmlns:p14="http://schemas.microsoft.com/office/powerpoint/2010/main" val="19557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out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strips(down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p:tgtEl>
                                          <p:spTgt spid="21"/>
                                        </p:tgtEl>
                                        <p:attrNameLst>
                                          <p:attrName>ppt_y</p:attrName>
                                        </p:attrNameLst>
                                      </p:cBhvr>
                                      <p:tavLst>
                                        <p:tav tm="0">
                                          <p:val>
                                            <p:strVal val="#ppt_y+#ppt_h*1.125000"/>
                                          </p:val>
                                        </p:tav>
                                        <p:tav tm="100000">
                                          <p:val>
                                            <p:strVal val="#ppt_y"/>
                                          </p:val>
                                        </p:tav>
                                      </p:tavLst>
                                    </p:anim>
                                    <p:animEffect transition="in" filter="wipe(up)">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817D816A-7E74-BDD2-409D-F01CBC980E41}"/>
              </a:ext>
            </a:extLst>
          </p:cNvPr>
          <p:cNvSpPr/>
          <p:nvPr/>
        </p:nvSpPr>
        <p:spPr>
          <a:xfrm>
            <a:off x="184935" y="184934"/>
            <a:ext cx="11657746" cy="6412635"/>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 xmlns:a16="http://schemas.microsoft.com/office/drawing/2014/main" id="{BBB9335C-C6C2-BBD8-E476-B959B5A11EEC}"/>
              </a:ext>
            </a:extLst>
          </p:cNvPr>
          <p:cNvGraphicFramePr>
            <a:graphicFrameLocks noGrp="1"/>
          </p:cNvGraphicFramePr>
          <p:nvPr/>
        </p:nvGraphicFramePr>
        <p:xfrm>
          <a:off x="545846" y="541116"/>
          <a:ext cx="10932310" cy="5830688"/>
        </p:xfrm>
        <a:graphic>
          <a:graphicData uri="http://schemas.openxmlformats.org/drawingml/2006/table">
            <a:tbl>
              <a:tblPr firstRow="1" bandRow="1"/>
              <a:tblGrid>
                <a:gridCol w="1934689">
                  <a:extLst>
                    <a:ext uri="{9D8B030D-6E8A-4147-A177-3AD203B41FA5}">
                      <a16:colId xmlns="" xmlns:a16="http://schemas.microsoft.com/office/drawing/2014/main" val="20000"/>
                    </a:ext>
                  </a:extLst>
                </a:gridCol>
                <a:gridCol w="3471836">
                  <a:extLst>
                    <a:ext uri="{9D8B030D-6E8A-4147-A177-3AD203B41FA5}">
                      <a16:colId xmlns="" xmlns:a16="http://schemas.microsoft.com/office/drawing/2014/main" val="20001"/>
                    </a:ext>
                  </a:extLst>
                </a:gridCol>
                <a:gridCol w="5525785">
                  <a:extLst>
                    <a:ext uri="{9D8B030D-6E8A-4147-A177-3AD203B41FA5}">
                      <a16:colId xmlns="" xmlns:a16="http://schemas.microsoft.com/office/drawing/2014/main" val="20002"/>
                    </a:ext>
                  </a:extLst>
                </a:gridCol>
              </a:tblGrid>
              <a:tr h="801635">
                <a:tc>
                  <a:txBody>
                    <a:bodyPr/>
                    <a:lstStyle/>
                    <a:p>
                      <a:pPr algn="ctr">
                        <a:lnSpc>
                          <a:spcPct val="150000"/>
                        </a:lnSpc>
                      </a:pPr>
                      <a:r>
                        <a:rPr lang="en-US" sz="2400" b="1" dirty="0" err="1"/>
                        <a:t>Biển</a:t>
                      </a:r>
                      <a:r>
                        <a:rPr lang="en-US" sz="2400" b="1" baseline="0" dirty="0"/>
                        <a:t> </a:t>
                      </a:r>
                      <a:r>
                        <a:rPr lang="en-US" sz="2400" b="1" baseline="0" dirty="0" err="1"/>
                        <a:t>báo</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2400" b="1" dirty="0" err="1"/>
                        <a:t>Hình</a:t>
                      </a:r>
                      <a:r>
                        <a:rPr lang="en-US" sz="2400" b="1" baseline="0" dirty="0"/>
                        <a:t> </a:t>
                      </a:r>
                      <a:r>
                        <a:rPr lang="en-US" sz="2400" b="1" baseline="0" dirty="0" err="1"/>
                        <a:t>dáng</a:t>
                      </a:r>
                      <a:r>
                        <a:rPr lang="en-US" sz="2400" b="1" baseline="0" dirty="0"/>
                        <a:t>, </a:t>
                      </a:r>
                      <a:r>
                        <a:rPr lang="en-US" sz="2400" b="1" baseline="0" dirty="0" err="1"/>
                        <a:t>màu</a:t>
                      </a:r>
                      <a:r>
                        <a:rPr lang="en-US" sz="2400" b="1" baseline="0" dirty="0"/>
                        <a:t> </a:t>
                      </a:r>
                      <a:r>
                        <a:rPr lang="en-US" sz="2400" b="1" baseline="0" dirty="0" err="1"/>
                        <a:t>sắc</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2400" b="1" dirty="0"/>
                        <a:t>Ý</a:t>
                      </a:r>
                      <a:r>
                        <a:rPr lang="en-US" sz="2400" b="1" baseline="0" dirty="0"/>
                        <a:t> </a:t>
                      </a:r>
                      <a:r>
                        <a:rPr lang="en-US" sz="2400" b="1" baseline="0" dirty="0" err="1"/>
                        <a:t>nghĩa</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1712965">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658044">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658044">
                <a:tc>
                  <a:txBody>
                    <a:bodyPr/>
                    <a:lstStyle/>
                    <a:p>
                      <a:pPr>
                        <a:lnSpc>
                          <a:spcPct val="15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6" name="Picture 5">
            <a:extLst>
              <a:ext uri="{FF2B5EF4-FFF2-40B4-BE49-F238E27FC236}">
                <a16:creationId xmlns="" xmlns:a16="http://schemas.microsoft.com/office/drawing/2014/main" id="{61B89302-C42C-7F8E-D81C-BE5008E4B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23" y="1389414"/>
            <a:ext cx="1541374" cy="1557021"/>
          </a:xfrm>
          <a:prstGeom prst="rect">
            <a:avLst/>
          </a:prstGeom>
        </p:spPr>
      </p:pic>
      <p:sp>
        <p:nvSpPr>
          <p:cNvPr id="7" name="Rectangle 6">
            <a:extLst>
              <a:ext uri="{FF2B5EF4-FFF2-40B4-BE49-F238E27FC236}">
                <a16:creationId xmlns="" xmlns:a16="http://schemas.microsoft.com/office/drawing/2014/main" id="{8ABE99D8-9FBD-17B0-8E04-72F514940044}"/>
              </a:ext>
            </a:extLst>
          </p:cNvPr>
          <p:cNvSpPr/>
          <p:nvPr/>
        </p:nvSpPr>
        <p:spPr>
          <a:xfrm>
            <a:off x="2517510" y="1306041"/>
            <a:ext cx="3334650" cy="1200329"/>
          </a:xfrm>
          <a:prstGeom prst="rect">
            <a:avLst/>
          </a:prstGeom>
        </p:spPr>
        <p:txBody>
          <a:bodyPr wrap="square">
            <a:spAutoFit/>
          </a:bodyPr>
          <a:lstStyle/>
          <a:p>
            <a:pPr algn="just">
              <a:lnSpc>
                <a:spcPct val="150000"/>
              </a:lnSpc>
            </a:pPr>
            <a:r>
              <a:rPr lang="en-US" sz="2400" dirty="0" err="1">
                <a:latin typeface="Arial" pitchFamily="34" charset="0"/>
                <a:cs typeface="Arial" pitchFamily="34" charset="0"/>
              </a:rPr>
              <a:t>Hình</a:t>
            </a:r>
            <a:r>
              <a:rPr lang="en-US" sz="2400" dirty="0">
                <a:latin typeface="Arial" pitchFamily="34" charset="0"/>
                <a:cs typeface="Arial" pitchFamily="34" charset="0"/>
              </a:rPr>
              <a:t> </a:t>
            </a:r>
            <a:r>
              <a:rPr lang="en-US" sz="2400" dirty="0" err="1">
                <a:latin typeface="Arial" pitchFamily="34" charset="0"/>
                <a:cs typeface="Arial" pitchFamily="34" charset="0"/>
              </a:rPr>
              <a:t>tròn</a:t>
            </a:r>
            <a:r>
              <a:rPr lang="en-US" sz="2400" dirty="0">
                <a:latin typeface="Arial" pitchFamily="34" charset="0"/>
                <a:cs typeface="Arial" pitchFamily="34" charset="0"/>
              </a:rPr>
              <a:t> </a:t>
            </a:r>
            <a:r>
              <a:rPr lang="en-US" sz="2400" dirty="0" err="1">
                <a:latin typeface="Arial" pitchFamily="34" charset="0"/>
                <a:cs typeface="Arial" pitchFamily="34" charset="0"/>
              </a:rPr>
              <a:t>viền</a:t>
            </a:r>
            <a:r>
              <a:rPr lang="en-US" sz="2400" dirty="0">
                <a:latin typeface="Arial" pitchFamily="34" charset="0"/>
                <a:cs typeface="Arial" pitchFamily="34" charset="0"/>
              </a:rPr>
              <a:t> </a:t>
            </a:r>
            <a:r>
              <a:rPr lang="en-US" sz="2400" dirty="0" err="1">
                <a:latin typeface="Arial" pitchFamily="34" charset="0"/>
                <a:cs typeface="Arial" pitchFamily="34" charset="0"/>
              </a:rPr>
              <a:t>đỏ</a:t>
            </a:r>
            <a:r>
              <a:rPr lang="en-US" sz="2400" dirty="0">
                <a:latin typeface="Arial" pitchFamily="34" charset="0"/>
                <a:cs typeface="Arial" pitchFamily="34" charset="0"/>
              </a:rPr>
              <a:t>, </a:t>
            </a:r>
            <a:r>
              <a:rPr lang="en-US" sz="2400" dirty="0" err="1">
                <a:latin typeface="Arial" pitchFamily="34" charset="0"/>
                <a:cs typeface="Arial" pitchFamily="34" charset="0"/>
              </a:rPr>
              <a:t>nền</a:t>
            </a:r>
            <a:r>
              <a:rPr lang="en-US" sz="2400" dirty="0">
                <a:latin typeface="Arial" pitchFamily="34" charset="0"/>
                <a:cs typeface="Arial" pitchFamily="34" charset="0"/>
              </a:rPr>
              <a:t> </a:t>
            </a:r>
            <a:r>
              <a:rPr lang="en-US" sz="2400" dirty="0" err="1">
                <a:latin typeface="Arial" pitchFamily="34" charset="0"/>
                <a:cs typeface="Arial" pitchFamily="34" charset="0"/>
              </a:rPr>
              <a:t>trắng</a:t>
            </a:r>
            <a:r>
              <a:rPr lang="en-US" sz="2400" dirty="0">
                <a:latin typeface="Arial" pitchFamily="34" charset="0"/>
                <a:cs typeface="Arial" pitchFamily="34" charset="0"/>
              </a:rPr>
              <a:t>, chi </a:t>
            </a:r>
            <a:r>
              <a:rPr lang="en-US" sz="2400" dirty="0" err="1">
                <a:latin typeface="Arial" pitchFamily="34" charset="0"/>
                <a:cs typeface="Arial" pitchFamily="34" charset="0"/>
              </a:rPr>
              <a:t>tiết</a:t>
            </a:r>
            <a:r>
              <a:rPr lang="en-US" sz="2400" dirty="0">
                <a:latin typeface="Arial" pitchFamily="34" charset="0"/>
                <a:cs typeface="Arial" pitchFamily="34" charset="0"/>
              </a:rPr>
              <a:t> </a:t>
            </a:r>
            <a:r>
              <a:rPr lang="en-US" sz="2400" dirty="0" err="1">
                <a:latin typeface="Arial" pitchFamily="34" charset="0"/>
                <a:cs typeface="Arial" pitchFamily="34" charset="0"/>
              </a:rPr>
              <a:t>màu</a:t>
            </a:r>
            <a:r>
              <a:rPr lang="en-US" sz="2400" dirty="0">
                <a:latin typeface="Arial" pitchFamily="34" charset="0"/>
                <a:cs typeface="Arial" pitchFamily="34" charset="0"/>
              </a:rPr>
              <a:t> </a:t>
            </a:r>
            <a:r>
              <a:rPr lang="en-US" sz="2400" dirty="0" err="1">
                <a:latin typeface="Arial" pitchFamily="34" charset="0"/>
                <a:cs typeface="Arial" pitchFamily="34" charset="0"/>
              </a:rPr>
              <a:t>đen</a:t>
            </a:r>
            <a:r>
              <a:rPr lang="en-US" sz="2400" dirty="0">
                <a:latin typeface="Arial" pitchFamily="34" charset="0"/>
                <a:cs typeface="Arial" pitchFamily="34" charset="0"/>
              </a:rPr>
              <a:t>.</a:t>
            </a:r>
          </a:p>
        </p:txBody>
      </p:sp>
      <p:sp>
        <p:nvSpPr>
          <p:cNvPr id="8" name="Rectangle 7">
            <a:extLst>
              <a:ext uri="{FF2B5EF4-FFF2-40B4-BE49-F238E27FC236}">
                <a16:creationId xmlns="" xmlns:a16="http://schemas.microsoft.com/office/drawing/2014/main" id="{BF32F5C5-15A4-F808-E72E-D4710F2BD1CC}"/>
              </a:ext>
            </a:extLst>
          </p:cNvPr>
          <p:cNvSpPr/>
          <p:nvPr/>
        </p:nvSpPr>
        <p:spPr>
          <a:xfrm>
            <a:off x="6078262" y="1418027"/>
            <a:ext cx="5107488" cy="461665"/>
          </a:xfrm>
          <a:prstGeom prst="rect">
            <a:avLst/>
          </a:prstGeom>
        </p:spPr>
        <p:txBody>
          <a:bodyPr wrap="none">
            <a:spAutoFit/>
          </a:bodyPr>
          <a:lstStyle/>
          <a:p>
            <a:r>
              <a:rPr lang="en-US" sz="2400" dirty="0">
                <a:latin typeface="Arial" pitchFamily="34" charset="0"/>
                <a:cs typeface="Arial" pitchFamily="34" charset="0"/>
              </a:rPr>
              <a:t>B</a:t>
            </a:r>
            <a:r>
              <a:rPr lang="vi-VN" sz="2400" dirty="0">
                <a:latin typeface="Arial" pitchFamily="34" charset="0"/>
                <a:cs typeface="Arial" pitchFamily="34" charset="0"/>
              </a:rPr>
              <a:t>áo đường cấm người đi bộ qua lại.</a:t>
            </a:r>
            <a:endParaRPr lang="en-US" sz="2400" dirty="0">
              <a:latin typeface="Arial" pitchFamily="34" charset="0"/>
              <a:cs typeface="Arial" pitchFamily="34" charset="0"/>
            </a:endParaRPr>
          </a:p>
        </p:txBody>
      </p:sp>
      <p:pic>
        <p:nvPicPr>
          <p:cNvPr id="9" name="Picture 8">
            <a:extLst>
              <a:ext uri="{FF2B5EF4-FFF2-40B4-BE49-F238E27FC236}">
                <a16:creationId xmlns="" xmlns:a16="http://schemas.microsoft.com/office/drawing/2014/main" id="{C32282D1-6A99-955E-8E83-5FA33E2CA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796" y="3124526"/>
            <a:ext cx="1790629" cy="1545757"/>
          </a:xfrm>
          <a:prstGeom prst="rect">
            <a:avLst/>
          </a:prstGeom>
        </p:spPr>
      </p:pic>
      <p:sp>
        <p:nvSpPr>
          <p:cNvPr id="10" name="Rectangle 9">
            <a:extLst>
              <a:ext uri="{FF2B5EF4-FFF2-40B4-BE49-F238E27FC236}">
                <a16:creationId xmlns="" xmlns:a16="http://schemas.microsoft.com/office/drawing/2014/main" id="{C4CDFE45-CE6F-08DA-25A6-39030B807422}"/>
              </a:ext>
            </a:extLst>
          </p:cNvPr>
          <p:cNvSpPr/>
          <p:nvPr/>
        </p:nvSpPr>
        <p:spPr>
          <a:xfrm>
            <a:off x="2517510" y="3088202"/>
            <a:ext cx="3129966" cy="1200329"/>
          </a:xfrm>
          <a:prstGeom prst="rect">
            <a:avLst/>
          </a:prstGeom>
        </p:spPr>
        <p:txBody>
          <a:bodyPr wrap="square">
            <a:spAutoFit/>
          </a:bodyPr>
          <a:lstStyle/>
          <a:p>
            <a:pPr algn="just">
              <a:lnSpc>
                <a:spcPct val="150000"/>
              </a:lnSpc>
            </a:pPr>
            <a:r>
              <a:rPr lang="vi-VN" sz="2400" dirty="0">
                <a:latin typeface="Arial" pitchFamily="34" charset="0"/>
                <a:cs typeface="Arial" pitchFamily="34" charset="0"/>
              </a:rPr>
              <a:t>Hình tam giác ngược, màu vàng viền đỏ</a:t>
            </a:r>
            <a:r>
              <a:rPr lang="en-US" sz="2400" dirty="0">
                <a:latin typeface="Arial" pitchFamily="34" charset="0"/>
                <a:cs typeface="Arial" pitchFamily="34" charset="0"/>
              </a:rPr>
              <a:t>.</a:t>
            </a:r>
          </a:p>
        </p:txBody>
      </p:sp>
      <p:sp>
        <p:nvSpPr>
          <p:cNvPr id="11" name="Rectangle 10">
            <a:extLst>
              <a:ext uri="{FF2B5EF4-FFF2-40B4-BE49-F238E27FC236}">
                <a16:creationId xmlns="" xmlns:a16="http://schemas.microsoft.com/office/drawing/2014/main" id="{B3607D67-BBD3-8D38-386D-FE8164184BC2}"/>
              </a:ext>
            </a:extLst>
          </p:cNvPr>
          <p:cNvSpPr/>
          <p:nvPr/>
        </p:nvSpPr>
        <p:spPr>
          <a:xfrm>
            <a:off x="6012000" y="3149616"/>
            <a:ext cx="5466155" cy="1200329"/>
          </a:xfrm>
          <a:prstGeom prst="rect">
            <a:avLst/>
          </a:prstGeom>
        </p:spPr>
        <p:txBody>
          <a:bodyPr wrap="square">
            <a:spAutoFit/>
          </a:bodyPr>
          <a:lstStyle/>
          <a:p>
            <a:pPr algn="just">
              <a:lnSpc>
                <a:spcPct val="150000"/>
              </a:lnSpc>
            </a:pPr>
            <a:r>
              <a:rPr lang="en-US" sz="2400" dirty="0">
                <a:latin typeface="Arial" pitchFamily="34" charset="0"/>
                <a:cs typeface="Arial" pitchFamily="34" charset="0"/>
              </a:rPr>
              <a:t>B</a:t>
            </a:r>
            <a:r>
              <a:rPr lang="vi-VN" sz="2400" dirty="0">
                <a:latin typeface="Arial" pitchFamily="34" charset="0"/>
                <a:cs typeface="Arial" pitchFamily="34" charset="0"/>
              </a:rPr>
              <a:t>áo trước sắp đến nơi giao nhau với đường ưu tiên</a:t>
            </a:r>
            <a:r>
              <a:rPr lang="en-US" sz="2400" dirty="0">
                <a:latin typeface="Arial" pitchFamily="34" charset="0"/>
                <a:cs typeface="Arial" pitchFamily="34" charset="0"/>
              </a:rPr>
              <a:t>.</a:t>
            </a:r>
          </a:p>
        </p:txBody>
      </p:sp>
      <p:pic>
        <p:nvPicPr>
          <p:cNvPr id="12" name="Picture 11">
            <a:extLst>
              <a:ext uri="{FF2B5EF4-FFF2-40B4-BE49-F238E27FC236}">
                <a16:creationId xmlns="" xmlns:a16="http://schemas.microsoft.com/office/drawing/2014/main" id="{F48B7D15-66FC-120F-6703-763033F80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80" y="4757260"/>
            <a:ext cx="1587062" cy="1587062"/>
          </a:xfrm>
          <a:prstGeom prst="rect">
            <a:avLst/>
          </a:prstGeom>
        </p:spPr>
      </p:pic>
      <p:sp>
        <p:nvSpPr>
          <p:cNvPr id="13" name="Rectangle 12">
            <a:extLst>
              <a:ext uri="{FF2B5EF4-FFF2-40B4-BE49-F238E27FC236}">
                <a16:creationId xmlns="" xmlns:a16="http://schemas.microsoft.com/office/drawing/2014/main" id="{29FD3F8A-EA32-4D1C-0A0D-9ADDAA822963}"/>
              </a:ext>
            </a:extLst>
          </p:cNvPr>
          <p:cNvSpPr/>
          <p:nvPr/>
        </p:nvSpPr>
        <p:spPr>
          <a:xfrm>
            <a:off x="2606880" y="4776456"/>
            <a:ext cx="3334649" cy="1546577"/>
          </a:xfrm>
          <a:prstGeom prst="rect">
            <a:avLst/>
          </a:prstGeom>
        </p:spPr>
        <p:txBody>
          <a:bodyPr wrap="square">
            <a:spAutoFit/>
          </a:bodyPr>
          <a:lstStyle/>
          <a:p>
            <a:pPr algn="just">
              <a:lnSpc>
                <a:spcPct val="150000"/>
              </a:lnSpc>
            </a:pPr>
            <a:r>
              <a:rPr lang="vi-VN" sz="2100" dirty="0">
                <a:latin typeface="Arial" pitchFamily="34" charset="0"/>
                <a:cs typeface="Arial" pitchFamily="34" charset="0"/>
              </a:rPr>
              <a:t>Hình vuông, nền xanh dương, chi tiết màu trắng nằm trong khung tam giác</a:t>
            </a:r>
            <a:r>
              <a:rPr lang="en-US" sz="2100" dirty="0"/>
              <a:t>.</a:t>
            </a:r>
          </a:p>
        </p:txBody>
      </p:sp>
      <p:sp>
        <p:nvSpPr>
          <p:cNvPr id="14" name="Rectangle 13">
            <a:extLst>
              <a:ext uri="{FF2B5EF4-FFF2-40B4-BE49-F238E27FC236}">
                <a16:creationId xmlns="" xmlns:a16="http://schemas.microsoft.com/office/drawing/2014/main" id="{73E43F00-35FF-A0A6-59B9-0DA6C734F559}"/>
              </a:ext>
            </a:extLst>
          </p:cNvPr>
          <p:cNvSpPr/>
          <p:nvPr/>
        </p:nvSpPr>
        <p:spPr>
          <a:xfrm>
            <a:off x="6012001" y="4689374"/>
            <a:ext cx="5296079" cy="1754326"/>
          </a:xfrm>
          <a:prstGeom prst="rect">
            <a:avLst/>
          </a:prstGeom>
        </p:spPr>
        <p:txBody>
          <a:bodyPr wrap="square">
            <a:spAutoFit/>
          </a:bodyPr>
          <a:lstStyle/>
          <a:p>
            <a:pPr algn="just">
              <a:lnSpc>
                <a:spcPct val="150000"/>
              </a:lnSpc>
            </a:pPr>
            <a:r>
              <a:rPr lang="en-US" sz="2400" dirty="0">
                <a:latin typeface="Arial" pitchFamily="34" charset="0"/>
                <a:cs typeface="Arial" pitchFamily="34" charset="0"/>
              </a:rPr>
              <a:t>C</a:t>
            </a:r>
            <a:r>
              <a:rPr lang="vi-VN" sz="2400" dirty="0">
                <a:latin typeface="Arial" pitchFamily="34" charset="0"/>
                <a:cs typeface="Arial" pitchFamily="34" charset="0"/>
              </a:rPr>
              <a:t>hỉ dẫn cho người đi bộ và người lái xe biết nơi dành cho người đi bộ sang ngang.</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6604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out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strips(downRight)">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a:stretch>
            <a:fillRect/>
          </a:stretch>
        </p:blipFill>
        <p:spPr>
          <a:xfrm rot="-10800000">
            <a:off x="0" y="0"/>
            <a:ext cx="2611091" cy="3481455"/>
          </a:xfrm>
          <a:prstGeom prst="rect">
            <a:avLst/>
          </a:prstGeom>
        </p:spPr>
      </p:pic>
      <p:pic>
        <p:nvPicPr>
          <p:cNvPr id="6" name="Picture 4"/>
          <p:cNvPicPr>
            <a:picLocks noChangeAspect="1"/>
          </p:cNvPicPr>
          <p:nvPr/>
        </p:nvPicPr>
        <p:blipFill>
          <a:blip r:embed="rId2"/>
          <a:srcRect/>
          <a:stretch>
            <a:fillRect/>
          </a:stretch>
        </p:blipFill>
        <p:spPr>
          <a:xfrm>
            <a:off x="9580909" y="3376545"/>
            <a:ext cx="2611091" cy="3481455"/>
          </a:xfrm>
          <a:prstGeom prst="rect">
            <a:avLst/>
          </a:prstGeom>
        </p:spPr>
      </p:pic>
      <p:sp>
        <p:nvSpPr>
          <p:cNvPr id="2" name="Pentagon 15">
            <a:extLst>
              <a:ext uri="{FF2B5EF4-FFF2-40B4-BE49-F238E27FC236}">
                <a16:creationId xmlns="" xmlns:a16="http://schemas.microsoft.com/office/drawing/2014/main" id="{81314872-4981-DC8A-8EAB-378C09CEDACC}"/>
              </a:ext>
            </a:extLst>
          </p:cNvPr>
          <p:cNvSpPr/>
          <p:nvPr/>
        </p:nvSpPr>
        <p:spPr>
          <a:xfrm rot="5400000">
            <a:off x="5494907" y="-1079578"/>
            <a:ext cx="801384" cy="3591043"/>
          </a:xfrm>
          <a:prstGeom prst="homePlate">
            <a:avLst>
              <a:gd name="adj" fmla="val 3163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90F58449-1227-A47F-B09C-F62E05AF34C8}"/>
              </a:ext>
            </a:extLst>
          </p:cNvPr>
          <p:cNvSpPr txBox="1"/>
          <p:nvPr/>
        </p:nvSpPr>
        <p:spPr>
          <a:xfrm>
            <a:off x="4464938" y="407180"/>
            <a:ext cx="2861321" cy="584775"/>
          </a:xfrm>
          <a:prstGeom prst="rect">
            <a:avLst/>
          </a:prstGeom>
          <a:noFill/>
        </p:spPr>
        <p:txBody>
          <a:bodyPr wrap="square" rtlCol="0">
            <a:spAutoFit/>
          </a:bodyPr>
          <a:lstStyle/>
          <a:p>
            <a:pPr algn="ctr"/>
            <a:r>
              <a:rPr lang="en-US" sz="3200" b="1" dirty="0"/>
              <a:t>THỰC HÀNH</a:t>
            </a:r>
          </a:p>
        </p:txBody>
      </p:sp>
      <p:sp>
        <p:nvSpPr>
          <p:cNvPr id="5" name="Rectangle 4">
            <a:extLst>
              <a:ext uri="{FF2B5EF4-FFF2-40B4-BE49-F238E27FC236}">
                <a16:creationId xmlns="" xmlns:a16="http://schemas.microsoft.com/office/drawing/2014/main" id="{6456670B-A6C7-0AA4-4DED-582AD1E206CB}"/>
              </a:ext>
            </a:extLst>
          </p:cNvPr>
          <p:cNvSpPr/>
          <p:nvPr/>
        </p:nvSpPr>
        <p:spPr>
          <a:xfrm>
            <a:off x="1165858" y="3683283"/>
            <a:ext cx="10492741" cy="2485745"/>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3600" dirty="0" smtClean="0">
                <a:latin typeface="Times New Roman" pitchFamily="18" charset="0"/>
                <a:cs typeface="Times New Roman" pitchFamily="18" charset="0"/>
              </a:rPr>
              <a:t> Chia </a:t>
            </a:r>
            <a:r>
              <a:rPr lang="en-US" sz="3600" dirty="0">
                <a:latin typeface="Times New Roman" pitchFamily="18" charset="0"/>
                <a:cs typeface="Times New Roman" pitchFamily="18" charset="0"/>
              </a:rPr>
              <a:t>HS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03 </a:t>
            </a:r>
            <a:r>
              <a:rPr lang="vi-VN" sz="3600" dirty="0"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a:p>
            <a:pPr marL="342900" indent="-342900" algn="just">
              <a:lnSpc>
                <a:spcPct val="150000"/>
              </a:lnSpc>
              <a:buFont typeface="Wingdings" panose="05000000000000000000" pitchFamily="2" charset="2"/>
              <a:buChar char="Ø"/>
            </a:pP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Mỗi</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đội </a:t>
            </a:r>
            <a:r>
              <a:rPr lang="en-US" sz="3600" dirty="0" smtClean="0">
                <a:latin typeface="Times New Roman" pitchFamily="18" charset="0"/>
                <a:cs typeface="Times New Roman" pitchFamily="18" charset="0"/>
              </a:rPr>
              <a:t>HS </a:t>
            </a:r>
            <a:r>
              <a:rPr lang="en-US" sz="3600" dirty="0" err="1">
                <a:latin typeface="Times New Roman" pitchFamily="18" charset="0"/>
                <a:cs typeface="Times New Roman" pitchFamily="18" charset="0"/>
              </a:rPr>
              <a:t>lựa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sắp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xếp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thông</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1 SGK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46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mẫu</a:t>
            </a:r>
            <a:r>
              <a:rPr lang="en-US" sz="36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45C7EEEB-FF22-BE94-A702-7902E62BA909}"/>
              </a:ext>
            </a:extLst>
          </p:cNvPr>
          <p:cNvPicPr>
            <a:picLocks noChangeAspect="1"/>
          </p:cNvPicPr>
          <p:nvPr/>
        </p:nvPicPr>
        <p:blipFill rotWithShape="1">
          <a:blip r:embed="rId3">
            <a:extLst>
              <a:ext uri="{28A0092B-C50C-407E-A947-70E740481C1C}">
                <a14:useLocalDpi xmlns:a14="http://schemas.microsoft.com/office/drawing/2010/main" val="0"/>
              </a:ext>
            </a:extLst>
          </a:blip>
          <a:srcRect t="27860" b="27247"/>
          <a:stretch/>
        </p:blipFill>
        <p:spPr>
          <a:xfrm>
            <a:off x="3100827" y="1269475"/>
            <a:ext cx="5761745" cy="2586613"/>
          </a:xfrm>
          <a:prstGeom prst="rect">
            <a:avLst/>
          </a:prstGeom>
        </p:spPr>
      </p:pic>
    </p:spTree>
    <p:extLst>
      <p:ext uri="{BB962C8B-B14F-4D97-AF65-F5344CB8AC3E}">
        <p14:creationId xmlns:p14="http://schemas.microsoft.com/office/powerpoint/2010/main" val="157406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817D816A-7E74-BDD2-409D-F01CBC980E41}"/>
              </a:ext>
            </a:extLst>
          </p:cNvPr>
          <p:cNvSpPr/>
          <p:nvPr/>
        </p:nvSpPr>
        <p:spPr>
          <a:xfrm>
            <a:off x="184935" y="184934"/>
            <a:ext cx="11657746" cy="6412635"/>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 xmlns:a16="http://schemas.microsoft.com/office/drawing/2014/main" id="{48753C31-009F-88A9-0C85-2DD0D5E15A61}"/>
              </a:ext>
            </a:extLst>
          </p:cNvPr>
          <p:cNvGraphicFramePr>
            <a:graphicFrameLocks noGrp="1"/>
          </p:cNvGraphicFramePr>
          <p:nvPr>
            <p:extLst>
              <p:ext uri="{D42A27DB-BD31-4B8C-83A1-F6EECF244321}">
                <p14:modId xmlns:p14="http://schemas.microsoft.com/office/powerpoint/2010/main" val="2074777844"/>
              </p:ext>
            </p:extLst>
          </p:nvPr>
        </p:nvGraphicFramePr>
        <p:xfrm>
          <a:off x="509940" y="500813"/>
          <a:ext cx="11062300" cy="5851662"/>
        </p:xfrm>
        <a:graphic>
          <a:graphicData uri="http://schemas.openxmlformats.org/drawingml/2006/table">
            <a:tbl>
              <a:tblPr firstRow="1" bandRow="1"/>
              <a:tblGrid>
                <a:gridCol w="3365622">
                  <a:extLst>
                    <a:ext uri="{9D8B030D-6E8A-4147-A177-3AD203B41FA5}">
                      <a16:colId xmlns="" xmlns:a16="http://schemas.microsoft.com/office/drawing/2014/main" val="20000"/>
                    </a:ext>
                  </a:extLst>
                </a:gridCol>
                <a:gridCol w="3700840">
                  <a:extLst>
                    <a:ext uri="{9D8B030D-6E8A-4147-A177-3AD203B41FA5}">
                      <a16:colId xmlns="" xmlns:a16="http://schemas.microsoft.com/office/drawing/2014/main" val="20001"/>
                    </a:ext>
                  </a:extLst>
                </a:gridCol>
                <a:gridCol w="3995838">
                  <a:extLst>
                    <a:ext uri="{9D8B030D-6E8A-4147-A177-3AD203B41FA5}">
                      <a16:colId xmlns="" xmlns:a16="http://schemas.microsoft.com/office/drawing/2014/main" val="20002"/>
                    </a:ext>
                  </a:extLst>
                </a:gridCol>
              </a:tblGrid>
              <a:tr h="700271">
                <a:tc>
                  <a:txBody>
                    <a:bodyPr/>
                    <a:lstStyle/>
                    <a:p>
                      <a:pPr algn="ctr">
                        <a:lnSpc>
                          <a:spcPct val="150000"/>
                        </a:lnSpc>
                      </a:pPr>
                      <a:r>
                        <a:rPr lang="en-US" sz="2800" b="1" dirty="0" err="1">
                          <a:latin typeface="Times New Roman" pitchFamily="18" charset="0"/>
                          <a:cs typeface="Times New Roman" pitchFamily="18" charset="0"/>
                        </a:rPr>
                        <a:t>Biển</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báo</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cấm</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2800" b="1" dirty="0" err="1">
                          <a:latin typeface="Times New Roman" pitchFamily="18" charset="0"/>
                          <a:cs typeface="Times New Roman" pitchFamily="18" charset="0"/>
                        </a:rPr>
                        <a:t>Biển</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báo</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nguy</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hiểm</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2800" b="1" dirty="0" err="1">
                          <a:latin typeface="Times New Roman" pitchFamily="18" charset="0"/>
                          <a:cs typeface="Times New Roman" pitchFamily="18" charset="0"/>
                        </a:rPr>
                        <a:t>Biển</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báo</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chỉ</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dẫn</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0"/>
                  </a:ext>
                </a:extLst>
              </a:tr>
              <a:tr h="1706714">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706714">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706714">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424556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ÙNG BI - BO - BEN HỌC BIỂN BÁO GIAO THÔNG">
            <a:hlinkClick r:id="" action="ppaction://media"/>
            <a:extLst>
              <a:ext uri="{FF2B5EF4-FFF2-40B4-BE49-F238E27FC236}">
                <a16:creationId xmlns="" xmlns:a16="http://schemas.microsoft.com/office/drawing/2014/main" id="{0608D0F1-B10F-4C96-A659-BDDD1992557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448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a:stretch>
            <a:fillRect/>
          </a:stretch>
        </p:blipFill>
        <p:spPr>
          <a:xfrm rot="-5400000">
            <a:off x="9374328" y="402524"/>
            <a:ext cx="3220197" cy="2415148"/>
          </a:xfrm>
          <a:prstGeom prst="rect">
            <a:avLst/>
          </a:prstGeom>
        </p:spPr>
      </p:pic>
      <p:pic>
        <p:nvPicPr>
          <p:cNvPr id="5" name="Picture 3"/>
          <p:cNvPicPr>
            <a:picLocks noChangeAspect="1"/>
          </p:cNvPicPr>
          <p:nvPr/>
        </p:nvPicPr>
        <p:blipFill>
          <a:blip r:embed="rId2"/>
          <a:srcRect/>
          <a:stretch>
            <a:fillRect/>
          </a:stretch>
        </p:blipFill>
        <p:spPr>
          <a:xfrm rot="5400000">
            <a:off x="-402525" y="4036141"/>
            <a:ext cx="3220197" cy="2415148"/>
          </a:xfrm>
          <a:prstGeom prst="rect">
            <a:avLst/>
          </a:prstGeom>
        </p:spPr>
      </p:pic>
      <p:sp>
        <p:nvSpPr>
          <p:cNvPr id="6" name="Rectangle 5"/>
          <p:cNvSpPr/>
          <p:nvPr/>
        </p:nvSpPr>
        <p:spPr>
          <a:xfrm>
            <a:off x="2129996" y="2311404"/>
            <a:ext cx="7430034" cy="1814656"/>
          </a:xfrm>
          <a:prstGeom prst="rect">
            <a:avLst/>
          </a:prstGeom>
          <a:pattFill prst="pct5">
            <a:fgClr>
              <a:schemeClr val="accent1"/>
            </a:fgClr>
            <a:bgClr>
              <a:schemeClr val="bg1"/>
            </a:bgClr>
          </a:pattFill>
        </p:spPr>
        <p:txBody>
          <a:bodyPr wrap="none" lIns="44507" tIns="22253" rIns="44507" bIns="22253">
            <a:spAutoFit/>
          </a:bodyPr>
          <a:lstStyle/>
          <a:p>
            <a:pPr algn="ctr"/>
            <a:r>
              <a:rPr lang="en-US" sz="11500" b="1" dirty="0">
                <a:ln w="18000">
                  <a:solidFill>
                    <a:schemeClr val="accent2">
                      <a:satMod val="140000"/>
                    </a:schemeClr>
                  </a:solidFill>
                  <a:prstDash val="solid"/>
                  <a:miter lim="800000"/>
                </a:ln>
                <a:solidFill>
                  <a:srgbClr val="EB43D3"/>
                </a:solidFill>
                <a:effectLst>
                  <a:outerShdw blurRad="25500" dist="23000" dir="7020000" algn="tl">
                    <a:srgbClr val="000000">
                      <a:alpha val="50000"/>
                    </a:srgbClr>
                  </a:outerShdw>
                </a:effectLst>
              </a:rPr>
              <a:t>KHỞI ĐỘNG</a:t>
            </a:r>
          </a:p>
        </p:txBody>
      </p:sp>
    </p:spTree>
    <p:extLst>
      <p:ext uri="{BB962C8B-B14F-4D97-AF65-F5344CB8AC3E}">
        <p14:creationId xmlns:p14="http://schemas.microsoft.com/office/powerpoint/2010/main" val="39809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500"/>
                                  </p:stCondLst>
                                  <p:endCondLst>
                                    <p:cond evt="onNext" delay="0">
                                      <p:tgtEl>
                                        <p:sldTgt/>
                                      </p:tgtEl>
                                    </p:cond>
                                  </p:endCondLst>
                                  <p:iterate type="lt">
                                    <p:tmPct val="10000"/>
                                  </p:iterate>
                                  <p:childTnLst>
                                    <p:animMotion origin="layout" path="M 2.91667E-6 -2.96296E-6 L 2.91667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817D816A-7E74-BDD2-409D-F01CBC980E41}"/>
              </a:ext>
            </a:extLst>
          </p:cNvPr>
          <p:cNvSpPr/>
          <p:nvPr/>
        </p:nvSpPr>
        <p:spPr>
          <a:xfrm>
            <a:off x="184935" y="184934"/>
            <a:ext cx="11657746" cy="6412635"/>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 xmlns:a16="http://schemas.microsoft.com/office/drawing/2014/main" id="{48753C31-009F-88A9-0C85-2DD0D5E15A61}"/>
              </a:ext>
            </a:extLst>
          </p:cNvPr>
          <p:cNvGraphicFramePr>
            <a:graphicFrameLocks noGrp="1"/>
          </p:cNvGraphicFramePr>
          <p:nvPr>
            <p:extLst>
              <p:ext uri="{D42A27DB-BD31-4B8C-83A1-F6EECF244321}">
                <p14:modId xmlns:p14="http://schemas.microsoft.com/office/powerpoint/2010/main" val="808225612"/>
              </p:ext>
            </p:extLst>
          </p:nvPr>
        </p:nvGraphicFramePr>
        <p:xfrm>
          <a:off x="509940" y="500813"/>
          <a:ext cx="11062300" cy="5851662"/>
        </p:xfrm>
        <a:graphic>
          <a:graphicData uri="http://schemas.openxmlformats.org/drawingml/2006/table">
            <a:tbl>
              <a:tblPr firstRow="1" bandRow="1"/>
              <a:tblGrid>
                <a:gridCol w="3365622">
                  <a:extLst>
                    <a:ext uri="{9D8B030D-6E8A-4147-A177-3AD203B41FA5}">
                      <a16:colId xmlns="" xmlns:a16="http://schemas.microsoft.com/office/drawing/2014/main" val="20000"/>
                    </a:ext>
                  </a:extLst>
                </a:gridCol>
                <a:gridCol w="3700840">
                  <a:extLst>
                    <a:ext uri="{9D8B030D-6E8A-4147-A177-3AD203B41FA5}">
                      <a16:colId xmlns="" xmlns:a16="http://schemas.microsoft.com/office/drawing/2014/main" val="20001"/>
                    </a:ext>
                  </a:extLst>
                </a:gridCol>
                <a:gridCol w="3995838">
                  <a:extLst>
                    <a:ext uri="{9D8B030D-6E8A-4147-A177-3AD203B41FA5}">
                      <a16:colId xmlns="" xmlns:a16="http://schemas.microsoft.com/office/drawing/2014/main" val="20002"/>
                    </a:ext>
                  </a:extLst>
                </a:gridCol>
              </a:tblGrid>
              <a:tr h="700271">
                <a:tc>
                  <a:txBody>
                    <a:bodyPr/>
                    <a:lstStyle/>
                    <a:p>
                      <a:pPr algn="ctr">
                        <a:lnSpc>
                          <a:spcPct val="150000"/>
                        </a:lnSpc>
                      </a:pPr>
                      <a:r>
                        <a:rPr lang="en-US" sz="2800" b="1" dirty="0" err="1">
                          <a:latin typeface="Times New Roman" pitchFamily="18" charset="0"/>
                          <a:cs typeface="Times New Roman" pitchFamily="18" charset="0"/>
                        </a:rPr>
                        <a:t>Biển</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báo</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cấm</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2800" b="1" dirty="0" err="1">
                          <a:latin typeface="Times New Roman" pitchFamily="18" charset="0"/>
                          <a:cs typeface="Times New Roman" pitchFamily="18" charset="0"/>
                        </a:rPr>
                        <a:t>Biển</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báo</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nguy</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hiểm</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2800" b="1" dirty="0" err="1">
                          <a:latin typeface="Times New Roman" pitchFamily="18" charset="0"/>
                          <a:cs typeface="Times New Roman" pitchFamily="18" charset="0"/>
                        </a:rPr>
                        <a:t>Biển</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báo</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chỉ</a:t>
                      </a:r>
                      <a:r>
                        <a:rPr lang="en-US" sz="2800" b="1" baseline="0" dirty="0">
                          <a:latin typeface="Times New Roman" pitchFamily="18" charset="0"/>
                          <a:cs typeface="Times New Roman" pitchFamily="18" charset="0"/>
                        </a:rPr>
                        <a:t> </a:t>
                      </a:r>
                      <a:r>
                        <a:rPr lang="en-US" sz="2800" b="1" baseline="0" dirty="0" err="1">
                          <a:latin typeface="Times New Roman" pitchFamily="18" charset="0"/>
                          <a:cs typeface="Times New Roman" pitchFamily="18" charset="0"/>
                        </a:rPr>
                        <a:t>dẫn</a:t>
                      </a:r>
                      <a:endParaRPr lang="en-US" sz="28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0"/>
                  </a:ext>
                </a:extLst>
              </a:tr>
              <a:tr h="1706714">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706714">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706714">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8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15" name="Picture 14">
            <a:extLst>
              <a:ext uri="{FF2B5EF4-FFF2-40B4-BE49-F238E27FC236}">
                <a16:creationId xmlns="" xmlns:a16="http://schemas.microsoft.com/office/drawing/2014/main" id="{EBDEDB1B-7B30-C3E6-52DC-BD69E49F6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381" y="1236839"/>
            <a:ext cx="1654262" cy="1654262"/>
          </a:xfrm>
          <a:prstGeom prst="rect">
            <a:avLst/>
          </a:prstGeom>
        </p:spPr>
      </p:pic>
      <p:pic>
        <p:nvPicPr>
          <p:cNvPr id="16" name="Picture 15">
            <a:extLst>
              <a:ext uri="{FF2B5EF4-FFF2-40B4-BE49-F238E27FC236}">
                <a16:creationId xmlns="" xmlns:a16="http://schemas.microsoft.com/office/drawing/2014/main" id="{64C6BA6F-B8A0-CEDD-EC7C-B461F492FA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85"/>
          <a:stretch/>
        </p:blipFill>
        <p:spPr>
          <a:xfrm>
            <a:off x="1290381" y="2949849"/>
            <a:ext cx="1558291" cy="1562275"/>
          </a:xfrm>
          <a:prstGeom prst="rect">
            <a:avLst/>
          </a:prstGeom>
        </p:spPr>
      </p:pic>
      <p:pic>
        <p:nvPicPr>
          <p:cNvPr id="17" name="Picture 16">
            <a:extLst>
              <a:ext uri="{FF2B5EF4-FFF2-40B4-BE49-F238E27FC236}">
                <a16:creationId xmlns="" xmlns:a16="http://schemas.microsoft.com/office/drawing/2014/main" id="{D2FA0344-F30E-131B-BF4C-2C56419BF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380" y="4648295"/>
            <a:ext cx="1558291" cy="1574110"/>
          </a:xfrm>
          <a:prstGeom prst="rect">
            <a:avLst/>
          </a:prstGeom>
        </p:spPr>
      </p:pic>
      <p:pic>
        <p:nvPicPr>
          <p:cNvPr id="18" name="Picture 17">
            <a:extLst>
              <a:ext uri="{FF2B5EF4-FFF2-40B4-BE49-F238E27FC236}">
                <a16:creationId xmlns="" xmlns:a16="http://schemas.microsoft.com/office/drawing/2014/main" id="{DC928749-E3B8-5562-F3B7-E9123EB40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5985" y="1243776"/>
            <a:ext cx="1961330" cy="1508950"/>
          </a:xfrm>
          <a:prstGeom prst="rect">
            <a:avLst/>
          </a:prstGeom>
        </p:spPr>
      </p:pic>
      <p:pic>
        <p:nvPicPr>
          <p:cNvPr id="19" name="Picture 18">
            <a:extLst>
              <a:ext uri="{FF2B5EF4-FFF2-40B4-BE49-F238E27FC236}">
                <a16:creationId xmlns="" xmlns:a16="http://schemas.microsoft.com/office/drawing/2014/main" id="{EE080B61-B4FB-357C-119E-C447D4D31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3038" y="3105150"/>
            <a:ext cx="1780207" cy="1444324"/>
          </a:xfrm>
          <a:prstGeom prst="rect">
            <a:avLst/>
          </a:prstGeom>
        </p:spPr>
      </p:pic>
      <p:pic>
        <p:nvPicPr>
          <p:cNvPr id="20" name="Picture 19">
            <a:extLst>
              <a:ext uri="{FF2B5EF4-FFF2-40B4-BE49-F238E27FC236}">
                <a16:creationId xmlns="" xmlns:a16="http://schemas.microsoft.com/office/drawing/2014/main" id="{C2727114-7868-66B7-D83D-A9D9884AD7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3038" y="4666970"/>
            <a:ext cx="1780207" cy="1536760"/>
          </a:xfrm>
          <a:prstGeom prst="rect">
            <a:avLst/>
          </a:prstGeom>
        </p:spPr>
      </p:pic>
      <p:pic>
        <p:nvPicPr>
          <p:cNvPr id="21" name="Picture 20">
            <a:extLst>
              <a:ext uri="{FF2B5EF4-FFF2-40B4-BE49-F238E27FC236}">
                <a16:creationId xmlns="" xmlns:a16="http://schemas.microsoft.com/office/drawing/2014/main" id="{5D0F8C04-DD82-5283-E297-9F88F199A2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3390" y="1243775"/>
            <a:ext cx="1961330" cy="1599170"/>
          </a:xfrm>
          <a:prstGeom prst="rect">
            <a:avLst/>
          </a:prstGeom>
        </p:spPr>
      </p:pic>
      <p:pic>
        <p:nvPicPr>
          <p:cNvPr id="22" name="Picture 21">
            <a:extLst>
              <a:ext uri="{FF2B5EF4-FFF2-40B4-BE49-F238E27FC236}">
                <a16:creationId xmlns="" xmlns:a16="http://schemas.microsoft.com/office/drawing/2014/main" id="{6628ADF2-DCF1-8546-4A6A-AFFA9DF782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1764" y="2949849"/>
            <a:ext cx="1624156" cy="1610216"/>
          </a:xfrm>
          <a:prstGeom prst="rect">
            <a:avLst/>
          </a:prstGeom>
        </p:spPr>
      </p:pic>
      <p:pic>
        <p:nvPicPr>
          <p:cNvPr id="23" name="Picture 22">
            <a:extLst>
              <a:ext uri="{FF2B5EF4-FFF2-40B4-BE49-F238E27FC236}">
                <a16:creationId xmlns="" xmlns:a16="http://schemas.microsoft.com/office/drawing/2014/main" id="{F0051AFB-7B58-E357-2050-903D60176A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85977" y="4666969"/>
            <a:ext cx="1624155" cy="1624155"/>
          </a:xfrm>
          <a:prstGeom prst="rect">
            <a:avLst/>
          </a:prstGeom>
        </p:spPr>
      </p:pic>
    </p:spTree>
    <p:extLst>
      <p:ext uri="{BB962C8B-B14F-4D97-AF65-F5344CB8AC3E}">
        <p14:creationId xmlns:p14="http://schemas.microsoft.com/office/powerpoint/2010/main" val="140833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out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out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strVal val="#ppt_w+.3"/>
                                          </p:val>
                                        </p:tav>
                                        <p:tav tm="100000">
                                          <p:val>
                                            <p:strVal val="#ppt_w"/>
                                          </p:val>
                                        </p:tav>
                                      </p:tavLst>
                                    </p:anim>
                                    <p:anim calcmode="lin" valueType="num">
                                      <p:cBhvr>
                                        <p:cTn id="48" dur="500" fill="hold"/>
                                        <p:tgtEl>
                                          <p:spTgt spid="22"/>
                                        </p:tgtEl>
                                        <p:attrNameLst>
                                          <p:attrName>ppt_h</p:attrName>
                                        </p:attrNameLst>
                                      </p:cBhvr>
                                      <p:tavLst>
                                        <p:tav tm="0">
                                          <p:val>
                                            <p:strVal val="#ppt_h"/>
                                          </p:val>
                                        </p:tav>
                                        <p:tav tm="100000">
                                          <p:val>
                                            <p:strVal val="#ppt_h"/>
                                          </p:val>
                                        </p:tav>
                                      </p:tavLst>
                                    </p:anim>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7" presetClass="entr" presetSubtype="1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9722"/>
          <a:stretch/>
        </p:blipFill>
        <p:spPr>
          <a:xfrm>
            <a:off x="752354" y="-150471"/>
            <a:ext cx="10498238" cy="7008471"/>
          </a:xfrm>
          <a:prstGeom prst="rect">
            <a:avLst/>
          </a:prstGeom>
        </p:spPr>
      </p:pic>
      <p:pic>
        <p:nvPicPr>
          <p:cNvPr id="4" name="Picture 2"/>
          <p:cNvPicPr>
            <a:picLocks noChangeAspect="1"/>
          </p:cNvPicPr>
          <p:nvPr/>
        </p:nvPicPr>
        <p:blipFill>
          <a:blip r:embed="rId3"/>
          <a:srcRect/>
          <a:stretch>
            <a:fillRect/>
          </a:stretch>
        </p:blipFill>
        <p:spPr>
          <a:xfrm rot="-5400000">
            <a:off x="9374328" y="402524"/>
            <a:ext cx="3220197" cy="2415148"/>
          </a:xfrm>
          <a:prstGeom prst="rect">
            <a:avLst/>
          </a:prstGeom>
        </p:spPr>
      </p:pic>
      <p:pic>
        <p:nvPicPr>
          <p:cNvPr id="5" name="Picture 3"/>
          <p:cNvPicPr>
            <a:picLocks noChangeAspect="1"/>
          </p:cNvPicPr>
          <p:nvPr/>
        </p:nvPicPr>
        <p:blipFill>
          <a:blip r:embed="rId3"/>
          <a:srcRect/>
          <a:stretch>
            <a:fillRect/>
          </a:stretch>
        </p:blipFill>
        <p:spPr>
          <a:xfrm rot="5400000">
            <a:off x="-402525" y="4110340"/>
            <a:ext cx="3220197" cy="2415148"/>
          </a:xfrm>
          <a:prstGeom prst="rect">
            <a:avLst/>
          </a:prstGeom>
        </p:spPr>
      </p:pic>
      <p:sp>
        <p:nvSpPr>
          <p:cNvPr id="6" name="Rectangle 5"/>
          <p:cNvSpPr/>
          <p:nvPr/>
        </p:nvSpPr>
        <p:spPr>
          <a:xfrm>
            <a:off x="3867818" y="3800667"/>
            <a:ext cx="4267309" cy="1799267"/>
          </a:xfrm>
          <a:prstGeom prst="rect">
            <a:avLst/>
          </a:prstGeom>
          <a:noFill/>
        </p:spPr>
        <p:txBody>
          <a:bodyPr wrap="none" lIns="44507" tIns="22253" rIns="44507" bIns="22253">
            <a:spAutoFit/>
          </a:bodyPr>
          <a:lstStyle/>
          <a:p>
            <a:pPr algn="ctr"/>
            <a:r>
              <a:rPr lang="en-US" sz="5700" b="1" dirty="0">
                <a:ln w="18000">
                  <a:solidFill>
                    <a:schemeClr val="accent2">
                      <a:satMod val="140000"/>
                    </a:schemeClr>
                  </a:solidFill>
                  <a:prstDash val="solid"/>
                  <a:miter lim="800000"/>
                </a:ln>
                <a:solidFill>
                  <a:srgbClr val="FF0000"/>
                </a:solidFill>
              </a:rPr>
              <a:t>VẬN DỤNG</a:t>
            </a:r>
          </a:p>
          <a:p>
            <a:pPr algn="ctr"/>
            <a:r>
              <a:rPr lang="en-US" sz="5700" b="1" dirty="0">
                <a:ln w="18000">
                  <a:solidFill>
                    <a:schemeClr val="accent2">
                      <a:satMod val="140000"/>
                    </a:schemeClr>
                  </a:solidFill>
                  <a:prstDash val="solid"/>
                  <a:miter lim="800000"/>
                </a:ln>
                <a:solidFill>
                  <a:srgbClr val="FF0000"/>
                </a:solidFill>
              </a:rPr>
              <a:t>TRẢI NGHIỆM</a:t>
            </a:r>
          </a:p>
        </p:txBody>
      </p:sp>
    </p:spTree>
    <p:extLst>
      <p:ext uri="{BB962C8B-B14F-4D97-AF65-F5344CB8AC3E}">
        <p14:creationId xmlns:p14="http://schemas.microsoft.com/office/powerpoint/2010/main" val="2784559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ển 102   Cấm đi ngược chiều">
            <a:hlinkClick r:id="" action="ppaction://media"/>
            <a:extLst>
              <a:ext uri="{FF2B5EF4-FFF2-40B4-BE49-F238E27FC236}">
                <a16:creationId xmlns="" xmlns:a16="http://schemas.microsoft.com/office/drawing/2014/main" id="{BB13D385-5537-6F95-1088-A37F91AD71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61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53A894C-6658-8BBE-9500-50A02CDBEF8E}"/>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5" name="Picture 4">
            <a:extLst>
              <a:ext uri="{FF2B5EF4-FFF2-40B4-BE49-F238E27FC236}">
                <a16:creationId xmlns="" xmlns:a16="http://schemas.microsoft.com/office/drawing/2014/main" id="{14C7C2FD-AA9C-8ED3-975A-2D219D1B2F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6" name="Picture 5">
            <a:extLst>
              <a:ext uri="{FF2B5EF4-FFF2-40B4-BE49-F238E27FC236}">
                <a16:creationId xmlns="" xmlns:a16="http://schemas.microsoft.com/office/drawing/2014/main" id="{AA1AE0E1-FCF0-0E46-F5AF-59C7598620DF}"/>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7" name="Picture 6">
            <a:extLst>
              <a:ext uri="{FF2B5EF4-FFF2-40B4-BE49-F238E27FC236}">
                <a16:creationId xmlns="" xmlns:a16="http://schemas.microsoft.com/office/drawing/2014/main" id="{46E87A97-5F42-C869-E75B-1C7EBBC6FB86}"/>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8" name="Picture 7">
            <a:extLst>
              <a:ext uri="{FF2B5EF4-FFF2-40B4-BE49-F238E27FC236}">
                <a16:creationId xmlns="" xmlns:a16="http://schemas.microsoft.com/office/drawing/2014/main" id="{52699CA1-CCBF-4671-F71E-3BD15614701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 name="Picture 8">
            <a:extLst>
              <a:ext uri="{FF2B5EF4-FFF2-40B4-BE49-F238E27FC236}">
                <a16:creationId xmlns="" xmlns:a16="http://schemas.microsoft.com/office/drawing/2014/main" id="{6F520271-B3FA-71F4-5C25-A5E3545508A4}"/>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10" name="Rectangle: Rounded Corners 9">
            <a:extLst>
              <a:ext uri="{FF2B5EF4-FFF2-40B4-BE49-F238E27FC236}">
                <a16:creationId xmlns="" xmlns:a16="http://schemas.microsoft.com/office/drawing/2014/main" id="{5EB471E4-D474-B41D-FA42-2B40AB7250B2}"/>
              </a:ext>
            </a:extLst>
          </p:cNvPr>
          <p:cNvSpPr/>
          <p:nvPr/>
        </p:nvSpPr>
        <p:spPr>
          <a:xfrm>
            <a:off x="2133600" y="4570217"/>
            <a:ext cx="2456961" cy="8382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E37C65A8-D8FA-D45B-80DC-E3A718BC0C63}"/>
              </a:ext>
            </a:extLst>
          </p:cNvPr>
          <p:cNvSpPr txBox="1"/>
          <p:nvPr/>
        </p:nvSpPr>
        <p:spPr>
          <a:xfrm>
            <a:off x="2666376" y="4731534"/>
            <a:ext cx="1391407" cy="492443"/>
          </a:xfrm>
          <a:prstGeom prst="rect">
            <a:avLst/>
          </a:prstGeom>
          <a:noFill/>
        </p:spPr>
        <p:txBody>
          <a:bodyPr wrap="none" lIns="0" tIns="0" rIns="0" bIns="0" rtlCol="0">
            <a:spAutoFit/>
          </a:bodyPr>
          <a:lstStyle/>
          <a:p>
            <a:pPr algn="ctr"/>
            <a:r>
              <a:rPr lang="en-US" sz="3200">
                <a:solidFill>
                  <a:schemeClr val="bg1"/>
                </a:solidFill>
                <a:latin typeface="iCiel Cadena" panose="02000503000000020004" pitchFamily="50" charset="0"/>
              </a:rPr>
              <a:t>Bắt đầu</a:t>
            </a:r>
          </a:p>
        </p:txBody>
      </p:sp>
      <p:pic>
        <p:nvPicPr>
          <p:cNvPr id="12" name="ChuongCam - 9Slide.vn">
            <a:extLst>
              <a:ext uri="{FF2B5EF4-FFF2-40B4-BE49-F238E27FC236}">
                <a16:creationId xmlns="" xmlns:a16="http://schemas.microsoft.com/office/drawing/2014/main" id="{D4E8832E-F555-023F-F6EA-42F3A6C17AF5}"/>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13" name="Nhacnen - 9Slide.vn">
            <a:hlinkClick r:id="" action="ppaction://media"/>
            <a:extLst>
              <a:ext uri="{FF2B5EF4-FFF2-40B4-BE49-F238E27FC236}">
                <a16:creationId xmlns="" xmlns:a16="http://schemas.microsoft.com/office/drawing/2014/main" id="{2EBECD16-F755-3A9D-96C2-91E165879D8E}"/>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31230945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2000">
                                          <p:cBhvr additive="base">
                                            <p:cTn id="11" dur="1500" fill="hold"/>
                                            <p:tgtEl>
                                              <p:spTgt spid="7"/>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14:bounceEnd="62000">
                                          <p:cBhvr additive="base">
                                            <p:cTn id="15" dur="1500" fill="hold"/>
                                            <p:tgtEl>
                                              <p:spTgt spid="8"/>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14:bounceEnd="62000">
                                          <p:cBhvr additive="base">
                                            <p:cTn id="19" dur="1500" fill="hold"/>
                                            <p:tgtEl>
                                              <p:spTgt spid="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62000">
                                          <p:cBhvr additive="base">
                                            <p:cTn id="23" dur="1500" fill="hold"/>
                                            <p:tgtEl>
                                              <p:spTgt spid="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1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14:bounceEnd="60000">
                                          <p:cBhvr additive="base">
                                            <p:cTn id="38"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14:bounceEnd="60000">
                                          <p:cBhvr additive="base">
                                            <p:cTn id="42" dur="75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10"/>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12"/>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500" fill="hold"/>
                                            <p:tgtEl>
                                              <p:spTgt spid="5"/>
                                            </p:tgtEl>
                                            <p:attrNameLst>
                                              <p:attrName>ppt_x</p:attrName>
                                            </p:attrNameLst>
                                          </p:cBhvr>
                                          <p:tavLst>
                                            <p:tav tm="0">
                                              <p:val>
                                                <p:strVal val="1+#ppt_w/2"/>
                                              </p:val>
                                            </p:tav>
                                            <p:tav tm="100000">
                                              <p:val>
                                                <p:strVal val="#ppt_x"/>
                                              </p:val>
                                            </p:tav>
                                          </p:tavLst>
                                        </p:anim>
                                        <p:anim calcmode="lin" valueType="num">
                                          <p:cBhvr additive="base">
                                            <p:cTn id="24" dur="1500" fill="hold"/>
                                            <p:tgtEl>
                                              <p:spTgt spid="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1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750" fill="hold"/>
                                            <p:tgtEl>
                                              <p:spTgt spid="12"/>
                                            </p:tgtEl>
                                            <p:attrNameLst>
                                              <p:attrName>ppt_x</p:attrName>
                                            </p:attrNameLst>
                                          </p:cBhvr>
                                          <p:tavLst>
                                            <p:tav tm="0">
                                              <p:val>
                                                <p:strVal val="#ppt_x"/>
                                              </p:val>
                                            </p:tav>
                                            <p:tav tm="100000">
                                              <p:val>
                                                <p:strVal val="#ppt_x"/>
                                              </p:val>
                                            </p:tav>
                                          </p:tavLst>
                                        </p:anim>
                                        <p:anim calcmode="lin" valueType="num">
                                          <p:cBhvr additive="base">
                                            <p:cTn id="39" dur="75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750" fill="hold"/>
                                            <p:tgtEl>
                                              <p:spTgt spid="10"/>
                                            </p:tgtEl>
                                            <p:attrNameLst>
                                              <p:attrName>ppt_x</p:attrName>
                                            </p:attrNameLst>
                                          </p:cBhvr>
                                          <p:tavLst>
                                            <p:tav tm="0">
                                              <p:val>
                                                <p:strVal val="#ppt_x"/>
                                              </p:val>
                                            </p:tav>
                                            <p:tav tm="100000">
                                              <p:val>
                                                <p:strVal val="#ppt_x"/>
                                              </p:val>
                                            </p:tav>
                                          </p:tavLst>
                                        </p:anim>
                                        <p:anim calcmode="lin" valueType="num">
                                          <p:cBhvr additive="base">
                                            <p:cTn id="43" dur="750" fill="hold"/>
                                            <p:tgtEl>
                                              <p:spTgt spid="10"/>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12"/>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12B1756-47B5-8207-9598-BB3F5FE8A3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5" name="Picture 4">
            <a:extLst>
              <a:ext uri="{FF2B5EF4-FFF2-40B4-BE49-F238E27FC236}">
                <a16:creationId xmlns="" xmlns:a16="http://schemas.microsoft.com/office/drawing/2014/main" id="{2E40A356-2C62-A8FA-AC3B-F817D66BBF2F}"/>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6" name="Picture 5">
            <a:extLst>
              <a:ext uri="{FF2B5EF4-FFF2-40B4-BE49-F238E27FC236}">
                <a16:creationId xmlns="" xmlns:a16="http://schemas.microsoft.com/office/drawing/2014/main" id="{55F431C7-8644-43F1-0E71-75ABC556A47C}"/>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 name="TextBox 6">
            <a:extLst>
              <a:ext uri="{FF2B5EF4-FFF2-40B4-BE49-F238E27FC236}">
                <a16:creationId xmlns="" xmlns:a16="http://schemas.microsoft.com/office/drawing/2014/main" id="{3ADE9B78-6493-69A3-17A8-58F066599700}"/>
              </a:ext>
            </a:extLst>
          </p:cNvPr>
          <p:cNvSpPr txBox="1"/>
          <p:nvPr/>
        </p:nvSpPr>
        <p:spPr>
          <a:xfrm>
            <a:off x="4646797" y="1915009"/>
            <a:ext cx="5447582" cy="430887"/>
          </a:xfrm>
          <a:prstGeom prst="rect">
            <a:avLst/>
          </a:prstGeom>
          <a:noFill/>
        </p:spPr>
        <p:txBody>
          <a:bodyPr wrap="none" lIns="0" tIns="0" rIns="0" bIns="0" rtlCol="0">
            <a:spAutoFit/>
          </a:bodyPr>
          <a:lstStyle/>
          <a:p>
            <a:pPr algn="ctr"/>
            <a:r>
              <a:rPr lang="en-US" sz="2800" b="1" dirty="0" err="1">
                <a:solidFill>
                  <a:srgbClr val="00A0E9"/>
                </a:solidFill>
                <a:latin typeface="Times New Roman" pitchFamily="18" charset="0"/>
                <a:cs typeface="Times New Roman" pitchFamily="18" charset="0"/>
              </a:rPr>
              <a:t>Trò</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chơi</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gồm</a:t>
            </a:r>
            <a:r>
              <a:rPr lang="en-US" sz="2800" b="1" dirty="0">
                <a:solidFill>
                  <a:srgbClr val="00A0E9"/>
                </a:solidFill>
                <a:latin typeface="Times New Roman" pitchFamily="18" charset="0"/>
                <a:cs typeface="Times New Roman" pitchFamily="18" charset="0"/>
              </a:rPr>
              <a:t> 4 </a:t>
            </a:r>
            <a:r>
              <a:rPr lang="en-US" sz="2800" b="1" dirty="0" err="1">
                <a:solidFill>
                  <a:srgbClr val="00A0E9"/>
                </a:solidFill>
                <a:latin typeface="Times New Roman" pitchFamily="18" charset="0"/>
                <a:cs typeface="Times New Roman" pitchFamily="18" charset="0"/>
              </a:rPr>
              <a:t>câu</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hỏi</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trắc</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nghiệm</a:t>
            </a:r>
            <a:endParaRPr lang="en-US" sz="2800" b="1" dirty="0">
              <a:solidFill>
                <a:srgbClr val="00A0E9"/>
              </a:solidFill>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8B0C00EB-8C5C-C5D8-66D0-8F8BCD46B1B2}"/>
              </a:ext>
            </a:extLst>
          </p:cNvPr>
          <p:cNvSpPr txBox="1"/>
          <p:nvPr/>
        </p:nvSpPr>
        <p:spPr>
          <a:xfrm>
            <a:off x="4658000" y="2531542"/>
            <a:ext cx="6955430" cy="861774"/>
          </a:xfrm>
          <a:prstGeom prst="rect">
            <a:avLst/>
          </a:prstGeom>
          <a:noFill/>
        </p:spPr>
        <p:txBody>
          <a:bodyPr wrap="none" lIns="0" tIns="0" rIns="0" bIns="0" rtlCol="0">
            <a:spAutoFit/>
          </a:bodyPr>
          <a:lstStyle/>
          <a:p>
            <a:r>
              <a:rPr lang="en-US" sz="2800" b="1" dirty="0">
                <a:solidFill>
                  <a:srgbClr val="00A0E9"/>
                </a:solidFill>
                <a:latin typeface="Times New Roman" pitchFamily="18" charset="0"/>
                <a:cs typeface="Times New Roman" pitchFamily="18" charset="0"/>
              </a:rPr>
              <a:t>Ở </a:t>
            </a:r>
            <a:r>
              <a:rPr lang="en-US" sz="2800" b="1" dirty="0" err="1">
                <a:solidFill>
                  <a:srgbClr val="00A0E9"/>
                </a:solidFill>
                <a:latin typeface="Times New Roman" pitchFamily="18" charset="0"/>
                <a:cs typeface="Times New Roman" pitchFamily="18" charset="0"/>
              </a:rPr>
              <a:t>mỗi</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câu</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hỏi</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các</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em</a:t>
            </a:r>
            <a:r>
              <a:rPr lang="en-US" sz="2800" b="1" dirty="0">
                <a:solidFill>
                  <a:srgbClr val="00A0E9"/>
                </a:solidFill>
                <a:latin typeface="Times New Roman" pitchFamily="18" charset="0"/>
                <a:cs typeface="Times New Roman" pitchFamily="18" charset="0"/>
              </a:rPr>
              <a:t> </a:t>
            </a:r>
            <a:r>
              <a:rPr lang="en-US" sz="2800" b="1" dirty="0" err="1">
                <a:solidFill>
                  <a:srgbClr val="00A0E9"/>
                </a:solidFill>
                <a:latin typeface="Times New Roman" pitchFamily="18" charset="0"/>
                <a:cs typeface="Times New Roman" pitchFamily="18" charset="0"/>
              </a:rPr>
              <a:t>sẽ</a:t>
            </a:r>
            <a:r>
              <a:rPr lang="en-US" sz="2800" b="1" dirty="0">
                <a:solidFill>
                  <a:srgbClr val="00A0E9"/>
                </a:solidFill>
                <a:latin typeface="Times New Roman" pitchFamily="18" charset="0"/>
                <a:cs typeface="Times New Roman" pitchFamily="18" charset="0"/>
              </a:rPr>
              <a:t> </a:t>
            </a:r>
            <a:r>
              <a:rPr lang="vi-VN" sz="2800" b="1" dirty="0" smtClean="0">
                <a:solidFill>
                  <a:srgbClr val="00A0E9"/>
                </a:solidFill>
                <a:latin typeface="Times New Roman" pitchFamily="18" charset="0"/>
                <a:cs typeface="Times New Roman" pitchFamily="18" charset="0"/>
              </a:rPr>
              <a:t>chọn 1 đáp án đúng </a:t>
            </a:r>
          </a:p>
          <a:p>
            <a:r>
              <a:rPr lang="vi-VN" sz="2800" b="1" dirty="0" smtClean="0">
                <a:solidFill>
                  <a:srgbClr val="00A0E9"/>
                </a:solidFill>
                <a:latin typeface="Times New Roman" pitchFamily="18" charset="0"/>
                <a:cs typeface="Times New Roman" pitchFamily="18" charset="0"/>
              </a:rPr>
              <a:t>Ở ô màu tương ứng</a:t>
            </a:r>
            <a:endParaRPr lang="en-US" sz="2800" b="1" dirty="0">
              <a:solidFill>
                <a:srgbClr val="00A0E9"/>
              </a:solidFill>
              <a:latin typeface="Times New Roman" pitchFamily="18" charset="0"/>
              <a:cs typeface="Times New Roman" pitchFamily="18" charset="0"/>
            </a:endParaRPr>
          </a:p>
        </p:txBody>
      </p:sp>
      <p:grpSp>
        <p:nvGrpSpPr>
          <p:cNvPr id="10" name="Group 9">
            <a:extLst>
              <a:ext uri="{FF2B5EF4-FFF2-40B4-BE49-F238E27FC236}">
                <a16:creationId xmlns="" xmlns:a16="http://schemas.microsoft.com/office/drawing/2014/main" id="{C7BED606-34C9-8DBE-B7AA-F4C2E53B2FA0}"/>
              </a:ext>
            </a:extLst>
          </p:cNvPr>
          <p:cNvGrpSpPr/>
          <p:nvPr/>
        </p:nvGrpSpPr>
        <p:grpSpPr>
          <a:xfrm>
            <a:off x="4658000" y="3717937"/>
            <a:ext cx="1552923" cy="954107"/>
            <a:chOff x="4648200" y="4572000"/>
            <a:chExt cx="1552923" cy="954107"/>
          </a:xfrm>
        </p:grpSpPr>
        <p:sp>
          <p:nvSpPr>
            <p:cNvPr id="11" name="Rectangle: Rounded Corners 10">
              <a:extLst>
                <a:ext uri="{FF2B5EF4-FFF2-40B4-BE49-F238E27FC236}">
                  <a16:creationId xmlns="" xmlns:a16="http://schemas.microsoft.com/office/drawing/2014/main" id="{ECB91DDE-C7D6-8B94-5F11-C9C1F2233187}"/>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F1F90109-BC8D-6786-702D-E75DC5E6B502}"/>
                </a:ext>
              </a:extLst>
            </p:cNvPr>
            <p:cNvSpPr txBox="1"/>
            <p:nvPr/>
          </p:nvSpPr>
          <p:spPr>
            <a:xfrm>
              <a:off x="4990246" y="4761479"/>
              <a:ext cx="868829" cy="553998"/>
            </a:xfrm>
            <a:prstGeom prst="rect">
              <a:avLst/>
            </a:prstGeom>
            <a:noFill/>
          </p:spPr>
          <p:txBody>
            <a:bodyPr wrap="none" lIns="0" tIns="0" rIns="0" bIns="0" rtlCol="0">
              <a:spAutoFit/>
            </a:bodyPr>
            <a:lstStyle/>
            <a:p>
              <a:pPr algn="ctr"/>
              <a:r>
                <a:rPr lang="en-US" sz="3600">
                  <a:solidFill>
                    <a:schemeClr val="bg1"/>
                  </a:solidFill>
                  <a:latin typeface="iCiel Cadena" panose="02000503000000020004" pitchFamily="50" charset="0"/>
                </a:rPr>
                <a:t>Cam</a:t>
              </a:r>
            </a:p>
          </p:txBody>
        </p:sp>
      </p:grpSp>
      <p:grpSp>
        <p:nvGrpSpPr>
          <p:cNvPr id="13" name="Group 12">
            <a:extLst>
              <a:ext uri="{FF2B5EF4-FFF2-40B4-BE49-F238E27FC236}">
                <a16:creationId xmlns="" xmlns:a16="http://schemas.microsoft.com/office/drawing/2014/main" id="{D5E6A34C-1C2B-4E82-3AA1-9BE487E890DE}"/>
              </a:ext>
            </a:extLst>
          </p:cNvPr>
          <p:cNvGrpSpPr/>
          <p:nvPr/>
        </p:nvGrpSpPr>
        <p:grpSpPr>
          <a:xfrm>
            <a:off x="6365088" y="3717937"/>
            <a:ext cx="1552923" cy="954107"/>
            <a:chOff x="6365089" y="4572000"/>
            <a:chExt cx="1552923" cy="954107"/>
          </a:xfrm>
        </p:grpSpPr>
        <p:sp>
          <p:nvSpPr>
            <p:cNvPr id="14" name="Rectangle: Rounded Corners 13">
              <a:extLst>
                <a:ext uri="{FF2B5EF4-FFF2-40B4-BE49-F238E27FC236}">
                  <a16:creationId xmlns="" xmlns:a16="http://schemas.microsoft.com/office/drawing/2014/main" id="{2DFE7BE5-F905-F8F2-37AA-95B2B3EDB4FA}"/>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E29757DA-0779-9F19-3AF8-8723B2A02135}"/>
                </a:ext>
              </a:extLst>
            </p:cNvPr>
            <p:cNvSpPr txBox="1"/>
            <p:nvPr/>
          </p:nvSpPr>
          <p:spPr>
            <a:xfrm>
              <a:off x="6724716" y="4672044"/>
              <a:ext cx="860812" cy="738664"/>
            </a:xfrm>
            <a:prstGeom prst="rect">
              <a:avLst/>
            </a:prstGeom>
            <a:noFill/>
          </p:spPr>
          <p:txBody>
            <a:bodyPr wrap="none" lIns="0" tIns="0" rIns="0" bIns="0" rtlCol="0">
              <a:spAutoFit/>
            </a:bodyPr>
            <a:lstStyle/>
            <a:p>
              <a:pPr algn="ctr"/>
              <a:r>
                <a:rPr lang="en-US" sz="2400" dirty="0" err="1">
                  <a:solidFill>
                    <a:schemeClr val="bg1"/>
                  </a:solidFill>
                  <a:latin typeface="iCiel Cadena" panose="02000503000000020004" pitchFamily="50" charset="0"/>
                </a:rPr>
                <a:t>Xanh</a:t>
              </a:r>
              <a:endParaRPr lang="en-US" sz="2400" dirty="0">
                <a:solidFill>
                  <a:schemeClr val="bg1"/>
                </a:solidFill>
                <a:latin typeface="iCiel Cadena" panose="02000503000000020004" pitchFamily="50" charset="0"/>
              </a:endParaRPr>
            </a:p>
            <a:p>
              <a:pPr algn="ctr"/>
              <a:r>
                <a:rPr lang="en-US" sz="2400" dirty="0" err="1">
                  <a:solidFill>
                    <a:schemeClr val="bg1"/>
                  </a:solidFill>
                  <a:latin typeface="iCiel Cadena" panose="02000503000000020004" pitchFamily="50" charset="0"/>
                </a:rPr>
                <a:t>dương</a:t>
              </a:r>
              <a:endParaRPr lang="en-US" sz="2400" dirty="0">
                <a:solidFill>
                  <a:schemeClr val="bg1"/>
                </a:solidFill>
                <a:latin typeface="iCiel Cadena" panose="02000503000000020004" pitchFamily="50" charset="0"/>
              </a:endParaRPr>
            </a:p>
          </p:txBody>
        </p:sp>
      </p:grpSp>
      <p:grpSp>
        <p:nvGrpSpPr>
          <p:cNvPr id="16" name="Group 15">
            <a:extLst>
              <a:ext uri="{FF2B5EF4-FFF2-40B4-BE49-F238E27FC236}">
                <a16:creationId xmlns="" xmlns:a16="http://schemas.microsoft.com/office/drawing/2014/main" id="{03EF0AB9-360C-93C6-F966-FBEC4D113CBE}"/>
              </a:ext>
            </a:extLst>
          </p:cNvPr>
          <p:cNvGrpSpPr/>
          <p:nvPr/>
        </p:nvGrpSpPr>
        <p:grpSpPr>
          <a:xfrm>
            <a:off x="8135715" y="3688627"/>
            <a:ext cx="1552923" cy="954107"/>
            <a:chOff x="8081978" y="4572000"/>
            <a:chExt cx="1552923" cy="954107"/>
          </a:xfrm>
        </p:grpSpPr>
        <p:sp>
          <p:nvSpPr>
            <p:cNvPr id="17" name="Rectangle: Rounded Corners 16">
              <a:extLst>
                <a:ext uri="{FF2B5EF4-FFF2-40B4-BE49-F238E27FC236}">
                  <a16:creationId xmlns="" xmlns:a16="http://schemas.microsoft.com/office/drawing/2014/main" id="{8D135D0E-53A6-F46D-843B-C9F9AA31124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7C1A8F36-4F79-54AF-0E67-FAD3612E158A}"/>
                </a:ext>
              </a:extLst>
            </p:cNvPr>
            <p:cNvSpPr txBox="1"/>
            <p:nvPr/>
          </p:nvSpPr>
          <p:spPr>
            <a:xfrm>
              <a:off x="8513767" y="4672044"/>
              <a:ext cx="684610" cy="738664"/>
            </a:xfrm>
            <a:prstGeom prst="rect">
              <a:avLst/>
            </a:prstGeom>
            <a:noFill/>
          </p:spPr>
          <p:txBody>
            <a:bodyPr wrap="none" lIns="0" tIns="0" rIns="0" bIns="0" rtlCol="0">
              <a:spAutoFit/>
            </a:bodyPr>
            <a:lstStyle/>
            <a:p>
              <a:pPr algn="ctr"/>
              <a:r>
                <a:rPr lang="en-US" sz="2400" dirty="0" err="1">
                  <a:solidFill>
                    <a:schemeClr val="bg1"/>
                  </a:solidFill>
                  <a:latin typeface="iCiel Cadena" panose="02000503000000020004" pitchFamily="50" charset="0"/>
                </a:rPr>
                <a:t>Xanh</a:t>
              </a:r>
              <a:endParaRPr lang="en-US" sz="2400" dirty="0">
                <a:solidFill>
                  <a:schemeClr val="bg1"/>
                </a:solidFill>
                <a:latin typeface="iCiel Cadena" panose="02000503000000020004" pitchFamily="50" charset="0"/>
              </a:endParaRPr>
            </a:p>
            <a:p>
              <a:pPr algn="ctr"/>
              <a:r>
                <a:rPr lang="en-US" sz="2400" dirty="0" err="1">
                  <a:solidFill>
                    <a:schemeClr val="bg1"/>
                  </a:solidFill>
                  <a:latin typeface="iCiel Cadena" panose="02000503000000020004" pitchFamily="50" charset="0"/>
                </a:rPr>
                <a:t>lá</a:t>
              </a:r>
              <a:endParaRPr lang="en-US" sz="2400" dirty="0">
                <a:solidFill>
                  <a:schemeClr val="bg1"/>
                </a:solidFill>
                <a:latin typeface="iCiel Cadena" panose="02000503000000020004" pitchFamily="50" charset="0"/>
              </a:endParaRPr>
            </a:p>
          </p:txBody>
        </p:sp>
      </p:grpSp>
      <p:grpSp>
        <p:nvGrpSpPr>
          <p:cNvPr id="19" name="Group 18">
            <a:extLst>
              <a:ext uri="{FF2B5EF4-FFF2-40B4-BE49-F238E27FC236}">
                <a16:creationId xmlns="" xmlns:a16="http://schemas.microsoft.com/office/drawing/2014/main" id="{9B07DD3A-4790-90D7-2217-3B9FBBBFFF15}"/>
              </a:ext>
            </a:extLst>
          </p:cNvPr>
          <p:cNvGrpSpPr/>
          <p:nvPr/>
        </p:nvGrpSpPr>
        <p:grpSpPr>
          <a:xfrm>
            <a:off x="9903642" y="3688627"/>
            <a:ext cx="1552923" cy="954107"/>
            <a:chOff x="9798867" y="4572000"/>
            <a:chExt cx="1552923" cy="954107"/>
          </a:xfrm>
        </p:grpSpPr>
        <p:sp>
          <p:nvSpPr>
            <p:cNvPr id="20" name="Rectangle: Rounded Corners 19">
              <a:extLst>
                <a:ext uri="{FF2B5EF4-FFF2-40B4-BE49-F238E27FC236}">
                  <a16:creationId xmlns="" xmlns:a16="http://schemas.microsoft.com/office/drawing/2014/main" id="{38DCE3CA-CB54-5D82-8D5F-7B943AC0C258}"/>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33907EA9-4288-0FE9-3C5B-1FC7060D8FAA}"/>
                </a:ext>
              </a:extLst>
            </p:cNvPr>
            <p:cNvSpPr txBox="1"/>
            <p:nvPr/>
          </p:nvSpPr>
          <p:spPr>
            <a:xfrm>
              <a:off x="10329981" y="4772054"/>
              <a:ext cx="548227" cy="553998"/>
            </a:xfrm>
            <a:prstGeom prst="rect">
              <a:avLst/>
            </a:prstGeom>
            <a:noFill/>
          </p:spPr>
          <p:txBody>
            <a:bodyPr wrap="none" lIns="0" tIns="0" rIns="0" bIns="0" rtlCol="0">
              <a:spAutoFit/>
            </a:bodyPr>
            <a:lstStyle/>
            <a:p>
              <a:pPr algn="ctr"/>
              <a:r>
                <a:rPr lang="en-US" sz="3600">
                  <a:solidFill>
                    <a:schemeClr val="bg1"/>
                  </a:solidFill>
                  <a:latin typeface="iCiel Cadena" panose="02000503000000020004" pitchFamily="50" charset="0"/>
                </a:rPr>
                <a:t>Đỏ</a:t>
              </a:r>
            </a:p>
          </p:txBody>
        </p:sp>
      </p:grpSp>
      <p:pic>
        <p:nvPicPr>
          <p:cNvPr id="23" name="Picture 22">
            <a:extLst>
              <a:ext uri="{FF2B5EF4-FFF2-40B4-BE49-F238E27FC236}">
                <a16:creationId xmlns="" xmlns:a16="http://schemas.microsoft.com/office/drawing/2014/main" id="{50287B1A-48FA-3DBD-0D43-5DBC4A792829}"/>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24" name="Picture 23">
            <a:extLst>
              <a:ext uri="{FF2B5EF4-FFF2-40B4-BE49-F238E27FC236}">
                <a16:creationId xmlns="" xmlns:a16="http://schemas.microsoft.com/office/drawing/2014/main" id="{0A72950F-66A0-A1C0-DE22-E557ABBC2701}"/>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8699745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3000">
                                          <p:cBhvr additive="base">
                                            <p:cTn id="7" dur="1000" fill="hold"/>
                                            <p:tgtEl>
                                              <p:spTgt spid="24"/>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3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3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F33D784-458E-7F8F-0AFE-4B2F50F779AB}"/>
              </a:ext>
            </a:extLst>
          </p:cNvPr>
          <p:cNvPicPr>
            <a:picLocks noChangeAspect="1"/>
          </p:cNvPicPr>
          <p:nvPr/>
        </p:nvPicPr>
        <p:blipFill>
          <a:blip r:embed="rId6"/>
          <a:stretch>
            <a:fillRect/>
          </a:stretch>
        </p:blipFill>
        <p:spPr>
          <a:xfrm>
            <a:off x="0" y="6844"/>
            <a:ext cx="12192000" cy="6844311"/>
          </a:xfrm>
          <a:prstGeom prst="rect">
            <a:avLst/>
          </a:prstGeom>
        </p:spPr>
      </p:pic>
      <p:grpSp>
        <p:nvGrpSpPr>
          <p:cNvPr id="5" name="Group 4">
            <a:extLst>
              <a:ext uri="{FF2B5EF4-FFF2-40B4-BE49-F238E27FC236}">
                <a16:creationId xmlns="" xmlns:a16="http://schemas.microsoft.com/office/drawing/2014/main" id="{4571C6B0-6415-8014-70DC-2C9258503B64}"/>
              </a:ext>
            </a:extLst>
          </p:cNvPr>
          <p:cNvGrpSpPr/>
          <p:nvPr/>
        </p:nvGrpSpPr>
        <p:grpSpPr>
          <a:xfrm>
            <a:off x="6770639" y="3009107"/>
            <a:ext cx="5105398" cy="1790698"/>
            <a:chOff x="6770639" y="3009107"/>
            <a:chExt cx="5105398" cy="1790698"/>
          </a:xfrm>
        </p:grpSpPr>
        <p:grpSp>
          <p:nvGrpSpPr>
            <p:cNvPr id="6" name="Group 5">
              <a:extLst>
                <a:ext uri="{FF2B5EF4-FFF2-40B4-BE49-F238E27FC236}">
                  <a16:creationId xmlns="" xmlns:a16="http://schemas.microsoft.com/office/drawing/2014/main" id="{DCD900B6-8867-4F9B-864C-CE4BEC5B49CB}"/>
                </a:ext>
              </a:extLst>
            </p:cNvPr>
            <p:cNvGrpSpPr/>
            <p:nvPr/>
          </p:nvGrpSpPr>
          <p:grpSpPr>
            <a:xfrm>
              <a:off x="6770639" y="3009107"/>
              <a:ext cx="5105398" cy="1790698"/>
              <a:chOff x="838202" y="2438400"/>
              <a:chExt cx="5105398" cy="2057398"/>
            </a:xfrm>
          </p:grpSpPr>
          <p:sp>
            <p:nvSpPr>
              <p:cNvPr id="8" name="Rectangle: Rounded Corners 7">
                <a:extLst>
                  <a:ext uri="{FF2B5EF4-FFF2-40B4-BE49-F238E27FC236}">
                    <a16:creationId xmlns="" xmlns:a16="http://schemas.microsoft.com/office/drawing/2014/main" id="{082F947B-9391-3942-5007-371575A4CBE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Rounded Corners 8">
                <a:extLst>
                  <a:ext uri="{FF2B5EF4-FFF2-40B4-BE49-F238E27FC236}">
                    <a16:creationId xmlns="" xmlns:a16="http://schemas.microsoft.com/office/drawing/2014/main" id="{8A747B9F-4233-1D1E-9147-74CFB410B84F}"/>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7" name="Rectangle: Rounded Corners 6">
              <a:extLst>
                <a:ext uri="{FF2B5EF4-FFF2-40B4-BE49-F238E27FC236}">
                  <a16:creationId xmlns="" xmlns:a16="http://schemas.microsoft.com/office/drawing/2014/main" id="{DE5A45BE-798A-DF0B-0453-15D91AB36557}"/>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chemeClr val="bg1"/>
                  </a:solidFill>
                  <a:latin typeface="iCiel Cadena" panose="02000503000000020004" pitchFamily="50" charset="0"/>
                </a:rPr>
                <a:t>Biển báo nguy hiểm</a:t>
              </a:r>
              <a:endParaRPr lang="en-US" sz="3600" dirty="0">
                <a:solidFill>
                  <a:schemeClr val="bg1"/>
                </a:solidFill>
                <a:latin typeface="iCiel Cadena" panose="02000503000000020004" pitchFamily="50" charset="0"/>
              </a:endParaRPr>
            </a:p>
          </p:txBody>
        </p:sp>
      </p:grpSp>
      <p:grpSp>
        <p:nvGrpSpPr>
          <p:cNvPr id="10" name="Group 9">
            <a:extLst>
              <a:ext uri="{FF2B5EF4-FFF2-40B4-BE49-F238E27FC236}">
                <a16:creationId xmlns="" xmlns:a16="http://schemas.microsoft.com/office/drawing/2014/main" id="{21C6CBD7-B8C5-3649-C138-D0301F251F18}"/>
              </a:ext>
            </a:extLst>
          </p:cNvPr>
          <p:cNvGrpSpPr/>
          <p:nvPr/>
        </p:nvGrpSpPr>
        <p:grpSpPr>
          <a:xfrm>
            <a:off x="1019037" y="4933891"/>
            <a:ext cx="5105398" cy="1790698"/>
            <a:chOff x="6770639" y="4933892"/>
            <a:chExt cx="5105398" cy="1790698"/>
          </a:xfrm>
        </p:grpSpPr>
        <p:grpSp>
          <p:nvGrpSpPr>
            <p:cNvPr id="11" name="Group 10">
              <a:extLst>
                <a:ext uri="{FF2B5EF4-FFF2-40B4-BE49-F238E27FC236}">
                  <a16:creationId xmlns="" xmlns:a16="http://schemas.microsoft.com/office/drawing/2014/main" id="{9B5369FC-03AB-EB27-E1E5-0D473201A58C}"/>
                </a:ext>
              </a:extLst>
            </p:cNvPr>
            <p:cNvGrpSpPr/>
            <p:nvPr/>
          </p:nvGrpSpPr>
          <p:grpSpPr>
            <a:xfrm>
              <a:off x="6770639" y="4933892"/>
              <a:ext cx="5105398" cy="1790698"/>
              <a:chOff x="838202" y="2438400"/>
              <a:chExt cx="5105398" cy="2057398"/>
            </a:xfrm>
          </p:grpSpPr>
          <p:sp>
            <p:nvSpPr>
              <p:cNvPr id="13" name="Rectangle: Rounded Corners 12">
                <a:extLst>
                  <a:ext uri="{FF2B5EF4-FFF2-40B4-BE49-F238E27FC236}">
                    <a16:creationId xmlns="" xmlns:a16="http://schemas.microsoft.com/office/drawing/2014/main" id="{CEC1ABAC-5240-E009-8E10-CB543C8ACD97}"/>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Rounded Corners 13">
                <a:extLst>
                  <a:ext uri="{FF2B5EF4-FFF2-40B4-BE49-F238E27FC236}">
                    <a16:creationId xmlns="" xmlns:a16="http://schemas.microsoft.com/office/drawing/2014/main" id="{D569F5D6-17C0-8340-62E3-DBFBC92099E8}"/>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 name="Rectangle: Rounded Corners 11">
              <a:extLst>
                <a:ext uri="{FF2B5EF4-FFF2-40B4-BE49-F238E27FC236}">
                  <a16:creationId xmlns="" xmlns:a16="http://schemas.microsoft.com/office/drawing/2014/main" id="{3FBD89C3-9E69-2C94-8979-1532EE5DE230}"/>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chemeClr val="bg1"/>
                  </a:solidFill>
                  <a:latin typeface="iCiel Cadena" panose="02000503000000020004" pitchFamily="50" charset="0"/>
                </a:rPr>
                <a:t>Biển chỉ dẫn</a:t>
              </a:r>
              <a:endParaRPr lang="en-US" sz="3600" dirty="0">
                <a:solidFill>
                  <a:schemeClr val="bg1"/>
                </a:solidFill>
                <a:latin typeface="iCiel Cadena" panose="02000503000000020004" pitchFamily="50" charset="0"/>
              </a:endParaRPr>
            </a:p>
          </p:txBody>
        </p:sp>
      </p:grpSp>
      <p:grpSp>
        <p:nvGrpSpPr>
          <p:cNvPr id="15" name="Group 14">
            <a:extLst>
              <a:ext uri="{FF2B5EF4-FFF2-40B4-BE49-F238E27FC236}">
                <a16:creationId xmlns="" xmlns:a16="http://schemas.microsoft.com/office/drawing/2014/main" id="{9A06F071-F4CA-DA94-249E-0E69B850FF62}"/>
              </a:ext>
            </a:extLst>
          </p:cNvPr>
          <p:cNvGrpSpPr/>
          <p:nvPr/>
        </p:nvGrpSpPr>
        <p:grpSpPr>
          <a:xfrm>
            <a:off x="6963441" y="4933945"/>
            <a:ext cx="5105398" cy="1790698"/>
            <a:chOff x="838201" y="4933892"/>
            <a:chExt cx="5105398" cy="1790698"/>
          </a:xfrm>
        </p:grpSpPr>
        <p:grpSp>
          <p:nvGrpSpPr>
            <p:cNvPr id="16" name="Group 15">
              <a:extLst>
                <a:ext uri="{FF2B5EF4-FFF2-40B4-BE49-F238E27FC236}">
                  <a16:creationId xmlns="" xmlns:a16="http://schemas.microsoft.com/office/drawing/2014/main" id="{D1AA3AE2-E276-E900-C611-6582A766FCBC}"/>
                </a:ext>
              </a:extLst>
            </p:cNvPr>
            <p:cNvGrpSpPr/>
            <p:nvPr/>
          </p:nvGrpSpPr>
          <p:grpSpPr>
            <a:xfrm>
              <a:off x="838201" y="4933892"/>
              <a:ext cx="5105398" cy="1790698"/>
              <a:chOff x="838202" y="2438400"/>
              <a:chExt cx="5105398" cy="2057398"/>
            </a:xfrm>
          </p:grpSpPr>
          <p:sp>
            <p:nvSpPr>
              <p:cNvPr id="18" name="Rectangle: Rounded Corners 17">
                <a:extLst>
                  <a:ext uri="{FF2B5EF4-FFF2-40B4-BE49-F238E27FC236}">
                    <a16:creationId xmlns="" xmlns:a16="http://schemas.microsoft.com/office/drawing/2014/main" id="{C103CA44-2510-3DAA-44E7-66B2FCDB390A}"/>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Rounded Corners 18">
                <a:extLst>
                  <a:ext uri="{FF2B5EF4-FFF2-40B4-BE49-F238E27FC236}">
                    <a16:creationId xmlns="" xmlns:a16="http://schemas.microsoft.com/office/drawing/2014/main" id="{8FE4ED04-E90D-46AE-9E34-95340BCABA62}"/>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7" name="Rectangle: Rounded Corners 16">
              <a:extLst>
                <a:ext uri="{FF2B5EF4-FFF2-40B4-BE49-F238E27FC236}">
                  <a16:creationId xmlns="" xmlns:a16="http://schemas.microsoft.com/office/drawing/2014/main" id="{DA8956BE-0C9B-EDA6-D0DC-B2D790CD6223}"/>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chemeClr val="bg1"/>
                  </a:solidFill>
                  <a:latin typeface="iCiel Cadena" panose="02000503000000020004" pitchFamily="50" charset="0"/>
                </a:rPr>
                <a:t>Cả 3 biển trên</a:t>
              </a:r>
              <a:endParaRPr lang="en-US" sz="3600" dirty="0">
                <a:solidFill>
                  <a:schemeClr val="bg1"/>
                </a:solidFill>
                <a:latin typeface="iCiel Cadena" panose="02000503000000020004" pitchFamily="50" charset="0"/>
              </a:endParaRPr>
            </a:p>
          </p:txBody>
        </p:sp>
      </p:grpSp>
      <p:grpSp>
        <p:nvGrpSpPr>
          <p:cNvPr id="20" name="Group 19">
            <a:extLst>
              <a:ext uri="{FF2B5EF4-FFF2-40B4-BE49-F238E27FC236}">
                <a16:creationId xmlns="" xmlns:a16="http://schemas.microsoft.com/office/drawing/2014/main" id="{3E0CBE1F-C409-2DAD-7FFF-189E1CEE32B9}"/>
              </a:ext>
            </a:extLst>
          </p:cNvPr>
          <p:cNvGrpSpPr/>
          <p:nvPr/>
        </p:nvGrpSpPr>
        <p:grpSpPr>
          <a:xfrm>
            <a:off x="838201" y="3009107"/>
            <a:ext cx="5105398" cy="1790698"/>
            <a:chOff x="838201" y="3009107"/>
            <a:chExt cx="5105398" cy="1790698"/>
          </a:xfrm>
        </p:grpSpPr>
        <p:grpSp>
          <p:nvGrpSpPr>
            <p:cNvPr id="21" name="Group 20">
              <a:extLst>
                <a:ext uri="{FF2B5EF4-FFF2-40B4-BE49-F238E27FC236}">
                  <a16:creationId xmlns="" xmlns:a16="http://schemas.microsoft.com/office/drawing/2014/main" id="{7B6600D3-415E-D4B8-3DE8-8307B5325D1C}"/>
                </a:ext>
              </a:extLst>
            </p:cNvPr>
            <p:cNvGrpSpPr/>
            <p:nvPr/>
          </p:nvGrpSpPr>
          <p:grpSpPr>
            <a:xfrm>
              <a:off x="838201" y="3009107"/>
              <a:ext cx="5105398" cy="1790698"/>
              <a:chOff x="838202" y="2438400"/>
              <a:chExt cx="5105398" cy="2057398"/>
            </a:xfrm>
          </p:grpSpPr>
          <p:sp>
            <p:nvSpPr>
              <p:cNvPr id="23" name="Rectangle: Rounded Corners 22">
                <a:extLst>
                  <a:ext uri="{FF2B5EF4-FFF2-40B4-BE49-F238E27FC236}">
                    <a16:creationId xmlns="" xmlns:a16="http://schemas.microsoft.com/office/drawing/2014/main" id="{F8422861-65D5-1023-3C44-168B9F160C21}"/>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Rounded Corners 23">
                <a:extLst>
                  <a:ext uri="{FF2B5EF4-FFF2-40B4-BE49-F238E27FC236}">
                    <a16:creationId xmlns="" xmlns:a16="http://schemas.microsoft.com/office/drawing/2014/main" id="{2B48F024-B30A-CE39-C426-EAE42A05E521}"/>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2" name="Rectangle: Rounded Corners 21">
              <a:extLst>
                <a:ext uri="{FF2B5EF4-FFF2-40B4-BE49-F238E27FC236}">
                  <a16:creationId xmlns="" xmlns:a16="http://schemas.microsoft.com/office/drawing/2014/main" id="{60BAC46A-3959-9333-88B9-2EF59F8B54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iCiel Cadena" panose="02000503000000020004" pitchFamily="50" charset="0"/>
                </a:rPr>
                <a:t>Bi</a:t>
              </a:r>
              <a:r>
                <a:rPr lang="vi-VN" sz="3600" dirty="0" smtClean="0">
                  <a:solidFill>
                    <a:schemeClr val="bg1"/>
                  </a:solidFill>
                  <a:latin typeface="iCiel Cadena" panose="02000503000000020004" pitchFamily="50" charset="0"/>
                </a:rPr>
                <a:t>ển báo cấm</a:t>
              </a:r>
              <a:endParaRPr lang="en-US" sz="3600" dirty="0">
                <a:solidFill>
                  <a:schemeClr val="bg1"/>
                </a:solidFill>
                <a:latin typeface="iCiel Cadena" panose="02000503000000020004" pitchFamily="50" charset="0"/>
              </a:endParaRPr>
            </a:p>
          </p:txBody>
        </p:sp>
      </p:grpSp>
      <p:grpSp>
        <p:nvGrpSpPr>
          <p:cNvPr id="25" name="Group 24">
            <a:extLst>
              <a:ext uri="{FF2B5EF4-FFF2-40B4-BE49-F238E27FC236}">
                <a16:creationId xmlns="" xmlns:a16="http://schemas.microsoft.com/office/drawing/2014/main" id="{38A4DC3F-3580-2BF1-EBC1-0C4DEB42071D}"/>
              </a:ext>
            </a:extLst>
          </p:cNvPr>
          <p:cNvGrpSpPr/>
          <p:nvPr/>
        </p:nvGrpSpPr>
        <p:grpSpPr>
          <a:xfrm>
            <a:off x="1982578" y="246435"/>
            <a:ext cx="9961727" cy="2554445"/>
            <a:chOff x="1982578" y="246435"/>
            <a:chExt cx="9961727" cy="2554445"/>
          </a:xfrm>
        </p:grpSpPr>
        <p:pic>
          <p:nvPicPr>
            <p:cNvPr id="26" name="Picture 25">
              <a:extLst>
                <a:ext uri="{FF2B5EF4-FFF2-40B4-BE49-F238E27FC236}">
                  <a16:creationId xmlns="" xmlns:a16="http://schemas.microsoft.com/office/drawing/2014/main" id="{E7850880-30EF-AAC7-4F57-02E2AD3CDD59}"/>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27" name="Rectangle: Rounded Corners 26">
              <a:extLst>
                <a:ext uri="{FF2B5EF4-FFF2-40B4-BE49-F238E27FC236}">
                  <a16:creationId xmlns="" xmlns:a16="http://schemas.microsoft.com/office/drawing/2014/main" id="{5747EDC7-1C8A-4BB2-D740-D7E398173665}"/>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lumMod val="50000"/>
                      <a:lumOff val="50000"/>
                    </a:schemeClr>
                  </a:solidFill>
                  <a:latin typeface="iCiel Cadena" panose="02000503000000020004" pitchFamily="50" charset="0"/>
                </a:rPr>
                <a:t>Chúng ta học được những biển báo nào?</a:t>
              </a:r>
              <a:endParaRPr lang="en-US" sz="3200" dirty="0">
                <a:solidFill>
                  <a:schemeClr val="tx1">
                    <a:lumMod val="50000"/>
                    <a:lumOff val="50000"/>
                  </a:schemeClr>
                </a:solidFill>
                <a:latin typeface="iCiel Cadena" panose="02000503000000020004" pitchFamily="50" charset="0"/>
              </a:endParaRPr>
            </a:p>
          </p:txBody>
        </p:sp>
      </p:grpSp>
      <p:pic>
        <p:nvPicPr>
          <p:cNvPr id="28" name="ChuongCam - 9Slide.vn">
            <a:extLst>
              <a:ext uri="{FF2B5EF4-FFF2-40B4-BE49-F238E27FC236}">
                <a16:creationId xmlns="" xmlns:a16="http://schemas.microsoft.com/office/drawing/2014/main" id="{303E1377-466C-AD71-4E0B-67028B131E19}"/>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29" name="ChuongLa - 9Slide.vn">
            <a:extLst>
              <a:ext uri="{FF2B5EF4-FFF2-40B4-BE49-F238E27FC236}">
                <a16:creationId xmlns="" xmlns:a16="http://schemas.microsoft.com/office/drawing/2014/main" id="{F05891B4-42BE-7F9A-20EC-218093FF2C30}"/>
              </a:ext>
            </a:extLst>
          </p:cNvPr>
          <p:cNvPicPr>
            <a:picLocks noChangeAspect="1"/>
          </p:cNvPicPr>
          <p:nvPr/>
        </p:nvPicPr>
        <p:blipFill>
          <a:blip r:embed="rId8"/>
          <a:stretch>
            <a:fillRect/>
          </a:stretch>
        </p:blipFill>
        <p:spPr>
          <a:xfrm>
            <a:off x="6109165" y="5219641"/>
            <a:ext cx="1322947" cy="1219306"/>
          </a:xfrm>
          <a:prstGeom prst="rect">
            <a:avLst/>
          </a:prstGeom>
        </p:spPr>
      </p:pic>
      <p:pic>
        <p:nvPicPr>
          <p:cNvPr id="30" name="ChuongXanh - 9Slide.vn">
            <a:extLst>
              <a:ext uri="{FF2B5EF4-FFF2-40B4-BE49-F238E27FC236}">
                <a16:creationId xmlns="" xmlns:a16="http://schemas.microsoft.com/office/drawing/2014/main" id="{5A1B120E-CB24-A609-AEB2-75DD44E30789}"/>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31" name="ChuongDo - 9Slide.vn">
            <a:extLst>
              <a:ext uri="{FF2B5EF4-FFF2-40B4-BE49-F238E27FC236}">
                <a16:creationId xmlns="" xmlns:a16="http://schemas.microsoft.com/office/drawing/2014/main" id="{9FF52E57-378C-4CCE-D5CF-00779658A61B}"/>
              </a:ext>
            </a:extLst>
          </p:cNvPr>
          <p:cNvPicPr>
            <a:picLocks noChangeAspect="1"/>
          </p:cNvPicPr>
          <p:nvPr/>
        </p:nvPicPr>
        <p:blipFill>
          <a:blip r:embed="rId8"/>
          <a:stretch>
            <a:fillRect/>
          </a:stretch>
        </p:blipFill>
        <p:spPr>
          <a:xfrm>
            <a:off x="-48232" y="5219641"/>
            <a:ext cx="1322947" cy="1219306"/>
          </a:xfrm>
          <a:prstGeom prst="rect">
            <a:avLst/>
          </a:prstGeom>
        </p:spPr>
      </p:pic>
      <p:grpSp>
        <p:nvGrpSpPr>
          <p:cNvPr id="32" name="Group 31">
            <a:extLst>
              <a:ext uri="{FF2B5EF4-FFF2-40B4-BE49-F238E27FC236}">
                <a16:creationId xmlns="" xmlns:a16="http://schemas.microsoft.com/office/drawing/2014/main" id="{714590B1-0DE2-2941-DB0E-1915CC71C7A9}"/>
              </a:ext>
            </a:extLst>
          </p:cNvPr>
          <p:cNvGrpSpPr/>
          <p:nvPr/>
        </p:nvGrpSpPr>
        <p:grpSpPr>
          <a:xfrm>
            <a:off x="-4113608" y="153715"/>
            <a:ext cx="4046704" cy="2329805"/>
            <a:chOff x="-4113608" y="153715"/>
            <a:chExt cx="4046704" cy="2329805"/>
          </a:xfrm>
        </p:grpSpPr>
        <p:pic>
          <p:nvPicPr>
            <p:cNvPr id="33" name="Picture 32">
              <a:extLst>
                <a:ext uri="{FF2B5EF4-FFF2-40B4-BE49-F238E27FC236}">
                  <a16:creationId xmlns="" xmlns:a16="http://schemas.microsoft.com/office/drawing/2014/main" id="{2C1A5B18-1963-897E-5773-64A0CCFC9D9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34" name="Picture 33">
              <a:extLst>
                <a:ext uri="{FF2B5EF4-FFF2-40B4-BE49-F238E27FC236}">
                  <a16:creationId xmlns="" xmlns:a16="http://schemas.microsoft.com/office/drawing/2014/main" id="{AAB76454-7285-6C78-EF8F-CE5254690172}"/>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5" name="TextBox 34">
              <a:extLst>
                <a:ext uri="{FF2B5EF4-FFF2-40B4-BE49-F238E27FC236}">
                  <a16:creationId xmlns="" xmlns:a16="http://schemas.microsoft.com/office/drawing/2014/main" id="{CEF27C05-9515-443B-1D47-F38A9D615AA4}"/>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Đúng rồi!</a:t>
              </a:r>
            </a:p>
            <a:p>
              <a:pPr algn="ctr"/>
              <a:r>
                <a:rPr lang="en-US" sz="1200">
                  <a:solidFill>
                    <a:schemeClr val="tx1">
                      <a:lumMod val="65000"/>
                      <a:lumOff val="35000"/>
                    </a:schemeClr>
                  </a:solidFill>
                  <a:latin typeface="iCiel Cadena" panose="02000503000000020004" pitchFamily="50" charset="0"/>
                </a:rPr>
                <a:t>Mình thích màu này!</a:t>
              </a:r>
              <a:endParaRPr lang="en-US" sz="900">
                <a:solidFill>
                  <a:schemeClr val="tx1">
                    <a:lumMod val="65000"/>
                    <a:lumOff val="35000"/>
                  </a:schemeClr>
                </a:solidFill>
                <a:latin typeface="iCiel Cadena" panose="02000503000000020004" pitchFamily="50" charset="0"/>
              </a:endParaRPr>
            </a:p>
          </p:txBody>
        </p:sp>
      </p:grpSp>
      <p:grpSp>
        <p:nvGrpSpPr>
          <p:cNvPr id="36" name="Group 35">
            <a:extLst>
              <a:ext uri="{FF2B5EF4-FFF2-40B4-BE49-F238E27FC236}">
                <a16:creationId xmlns="" xmlns:a16="http://schemas.microsoft.com/office/drawing/2014/main" id="{49906092-13F7-2888-8D3A-6B1DA1617B14}"/>
              </a:ext>
            </a:extLst>
          </p:cNvPr>
          <p:cNvGrpSpPr/>
          <p:nvPr/>
        </p:nvGrpSpPr>
        <p:grpSpPr>
          <a:xfrm>
            <a:off x="-6727673" y="-302318"/>
            <a:ext cx="3070074" cy="2846957"/>
            <a:chOff x="-6727674" y="-791952"/>
            <a:chExt cx="3598081" cy="3336591"/>
          </a:xfrm>
        </p:grpSpPr>
        <p:pic>
          <p:nvPicPr>
            <p:cNvPr id="37" name="Picture 36">
              <a:extLst>
                <a:ext uri="{FF2B5EF4-FFF2-40B4-BE49-F238E27FC236}">
                  <a16:creationId xmlns="" xmlns:a16="http://schemas.microsoft.com/office/drawing/2014/main" id="{75B63C21-BB4D-A444-E4C3-B9F781036540}"/>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38" name="Group 37">
              <a:extLst>
                <a:ext uri="{FF2B5EF4-FFF2-40B4-BE49-F238E27FC236}">
                  <a16:creationId xmlns="" xmlns:a16="http://schemas.microsoft.com/office/drawing/2014/main" id="{79DD311D-819F-7726-2AE9-46854D0A46DA}"/>
                </a:ext>
              </a:extLst>
            </p:cNvPr>
            <p:cNvGrpSpPr/>
            <p:nvPr/>
          </p:nvGrpSpPr>
          <p:grpSpPr>
            <a:xfrm>
              <a:off x="-5243270" y="201217"/>
              <a:ext cx="2113677" cy="1527201"/>
              <a:chOff x="-6838077" y="4492546"/>
              <a:chExt cx="6547671" cy="4730906"/>
            </a:xfrm>
          </p:grpSpPr>
          <p:pic>
            <p:nvPicPr>
              <p:cNvPr id="39" name="Picture 38">
                <a:extLst>
                  <a:ext uri="{FF2B5EF4-FFF2-40B4-BE49-F238E27FC236}">
                    <a16:creationId xmlns="" xmlns:a16="http://schemas.microsoft.com/office/drawing/2014/main" id="{6BBD86EA-CC38-C3F9-CCD1-0BC9CAAD917C}"/>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40" name="TextBox 39">
                <a:extLst>
                  <a:ext uri="{FF2B5EF4-FFF2-40B4-BE49-F238E27FC236}">
                    <a16:creationId xmlns="" xmlns:a16="http://schemas.microsoft.com/office/drawing/2014/main" id="{96B9BA70-D935-2F7B-CDB9-361536170DFB}"/>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41" name="Picture 40">
            <a:extLst>
              <a:ext uri="{FF2B5EF4-FFF2-40B4-BE49-F238E27FC236}">
                <a16:creationId xmlns="" xmlns:a16="http://schemas.microsoft.com/office/drawing/2014/main" id="{68E9D3FF-F30C-D1A3-AEB6-85C317132753}"/>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2" name="AmthanhThua">
            <a:hlinkClick r:id="" action="ppaction://media"/>
            <a:extLst>
              <a:ext uri="{FF2B5EF4-FFF2-40B4-BE49-F238E27FC236}">
                <a16:creationId xmlns="" xmlns:a16="http://schemas.microsoft.com/office/drawing/2014/main" id="{AAB0515D-D67A-0922-41FF-DF58DC0E49E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3" name="nhacthang">
            <a:hlinkClick r:id="" action="ppaction://media"/>
            <a:extLst>
              <a:ext uri="{FF2B5EF4-FFF2-40B4-BE49-F238E27FC236}">
                <a16:creationId xmlns="" xmlns:a16="http://schemas.microsoft.com/office/drawing/2014/main" id="{B15A2CD5-93DC-C79E-4F12-261FEE742EB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0005649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5000">
                                          <p:cBhvr additive="base">
                                            <p:cTn id="7" dur="1000" fill="hold"/>
                                            <p:tgtEl>
                                              <p:spTgt spid="41"/>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5000">
                                          <p:cBhvr additive="base">
                                            <p:cTn id="11" dur="1000" fill="hold"/>
                                            <p:tgtEl>
                                              <p:spTgt spid="25"/>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14:bounceEnd="65000">
                                          <p:cBhvr additive="base">
                                            <p:cTn id="21"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14:bounceEnd="65000">
                                          <p:cBhvr additive="base">
                                            <p:cTn id="25" dur="10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5"/>
                                            </p:tgtEl>
                                            <p:attrNameLst>
                                              <p:attrName>style.visibility</p:attrName>
                                            </p:attrNameLst>
                                          </p:cBhvr>
                                          <p:to>
                                            <p:strVal val="visible"/>
                                          </p:to>
                                        </p:set>
                                        <p:anim calcmode="lin" valueType="num" p14:bounceEnd="65000">
                                          <p:cBhvr additive="base">
                                            <p:cTn id="33" dur="1000" fill="hold"/>
                                            <p:tgtEl>
                                              <p:spTgt spid="15"/>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9"/>
                                            </p:tgtEl>
                                            <p:attrNameLst>
                                              <p:attrName>style.visibility</p:attrName>
                                            </p:attrNameLst>
                                          </p:cBhvr>
                                          <p:to>
                                            <p:strVal val="visible"/>
                                          </p:to>
                                        </p:set>
                                        <p:anim calcmode="lin" valueType="num" p14:bounceEnd="65000">
                                          <p:cBhvr additive="base">
                                            <p:cTn id="37"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10"/>
                                            </p:tgtEl>
                                            <p:attrNameLst>
                                              <p:attrName>style.visibility</p:attrName>
                                            </p:attrNameLst>
                                          </p:cBhvr>
                                          <p:to>
                                            <p:strVal val="visible"/>
                                          </p:to>
                                        </p:set>
                                        <p:anim calcmode="lin" valueType="num" p14:bounceEnd="65000">
                                          <p:cBhvr additive="base">
                                            <p:cTn id="41" dur="1000" fill="hold"/>
                                            <p:tgtEl>
                                              <p:spTgt spid="10"/>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31"/>
                                            </p:tgtEl>
                                            <p:attrNameLst>
                                              <p:attrName>style.visibility</p:attrName>
                                            </p:attrNameLst>
                                          </p:cBhvr>
                                          <p:to>
                                            <p:strVal val="visible"/>
                                          </p:to>
                                        </p:set>
                                        <p:anim calcmode="lin" valueType="num" p14:bounceEnd="65000">
                                          <p:cBhvr additive="base">
                                            <p:cTn id="45" dur="1000" fill="hold"/>
                                            <p:tgtEl>
                                              <p:spTgt spid="31"/>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2"/>
                                            </p:tgtEl>
                                          </p:cBhvr>
                                        </p:cmd>
                                      </p:childTnLst>
                                    </p:cTn>
                                  </p:par>
                                  <p:par>
                                    <p:cTn id="52" presetID="10" presetClass="exit" presetSubtype="0" fill="hold" nodeType="withEffect">
                                      <p:stCondLst>
                                        <p:cond delay="0"/>
                                      </p:stCondLst>
                                      <p:childTnLst>
                                        <p:animEffect transition="out" filter="fade">
                                          <p:cBhvr>
                                            <p:cTn id="53" dur="500"/>
                                            <p:tgtEl>
                                              <p:spTgt spid="41"/>
                                            </p:tgtEl>
                                          </p:cBhvr>
                                        </p:animEffect>
                                        <p:set>
                                          <p:cBhvr>
                                            <p:cTn id="54" dur="1" fill="hold">
                                              <p:stCondLst>
                                                <p:cond delay="499"/>
                                              </p:stCondLst>
                                            </p:cTn>
                                            <p:tgtEl>
                                              <p:spTgt spid="41"/>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36"/>
                                            </p:tgtEl>
                                            <p:attrNameLst>
                                              <p:attrName>ppt_x</p:attrName>
                                              <p:attrName>ppt_y</p:attrName>
                                            </p:attrNameLst>
                                          </p:cBhvr>
                                          <p:rCtr x="30169" y="2593"/>
                                        </p:animMotion>
                                      </p:child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2"/>
                                            </p:tgtEl>
                                          </p:cBhvr>
                                        </p:cmd>
                                      </p:childTnLst>
                                    </p:cTn>
                                  </p:par>
                                  <p:par>
                                    <p:cTn id="62" presetID="10" presetClass="exit" presetSubtype="0" fill="hold" nodeType="withEffect">
                                      <p:stCondLst>
                                        <p:cond delay="0"/>
                                      </p:stCondLst>
                                      <p:childTnLst>
                                        <p:animEffect transition="out" filter="fade">
                                          <p:cBhvr>
                                            <p:cTn id="63" dur="500"/>
                                            <p:tgtEl>
                                              <p:spTgt spid="41"/>
                                            </p:tgtEl>
                                          </p:cBhvr>
                                        </p:animEffect>
                                        <p:set>
                                          <p:cBhvr>
                                            <p:cTn id="64" dur="1" fill="hold">
                                              <p:stCondLst>
                                                <p:cond delay="499"/>
                                              </p:stCondLst>
                                            </p:cTn>
                                            <p:tgtEl>
                                              <p:spTgt spid="41"/>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36"/>
                                            </p:tgtEl>
                                            <p:attrNameLst>
                                              <p:attrName>ppt_x</p:attrName>
                                              <p:attrName>ppt_y</p:attrName>
                                            </p:attrNameLst>
                                          </p:cBhvr>
                                          <p:rCtr x="30169" y="2894"/>
                                        </p:animMotion>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2"/>
                                            </p:tgtEl>
                                          </p:cBhvr>
                                        </p:cmd>
                                      </p:childTnLst>
                                    </p:cTn>
                                  </p:par>
                                  <p:par>
                                    <p:cTn id="72" presetID="10" presetClass="exit" presetSubtype="0" fill="hold" nodeType="with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36"/>
                                            </p:tgtEl>
                                            <p:attrNameLst>
                                              <p:attrName>ppt_x</p:attrName>
                                              <p:attrName>ppt_y</p:attrName>
                                            </p:attrNameLst>
                                          </p:cBhvr>
                                          <p:rCtr x="29427" y="2894"/>
                                        </p:animMotion>
                                      </p:childTnLst>
                                    </p:cTn>
                                  </p:par>
                                </p:childTnLst>
                              </p:cTn>
                            </p:par>
                          </p:childTnLst>
                        </p:cTn>
                      </p:par>
                    </p:childTnLst>
                  </p:cTn>
                  <p:nextCondLst>
                    <p:cond evt="onClick" delay="0">
                      <p:tgtEl>
                        <p:spTgt spid="28"/>
                      </p:tgtEl>
                    </p:cond>
                  </p:nextCondLst>
                </p:seq>
                <p:seq concurrent="1" nextAc="seek">
                  <p:cTn id="77" restart="whenNotActive" fill="hold" evtFilter="cancelBubble" nodeType="interactiveSeq">
                    <p:stCondLst>
                      <p:cond evt="onClick" delay="0">
                        <p:tgtEl>
                          <p:spTgt spid="29"/>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706" fill="hold"/>
                                            <p:tgtEl>
                                              <p:spTgt spid="43"/>
                                            </p:tgtEl>
                                          </p:cBhvr>
                                        </p:cmd>
                                      </p:childTnLst>
                                    </p:cTn>
                                  </p:par>
                                  <p:par>
                                    <p:cTn id="82" presetID="10" presetClass="exit" presetSubtype="0" fill="hold" nodeType="withEffect">
                                      <p:stCondLst>
                                        <p:cond delay="0"/>
                                      </p:stCondLst>
                                      <p:childTnLst>
                                        <p:animEffect transition="out" filter="fade">
                                          <p:cBhvr>
                                            <p:cTn id="83" dur="500"/>
                                            <p:tgtEl>
                                              <p:spTgt spid="36"/>
                                            </p:tgtEl>
                                          </p:cBhvr>
                                        </p:animEffect>
                                        <p:set>
                                          <p:cBhvr>
                                            <p:cTn id="84" dur="1" fill="hold">
                                              <p:stCondLst>
                                                <p:cond delay="499"/>
                                              </p:stCondLst>
                                            </p:cTn>
                                            <p:tgtEl>
                                              <p:spTgt spid="3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32"/>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1"/>
                                            </p:tgtEl>
                                          </p:cBhvr>
                                        </p:animEffect>
                                        <p:set>
                                          <p:cBhvr>
                                            <p:cTn id="10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2"/>
                    </p:tgtEl>
                  </p:cMediaNode>
                </p:audio>
                <p:audio>
                  <p:cMediaNode vol="40244">
                    <p:cTn id="109" fill="hold" display="0">
                      <p:stCondLst>
                        <p:cond delay="indefinite"/>
                      </p:stCondLst>
                      <p:endCondLst>
                        <p:cond evt="onStopAudio" delay="0">
                          <p:tgtEl>
                            <p:sldTgt/>
                          </p:tgtEl>
                        </p:cond>
                      </p:endCondLst>
                    </p:cTn>
                    <p:tgtEl>
                      <p:spTgt spid="4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1000" fill="hold"/>
                                            <p:tgtEl>
                                              <p:spTgt spid="28"/>
                                            </p:tgtEl>
                                            <p:attrNameLst>
                                              <p:attrName>ppt_x</p:attrName>
                                            </p:attrNameLst>
                                          </p:cBhvr>
                                          <p:tavLst>
                                            <p:tav tm="0">
                                              <p:val>
                                                <p:strVal val="#ppt_x"/>
                                              </p:val>
                                            </p:tav>
                                            <p:tav tm="100000">
                                              <p:val>
                                                <p:strVal val="#ppt_x"/>
                                              </p:val>
                                            </p:tav>
                                          </p:tavLst>
                                        </p:anim>
                                        <p:anim calcmode="lin" valueType="num">
                                          <p:cBhvr additive="base">
                                            <p:cTn id="22" dur="10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000" fill="hold"/>
                                            <p:tgtEl>
                                              <p:spTgt spid="15"/>
                                            </p:tgtEl>
                                            <p:attrNameLst>
                                              <p:attrName>ppt_x</p:attrName>
                                            </p:attrNameLst>
                                          </p:cBhvr>
                                          <p:tavLst>
                                            <p:tav tm="0">
                                              <p:val>
                                                <p:strVal val="#ppt_x"/>
                                              </p:val>
                                            </p:tav>
                                            <p:tav tm="100000">
                                              <p:val>
                                                <p:strVal val="#ppt_x"/>
                                              </p:val>
                                            </p:tav>
                                          </p:tavLst>
                                        </p:anim>
                                        <p:anim calcmode="lin" valueType="num">
                                          <p:cBhvr additive="base">
                                            <p:cTn id="34" dur="10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1000" fill="hold"/>
                                            <p:tgtEl>
                                              <p:spTgt spid="29"/>
                                            </p:tgtEl>
                                            <p:attrNameLst>
                                              <p:attrName>ppt_x</p:attrName>
                                            </p:attrNameLst>
                                          </p:cBhvr>
                                          <p:tavLst>
                                            <p:tav tm="0">
                                              <p:val>
                                                <p:strVal val="#ppt_x"/>
                                              </p:val>
                                            </p:tav>
                                            <p:tav tm="100000">
                                              <p:val>
                                                <p:strVal val="#ppt_x"/>
                                              </p:val>
                                            </p:tav>
                                          </p:tavLst>
                                        </p:anim>
                                        <p:anim calcmode="lin" valueType="num">
                                          <p:cBhvr additive="base">
                                            <p:cTn id="38" dur="10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1000" fill="hold"/>
                                            <p:tgtEl>
                                              <p:spTgt spid="10"/>
                                            </p:tgtEl>
                                            <p:attrNameLst>
                                              <p:attrName>ppt_x</p:attrName>
                                            </p:attrNameLst>
                                          </p:cBhvr>
                                          <p:tavLst>
                                            <p:tav tm="0">
                                              <p:val>
                                                <p:strVal val="#ppt_x"/>
                                              </p:val>
                                            </p:tav>
                                            <p:tav tm="100000">
                                              <p:val>
                                                <p:strVal val="#ppt_x"/>
                                              </p:val>
                                            </p:tav>
                                          </p:tavLst>
                                        </p:anim>
                                        <p:anim calcmode="lin" valueType="num">
                                          <p:cBhvr additive="base">
                                            <p:cTn id="42" dur="10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1000" fill="hold"/>
                                            <p:tgtEl>
                                              <p:spTgt spid="31"/>
                                            </p:tgtEl>
                                            <p:attrNameLst>
                                              <p:attrName>ppt_x</p:attrName>
                                            </p:attrNameLst>
                                          </p:cBhvr>
                                          <p:tavLst>
                                            <p:tav tm="0">
                                              <p:val>
                                                <p:strVal val="#ppt_x"/>
                                              </p:val>
                                            </p:tav>
                                            <p:tav tm="100000">
                                              <p:val>
                                                <p:strVal val="#ppt_x"/>
                                              </p:val>
                                            </p:tav>
                                          </p:tavLst>
                                        </p:anim>
                                        <p:anim calcmode="lin" valueType="num">
                                          <p:cBhvr additive="base">
                                            <p:cTn id="46"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2"/>
                                            </p:tgtEl>
                                          </p:cBhvr>
                                        </p:cmd>
                                      </p:childTnLst>
                                    </p:cTn>
                                  </p:par>
                                  <p:par>
                                    <p:cTn id="52" presetID="10" presetClass="exit" presetSubtype="0" fill="hold" nodeType="withEffect">
                                      <p:stCondLst>
                                        <p:cond delay="0"/>
                                      </p:stCondLst>
                                      <p:childTnLst>
                                        <p:animEffect transition="out" filter="fade">
                                          <p:cBhvr>
                                            <p:cTn id="53" dur="500"/>
                                            <p:tgtEl>
                                              <p:spTgt spid="41"/>
                                            </p:tgtEl>
                                          </p:cBhvr>
                                        </p:animEffect>
                                        <p:set>
                                          <p:cBhvr>
                                            <p:cTn id="54" dur="1" fill="hold">
                                              <p:stCondLst>
                                                <p:cond delay="499"/>
                                              </p:stCondLst>
                                            </p:cTn>
                                            <p:tgtEl>
                                              <p:spTgt spid="41"/>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36"/>
                                            </p:tgtEl>
                                            <p:attrNameLst>
                                              <p:attrName>ppt_x</p:attrName>
                                              <p:attrName>ppt_y</p:attrName>
                                            </p:attrNameLst>
                                          </p:cBhvr>
                                          <p:rCtr x="30169" y="2593"/>
                                        </p:animMotion>
                                      </p:child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2"/>
                                            </p:tgtEl>
                                          </p:cBhvr>
                                        </p:cmd>
                                      </p:childTnLst>
                                    </p:cTn>
                                  </p:par>
                                  <p:par>
                                    <p:cTn id="62" presetID="10" presetClass="exit" presetSubtype="0" fill="hold" nodeType="withEffect">
                                      <p:stCondLst>
                                        <p:cond delay="0"/>
                                      </p:stCondLst>
                                      <p:childTnLst>
                                        <p:animEffect transition="out" filter="fade">
                                          <p:cBhvr>
                                            <p:cTn id="63" dur="500"/>
                                            <p:tgtEl>
                                              <p:spTgt spid="41"/>
                                            </p:tgtEl>
                                          </p:cBhvr>
                                        </p:animEffect>
                                        <p:set>
                                          <p:cBhvr>
                                            <p:cTn id="64" dur="1" fill="hold">
                                              <p:stCondLst>
                                                <p:cond delay="499"/>
                                              </p:stCondLst>
                                            </p:cTn>
                                            <p:tgtEl>
                                              <p:spTgt spid="41"/>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36"/>
                                            </p:tgtEl>
                                            <p:attrNameLst>
                                              <p:attrName>ppt_x</p:attrName>
                                              <p:attrName>ppt_y</p:attrName>
                                            </p:attrNameLst>
                                          </p:cBhvr>
                                          <p:rCtr x="30169" y="2894"/>
                                        </p:animMotion>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2"/>
                                            </p:tgtEl>
                                          </p:cBhvr>
                                        </p:cmd>
                                      </p:childTnLst>
                                    </p:cTn>
                                  </p:par>
                                  <p:par>
                                    <p:cTn id="72" presetID="10" presetClass="exit" presetSubtype="0" fill="hold" nodeType="with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36"/>
                                            </p:tgtEl>
                                            <p:attrNameLst>
                                              <p:attrName>ppt_x</p:attrName>
                                              <p:attrName>ppt_y</p:attrName>
                                            </p:attrNameLst>
                                          </p:cBhvr>
                                          <p:rCtr x="29427" y="2894"/>
                                        </p:animMotion>
                                      </p:childTnLst>
                                    </p:cTn>
                                  </p:par>
                                </p:childTnLst>
                              </p:cTn>
                            </p:par>
                          </p:childTnLst>
                        </p:cTn>
                      </p:par>
                    </p:childTnLst>
                  </p:cTn>
                  <p:nextCondLst>
                    <p:cond evt="onClick" delay="0">
                      <p:tgtEl>
                        <p:spTgt spid="28"/>
                      </p:tgtEl>
                    </p:cond>
                  </p:nextCondLst>
                </p:seq>
                <p:seq concurrent="1" nextAc="seek">
                  <p:cTn id="77" restart="whenNotActive" fill="hold" evtFilter="cancelBubble" nodeType="interactiveSeq">
                    <p:stCondLst>
                      <p:cond evt="onClick" delay="0">
                        <p:tgtEl>
                          <p:spTgt spid="29"/>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3"/>
                                            </p:tgtEl>
                                          </p:cBhvr>
                                        </p:cmd>
                                      </p:childTnLst>
                                    </p:cTn>
                                  </p:par>
                                  <p:par>
                                    <p:cTn id="82" presetID="10" presetClass="exit" presetSubtype="0" fill="hold" nodeType="withEffect">
                                      <p:stCondLst>
                                        <p:cond delay="0"/>
                                      </p:stCondLst>
                                      <p:childTnLst>
                                        <p:animEffect transition="out" filter="fade">
                                          <p:cBhvr>
                                            <p:cTn id="83" dur="500"/>
                                            <p:tgtEl>
                                              <p:spTgt spid="36"/>
                                            </p:tgtEl>
                                          </p:cBhvr>
                                        </p:animEffect>
                                        <p:set>
                                          <p:cBhvr>
                                            <p:cTn id="84" dur="1" fill="hold">
                                              <p:stCondLst>
                                                <p:cond delay="499"/>
                                              </p:stCondLst>
                                            </p:cTn>
                                            <p:tgtEl>
                                              <p:spTgt spid="3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32"/>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1"/>
                                            </p:tgtEl>
                                          </p:cBhvr>
                                        </p:animEffect>
                                        <p:set>
                                          <p:cBhvr>
                                            <p:cTn id="10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2"/>
                    </p:tgtEl>
                  </p:cMediaNode>
                </p:audio>
                <p:audio>
                  <p:cMediaNode vol="40244">
                    <p:cTn id="109" fill="hold" display="0">
                      <p:stCondLst>
                        <p:cond delay="indefinite"/>
                      </p:stCondLst>
                      <p:endCondLst>
                        <p:cond evt="onStopAudio" delay="0">
                          <p:tgtEl>
                            <p:sldTgt/>
                          </p:tgtEl>
                        </p:cond>
                      </p:endCondLst>
                    </p:cTn>
                    <p:tgtEl>
                      <p:spTgt spid="43"/>
                    </p:tgtEl>
                  </p:cMediaNode>
                </p:audio>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AD8B5EE-5B1D-4C81-8D6A-7F60A9EE1AEC}"/>
              </a:ext>
            </a:extLst>
          </p:cNvPr>
          <p:cNvPicPr>
            <a:picLocks noChangeAspect="1"/>
          </p:cNvPicPr>
          <p:nvPr/>
        </p:nvPicPr>
        <p:blipFill>
          <a:blip r:embed="rId6"/>
          <a:stretch>
            <a:fillRect/>
          </a:stretch>
        </p:blipFill>
        <p:spPr>
          <a:xfrm>
            <a:off x="0" y="6844"/>
            <a:ext cx="12192000" cy="6844311"/>
          </a:xfrm>
          <a:prstGeom prst="rect">
            <a:avLst/>
          </a:prstGeom>
        </p:spPr>
      </p:pic>
      <p:grpSp>
        <p:nvGrpSpPr>
          <p:cNvPr id="5" name="Group 4">
            <a:extLst>
              <a:ext uri="{FF2B5EF4-FFF2-40B4-BE49-F238E27FC236}">
                <a16:creationId xmlns="" xmlns:a16="http://schemas.microsoft.com/office/drawing/2014/main" id="{8B383421-371E-C76F-FF78-D6B889E3BA1B}"/>
              </a:ext>
            </a:extLst>
          </p:cNvPr>
          <p:cNvGrpSpPr/>
          <p:nvPr/>
        </p:nvGrpSpPr>
        <p:grpSpPr>
          <a:xfrm>
            <a:off x="6770639" y="3009107"/>
            <a:ext cx="5105398" cy="1790698"/>
            <a:chOff x="6770639" y="3009107"/>
            <a:chExt cx="5105398" cy="1790698"/>
          </a:xfrm>
        </p:grpSpPr>
        <p:grpSp>
          <p:nvGrpSpPr>
            <p:cNvPr id="6" name="Group 5">
              <a:extLst>
                <a:ext uri="{FF2B5EF4-FFF2-40B4-BE49-F238E27FC236}">
                  <a16:creationId xmlns="" xmlns:a16="http://schemas.microsoft.com/office/drawing/2014/main" id="{C14BECCC-4301-849E-E067-4BA64B67669F}"/>
                </a:ext>
              </a:extLst>
            </p:cNvPr>
            <p:cNvGrpSpPr/>
            <p:nvPr/>
          </p:nvGrpSpPr>
          <p:grpSpPr>
            <a:xfrm>
              <a:off x="6770639" y="3009107"/>
              <a:ext cx="5105398" cy="1790698"/>
              <a:chOff x="838202" y="2438400"/>
              <a:chExt cx="5105398" cy="2057398"/>
            </a:xfrm>
          </p:grpSpPr>
          <p:sp>
            <p:nvSpPr>
              <p:cNvPr id="8" name="Rectangle: Rounded Corners 7">
                <a:extLst>
                  <a:ext uri="{FF2B5EF4-FFF2-40B4-BE49-F238E27FC236}">
                    <a16:creationId xmlns="" xmlns:a16="http://schemas.microsoft.com/office/drawing/2014/main" id="{AB104C31-1E46-905D-A26A-0809E1C3E042}"/>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Rounded Corners 8">
                <a:extLst>
                  <a:ext uri="{FF2B5EF4-FFF2-40B4-BE49-F238E27FC236}">
                    <a16:creationId xmlns="" xmlns:a16="http://schemas.microsoft.com/office/drawing/2014/main" id="{F2636F80-6F77-4CB5-8CB3-A5ABC79A4BB7}"/>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7" name="Rectangle: Rounded Corners 6">
              <a:extLst>
                <a:ext uri="{FF2B5EF4-FFF2-40B4-BE49-F238E27FC236}">
                  <a16:creationId xmlns="" xmlns:a16="http://schemas.microsoft.com/office/drawing/2014/main" id="{E0EC5FC4-A5D4-0305-906A-40E0587CFDED}"/>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iCiel Cadena" panose="02000503000000020004" pitchFamily="50" charset="0"/>
                </a:rPr>
                <a:t>B</a:t>
              </a:r>
              <a:r>
                <a:rPr lang="vi-VN" sz="3600" dirty="0" smtClean="0">
                  <a:solidFill>
                    <a:schemeClr val="bg1"/>
                  </a:solidFill>
                  <a:latin typeface="iCiel Cadena" panose="02000503000000020004" pitchFamily="50" charset="0"/>
                </a:rPr>
                <a:t>ến xe buýt</a:t>
              </a:r>
              <a:endParaRPr lang="en-US" sz="3600" dirty="0">
                <a:solidFill>
                  <a:schemeClr val="bg1"/>
                </a:solidFill>
                <a:latin typeface="iCiel Cadena" panose="02000503000000020004" pitchFamily="50" charset="0"/>
              </a:endParaRPr>
            </a:p>
          </p:txBody>
        </p:sp>
      </p:grpSp>
      <p:grpSp>
        <p:nvGrpSpPr>
          <p:cNvPr id="10" name="Group 9">
            <a:extLst>
              <a:ext uri="{FF2B5EF4-FFF2-40B4-BE49-F238E27FC236}">
                <a16:creationId xmlns="" xmlns:a16="http://schemas.microsoft.com/office/drawing/2014/main" id="{05B96A34-C2FA-BA28-F4F9-3D36ADD01248}"/>
              </a:ext>
            </a:extLst>
          </p:cNvPr>
          <p:cNvGrpSpPr/>
          <p:nvPr/>
        </p:nvGrpSpPr>
        <p:grpSpPr>
          <a:xfrm>
            <a:off x="6770639" y="4933892"/>
            <a:ext cx="5105398" cy="1790698"/>
            <a:chOff x="6770639" y="4933892"/>
            <a:chExt cx="5105398" cy="1790698"/>
          </a:xfrm>
        </p:grpSpPr>
        <p:grpSp>
          <p:nvGrpSpPr>
            <p:cNvPr id="11" name="Group 10">
              <a:extLst>
                <a:ext uri="{FF2B5EF4-FFF2-40B4-BE49-F238E27FC236}">
                  <a16:creationId xmlns="" xmlns:a16="http://schemas.microsoft.com/office/drawing/2014/main" id="{9E7C2D09-38E5-D304-7A13-619FC5DC1684}"/>
                </a:ext>
              </a:extLst>
            </p:cNvPr>
            <p:cNvGrpSpPr/>
            <p:nvPr/>
          </p:nvGrpSpPr>
          <p:grpSpPr>
            <a:xfrm>
              <a:off x="6770639" y="4933892"/>
              <a:ext cx="5105398" cy="1790698"/>
              <a:chOff x="838202" y="2438400"/>
              <a:chExt cx="5105398" cy="2057398"/>
            </a:xfrm>
          </p:grpSpPr>
          <p:sp>
            <p:nvSpPr>
              <p:cNvPr id="13" name="Rectangle: Rounded Corners 12">
                <a:extLst>
                  <a:ext uri="{FF2B5EF4-FFF2-40B4-BE49-F238E27FC236}">
                    <a16:creationId xmlns="" xmlns:a16="http://schemas.microsoft.com/office/drawing/2014/main" id="{6EB06FD2-56DA-81BF-5E6D-36D6EABAD51C}"/>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Rounded Corners 13">
                <a:extLst>
                  <a:ext uri="{FF2B5EF4-FFF2-40B4-BE49-F238E27FC236}">
                    <a16:creationId xmlns="" xmlns:a16="http://schemas.microsoft.com/office/drawing/2014/main" id="{A30E3D4C-12B8-9974-70C3-E152443858E0}"/>
                  </a:ext>
                </a:extLst>
              </p:cNvPr>
              <p:cNvSpPr/>
              <p:nvPr/>
            </p:nvSpPr>
            <p:spPr>
              <a:xfrm>
                <a:off x="934733" y="2488287"/>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 name="Rectangle: Rounded Corners 11">
              <a:extLst>
                <a:ext uri="{FF2B5EF4-FFF2-40B4-BE49-F238E27FC236}">
                  <a16:creationId xmlns="" xmlns:a16="http://schemas.microsoft.com/office/drawing/2014/main" id="{253014D2-05FF-E487-E73E-691695DDFE70}"/>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iCiel Cadena" panose="02000503000000020004" pitchFamily="50" charset="0"/>
                </a:rPr>
                <a:t>C</a:t>
              </a:r>
              <a:r>
                <a:rPr lang="vi-VN" sz="3600" dirty="0" smtClean="0">
                  <a:solidFill>
                    <a:schemeClr val="bg1"/>
                  </a:solidFill>
                  <a:latin typeface="iCiel Cadena" panose="02000503000000020004" pitchFamily="50" charset="0"/>
                </a:rPr>
                <a:t>ấm đi ngược chiều</a:t>
              </a:r>
              <a:endParaRPr lang="en-US" sz="3600" dirty="0">
                <a:solidFill>
                  <a:schemeClr val="bg1"/>
                </a:solidFill>
                <a:latin typeface="iCiel Cadena" panose="02000503000000020004" pitchFamily="50" charset="0"/>
              </a:endParaRPr>
            </a:p>
          </p:txBody>
        </p:sp>
      </p:grpSp>
      <p:grpSp>
        <p:nvGrpSpPr>
          <p:cNvPr id="15" name="Group 14">
            <a:extLst>
              <a:ext uri="{FF2B5EF4-FFF2-40B4-BE49-F238E27FC236}">
                <a16:creationId xmlns="" xmlns:a16="http://schemas.microsoft.com/office/drawing/2014/main" id="{CE5DEB3D-6967-96BF-1D1D-92C502104F6F}"/>
              </a:ext>
            </a:extLst>
          </p:cNvPr>
          <p:cNvGrpSpPr/>
          <p:nvPr/>
        </p:nvGrpSpPr>
        <p:grpSpPr>
          <a:xfrm>
            <a:off x="838201" y="4933892"/>
            <a:ext cx="5105398" cy="1790698"/>
            <a:chOff x="838201" y="4933892"/>
            <a:chExt cx="5105398" cy="1790698"/>
          </a:xfrm>
        </p:grpSpPr>
        <p:grpSp>
          <p:nvGrpSpPr>
            <p:cNvPr id="16" name="Group 15">
              <a:extLst>
                <a:ext uri="{FF2B5EF4-FFF2-40B4-BE49-F238E27FC236}">
                  <a16:creationId xmlns="" xmlns:a16="http://schemas.microsoft.com/office/drawing/2014/main" id="{CE8E9274-167D-A2C0-4DD1-86FEEB911011}"/>
                </a:ext>
              </a:extLst>
            </p:cNvPr>
            <p:cNvGrpSpPr/>
            <p:nvPr/>
          </p:nvGrpSpPr>
          <p:grpSpPr>
            <a:xfrm>
              <a:off x="838201" y="4933892"/>
              <a:ext cx="5105398" cy="1790698"/>
              <a:chOff x="838202" y="2438400"/>
              <a:chExt cx="5105398" cy="2057398"/>
            </a:xfrm>
          </p:grpSpPr>
          <p:sp>
            <p:nvSpPr>
              <p:cNvPr id="18" name="Rectangle: Rounded Corners 17">
                <a:extLst>
                  <a:ext uri="{FF2B5EF4-FFF2-40B4-BE49-F238E27FC236}">
                    <a16:creationId xmlns="" xmlns:a16="http://schemas.microsoft.com/office/drawing/2014/main" id="{144171F7-E666-35A0-5611-51B51CF37505}"/>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Rounded Corners 18">
                <a:extLst>
                  <a:ext uri="{FF2B5EF4-FFF2-40B4-BE49-F238E27FC236}">
                    <a16:creationId xmlns="" xmlns:a16="http://schemas.microsoft.com/office/drawing/2014/main" id="{1A5D09A2-B93F-09DB-3132-92DC50496D47}"/>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7" name="Rectangle: Rounded Corners 16">
              <a:extLst>
                <a:ext uri="{FF2B5EF4-FFF2-40B4-BE49-F238E27FC236}">
                  <a16:creationId xmlns="" xmlns:a16="http://schemas.microsoft.com/office/drawing/2014/main" id="{0BA93AB2-6F8A-C501-88F0-27870EB2DBA1}"/>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iCiel Cadena" panose="02000503000000020004" pitchFamily="50" charset="0"/>
                </a:rPr>
                <a:t>C</a:t>
              </a:r>
              <a:r>
                <a:rPr lang="vi-VN" sz="3600" dirty="0" smtClean="0">
                  <a:solidFill>
                    <a:schemeClr val="bg1"/>
                  </a:solidFill>
                  <a:latin typeface="iCiel Cadena" panose="02000503000000020004" pitchFamily="50" charset="0"/>
                </a:rPr>
                <a:t>ấm xe đạp</a:t>
              </a:r>
              <a:endParaRPr lang="en-US" sz="3600" dirty="0">
                <a:solidFill>
                  <a:schemeClr val="bg1"/>
                </a:solidFill>
                <a:latin typeface="iCiel Cadena" panose="02000503000000020004" pitchFamily="50" charset="0"/>
              </a:endParaRPr>
            </a:p>
          </p:txBody>
        </p:sp>
      </p:grpSp>
      <p:grpSp>
        <p:nvGrpSpPr>
          <p:cNvPr id="20" name="Group 19">
            <a:extLst>
              <a:ext uri="{FF2B5EF4-FFF2-40B4-BE49-F238E27FC236}">
                <a16:creationId xmlns="" xmlns:a16="http://schemas.microsoft.com/office/drawing/2014/main" id="{D817C654-E3E4-00F7-59AB-8824106EE9DD}"/>
              </a:ext>
            </a:extLst>
          </p:cNvPr>
          <p:cNvGrpSpPr/>
          <p:nvPr/>
        </p:nvGrpSpPr>
        <p:grpSpPr>
          <a:xfrm>
            <a:off x="838201" y="3009107"/>
            <a:ext cx="5105398" cy="1790698"/>
            <a:chOff x="838201" y="3009107"/>
            <a:chExt cx="5105398" cy="1790698"/>
          </a:xfrm>
        </p:grpSpPr>
        <p:grpSp>
          <p:nvGrpSpPr>
            <p:cNvPr id="21" name="Group 20">
              <a:extLst>
                <a:ext uri="{FF2B5EF4-FFF2-40B4-BE49-F238E27FC236}">
                  <a16:creationId xmlns="" xmlns:a16="http://schemas.microsoft.com/office/drawing/2014/main" id="{AA00A55A-9CA7-66B2-93C0-6E350559D7F6}"/>
                </a:ext>
              </a:extLst>
            </p:cNvPr>
            <p:cNvGrpSpPr/>
            <p:nvPr/>
          </p:nvGrpSpPr>
          <p:grpSpPr>
            <a:xfrm>
              <a:off x="838201" y="3009107"/>
              <a:ext cx="5105398" cy="1790698"/>
              <a:chOff x="838202" y="2438400"/>
              <a:chExt cx="5105398" cy="2057398"/>
            </a:xfrm>
          </p:grpSpPr>
          <p:sp>
            <p:nvSpPr>
              <p:cNvPr id="23" name="Rectangle: Rounded Corners 22">
                <a:extLst>
                  <a:ext uri="{FF2B5EF4-FFF2-40B4-BE49-F238E27FC236}">
                    <a16:creationId xmlns="" xmlns:a16="http://schemas.microsoft.com/office/drawing/2014/main" id="{41F9B766-6160-50C0-FE20-FA073CBD89D3}"/>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Rounded Corners 23">
                <a:extLst>
                  <a:ext uri="{FF2B5EF4-FFF2-40B4-BE49-F238E27FC236}">
                    <a16:creationId xmlns="" xmlns:a16="http://schemas.microsoft.com/office/drawing/2014/main" id="{E2A9DF64-84FF-979A-8114-09D1FE0A9E6E}"/>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2" name="Rectangle: Rounded Corners 21">
              <a:extLst>
                <a:ext uri="{FF2B5EF4-FFF2-40B4-BE49-F238E27FC236}">
                  <a16:creationId xmlns="" xmlns:a16="http://schemas.microsoft.com/office/drawing/2014/main" id="{2413F445-D06F-9356-201C-C872933EB366}"/>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chemeClr val="bg1"/>
                  </a:solidFill>
                  <a:latin typeface="iCiel Cadena" panose="02000503000000020004" pitchFamily="50" charset="0"/>
                </a:rPr>
                <a:t>Cấm người đi bộ</a:t>
              </a:r>
              <a:endParaRPr lang="en-US" sz="3600" dirty="0">
                <a:solidFill>
                  <a:schemeClr val="bg1"/>
                </a:solidFill>
                <a:latin typeface="iCiel Cadena" panose="02000503000000020004" pitchFamily="50" charset="0"/>
              </a:endParaRPr>
            </a:p>
          </p:txBody>
        </p:sp>
      </p:grpSp>
      <p:grpSp>
        <p:nvGrpSpPr>
          <p:cNvPr id="25" name="Group 24">
            <a:extLst>
              <a:ext uri="{FF2B5EF4-FFF2-40B4-BE49-F238E27FC236}">
                <a16:creationId xmlns="" xmlns:a16="http://schemas.microsoft.com/office/drawing/2014/main" id="{8BC1B232-DD0B-C40F-11D7-CBBC9DC5F37B}"/>
              </a:ext>
            </a:extLst>
          </p:cNvPr>
          <p:cNvGrpSpPr/>
          <p:nvPr/>
        </p:nvGrpSpPr>
        <p:grpSpPr>
          <a:xfrm>
            <a:off x="2161760" y="228800"/>
            <a:ext cx="9961727" cy="2554445"/>
            <a:chOff x="2161760" y="228800"/>
            <a:chExt cx="9961727" cy="2554445"/>
          </a:xfrm>
        </p:grpSpPr>
        <p:pic>
          <p:nvPicPr>
            <p:cNvPr id="26" name="Picture 25">
              <a:extLst>
                <a:ext uri="{FF2B5EF4-FFF2-40B4-BE49-F238E27FC236}">
                  <a16:creationId xmlns="" xmlns:a16="http://schemas.microsoft.com/office/drawing/2014/main" id="{11354F2F-5DF8-877E-7042-4DBA6604C76A}"/>
                </a:ext>
              </a:extLst>
            </p:cNvPr>
            <p:cNvPicPr>
              <a:picLocks noChangeAspect="1"/>
            </p:cNvPicPr>
            <p:nvPr/>
          </p:nvPicPr>
          <p:blipFill>
            <a:blip r:embed="rId7"/>
            <a:stretch>
              <a:fillRect/>
            </a:stretch>
          </p:blipFill>
          <p:spPr>
            <a:xfrm>
              <a:off x="2161760" y="228800"/>
              <a:ext cx="9961727" cy="2554445"/>
            </a:xfrm>
            <a:prstGeom prst="rect">
              <a:avLst/>
            </a:prstGeom>
          </p:spPr>
        </p:pic>
        <p:sp>
          <p:nvSpPr>
            <p:cNvPr id="27" name="Rectangle: Rounded Corners 26">
              <a:extLst>
                <a:ext uri="{FF2B5EF4-FFF2-40B4-BE49-F238E27FC236}">
                  <a16:creationId xmlns="" xmlns:a16="http://schemas.microsoft.com/office/drawing/2014/main" id="{D4A69361-CD92-37BB-E261-0AB2AF806171}"/>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lumMod val="50000"/>
                      <a:lumOff val="50000"/>
                    </a:schemeClr>
                  </a:solidFill>
                  <a:latin typeface="iCiel Cadena" panose="02000503000000020004" pitchFamily="50" charset="0"/>
                </a:rPr>
                <a:t>Bi</a:t>
              </a:r>
              <a:r>
                <a:rPr lang="vi-VN" sz="3200" dirty="0" smtClean="0">
                  <a:solidFill>
                    <a:schemeClr val="tx1">
                      <a:lumMod val="50000"/>
                      <a:lumOff val="50000"/>
                    </a:schemeClr>
                  </a:solidFill>
                  <a:latin typeface="iCiel Cadena" panose="02000503000000020004" pitchFamily="50" charset="0"/>
                </a:rPr>
                <a:t>ển báo này có tên là gì?</a:t>
              </a:r>
              <a:endParaRPr lang="en-US" sz="3200" dirty="0">
                <a:solidFill>
                  <a:schemeClr val="tx1">
                    <a:lumMod val="50000"/>
                    <a:lumOff val="50000"/>
                  </a:schemeClr>
                </a:solidFill>
                <a:latin typeface="iCiel Cadena" panose="02000503000000020004" pitchFamily="50" charset="0"/>
              </a:endParaRPr>
            </a:p>
          </p:txBody>
        </p:sp>
      </p:grpSp>
      <p:pic>
        <p:nvPicPr>
          <p:cNvPr id="28" name="ChuongCam - 9Slide.vn">
            <a:extLst>
              <a:ext uri="{FF2B5EF4-FFF2-40B4-BE49-F238E27FC236}">
                <a16:creationId xmlns="" xmlns:a16="http://schemas.microsoft.com/office/drawing/2014/main" id="{4029F7F3-220A-8C8B-F8C1-3428D17E4F27}"/>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29" name="ChuongLa - 9Slide.vn">
            <a:extLst>
              <a:ext uri="{FF2B5EF4-FFF2-40B4-BE49-F238E27FC236}">
                <a16:creationId xmlns="" xmlns:a16="http://schemas.microsoft.com/office/drawing/2014/main" id="{20A6D90B-6305-B101-08C3-E926D3F5A150}"/>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30" name="ChuongXanh - 9Slide.vn">
            <a:extLst>
              <a:ext uri="{FF2B5EF4-FFF2-40B4-BE49-F238E27FC236}">
                <a16:creationId xmlns="" xmlns:a16="http://schemas.microsoft.com/office/drawing/2014/main" id="{47804C0A-BD1F-5743-1455-43E3994434F2}"/>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31" name="ChuongDo - 9Slide.vn">
            <a:extLst>
              <a:ext uri="{FF2B5EF4-FFF2-40B4-BE49-F238E27FC236}">
                <a16:creationId xmlns="" xmlns:a16="http://schemas.microsoft.com/office/drawing/2014/main" id="{80A3724D-D780-4EA7-8ED3-D15AFA6E718B}"/>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32" name="Group 31">
            <a:extLst>
              <a:ext uri="{FF2B5EF4-FFF2-40B4-BE49-F238E27FC236}">
                <a16:creationId xmlns="" xmlns:a16="http://schemas.microsoft.com/office/drawing/2014/main" id="{8CC4D9C5-CFBA-4661-681A-5552AB511EFE}"/>
              </a:ext>
            </a:extLst>
          </p:cNvPr>
          <p:cNvGrpSpPr/>
          <p:nvPr/>
        </p:nvGrpSpPr>
        <p:grpSpPr>
          <a:xfrm>
            <a:off x="-4113608" y="153951"/>
            <a:ext cx="4046704" cy="2329333"/>
            <a:chOff x="-4113608" y="153951"/>
            <a:chExt cx="4046704" cy="2329333"/>
          </a:xfrm>
        </p:grpSpPr>
        <p:pic>
          <p:nvPicPr>
            <p:cNvPr id="33" name="Picture 32">
              <a:extLst>
                <a:ext uri="{FF2B5EF4-FFF2-40B4-BE49-F238E27FC236}">
                  <a16:creationId xmlns="" xmlns:a16="http://schemas.microsoft.com/office/drawing/2014/main" id="{89BC089A-7941-59F3-A336-9124CFF3928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34" name="Picture 33">
              <a:extLst>
                <a:ext uri="{FF2B5EF4-FFF2-40B4-BE49-F238E27FC236}">
                  <a16:creationId xmlns="" xmlns:a16="http://schemas.microsoft.com/office/drawing/2014/main" id="{083B7E15-41E0-A53B-CCBB-A7E3A4972A8A}"/>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5" name="TextBox 34">
              <a:extLst>
                <a:ext uri="{FF2B5EF4-FFF2-40B4-BE49-F238E27FC236}">
                  <a16:creationId xmlns="" xmlns:a16="http://schemas.microsoft.com/office/drawing/2014/main" id="{FBDDF5EE-C1E6-90CD-4B81-9A66818ABBFE}"/>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Đúng rồi!</a:t>
              </a:r>
            </a:p>
            <a:p>
              <a:pPr algn="ctr"/>
              <a:r>
                <a:rPr lang="en-US" sz="1200">
                  <a:solidFill>
                    <a:schemeClr val="tx1">
                      <a:lumMod val="65000"/>
                      <a:lumOff val="35000"/>
                    </a:schemeClr>
                  </a:solidFill>
                  <a:latin typeface="iCiel Cadena" panose="02000503000000020004" pitchFamily="50" charset="0"/>
                </a:rPr>
                <a:t>Mình thích màu này!</a:t>
              </a:r>
              <a:endParaRPr lang="en-US" sz="900">
                <a:solidFill>
                  <a:schemeClr val="tx1">
                    <a:lumMod val="65000"/>
                    <a:lumOff val="35000"/>
                  </a:schemeClr>
                </a:solidFill>
                <a:latin typeface="iCiel Cadena" panose="02000503000000020004" pitchFamily="50" charset="0"/>
              </a:endParaRPr>
            </a:p>
          </p:txBody>
        </p:sp>
      </p:grpSp>
      <p:grpSp>
        <p:nvGrpSpPr>
          <p:cNvPr id="36" name="Group 35">
            <a:extLst>
              <a:ext uri="{FF2B5EF4-FFF2-40B4-BE49-F238E27FC236}">
                <a16:creationId xmlns="" xmlns:a16="http://schemas.microsoft.com/office/drawing/2014/main" id="{C13E7787-A8DB-1218-0213-79D358FD3EFA}"/>
              </a:ext>
            </a:extLst>
          </p:cNvPr>
          <p:cNvGrpSpPr/>
          <p:nvPr/>
        </p:nvGrpSpPr>
        <p:grpSpPr>
          <a:xfrm>
            <a:off x="-6727673" y="-302318"/>
            <a:ext cx="3070074" cy="2846957"/>
            <a:chOff x="-6727674" y="-791952"/>
            <a:chExt cx="3598081" cy="3336591"/>
          </a:xfrm>
        </p:grpSpPr>
        <p:pic>
          <p:nvPicPr>
            <p:cNvPr id="37" name="Picture 36">
              <a:extLst>
                <a:ext uri="{FF2B5EF4-FFF2-40B4-BE49-F238E27FC236}">
                  <a16:creationId xmlns="" xmlns:a16="http://schemas.microsoft.com/office/drawing/2014/main" id="{6D735E11-7847-E776-BA77-57D40280394B}"/>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38" name="Group 37">
              <a:extLst>
                <a:ext uri="{FF2B5EF4-FFF2-40B4-BE49-F238E27FC236}">
                  <a16:creationId xmlns="" xmlns:a16="http://schemas.microsoft.com/office/drawing/2014/main" id="{B6251B2E-ED57-090D-1A85-891525578D09}"/>
                </a:ext>
              </a:extLst>
            </p:cNvPr>
            <p:cNvGrpSpPr/>
            <p:nvPr/>
          </p:nvGrpSpPr>
          <p:grpSpPr>
            <a:xfrm>
              <a:off x="-5243270" y="201217"/>
              <a:ext cx="2113677" cy="1527201"/>
              <a:chOff x="-6838077" y="4492546"/>
              <a:chExt cx="6547671" cy="4730906"/>
            </a:xfrm>
          </p:grpSpPr>
          <p:pic>
            <p:nvPicPr>
              <p:cNvPr id="39" name="Picture 38">
                <a:extLst>
                  <a:ext uri="{FF2B5EF4-FFF2-40B4-BE49-F238E27FC236}">
                    <a16:creationId xmlns="" xmlns:a16="http://schemas.microsoft.com/office/drawing/2014/main" id="{4A7CD574-A8D5-9E86-2482-F66333C61EB8}"/>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40" name="TextBox 39">
                <a:extLst>
                  <a:ext uri="{FF2B5EF4-FFF2-40B4-BE49-F238E27FC236}">
                    <a16:creationId xmlns="" xmlns:a16="http://schemas.microsoft.com/office/drawing/2014/main" id="{17CCF938-DEB6-835A-9111-8520E4BF5508}"/>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41" name="Picture 40">
            <a:extLst>
              <a:ext uri="{FF2B5EF4-FFF2-40B4-BE49-F238E27FC236}">
                <a16:creationId xmlns="" xmlns:a16="http://schemas.microsoft.com/office/drawing/2014/main" id="{D09EEDCB-92D5-C644-C400-2A61F05B21C0}"/>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2" name="AmthanhThua">
            <a:hlinkClick r:id="" action="ppaction://media"/>
            <a:extLst>
              <a:ext uri="{FF2B5EF4-FFF2-40B4-BE49-F238E27FC236}">
                <a16:creationId xmlns="" xmlns:a16="http://schemas.microsoft.com/office/drawing/2014/main" id="{4E8A8520-1026-6EDC-3014-33A5E1AF5E3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3" name="nhacthang">
            <a:hlinkClick r:id="" action="ppaction://media"/>
            <a:extLst>
              <a:ext uri="{FF2B5EF4-FFF2-40B4-BE49-F238E27FC236}">
                <a16:creationId xmlns="" xmlns:a16="http://schemas.microsoft.com/office/drawing/2014/main" id="{8E27244E-2918-5A63-8A67-5A7BFE44EB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pic>
        <p:nvPicPr>
          <p:cNvPr id="44" name="Picture 43">
            <a:extLst>
              <a:ext uri="{FF2B5EF4-FFF2-40B4-BE49-F238E27FC236}">
                <a16:creationId xmlns="" xmlns:a16="http://schemas.microsoft.com/office/drawing/2014/main" id="{EBDEDB1B-7B30-C3E6-52DC-BD69E49F6B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44643" y="613025"/>
            <a:ext cx="1654262" cy="1654262"/>
          </a:xfrm>
          <a:prstGeom prst="rect">
            <a:avLst/>
          </a:prstGeom>
        </p:spPr>
      </p:pic>
    </p:spTree>
    <p:extLst>
      <p:ext uri="{BB962C8B-B14F-4D97-AF65-F5344CB8AC3E}">
        <p14:creationId xmlns:p14="http://schemas.microsoft.com/office/powerpoint/2010/main" val="1083956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5000">
                                          <p:cBhvr additive="base">
                                            <p:cTn id="7" dur="1000" fill="hold"/>
                                            <p:tgtEl>
                                              <p:spTgt spid="41"/>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5000">
                                          <p:cBhvr additive="base">
                                            <p:cTn id="11" dur="1000" fill="hold"/>
                                            <p:tgtEl>
                                              <p:spTgt spid="25"/>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14:bounceEnd="65000">
                                          <p:cBhvr additive="base">
                                            <p:cTn id="21"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14:bounceEnd="65000">
                                          <p:cBhvr additive="base">
                                            <p:cTn id="25" dur="10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5"/>
                                            </p:tgtEl>
                                            <p:attrNameLst>
                                              <p:attrName>style.visibility</p:attrName>
                                            </p:attrNameLst>
                                          </p:cBhvr>
                                          <p:to>
                                            <p:strVal val="visible"/>
                                          </p:to>
                                        </p:set>
                                        <p:anim calcmode="lin" valueType="num" p14:bounceEnd="65000">
                                          <p:cBhvr additive="base">
                                            <p:cTn id="33" dur="1000" fill="hold"/>
                                            <p:tgtEl>
                                              <p:spTgt spid="15"/>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9"/>
                                            </p:tgtEl>
                                            <p:attrNameLst>
                                              <p:attrName>style.visibility</p:attrName>
                                            </p:attrNameLst>
                                          </p:cBhvr>
                                          <p:to>
                                            <p:strVal val="visible"/>
                                          </p:to>
                                        </p:set>
                                        <p:anim calcmode="lin" valueType="num" p14:bounceEnd="65000">
                                          <p:cBhvr additive="base">
                                            <p:cTn id="37"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10"/>
                                            </p:tgtEl>
                                            <p:attrNameLst>
                                              <p:attrName>style.visibility</p:attrName>
                                            </p:attrNameLst>
                                          </p:cBhvr>
                                          <p:to>
                                            <p:strVal val="visible"/>
                                          </p:to>
                                        </p:set>
                                        <p:anim calcmode="lin" valueType="num" p14:bounceEnd="65000">
                                          <p:cBhvr additive="base">
                                            <p:cTn id="41" dur="1000" fill="hold"/>
                                            <p:tgtEl>
                                              <p:spTgt spid="10"/>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31"/>
                                            </p:tgtEl>
                                            <p:attrNameLst>
                                              <p:attrName>style.visibility</p:attrName>
                                            </p:attrNameLst>
                                          </p:cBhvr>
                                          <p:to>
                                            <p:strVal val="visible"/>
                                          </p:to>
                                        </p:set>
                                        <p:anim calcmode="lin" valueType="num" p14:bounceEnd="65000">
                                          <p:cBhvr additive="base">
                                            <p:cTn id="45" dur="1000" fill="hold"/>
                                            <p:tgtEl>
                                              <p:spTgt spid="31"/>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afterEffect">
                                      <p:stCondLst>
                                        <p:cond delay="0"/>
                                      </p:stCondLst>
                                      <p:childTnLst>
                                        <p:cmd type="call" cmd="playFrom(0.0)">
                                          <p:cBhvr>
                                            <p:cTn id="57" dur="3706" fill="hold"/>
                                            <p:tgtEl>
                                              <p:spTgt spid="43"/>
                                            </p:tgtEl>
                                          </p:cBhvr>
                                        </p:cmd>
                                      </p:childTnLst>
                                    </p:cTn>
                                  </p:par>
                                  <p:par>
                                    <p:cTn id="58" presetID="10" presetClass="exit" presetSubtype="0" fill="hold" nodeType="withEffect">
                                      <p:stCondLst>
                                        <p:cond delay="0"/>
                                      </p:stCondLst>
                                      <p:childTnLst>
                                        <p:animEffect transition="out" filter="fade">
                                          <p:cBhvr>
                                            <p:cTn id="59" dur="500"/>
                                            <p:tgtEl>
                                              <p:spTgt spid="36"/>
                                            </p:tgtEl>
                                          </p:cBhvr>
                                        </p:animEffect>
                                        <p:set>
                                          <p:cBhvr>
                                            <p:cTn id="60" dur="1" fill="hold">
                                              <p:stCondLst>
                                                <p:cond delay="499"/>
                                              </p:stCondLst>
                                            </p:cTn>
                                            <p:tgtEl>
                                              <p:spTgt spid="3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par>
                                    <p:cTn id="64" presetID="42" presetClass="path" presetSubtype="0" fill="hold" nodeType="withEffect" p14:presetBounceEnd="65000">
                                      <p:stCondLst>
                                        <p:cond delay="0"/>
                                      </p:stCondLst>
                                      <p:childTnLst>
                                        <p:animMotion origin="layout" path="M 4.16667E-6 3.7037E-7 L 0.34882 0.0412 " pathEditMode="relative" rAng="0" ptsTypes="AA" p14:bounceEnd="65000">
                                          <p:cBhvr>
                                            <p:cTn id="65" dur="1500" fill="hold"/>
                                            <p:tgtEl>
                                              <p:spTgt spid="32"/>
                                            </p:tgtEl>
                                            <p:attrNameLst>
                                              <p:attrName>ppt_x</p:attrName>
                                              <p:attrName>ppt_y</p:attrName>
                                            </p:attrNameLst>
                                          </p:cBhvr>
                                          <p:rCtr x="17435" y="2060"/>
                                        </p:animMotion>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4" restart="whenNotActive" fill="hold" evtFilter="cancelBubble" nodeType="interactiveSeq">
                    <p:stCondLst>
                      <p:cond evt="onClick" delay="0">
                        <p:tgtEl>
                          <p:spTgt spid="30"/>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afterEffect">
                                      <p:stCondLst>
                                        <p:cond delay="0"/>
                                      </p:stCondLst>
                                      <p:childTnLst>
                                        <p:cmd type="call" cmd="playFrom(0.0)">
                                          <p:cBhvr>
                                            <p:cTn id="88" dur="4995" fill="hold"/>
                                            <p:tgtEl>
                                              <p:spTgt spid="42"/>
                                            </p:tgtEl>
                                          </p:cBhvr>
                                        </p:cmd>
                                      </p:childTnLst>
                                    </p:cTn>
                                  </p:par>
                                  <p:par>
                                    <p:cTn id="89" presetID="10" presetClass="exit" presetSubtype="0" fill="hold" nodeType="withEffect">
                                      <p:stCondLst>
                                        <p:cond delay="0"/>
                                      </p:stCondLst>
                                      <p:childTnLst>
                                        <p:animEffect transition="out" filter="fade">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par>
                                    <p:cTn id="92" presetID="42" presetClass="path" presetSubtype="0" fill="hold" nodeType="withEffect" p14:presetBounceEnd="57000">
                                      <p:stCondLst>
                                        <p:cond delay="0"/>
                                      </p:stCondLst>
                                      <p:childTnLst>
                                        <p:animMotion origin="layout" path="M 1.45833E-6 4.07407E-6 L 0.60325 0.0581 " pathEditMode="relative" rAng="0" ptsTypes="AA" p14:bounceEnd="57000">
                                          <p:cBhvr>
                                            <p:cTn id="93" dur="1000" fill="hold"/>
                                            <p:tgtEl>
                                              <p:spTgt spid="36"/>
                                            </p:tgtEl>
                                            <p:attrNameLst>
                                              <p:attrName>ppt_x</p:attrName>
                                              <p:attrName>ppt_y</p:attrName>
                                            </p:attrNameLst>
                                          </p:cBhvr>
                                          <p:rCtr x="30169" y="2894"/>
                                        </p:animMotion>
                                      </p:childTnLst>
                                    </p:cTn>
                                  </p:par>
                                </p:childTnLst>
                              </p:cTn>
                            </p:par>
                          </p:childTnLst>
                        </p:cTn>
                      </p:par>
                    </p:childTnLst>
                  </p:cTn>
                  <p:nextCondLst>
                    <p:cond evt="onClick" delay="0">
                      <p:tgtEl>
                        <p:spTgt spid="30"/>
                      </p:tgtEl>
                    </p:cond>
                  </p:nextCondLst>
                </p:seq>
                <p:seq concurrent="1" nextAc="seek">
                  <p:cTn id="94" restart="whenNotActive" fill="hold" evtFilter="cancelBubble" nodeType="interactiveSeq">
                    <p:stCondLst>
                      <p:cond evt="onClick" delay="0">
                        <p:tgtEl>
                          <p:spTgt spid="28"/>
                        </p:tgtEl>
                      </p:cond>
                    </p:stCondLst>
                    <p:endSync evt="end" delay="0">
                      <p:rtn val="all"/>
                    </p:endSync>
                    <p:childTnLst>
                      <p:par>
                        <p:cTn id="95" fill="hold">
                          <p:stCondLst>
                            <p:cond delay="0"/>
                          </p:stCondLst>
                          <p:childTnLst>
                            <p:par>
                              <p:cTn id="96" fill="hold">
                                <p:stCondLst>
                                  <p:cond delay="0"/>
                                </p:stCondLst>
                                <p:childTnLst>
                                  <p:par>
                                    <p:cTn id="97" presetID="1" presetClass="mediacall" presetSubtype="0" fill="hold" nodeType="afterEffect">
                                      <p:stCondLst>
                                        <p:cond delay="0"/>
                                      </p:stCondLst>
                                      <p:childTnLst>
                                        <p:cmd type="call" cmd="playFrom(0.0)">
                                          <p:cBhvr>
                                            <p:cTn id="98" dur="4995" fill="hold"/>
                                            <p:tgtEl>
                                              <p:spTgt spid="42"/>
                                            </p:tgtEl>
                                          </p:cBhvr>
                                        </p:cmd>
                                      </p:childTnLst>
                                    </p:cTn>
                                  </p:par>
                                  <p:par>
                                    <p:cTn id="99" presetID="10" presetClass="exit" presetSubtype="0" fill="hold" nodeType="withEffect">
                                      <p:stCondLst>
                                        <p:cond delay="0"/>
                                      </p:stCondLst>
                                      <p:childTnLst>
                                        <p:animEffect transition="out" filter="fade">
                                          <p:cBhvr>
                                            <p:cTn id="100" dur="500"/>
                                            <p:tgtEl>
                                              <p:spTgt spid="41"/>
                                            </p:tgtEl>
                                          </p:cBhvr>
                                        </p:animEffect>
                                        <p:set>
                                          <p:cBhvr>
                                            <p:cTn id="101" dur="1" fill="hold">
                                              <p:stCondLst>
                                                <p:cond delay="499"/>
                                              </p:stCondLst>
                                            </p:cTn>
                                            <p:tgtEl>
                                              <p:spTgt spid="41"/>
                                            </p:tgtEl>
                                            <p:attrNameLst>
                                              <p:attrName>style.visibility</p:attrName>
                                            </p:attrNameLst>
                                          </p:cBhvr>
                                          <p:to>
                                            <p:strVal val="hidden"/>
                                          </p:to>
                                        </p:set>
                                      </p:childTnLst>
                                    </p:cTn>
                                  </p:par>
                                  <p:par>
                                    <p:cTn id="102" presetID="42" presetClass="path" presetSubtype="0" fill="hold" nodeType="withEffect" p14:presetBounceEnd="55000">
                                      <p:stCondLst>
                                        <p:cond delay="0"/>
                                      </p:stCondLst>
                                      <p:childTnLst>
                                        <p:animMotion origin="layout" path="M 1.45833E-6 4.07407E-6 L 0.58854 0.0581 " pathEditMode="relative" rAng="0" ptsTypes="AA" p14:bounceEnd="55000">
                                          <p:cBhvr>
                                            <p:cTn id="103" dur="1000" fill="hold"/>
                                            <p:tgtEl>
                                              <p:spTgt spid="36"/>
                                            </p:tgtEl>
                                            <p:attrNameLst>
                                              <p:attrName>ppt_x</p:attrName>
                                              <p:attrName>ppt_y</p:attrName>
                                            </p:attrNameLst>
                                          </p:cBhvr>
                                          <p:rCtr x="29427" y="2894"/>
                                        </p:animMotion>
                                      </p:childTnLst>
                                    </p:cTn>
                                  </p:par>
                                </p:childTnLst>
                              </p:cTn>
                            </p:par>
                          </p:childTnLst>
                        </p:cTn>
                      </p:par>
                    </p:childTnLst>
                  </p:cTn>
                  <p:nextCondLst>
                    <p:cond evt="onClick" delay="0">
                      <p:tgtEl>
                        <p:spTgt spid="28"/>
                      </p:tgtEl>
                    </p:cond>
                  </p:nextCondLst>
                </p:seq>
                <p:seq concurrent="1" nextAc="seek">
                  <p:cTn id="104" restart="whenNotActive" fill="hold" evtFilter="cancelBubble" nodeType="interactiveSeq">
                    <p:stCondLst>
                      <p:cond evt="onClick" delay="0">
                        <p:tgtEl>
                          <p:spTgt spid="29"/>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afterEffect">
                                      <p:stCondLst>
                                        <p:cond delay="0"/>
                                      </p:stCondLst>
                                      <p:childTnLst>
                                        <p:cmd type="call" cmd="playFrom(0.0)">
                                          <p:cBhvr>
                                            <p:cTn id="108" dur="4995" fill="hold"/>
                                            <p:tgtEl>
                                              <p:spTgt spid="42"/>
                                            </p:tgtEl>
                                          </p:cBhvr>
                                        </p:cmd>
                                      </p:childTnLst>
                                    </p:cTn>
                                  </p:par>
                                  <p:par>
                                    <p:cTn id="109" presetID="10" presetClass="exit" presetSubtype="0" fill="hold" nodeType="withEffect">
                                      <p:stCondLst>
                                        <p:cond delay="0"/>
                                      </p:stCondLst>
                                      <p:childTnLst>
                                        <p:animEffect transition="out" filter="fade">
                                          <p:cBhvr>
                                            <p:cTn id="110" dur="500"/>
                                            <p:tgtEl>
                                              <p:spTgt spid="41"/>
                                            </p:tgtEl>
                                          </p:cBhvr>
                                        </p:animEffect>
                                        <p:set>
                                          <p:cBhvr>
                                            <p:cTn id="111" dur="1" fill="hold">
                                              <p:stCondLst>
                                                <p:cond delay="499"/>
                                              </p:stCondLst>
                                            </p:cTn>
                                            <p:tgtEl>
                                              <p:spTgt spid="41"/>
                                            </p:tgtEl>
                                            <p:attrNameLst>
                                              <p:attrName>style.visibility</p:attrName>
                                            </p:attrNameLst>
                                          </p:cBhvr>
                                          <p:to>
                                            <p:strVal val="hidden"/>
                                          </p:to>
                                        </p:set>
                                      </p:childTnLst>
                                    </p:cTn>
                                  </p:par>
                                  <p:par>
                                    <p:cTn id="112" presetID="42" presetClass="path" presetSubtype="0" fill="hold" nodeType="withEffect" p14:presetBounceEnd="57000">
                                      <p:stCondLst>
                                        <p:cond delay="0"/>
                                      </p:stCondLst>
                                      <p:childTnLst>
                                        <p:animMotion origin="layout" path="M 1.45833E-6 4.07407E-6 L 0.60325 0.05208 " pathEditMode="relative" rAng="0" ptsTypes="AA" p14:bounceEnd="57000">
                                          <p:cBhvr>
                                            <p:cTn id="113" dur="1000" fill="hold"/>
                                            <p:tgtEl>
                                              <p:spTgt spid="36"/>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audio>
                  <p:cMediaNode vol="36585">
                    <p:cTn id="114" fill="hold" display="0">
                      <p:stCondLst>
                        <p:cond delay="indefinite"/>
                      </p:stCondLst>
                      <p:endCondLst>
                        <p:cond evt="onStopAudio" delay="0">
                          <p:tgtEl>
                            <p:sldTgt/>
                          </p:tgtEl>
                        </p:cond>
                      </p:endCondLst>
                    </p:cTn>
                    <p:tgtEl>
                      <p:spTgt spid="42"/>
                    </p:tgtEl>
                  </p:cMediaNode>
                </p:audio>
                <p:audio>
                  <p:cMediaNode vol="40244">
                    <p:cTn id="115" fill="hold" display="0">
                      <p:stCondLst>
                        <p:cond delay="indefinite"/>
                      </p:stCondLst>
                      <p:endCondLst>
                        <p:cond evt="onStopAudio" delay="0">
                          <p:tgtEl>
                            <p:sldTgt/>
                          </p:tgtEl>
                        </p:cond>
                      </p:endCondLst>
                    </p:cTn>
                    <p:tgtEl>
                      <p:spTgt spid="4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1000" fill="hold"/>
                                            <p:tgtEl>
                                              <p:spTgt spid="28"/>
                                            </p:tgtEl>
                                            <p:attrNameLst>
                                              <p:attrName>ppt_x</p:attrName>
                                            </p:attrNameLst>
                                          </p:cBhvr>
                                          <p:tavLst>
                                            <p:tav tm="0">
                                              <p:val>
                                                <p:strVal val="#ppt_x"/>
                                              </p:val>
                                            </p:tav>
                                            <p:tav tm="100000">
                                              <p:val>
                                                <p:strVal val="#ppt_x"/>
                                              </p:val>
                                            </p:tav>
                                          </p:tavLst>
                                        </p:anim>
                                        <p:anim calcmode="lin" valueType="num">
                                          <p:cBhvr additive="base">
                                            <p:cTn id="22" dur="10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000" fill="hold"/>
                                            <p:tgtEl>
                                              <p:spTgt spid="15"/>
                                            </p:tgtEl>
                                            <p:attrNameLst>
                                              <p:attrName>ppt_x</p:attrName>
                                            </p:attrNameLst>
                                          </p:cBhvr>
                                          <p:tavLst>
                                            <p:tav tm="0">
                                              <p:val>
                                                <p:strVal val="#ppt_x"/>
                                              </p:val>
                                            </p:tav>
                                            <p:tav tm="100000">
                                              <p:val>
                                                <p:strVal val="#ppt_x"/>
                                              </p:val>
                                            </p:tav>
                                          </p:tavLst>
                                        </p:anim>
                                        <p:anim calcmode="lin" valueType="num">
                                          <p:cBhvr additive="base">
                                            <p:cTn id="34" dur="10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1000" fill="hold"/>
                                            <p:tgtEl>
                                              <p:spTgt spid="29"/>
                                            </p:tgtEl>
                                            <p:attrNameLst>
                                              <p:attrName>ppt_x</p:attrName>
                                            </p:attrNameLst>
                                          </p:cBhvr>
                                          <p:tavLst>
                                            <p:tav tm="0">
                                              <p:val>
                                                <p:strVal val="#ppt_x"/>
                                              </p:val>
                                            </p:tav>
                                            <p:tav tm="100000">
                                              <p:val>
                                                <p:strVal val="#ppt_x"/>
                                              </p:val>
                                            </p:tav>
                                          </p:tavLst>
                                        </p:anim>
                                        <p:anim calcmode="lin" valueType="num">
                                          <p:cBhvr additive="base">
                                            <p:cTn id="38" dur="10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1000" fill="hold"/>
                                            <p:tgtEl>
                                              <p:spTgt spid="10"/>
                                            </p:tgtEl>
                                            <p:attrNameLst>
                                              <p:attrName>ppt_x</p:attrName>
                                            </p:attrNameLst>
                                          </p:cBhvr>
                                          <p:tavLst>
                                            <p:tav tm="0">
                                              <p:val>
                                                <p:strVal val="#ppt_x"/>
                                              </p:val>
                                            </p:tav>
                                            <p:tav tm="100000">
                                              <p:val>
                                                <p:strVal val="#ppt_x"/>
                                              </p:val>
                                            </p:tav>
                                          </p:tavLst>
                                        </p:anim>
                                        <p:anim calcmode="lin" valueType="num">
                                          <p:cBhvr additive="base">
                                            <p:cTn id="42" dur="10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1000" fill="hold"/>
                                            <p:tgtEl>
                                              <p:spTgt spid="31"/>
                                            </p:tgtEl>
                                            <p:attrNameLst>
                                              <p:attrName>ppt_x</p:attrName>
                                            </p:attrNameLst>
                                          </p:cBhvr>
                                          <p:tavLst>
                                            <p:tav tm="0">
                                              <p:val>
                                                <p:strVal val="#ppt_x"/>
                                              </p:val>
                                            </p:tav>
                                            <p:tav tm="100000">
                                              <p:val>
                                                <p:strVal val="#ppt_x"/>
                                              </p:val>
                                            </p:tav>
                                          </p:tavLst>
                                        </p:anim>
                                        <p:anim calcmode="lin" valueType="num">
                                          <p:cBhvr additive="base">
                                            <p:cTn id="46"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afterEffect">
                                      <p:stCondLst>
                                        <p:cond delay="0"/>
                                      </p:stCondLst>
                                      <p:childTnLst>
                                        <p:cmd type="call" cmd="playFrom(0.0)">
                                          <p:cBhvr>
                                            <p:cTn id="57" dur="3706" fill="hold"/>
                                            <p:tgtEl>
                                              <p:spTgt spid="43"/>
                                            </p:tgtEl>
                                          </p:cBhvr>
                                        </p:cmd>
                                      </p:childTnLst>
                                    </p:cTn>
                                  </p:par>
                                  <p:par>
                                    <p:cTn id="58" presetID="10" presetClass="exit" presetSubtype="0" fill="hold" nodeType="withEffect">
                                      <p:stCondLst>
                                        <p:cond delay="0"/>
                                      </p:stCondLst>
                                      <p:childTnLst>
                                        <p:animEffect transition="out" filter="fade">
                                          <p:cBhvr>
                                            <p:cTn id="59" dur="500"/>
                                            <p:tgtEl>
                                              <p:spTgt spid="36"/>
                                            </p:tgtEl>
                                          </p:cBhvr>
                                        </p:animEffect>
                                        <p:set>
                                          <p:cBhvr>
                                            <p:cTn id="60" dur="1" fill="hold">
                                              <p:stCondLst>
                                                <p:cond delay="499"/>
                                              </p:stCondLst>
                                            </p:cTn>
                                            <p:tgtEl>
                                              <p:spTgt spid="3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par>
                                    <p:cTn id="64" presetID="42" presetClass="path" presetSubtype="0" fill="hold" nodeType="withEffect">
                                      <p:stCondLst>
                                        <p:cond delay="0"/>
                                      </p:stCondLst>
                                      <p:childTnLst>
                                        <p:animMotion origin="layout" path="M 4.16667E-6 3.7037E-7 L 0.34882 0.0412 " pathEditMode="relative" rAng="0" ptsTypes="AA">
                                          <p:cBhvr>
                                            <p:cTn id="65" dur="1500" fill="hold"/>
                                            <p:tgtEl>
                                              <p:spTgt spid="32"/>
                                            </p:tgtEl>
                                            <p:attrNameLst>
                                              <p:attrName>ppt_x</p:attrName>
                                              <p:attrName>ppt_y</p:attrName>
                                            </p:attrNameLst>
                                          </p:cBhvr>
                                          <p:rCtr x="17435" y="2060"/>
                                        </p:animMotion>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4" restart="whenNotActive" fill="hold" evtFilter="cancelBubble" nodeType="interactiveSeq">
                    <p:stCondLst>
                      <p:cond evt="onClick" delay="0">
                        <p:tgtEl>
                          <p:spTgt spid="30"/>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afterEffect">
                                      <p:stCondLst>
                                        <p:cond delay="0"/>
                                      </p:stCondLst>
                                      <p:childTnLst>
                                        <p:cmd type="call" cmd="playFrom(0.0)">
                                          <p:cBhvr>
                                            <p:cTn id="88" dur="4995" fill="hold"/>
                                            <p:tgtEl>
                                              <p:spTgt spid="42"/>
                                            </p:tgtEl>
                                          </p:cBhvr>
                                        </p:cmd>
                                      </p:childTnLst>
                                    </p:cTn>
                                  </p:par>
                                  <p:par>
                                    <p:cTn id="89" presetID="10" presetClass="exit" presetSubtype="0" fill="hold" nodeType="withEffect">
                                      <p:stCondLst>
                                        <p:cond delay="0"/>
                                      </p:stCondLst>
                                      <p:childTnLst>
                                        <p:animEffect transition="out" filter="fade">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par>
                                    <p:cTn id="92" presetID="42" presetClass="path" presetSubtype="0" fill="hold" nodeType="withEffect">
                                      <p:stCondLst>
                                        <p:cond delay="0"/>
                                      </p:stCondLst>
                                      <p:childTnLst>
                                        <p:animMotion origin="layout" path="M 1.45833E-6 4.07407E-6 L 0.60325 0.0581 " pathEditMode="relative" rAng="0" ptsTypes="AA">
                                          <p:cBhvr>
                                            <p:cTn id="93" dur="1000" fill="hold"/>
                                            <p:tgtEl>
                                              <p:spTgt spid="36"/>
                                            </p:tgtEl>
                                            <p:attrNameLst>
                                              <p:attrName>ppt_x</p:attrName>
                                              <p:attrName>ppt_y</p:attrName>
                                            </p:attrNameLst>
                                          </p:cBhvr>
                                          <p:rCtr x="30169" y="2894"/>
                                        </p:animMotion>
                                      </p:childTnLst>
                                    </p:cTn>
                                  </p:par>
                                </p:childTnLst>
                              </p:cTn>
                            </p:par>
                          </p:childTnLst>
                        </p:cTn>
                      </p:par>
                    </p:childTnLst>
                  </p:cTn>
                  <p:nextCondLst>
                    <p:cond evt="onClick" delay="0">
                      <p:tgtEl>
                        <p:spTgt spid="30"/>
                      </p:tgtEl>
                    </p:cond>
                  </p:nextCondLst>
                </p:seq>
                <p:seq concurrent="1" nextAc="seek">
                  <p:cTn id="94" restart="whenNotActive" fill="hold" evtFilter="cancelBubble" nodeType="interactiveSeq">
                    <p:stCondLst>
                      <p:cond evt="onClick" delay="0">
                        <p:tgtEl>
                          <p:spTgt spid="28"/>
                        </p:tgtEl>
                      </p:cond>
                    </p:stCondLst>
                    <p:endSync evt="end" delay="0">
                      <p:rtn val="all"/>
                    </p:endSync>
                    <p:childTnLst>
                      <p:par>
                        <p:cTn id="95" fill="hold">
                          <p:stCondLst>
                            <p:cond delay="0"/>
                          </p:stCondLst>
                          <p:childTnLst>
                            <p:par>
                              <p:cTn id="96" fill="hold">
                                <p:stCondLst>
                                  <p:cond delay="0"/>
                                </p:stCondLst>
                                <p:childTnLst>
                                  <p:par>
                                    <p:cTn id="97" presetID="1" presetClass="mediacall" presetSubtype="0" fill="hold" nodeType="afterEffect">
                                      <p:stCondLst>
                                        <p:cond delay="0"/>
                                      </p:stCondLst>
                                      <p:childTnLst>
                                        <p:cmd type="call" cmd="playFrom(0.0)">
                                          <p:cBhvr>
                                            <p:cTn id="98" dur="4995" fill="hold"/>
                                            <p:tgtEl>
                                              <p:spTgt spid="42"/>
                                            </p:tgtEl>
                                          </p:cBhvr>
                                        </p:cmd>
                                      </p:childTnLst>
                                    </p:cTn>
                                  </p:par>
                                  <p:par>
                                    <p:cTn id="99" presetID="10" presetClass="exit" presetSubtype="0" fill="hold" nodeType="withEffect">
                                      <p:stCondLst>
                                        <p:cond delay="0"/>
                                      </p:stCondLst>
                                      <p:childTnLst>
                                        <p:animEffect transition="out" filter="fade">
                                          <p:cBhvr>
                                            <p:cTn id="100" dur="500"/>
                                            <p:tgtEl>
                                              <p:spTgt spid="41"/>
                                            </p:tgtEl>
                                          </p:cBhvr>
                                        </p:animEffect>
                                        <p:set>
                                          <p:cBhvr>
                                            <p:cTn id="101" dur="1" fill="hold">
                                              <p:stCondLst>
                                                <p:cond delay="499"/>
                                              </p:stCondLst>
                                            </p:cTn>
                                            <p:tgtEl>
                                              <p:spTgt spid="41"/>
                                            </p:tgtEl>
                                            <p:attrNameLst>
                                              <p:attrName>style.visibility</p:attrName>
                                            </p:attrNameLst>
                                          </p:cBhvr>
                                          <p:to>
                                            <p:strVal val="hidden"/>
                                          </p:to>
                                        </p:set>
                                      </p:childTnLst>
                                    </p:cTn>
                                  </p:par>
                                  <p:par>
                                    <p:cTn id="102" presetID="42" presetClass="path" presetSubtype="0" fill="hold" nodeType="withEffect">
                                      <p:stCondLst>
                                        <p:cond delay="0"/>
                                      </p:stCondLst>
                                      <p:childTnLst>
                                        <p:animMotion origin="layout" path="M 1.45833E-6 4.07407E-6 L 0.58854 0.0581 " pathEditMode="relative" rAng="0" ptsTypes="AA">
                                          <p:cBhvr>
                                            <p:cTn id="103" dur="1000" fill="hold"/>
                                            <p:tgtEl>
                                              <p:spTgt spid="36"/>
                                            </p:tgtEl>
                                            <p:attrNameLst>
                                              <p:attrName>ppt_x</p:attrName>
                                              <p:attrName>ppt_y</p:attrName>
                                            </p:attrNameLst>
                                          </p:cBhvr>
                                          <p:rCtr x="29427" y="2894"/>
                                        </p:animMotion>
                                      </p:childTnLst>
                                    </p:cTn>
                                  </p:par>
                                </p:childTnLst>
                              </p:cTn>
                            </p:par>
                          </p:childTnLst>
                        </p:cTn>
                      </p:par>
                    </p:childTnLst>
                  </p:cTn>
                  <p:nextCondLst>
                    <p:cond evt="onClick" delay="0">
                      <p:tgtEl>
                        <p:spTgt spid="28"/>
                      </p:tgtEl>
                    </p:cond>
                  </p:nextCondLst>
                </p:seq>
                <p:seq concurrent="1" nextAc="seek">
                  <p:cTn id="104" restart="whenNotActive" fill="hold" evtFilter="cancelBubble" nodeType="interactiveSeq">
                    <p:stCondLst>
                      <p:cond evt="onClick" delay="0">
                        <p:tgtEl>
                          <p:spTgt spid="29"/>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afterEffect">
                                      <p:stCondLst>
                                        <p:cond delay="0"/>
                                      </p:stCondLst>
                                      <p:childTnLst>
                                        <p:cmd type="call" cmd="playFrom(0.0)">
                                          <p:cBhvr>
                                            <p:cTn id="108" dur="4995" fill="hold"/>
                                            <p:tgtEl>
                                              <p:spTgt spid="42"/>
                                            </p:tgtEl>
                                          </p:cBhvr>
                                        </p:cmd>
                                      </p:childTnLst>
                                    </p:cTn>
                                  </p:par>
                                  <p:par>
                                    <p:cTn id="109" presetID="10" presetClass="exit" presetSubtype="0" fill="hold" nodeType="withEffect">
                                      <p:stCondLst>
                                        <p:cond delay="0"/>
                                      </p:stCondLst>
                                      <p:childTnLst>
                                        <p:animEffect transition="out" filter="fade">
                                          <p:cBhvr>
                                            <p:cTn id="110" dur="500"/>
                                            <p:tgtEl>
                                              <p:spTgt spid="41"/>
                                            </p:tgtEl>
                                          </p:cBhvr>
                                        </p:animEffect>
                                        <p:set>
                                          <p:cBhvr>
                                            <p:cTn id="111" dur="1" fill="hold">
                                              <p:stCondLst>
                                                <p:cond delay="499"/>
                                              </p:stCondLst>
                                            </p:cTn>
                                            <p:tgtEl>
                                              <p:spTgt spid="41"/>
                                            </p:tgtEl>
                                            <p:attrNameLst>
                                              <p:attrName>style.visibility</p:attrName>
                                            </p:attrNameLst>
                                          </p:cBhvr>
                                          <p:to>
                                            <p:strVal val="hidden"/>
                                          </p:to>
                                        </p:set>
                                      </p:childTnLst>
                                    </p:cTn>
                                  </p:par>
                                  <p:par>
                                    <p:cTn id="112" presetID="42" presetClass="path" presetSubtype="0" fill="hold" nodeType="withEffect">
                                      <p:stCondLst>
                                        <p:cond delay="0"/>
                                      </p:stCondLst>
                                      <p:childTnLst>
                                        <p:animMotion origin="layout" path="M 1.45833E-6 4.07407E-6 L 0.60325 0.05208 " pathEditMode="relative" rAng="0" ptsTypes="AA">
                                          <p:cBhvr>
                                            <p:cTn id="113" dur="1000" fill="hold"/>
                                            <p:tgtEl>
                                              <p:spTgt spid="36"/>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audio>
                  <p:cMediaNode vol="36585">
                    <p:cTn id="114" fill="hold" display="0">
                      <p:stCondLst>
                        <p:cond delay="indefinite"/>
                      </p:stCondLst>
                      <p:endCondLst>
                        <p:cond evt="onStopAudio" delay="0">
                          <p:tgtEl>
                            <p:sldTgt/>
                          </p:tgtEl>
                        </p:cond>
                      </p:endCondLst>
                    </p:cTn>
                    <p:tgtEl>
                      <p:spTgt spid="42"/>
                    </p:tgtEl>
                  </p:cMediaNode>
                </p:audio>
                <p:audio>
                  <p:cMediaNode vol="40244">
                    <p:cTn id="115" fill="hold" display="0">
                      <p:stCondLst>
                        <p:cond delay="indefinite"/>
                      </p:stCondLst>
                      <p:endCondLst>
                        <p:cond evt="onStopAudio" delay="0">
                          <p:tgtEl>
                            <p:sldTgt/>
                          </p:tgtEl>
                        </p:cond>
                      </p:endCondLst>
                    </p:cTn>
                    <p:tgtEl>
                      <p:spTgt spid="43"/>
                    </p:tgtEl>
                  </p:cMediaNode>
                </p:audio>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F9CB9A5-3495-1563-0ADC-F4EF989313A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3" name="Group 2">
            <a:extLst>
              <a:ext uri="{FF2B5EF4-FFF2-40B4-BE49-F238E27FC236}">
                <a16:creationId xmlns="" xmlns:a16="http://schemas.microsoft.com/office/drawing/2014/main" id="{544AC23E-4C74-8B37-B0B6-5D5FC177B655}"/>
              </a:ext>
            </a:extLst>
          </p:cNvPr>
          <p:cNvGrpSpPr/>
          <p:nvPr/>
        </p:nvGrpSpPr>
        <p:grpSpPr>
          <a:xfrm>
            <a:off x="5653710" y="209025"/>
            <a:ext cx="4345196" cy="1920556"/>
            <a:chOff x="1034003" y="260315"/>
            <a:chExt cx="4656152" cy="2057997"/>
          </a:xfrm>
        </p:grpSpPr>
        <p:pic>
          <p:nvPicPr>
            <p:cNvPr id="4" name="Picture 3">
              <a:extLst>
                <a:ext uri="{FF2B5EF4-FFF2-40B4-BE49-F238E27FC236}">
                  <a16:creationId xmlns="" xmlns:a16="http://schemas.microsoft.com/office/drawing/2014/main" id="{403B62F5-0D39-A180-A4F8-CA15B9C0E64B}"/>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5" name="Picture 4">
              <a:extLst>
                <a:ext uri="{FF2B5EF4-FFF2-40B4-BE49-F238E27FC236}">
                  <a16:creationId xmlns="" xmlns:a16="http://schemas.microsoft.com/office/drawing/2014/main" id="{D200F0D0-B1C3-3F27-A636-33FE85014A55}"/>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6" name="Picture 5">
              <a:extLst>
                <a:ext uri="{FF2B5EF4-FFF2-40B4-BE49-F238E27FC236}">
                  <a16:creationId xmlns="" xmlns:a16="http://schemas.microsoft.com/office/drawing/2014/main" id="{CBC21904-6191-EF78-5798-25820D6B196F}"/>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7" name="Picture 6">
              <a:extLst>
                <a:ext uri="{FF2B5EF4-FFF2-40B4-BE49-F238E27FC236}">
                  <a16:creationId xmlns="" xmlns:a16="http://schemas.microsoft.com/office/drawing/2014/main" id="{99376BC3-30C4-1684-5A76-F3E72563E852}"/>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8" name="Picture 7">
            <a:extLst>
              <a:ext uri="{FF2B5EF4-FFF2-40B4-BE49-F238E27FC236}">
                <a16:creationId xmlns="" xmlns:a16="http://schemas.microsoft.com/office/drawing/2014/main" id="{23F361C8-95CA-52AC-3BAD-A91AADBEF945}"/>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9" name="Group 8">
            <a:extLst>
              <a:ext uri="{FF2B5EF4-FFF2-40B4-BE49-F238E27FC236}">
                <a16:creationId xmlns="" xmlns:a16="http://schemas.microsoft.com/office/drawing/2014/main" id="{B768202E-1757-9A5C-C2BA-89416E3B8ADF}"/>
              </a:ext>
            </a:extLst>
          </p:cNvPr>
          <p:cNvGrpSpPr/>
          <p:nvPr/>
        </p:nvGrpSpPr>
        <p:grpSpPr>
          <a:xfrm>
            <a:off x="5077790" y="2862904"/>
            <a:ext cx="6281207" cy="3731031"/>
            <a:chOff x="5077790" y="2862904"/>
            <a:chExt cx="6281207" cy="3731031"/>
          </a:xfrm>
        </p:grpSpPr>
        <p:pic>
          <p:nvPicPr>
            <p:cNvPr id="10" name="Picture 9">
              <a:extLst>
                <a:ext uri="{FF2B5EF4-FFF2-40B4-BE49-F238E27FC236}">
                  <a16:creationId xmlns="" xmlns:a16="http://schemas.microsoft.com/office/drawing/2014/main" id="{0DA03EAF-607F-C6E2-015A-D4FA698C5B8C}"/>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11" name="TextBox 10">
              <a:extLst>
                <a:ext uri="{FF2B5EF4-FFF2-40B4-BE49-F238E27FC236}">
                  <a16:creationId xmlns="" xmlns:a16="http://schemas.microsoft.com/office/drawing/2014/main" id="{42F4D8C5-E7DA-8F98-550D-EC3115366135}"/>
                </a:ext>
              </a:extLst>
            </p:cNvPr>
            <p:cNvSpPr txBox="1"/>
            <p:nvPr/>
          </p:nvSpPr>
          <p:spPr>
            <a:xfrm>
              <a:off x="5077790" y="3805222"/>
              <a:ext cx="6281207" cy="2031325"/>
            </a:xfrm>
            <a:prstGeom prst="rect">
              <a:avLst/>
            </a:prstGeom>
            <a:noFill/>
            <a:effectLst/>
          </p:spPr>
          <p:txBody>
            <a:bodyPr wrap="square" lIns="0" tIns="0" rIns="0" bIns="0" rtlCol="0">
              <a:spAutoFit/>
            </a:bodyPr>
            <a:lstStyle/>
            <a:p>
              <a:pPr algn="ctr"/>
              <a:r>
                <a:rPr lang="en-US" sz="4400">
                  <a:solidFill>
                    <a:schemeClr val="tx1">
                      <a:lumMod val="50000"/>
                      <a:lumOff val="50000"/>
                    </a:schemeClr>
                  </a:solidFill>
                  <a:latin typeface="iCiel Cadena" panose="02000503000000020004" pitchFamily="50" charset="0"/>
                </a:rPr>
                <a:t>Cảm ơn các bạn</a:t>
              </a:r>
            </a:p>
            <a:p>
              <a:pPr algn="ctr"/>
              <a:r>
                <a:rPr lang="en-US" sz="4400">
                  <a:solidFill>
                    <a:schemeClr val="tx1">
                      <a:lumMod val="50000"/>
                      <a:lumOff val="50000"/>
                    </a:schemeClr>
                  </a:solidFill>
                  <a:latin typeface="iCiel Cadena" panose="02000503000000020004" pitchFamily="50" charset="0"/>
                </a:rPr>
                <a:t>đã chọn vòng cổ</a:t>
              </a:r>
            </a:p>
            <a:p>
              <a:pPr algn="ctr"/>
              <a:r>
                <a:rPr lang="en-US" sz="4400">
                  <a:solidFill>
                    <a:schemeClr val="tx1">
                      <a:lumMod val="50000"/>
                      <a:lumOff val="50000"/>
                    </a:schemeClr>
                  </a:solidFill>
                  <a:latin typeface="iCiel Cadena" panose="02000503000000020004" pitchFamily="50" charset="0"/>
                </a:rPr>
                <a:t>cho tớ!</a:t>
              </a:r>
            </a:p>
          </p:txBody>
        </p:sp>
      </p:grpSp>
    </p:spTree>
    <p:extLst>
      <p:ext uri="{BB962C8B-B14F-4D97-AF65-F5344CB8AC3E}">
        <p14:creationId xmlns:p14="http://schemas.microsoft.com/office/powerpoint/2010/main" val="17290976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0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DEABF03-00CD-4B49-8382-EC5AD0929D0B}"/>
              </a:ext>
            </a:extLst>
          </p:cNvPr>
          <p:cNvSpPr/>
          <p:nvPr/>
        </p:nvSpPr>
        <p:spPr>
          <a:xfrm>
            <a:off x="2331098" y="2554891"/>
            <a:ext cx="7955905" cy="1297150"/>
          </a:xfrm>
          <a:prstGeom prst="rect">
            <a:avLst/>
          </a:prstGeom>
          <a:solidFill>
            <a:srgbClr val="DAC2EC"/>
          </a:solidFill>
        </p:spPr>
        <p:txBody>
          <a:bodyPr wrap="square">
            <a:spAutoFit/>
          </a:bodyPr>
          <a:lstStyle/>
          <a:p>
            <a:pPr algn="just" defTabSz="342891">
              <a:lnSpc>
                <a:spcPct val="150000"/>
              </a:lnSpc>
            </a:pPr>
            <a:r>
              <a:rPr lang="en-US" sz="2800" b="1">
                <a:latin typeface="Tahoma" pitchFamily="34" charset="0"/>
                <a:ea typeface="Tahoma" pitchFamily="34" charset="0"/>
                <a:cs typeface="Tahoma" pitchFamily="34" charset="0"/>
              </a:rPr>
              <a:t>Em hãy tạo bài trình chiếu về sở thích của mình và chia sẻ với các bạn.</a:t>
            </a:r>
            <a:endParaRPr lang="vi-VN" sz="2800" b="1">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srcRect/>
          <a:stretch>
            <a:fillRect/>
          </a:stretch>
        </p:blipFill>
        <p:spPr>
          <a:xfrm rot="5400000">
            <a:off x="862563" y="3189172"/>
            <a:ext cx="5291507" cy="396863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492"/>
          <a:stretch/>
        </p:blipFill>
        <p:spPr>
          <a:xfrm>
            <a:off x="1524000" y="0"/>
            <a:ext cx="9144000" cy="6858000"/>
          </a:xfrm>
          <a:prstGeom prst="rect">
            <a:avLst/>
          </a:prstGeom>
        </p:spPr>
      </p:pic>
      <p:sp>
        <p:nvSpPr>
          <p:cNvPr id="6" name="Rectangle 5"/>
          <p:cNvSpPr/>
          <p:nvPr/>
        </p:nvSpPr>
        <p:spPr>
          <a:xfrm>
            <a:off x="4135214" y="53477"/>
            <a:ext cx="4515303" cy="1323425"/>
          </a:xfrm>
          <a:prstGeom prst="rect">
            <a:avLst/>
          </a:prstGeom>
          <a:noFill/>
        </p:spPr>
        <p:txBody>
          <a:bodyPr wrap="square" lIns="91424" tIns="45713" rIns="91424" bIns="4571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en-US" sz="8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Times New Roman" pitchFamily="18" charset="0"/>
                <a:cs typeface="Times New Roman" pitchFamily="18" charset="0"/>
              </a:rPr>
              <a:t>DẶN DÒ</a:t>
            </a:r>
          </a:p>
        </p:txBody>
      </p:sp>
      <p:sp>
        <p:nvSpPr>
          <p:cNvPr id="7" name="Rectangle 5"/>
          <p:cNvSpPr>
            <a:spLocks noChangeArrowheads="1"/>
          </p:cNvSpPr>
          <p:nvPr/>
        </p:nvSpPr>
        <p:spPr bwMode="auto">
          <a:xfrm>
            <a:off x="1640007" y="1343346"/>
            <a:ext cx="8337370" cy="295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3" rIns="91424" bIns="45713">
            <a:spAutoFit/>
          </a:bodyPr>
          <a:lstStyle/>
          <a:p>
            <a:pPr algn="just" fontAlgn="base">
              <a:lnSpc>
                <a:spcPct val="150000"/>
              </a:lnSpc>
              <a:spcBef>
                <a:spcPct val="0"/>
              </a:spcBef>
              <a:spcAft>
                <a:spcPct val="0"/>
              </a:spcAft>
              <a:buFont typeface="Wingdings" pitchFamily="2" charset="2"/>
              <a:buChar char="Ø"/>
            </a:pP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Chuẩn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bị</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các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vật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liệu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dụng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cụ</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để</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tiết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sau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làm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biển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báo</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cấm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ngược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chiều</a:t>
            </a:r>
            <a:r>
              <a:rPr lang="en-US" sz="3200" b="1" dirty="0">
                <a:solidFill>
                  <a:prstClr val="black"/>
                </a:solidFill>
                <a:latin typeface="Times New Roman" pitchFamily="18" charset="0"/>
                <a:cs typeface="Times New Roman" pitchFamily="18" charset="0"/>
              </a:rPr>
              <a:t>.</a:t>
            </a:r>
          </a:p>
          <a:p>
            <a:pPr algn="just" fontAlgn="base">
              <a:lnSpc>
                <a:spcPct val="150000"/>
              </a:lnSpc>
              <a:spcBef>
                <a:spcPct val="0"/>
              </a:spcBef>
              <a:spcAft>
                <a:spcPct val="0"/>
              </a:spcAft>
              <a:buFont typeface="Wingdings" pitchFamily="2" charset="2"/>
              <a:buChar char="Ø"/>
            </a:pPr>
            <a:r>
              <a:rPr lang="en-US" sz="3200" b="1" dirty="0">
                <a:solidFill>
                  <a:prstClr val="black"/>
                </a:solidFill>
                <a:latin typeface="Times New Roman" pitchFamily="18" charset="0"/>
                <a:cs typeface="Times New Roman" pitchFamily="18" charset="0"/>
              </a:rPr>
              <a:t> </a:t>
            </a:r>
            <a:r>
              <a:rPr lang="en-US" sz="3200" b="1" i="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Tiết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sau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học</a:t>
            </a:r>
            <a:r>
              <a:rPr lang="en-US" sz="3200" b="1" dirty="0">
                <a:solidFill>
                  <a:prstClr val="black"/>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9.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biển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báo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giao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thông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tiết</a:t>
            </a:r>
            <a:r>
              <a:rPr lang="en-US" sz="3200" b="1" dirty="0">
                <a:solidFill>
                  <a:prstClr val="black"/>
                </a:solidFill>
                <a:latin typeface="Times New Roman" pitchFamily="18" charset="0"/>
                <a:cs typeface="Times New Roman" pitchFamily="18" charset="0"/>
              </a:rPr>
              <a:t> 2) </a:t>
            </a:r>
          </a:p>
        </p:txBody>
      </p:sp>
      <p:pic>
        <p:nvPicPr>
          <p:cNvPr id="3" name="Picture 2"/>
          <p:cNvPicPr>
            <a:picLocks noChangeAspect="1"/>
          </p:cNvPicPr>
          <p:nvPr/>
        </p:nvPicPr>
        <p:blipFill>
          <a:blip r:embed="rId2"/>
          <a:srcRect/>
          <a:stretch>
            <a:fillRect/>
          </a:stretch>
        </p:blipFill>
        <p:spPr>
          <a:xfrm rot="16037951">
            <a:off x="7499912" y="-164137"/>
            <a:ext cx="4960929" cy="3720697"/>
          </a:xfrm>
          <a:prstGeom prst="rect">
            <a:avLst/>
          </a:prstGeom>
        </p:spPr>
      </p:pic>
    </p:spTree>
    <p:extLst>
      <p:ext uri="{BB962C8B-B14F-4D97-AF65-F5344CB8AC3E}">
        <p14:creationId xmlns:p14="http://schemas.microsoft.com/office/powerpoint/2010/main" val="23775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a:fillRect/>
          </a:stretch>
        </p:blipFill>
        <p:spPr>
          <a:xfrm rot="14231404">
            <a:off x="6808465" y="-891482"/>
            <a:ext cx="7761656" cy="5821242"/>
          </a:xfrm>
          <a:prstGeom prst="rect">
            <a:avLst/>
          </a:prstGeom>
        </p:spPr>
      </p:pic>
      <p:pic>
        <p:nvPicPr>
          <p:cNvPr id="4" name="Picture 3"/>
          <p:cNvPicPr>
            <a:picLocks noChangeAspect="1"/>
          </p:cNvPicPr>
          <p:nvPr/>
        </p:nvPicPr>
        <p:blipFill>
          <a:blip r:embed="rId2"/>
          <a:srcRect/>
          <a:stretch>
            <a:fillRect/>
          </a:stretch>
        </p:blipFill>
        <p:spPr>
          <a:xfrm rot="5400000">
            <a:off x="-661438" y="2227931"/>
            <a:ext cx="5291507" cy="3968631"/>
          </a:xfrm>
          <a:prstGeom prst="rect">
            <a:avLst/>
          </a:prstGeom>
        </p:spPr>
      </p:pic>
      <p:sp>
        <p:nvSpPr>
          <p:cNvPr id="2" name="TextBox 1"/>
          <p:cNvSpPr txBox="1"/>
          <p:nvPr/>
        </p:nvSpPr>
        <p:spPr>
          <a:xfrm>
            <a:off x="1814290" y="1960764"/>
            <a:ext cx="8651727" cy="954107"/>
          </a:xfrm>
          <a:prstGeom prst="rect">
            <a:avLst/>
          </a:prstGeom>
          <a:noFill/>
        </p:spPr>
        <p:txBody>
          <a:bodyPr wrap="none" rtlCol="0">
            <a:spAutoFit/>
          </a:bodyPr>
          <a:lstStyle/>
          <a:p>
            <a:r>
              <a:rPr lang="en-US" sz="2800" b="1">
                <a:solidFill>
                  <a:schemeClr val="bg1"/>
                </a:solidFill>
                <a:effectLst>
                  <a:outerShdw blurRad="38100" dist="38100" dir="2700000" algn="tl">
                    <a:srgbClr val="000000">
                      <a:alpha val="43137"/>
                    </a:srgbClr>
                  </a:outerShdw>
                </a:effectLst>
                <a:latin typeface="Segoe Print" pitchFamily="2" charset="0"/>
              </a:rPr>
              <a:t>Chúc các em học giỏi, chăm ngoan.</a:t>
            </a:r>
          </a:p>
          <a:p>
            <a:r>
              <a:rPr lang="en-US" sz="2800" b="1">
                <a:solidFill>
                  <a:schemeClr val="bg1"/>
                </a:solidFill>
                <a:effectLst>
                  <a:outerShdw blurRad="38100" dist="38100" dir="2700000" algn="tl">
                    <a:srgbClr val="000000">
                      <a:alpha val="43137"/>
                    </a:srgbClr>
                  </a:outerShdw>
                </a:effectLst>
                <a:latin typeface="Segoe Print" pitchFamily="2" charset="0"/>
              </a:rPr>
              <a:t>Chúc các thầy cô giáo mạnh khỏe, thành công!</a:t>
            </a:r>
          </a:p>
        </p:txBody>
      </p:sp>
    </p:spTree>
    <p:extLst>
      <p:ext uri="{BB962C8B-B14F-4D97-AF65-F5344CB8AC3E}">
        <p14:creationId xmlns:p14="http://schemas.microsoft.com/office/powerpoint/2010/main" val="891446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 xmlns:a16="http://schemas.microsoft.com/office/drawing/2014/main" id="{CB4F050C-3D80-5491-A6C4-AE3EE2FD4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1540" y="695325"/>
            <a:ext cx="7677151" cy="5423161"/>
          </a:xfrm>
          <a:prstGeom prst="rect">
            <a:avLst/>
          </a:prstGeom>
        </p:spPr>
      </p:pic>
      <p:pic>
        <p:nvPicPr>
          <p:cNvPr id="46" name="Picture 45">
            <a:extLst>
              <a:ext uri="{FF2B5EF4-FFF2-40B4-BE49-F238E27FC236}">
                <a16:creationId xmlns="" xmlns:a16="http://schemas.microsoft.com/office/drawing/2014/main" id="{9B5F352A-DD08-1164-FFB0-309A21CD6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 y="950"/>
            <a:ext cx="12187269" cy="6858767"/>
          </a:xfrm>
          <a:prstGeom prst="rect">
            <a:avLst/>
          </a:prstGeom>
        </p:spPr>
      </p:pic>
      <p:pic>
        <p:nvPicPr>
          <p:cNvPr id="53" name="Picture 52">
            <a:extLst>
              <a:ext uri="{FF2B5EF4-FFF2-40B4-BE49-F238E27FC236}">
                <a16:creationId xmlns="" xmlns:a16="http://schemas.microsoft.com/office/drawing/2014/main" id="{C68209F8-1F9C-46F5-7F89-CE7072702A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969" y="1101453"/>
            <a:ext cx="1168595" cy="1168595"/>
          </a:xfrm>
          <a:prstGeom prst="rect">
            <a:avLst/>
          </a:prstGeom>
        </p:spPr>
      </p:pic>
      <p:pic>
        <p:nvPicPr>
          <p:cNvPr id="54" name="Picture 53">
            <a:extLst>
              <a:ext uri="{FF2B5EF4-FFF2-40B4-BE49-F238E27FC236}">
                <a16:creationId xmlns="" xmlns:a16="http://schemas.microsoft.com/office/drawing/2014/main" id="{E1024DDF-EB0D-676F-51D9-F4FE1CD3F8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55" name="Picture 54">
            <a:extLst>
              <a:ext uri="{FF2B5EF4-FFF2-40B4-BE49-F238E27FC236}">
                <a16:creationId xmlns="" xmlns:a16="http://schemas.microsoft.com/office/drawing/2014/main" id="{89445371-D582-B33F-DB06-CAB69210CF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8251" y="1738169"/>
            <a:ext cx="1127571" cy="1127571"/>
          </a:xfrm>
          <a:prstGeom prst="rect">
            <a:avLst/>
          </a:prstGeom>
        </p:spPr>
      </p:pic>
      <p:pic>
        <p:nvPicPr>
          <p:cNvPr id="56" name="Picture 55">
            <a:extLst>
              <a:ext uri="{FF2B5EF4-FFF2-40B4-BE49-F238E27FC236}">
                <a16:creationId xmlns="" xmlns:a16="http://schemas.microsoft.com/office/drawing/2014/main" id="{52E5DD76-AC8B-A199-5B95-08655F1CC4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693" y="-974832"/>
            <a:ext cx="1761897" cy="6059949"/>
          </a:xfrm>
          <a:prstGeom prst="rect">
            <a:avLst/>
          </a:prstGeom>
        </p:spPr>
      </p:pic>
      <p:pic>
        <p:nvPicPr>
          <p:cNvPr id="57" name="Picture 56">
            <a:extLst>
              <a:ext uri="{FF2B5EF4-FFF2-40B4-BE49-F238E27FC236}">
                <a16:creationId xmlns="" xmlns:a16="http://schemas.microsoft.com/office/drawing/2014/main" id="{EBB98459-0092-5C22-1F8E-02E860D78F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7939" y="5085117"/>
            <a:ext cx="647700" cy="904875"/>
          </a:xfrm>
          <a:prstGeom prst="rect">
            <a:avLst/>
          </a:prstGeom>
        </p:spPr>
      </p:pic>
      <p:pic>
        <p:nvPicPr>
          <p:cNvPr id="58" name="Picture 57">
            <a:hlinkClick r:id="rId11" action="ppaction://hlinksldjump"/>
            <a:extLst>
              <a:ext uri="{FF2B5EF4-FFF2-40B4-BE49-F238E27FC236}">
                <a16:creationId xmlns="" xmlns:a16="http://schemas.microsoft.com/office/drawing/2014/main" id="{A75CC2FC-E135-452E-26CB-297C9FBDA0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3420" y="5852161"/>
            <a:ext cx="1180821" cy="998220"/>
          </a:xfrm>
          <a:prstGeom prst="rect">
            <a:avLst/>
          </a:prstGeom>
        </p:spPr>
      </p:pic>
      <p:pic>
        <p:nvPicPr>
          <p:cNvPr id="59" name="vuidehoc">
            <a:hlinkClick r:id="" action="ppaction://media"/>
            <a:extLst>
              <a:ext uri="{FF2B5EF4-FFF2-40B4-BE49-F238E27FC236}">
                <a16:creationId xmlns="" xmlns:a16="http://schemas.microsoft.com/office/drawing/2014/main" id="{3969965F-0567-38E0-BD3A-9679585D3EC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03" y="-671549"/>
            <a:ext cx="609600" cy="609600"/>
          </a:xfrm>
          <a:prstGeom prst="rect">
            <a:avLst/>
          </a:prstGeom>
        </p:spPr>
      </p:pic>
      <p:pic>
        <p:nvPicPr>
          <p:cNvPr id="60" name="mau1">
            <a:hlinkClick r:id="rId14" action="ppaction://hlinksldjump"/>
            <a:extLst>
              <a:ext uri="{FF2B5EF4-FFF2-40B4-BE49-F238E27FC236}">
                <a16:creationId xmlns="" xmlns:a16="http://schemas.microsoft.com/office/drawing/2014/main" id="{1792E7FB-2D51-FB05-E79A-39E1E21C468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58199" y="729301"/>
            <a:ext cx="2651991" cy="2651991"/>
          </a:xfrm>
          <a:prstGeom prst="rect">
            <a:avLst/>
          </a:prstGeom>
        </p:spPr>
      </p:pic>
      <p:pic>
        <p:nvPicPr>
          <p:cNvPr id="61" name="mau2">
            <a:hlinkClick r:id="rId16" action="ppaction://hlinksldjump"/>
            <a:extLst>
              <a:ext uri="{FF2B5EF4-FFF2-40B4-BE49-F238E27FC236}">
                <a16:creationId xmlns="" xmlns:a16="http://schemas.microsoft.com/office/drawing/2014/main" id="{28423653-A683-15C2-4CE7-A04C035B750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44802" y="1101453"/>
            <a:ext cx="2633741" cy="2639811"/>
          </a:xfrm>
          <a:prstGeom prst="rect">
            <a:avLst/>
          </a:prstGeom>
        </p:spPr>
      </p:pic>
      <p:pic>
        <p:nvPicPr>
          <p:cNvPr id="62" name="mau3">
            <a:hlinkClick r:id="rId18" action="ppaction://hlinksldjump"/>
            <a:extLst>
              <a:ext uri="{FF2B5EF4-FFF2-40B4-BE49-F238E27FC236}">
                <a16:creationId xmlns="" xmlns:a16="http://schemas.microsoft.com/office/drawing/2014/main" id="{2D86F7AA-97D9-4DD9-E441-71644BDAA99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40803" y="741481"/>
            <a:ext cx="2639811" cy="2639811"/>
          </a:xfrm>
          <a:prstGeom prst="rect">
            <a:avLst/>
          </a:prstGeom>
        </p:spPr>
      </p:pic>
      <p:pic>
        <p:nvPicPr>
          <p:cNvPr id="63" name="mau4">
            <a:hlinkClick r:id="rId20" action="ppaction://hlinksldjump"/>
            <a:extLst>
              <a:ext uri="{FF2B5EF4-FFF2-40B4-BE49-F238E27FC236}">
                <a16:creationId xmlns="" xmlns:a16="http://schemas.microsoft.com/office/drawing/2014/main" id="{21A75F91-DABB-EC84-25CA-E9C48BB512D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92811" y="3009670"/>
            <a:ext cx="2651991" cy="2651991"/>
          </a:xfrm>
          <a:prstGeom prst="rect">
            <a:avLst/>
          </a:prstGeom>
        </p:spPr>
      </p:pic>
      <p:pic>
        <p:nvPicPr>
          <p:cNvPr id="64" name="mau5">
            <a:hlinkClick r:id="rId11" action="ppaction://hlinksldjump"/>
            <a:extLst>
              <a:ext uri="{FF2B5EF4-FFF2-40B4-BE49-F238E27FC236}">
                <a16:creationId xmlns="" xmlns:a16="http://schemas.microsoft.com/office/drawing/2014/main" id="{1464C279-2DFA-9779-1967-25D0EB7F3FA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07062" y="3350181"/>
            <a:ext cx="2633741" cy="2639811"/>
          </a:xfrm>
          <a:prstGeom prst="rect">
            <a:avLst/>
          </a:prstGeom>
        </p:spPr>
      </p:pic>
      <p:pic>
        <p:nvPicPr>
          <p:cNvPr id="65" name="mau6">
            <a:hlinkClick r:id="rId23" action="ppaction://hlinksldjump"/>
            <a:extLst>
              <a:ext uri="{FF2B5EF4-FFF2-40B4-BE49-F238E27FC236}">
                <a16:creationId xmlns="" xmlns:a16="http://schemas.microsoft.com/office/drawing/2014/main" id="{DD96C2A8-55AE-2648-A925-AA807AF1643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56114" y="3009670"/>
            <a:ext cx="2651991" cy="2651991"/>
          </a:xfrm>
          <a:prstGeom prst="rect">
            <a:avLst/>
          </a:prstGeom>
        </p:spPr>
      </p:pic>
      <p:sp>
        <p:nvSpPr>
          <p:cNvPr id="3" name="Cloud Callout 2"/>
          <p:cNvSpPr/>
          <p:nvPr/>
        </p:nvSpPr>
        <p:spPr>
          <a:xfrm>
            <a:off x="167961" y="5852161"/>
            <a:ext cx="1393828" cy="45682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p:cNvSpPr/>
          <p:nvPr/>
        </p:nvSpPr>
        <p:spPr>
          <a:xfrm>
            <a:off x="3333750" y="6351271"/>
            <a:ext cx="2162175" cy="24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9682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56"/>
                                        </p:tgtEl>
                                        <p:attrNameLst>
                                          <p:attrName>r</p:attrName>
                                        </p:attrNameLst>
                                      </p:cBhvr>
                                    </p:animRot>
                                    <p:animRot by="-240000">
                                      <p:cBhvr>
                                        <p:cTn id="7" dur="550" fill="hold">
                                          <p:stCondLst>
                                            <p:cond delay="550"/>
                                          </p:stCondLst>
                                        </p:cTn>
                                        <p:tgtEl>
                                          <p:spTgt spid="56"/>
                                        </p:tgtEl>
                                        <p:attrNameLst>
                                          <p:attrName>r</p:attrName>
                                        </p:attrNameLst>
                                      </p:cBhvr>
                                    </p:animRot>
                                    <p:animRot by="240000">
                                      <p:cBhvr>
                                        <p:cTn id="8" dur="550" fill="hold">
                                          <p:stCondLst>
                                            <p:cond delay="1100"/>
                                          </p:stCondLst>
                                        </p:cTn>
                                        <p:tgtEl>
                                          <p:spTgt spid="56"/>
                                        </p:tgtEl>
                                        <p:attrNameLst>
                                          <p:attrName>r</p:attrName>
                                        </p:attrNameLst>
                                      </p:cBhvr>
                                    </p:animRot>
                                    <p:animRot by="-240000">
                                      <p:cBhvr>
                                        <p:cTn id="9" dur="550" fill="hold">
                                          <p:stCondLst>
                                            <p:cond delay="1650"/>
                                          </p:stCondLst>
                                        </p:cTn>
                                        <p:tgtEl>
                                          <p:spTgt spid="56"/>
                                        </p:tgtEl>
                                        <p:attrNameLst>
                                          <p:attrName>r</p:attrName>
                                        </p:attrNameLst>
                                      </p:cBhvr>
                                    </p:animRot>
                                    <p:animRot by="120000">
                                      <p:cBhvr>
                                        <p:cTn id="10" dur="550" fill="hold">
                                          <p:stCondLst>
                                            <p:cond delay="2200"/>
                                          </p:stCondLst>
                                        </p:cTn>
                                        <p:tgtEl>
                                          <p:spTgt spid="56"/>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0"/>
                                        </p:tgtEl>
                                      </p:cBhvr>
                                    </p:animEffect>
                                    <p:set>
                                      <p:cBhvr>
                                        <p:cTn id="18"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9" restart="whenNotActive" fill="hold" evtFilter="cancelBubble" nodeType="interactiveSeq">
                <p:stCondLst>
                  <p:cond evt="onClick" delay="0">
                    <p:tgtEl>
                      <p:spTgt spid="6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1"/>
                                        </p:tgtEl>
                                      </p:cBhvr>
                                    </p:animEffect>
                                    <p:set>
                                      <p:cBhvr>
                                        <p:cTn id="24"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5" restart="whenNotActive" fill="hold" evtFilter="cancelBubble" nodeType="interactiveSeq">
                <p:stCondLst>
                  <p:cond evt="onClick" delay="0">
                    <p:tgtEl>
                      <p:spTgt spid="6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2"/>
                                        </p:tgtEl>
                                      </p:cBhvr>
                                    </p:animEffect>
                                    <p:set>
                                      <p:cBhvr>
                                        <p:cTn id="30"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1" restart="whenNotActive" fill="hold" evtFilter="cancelBubble" nodeType="interactiveSeq">
                <p:stCondLst>
                  <p:cond evt="onClick" delay="0">
                    <p:tgtEl>
                      <p:spTgt spid="63"/>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3"/>
                                        </p:tgtEl>
                                      </p:cBhvr>
                                    </p:animEffect>
                                    <p:set>
                                      <p:cBhvr>
                                        <p:cTn id="36"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7" restart="whenNotActive" fill="hold" evtFilter="cancelBubble" nodeType="interactiveSeq">
                <p:stCondLst>
                  <p:cond evt="onClick" delay="0">
                    <p:tgtEl>
                      <p:spTgt spid="64"/>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64"/>
                                        </p:tgtEl>
                                      </p:cBhvr>
                                    </p:animEffect>
                                    <p:set>
                                      <p:cBhvr>
                                        <p:cTn id="42"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43" restart="whenNotActive" fill="hold" evtFilter="cancelBubble" nodeType="interactiveSeq">
                <p:stCondLst>
                  <p:cond evt="onClick" delay="0">
                    <p:tgtEl>
                      <p:spTgt spid="6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65"/>
                                        </p:tgtEl>
                                      </p:cBhvr>
                                    </p:animEffect>
                                    <p:set>
                                      <p:cBhvr>
                                        <p:cTn id="48"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audio>
              <p:cMediaNode vol="80000">
                <p:cTn id="49" fill="hold" display="0">
                  <p:stCondLst>
                    <p:cond delay="indefinite"/>
                  </p:stCondLst>
                  <p:endCondLst>
                    <p:cond evt="onStopAudio" delay="0">
                      <p:tgtEl>
                        <p:sldTgt/>
                      </p:tgtEl>
                    </p:cond>
                  </p:endCondLst>
                </p:cTn>
                <p:tgtEl>
                  <p:spTgt spid="5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a:hlinkClick r:id="rId7" action="ppaction://hlinksldjump"/>
            <a:extLst>
              <a:ext uri="{FF2B5EF4-FFF2-40B4-BE49-F238E27FC236}">
                <a16:creationId xmlns="" xmlns:a16="http://schemas.microsoft.com/office/drawing/2014/main" id="{22D1D04B-5091-762B-78FF-DA1A0BA21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3601" y="5388205"/>
            <a:ext cx="2400300" cy="1468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 xmlns:a16="http://schemas.microsoft.com/office/drawing/2014/main" id="{A26840F1-B868-0E4C-D347-A302E6E82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00" y="5660491"/>
            <a:ext cx="1140116" cy="1121831"/>
          </a:xfrm>
          <a:prstGeom prst="rect">
            <a:avLst/>
          </a:prstGeom>
        </p:spPr>
      </p:pic>
      <p:pic>
        <p:nvPicPr>
          <p:cNvPr id="8" name="Picture 7">
            <a:extLst>
              <a:ext uri="{FF2B5EF4-FFF2-40B4-BE49-F238E27FC236}">
                <a16:creationId xmlns="" xmlns:a16="http://schemas.microsoft.com/office/drawing/2014/main" id="{55FD0A89-705F-7E4F-4F44-F5769D3730B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9054" y="3482991"/>
            <a:ext cx="4422155" cy="3481615"/>
          </a:xfrm>
          <a:prstGeom prst="rect">
            <a:avLst/>
          </a:prstGeom>
        </p:spPr>
      </p:pic>
      <p:sp>
        <p:nvSpPr>
          <p:cNvPr id="10" name="Rectangle 9">
            <a:extLst>
              <a:ext uri="{FF2B5EF4-FFF2-40B4-BE49-F238E27FC236}">
                <a16:creationId xmlns="" xmlns:a16="http://schemas.microsoft.com/office/drawing/2014/main" id="{1EE69C9C-1EB3-A87F-5EA5-C568CD695D52}"/>
              </a:ext>
            </a:extLst>
          </p:cNvPr>
          <p:cNvSpPr/>
          <p:nvPr/>
        </p:nvSpPr>
        <p:spPr>
          <a:xfrm>
            <a:off x="3101897" y="6027007"/>
            <a:ext cx="6418680" cy="830997"/>
          </a:xfrm>
          <a:prstGeom prst="rect">
            <a:avLst/>
          </a:prstGeom>
          <a:noFill/>
        </p:spPr>
        <p:txBody>
          <a:bodyPr wrap="none" lIns="91440" tIns="45720" rIns="91440" bIns="45720">
            <a:spAutoFit/>
          </a:bodyPr>
          <a:lstStyle/>
          <a:p>
            <a:pPr algn="ctr"/>
            <a:r>
              <a:rPr lang="en-US" sz="4800" b="1">
                <a:solidFill>
                  <a:srgbClr val="FF0000"/>
                </a:solidFill>
              </a:rPr>
              <a:t>You are given 01 candies</a:t>
            </a:r>
          </a:p>
        </p:txBody>
      </p:sp>
      <p:sp>
        <p:nvSpPr>
          <p:cNvPr id="11" name="Rectangle 10">
            <a:extLst>
              <a:ext uri="{FF2B5EF4-FFF2-40B4-BE49-F238E27FC236}">
                <a16:creationId xmlns="" xmlns:a16="http://schemas.microsoft.com/office/drawing/2014/main" id="{63970F54-F70A-2F63-9BBB-8D96694D3C5C}"/>
              </a:ext>
            </a:extLst>
          </p:cNvPr>
          <p:cNvSpPr/>
          <p:nvPr/>
        </p:nvSpPr>
        <p:spPr>
          <a:xfrm>
            <a:off x="860920" y="3206936"/>
            <a:ext cx="3800446" cy="10912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prstClr val="black"/>
                </a:solidFill>
                <a:latin typeface="Arial" panose="020B0604020202020204" pitchFamily="34" charset="0"/>
              </a:rPr>
              <a:t>C</a:t>
            </a:r>
            <a:r>
              <a:rPr lang="vi-VN" sz="3200" dirty="0">
                <a:solidFill>
                  <a:prstClr val="black"/>
                </a:solidFill>
                <a:latin typeface="Arial" panose="020B0604020202020204" pitchFamily="34" charset="0"/>
              </a:rPr>
              <a:t>.</a:t>
            </a:r>
            <a:r>
              <a:rPr lang="en-US" sz="3200" dirty="0">
                <a:solidFill>
                  <a:prstClr val="black"/>
                </a:solidFill>
                <a:latin typeface="Arial" panose="020B0604020202020204" pitchFamily="34" charset="0"/>
              </a:rPr>
              <a:t> </a:t>
            </a:r>
            <a:r>
              <a:rPr lang="vi-VN" sz="3200" dirty="0">
                <a:solidFill>
                  <a:prstClr val="black"/>
                </a:solidFill>
              </a:rPr>
              <a:t>Giấy bìa.</a:t>
            </a:r>
            <a:endParaRPr lang="vi-VN" sz="3200" dirty="0">
              <a:solidFill>
                <a:prstClr val="black"/>
              </a:solidFill>
              <a:latin typeface="Arial" panose="020B0604020202020204" pitchFamily="34" charset="0"/>
            </a:endParaRPr>
          </a:p>
        </p:txBody>
      </p:sp>
      <p:sp>
        <p:nvSpPr>
          <p:cNvPr id="12" name="Rectangle 11">
            <a:extLst>
              <a:ext uri="{FF2B5EF4-FFF2-40B4-BE49-F238E27FC236}">
                <a16:creationId xmlns="" xmlns:a16="http://schemas.microsoft.com/office/drawing/2014/main" id="{3F70BB77-30C9-ECB0-A1B8-AD3739736360}"/>
              </a:ext>
            </a:extLst>
          </p:cNvPr>
          <p:cNvSpPr/>
          <p:nvPr/>
        </p:nvSpPr>
        <p:spPr>
          <a:xfrm>
            <a:off x="6588935" y="1776119"/>
            <a:ext cx="3832074" cy="11019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Arial" panose="020B0604020202020204" pitchFamily="34" charset="0"/>
              </a:rPr>
              <a:t>B.</a:t>
            </a:r>
            <a:r>
              <a:rPr lang="en-US" sz="3200" dirty="0">
                <a:solidFill>
                  <a:prstClr val="black"/>
                </a:solidFill>
                <a:latin typeface="Arial" panose="020B0604020202020204" pitchFamily="34" charset="0"/>
              </a:rPr>
              <a:t> </a:t>
            </a:r>
            <a:r>
              <a:rPr lang="vi-VN" sz="3200" dirty="0">
                <a:solidFill>
                  <a:prstClr val="black"/>
                </a:solidFill>
              </a:rPr>
              <a:t>Thước kẻ.</a:t>
            </a:r>
            <a:endParaRPr lang="vi-VN" sz="3200" dirty="0">
              <a:solidFill>
                <a:prstClr val="black"/>
              </a:solidFill>
              <a:latin typeface="Arial" panose="020B0604020202020204" pitchFamily="34" charset="0"/>
            </a:endParaRPr>
          </a:p>
        </p:txBody>
      </p:sp>
      <p:sp>
        <p:nvSpPr>
          <p:cNvPr id="13" name="Rectangle 12">
            <a:extLst>
              <a:ext uri="{FF2B5EF4-FFF2-40B4-BE49-F238E27FC236}">
                <a16:creationId xmlns="" xmlns:a16="http://schemas.microsoft.com/office/drawing/2014/main" id="{485D50B8-C8BF-0893-69DE-700F72DFAFA6}"/>
              </a:ext>
            </a:extLst>
          </p:cNvPr>
          <p:cNvSpPr/>
          <p:nvPr/>
        </p:nvSpPr>
        <p:spPr>
          <a:xfrm>
            <a:off x="825854" y="1760218"/>
            <a:ext cx="3832074" cy="11218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prstClr val="black"/>
                </a:solidFill>
                <a:latin typeface="Arial" panose="020B0604020202020204" pitchFamily="34" charset="0"/>
              </a:rPr>
              <a:t>A</a:t>
            </a:r>
            <a:r>
              <a:rPr lang="vi-VN" sz="3200" dirty="0">
                <a:solidFill>
                  <a:prstClr val="black"/>
                </a:solidFill>
                <a:latin typeface="Arial" panose="020B0604020202020204" pitchFamily="34" charset="0"/>
              </a:rPr>
              <a:t>. </a:t>
            </a:r>
            <a:r>
              <a:rPr lang="vi-VN" sz="3200" dirty="0">
                <a:solidFill>
                  <a:prstClr val="black"/>
                </a:solidFill>
              </a:rPr>
              <a:t>Bút màu.</a:t>
            </a:r>
            <a:endParaRPr lang="vi-VN" sz="3200" dirty="0">
              <a:solidFill>
                <a:prstClr val="black"/>
              </a:solidFill>
              <a:latin typeface="Arial" panose="020B0604020202020204" pitchFamily="34" charset="0"/>
            </a:endParaRPr>
          </a:p>
        </p:txBody>
      </p:sp>
      <p:sp>
        <p:nvSpPr>
          <p:cNvPr id="14" name="Rectangle 13">
            <a:extLst>
              <a:ext uri="{FF2B5EF4-FFF2-40B4-BE49-F238E27FC236}">
                <a16:creationId xmlns="" xmlns:a16="http://schemas.microsoft.com/office/drawing/2014/main" id="{9F1CB1DA-51AE-AABC-1AAA-48074AF21446}"/>
              </a:ext>
            </a:extLst>
          </p:cNvPr>
          <p:cNvSpPr/>
          <p:nvPr/>
        </p:nvSpPr>
        <p:spPr>
          <a:xfrm>
            <a:off x="6588935" y="3225285"/>
            <a:ext cx="3832074" cy="1072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Arial" panose="020B0604020202020204" pitchFamily="34" charset="0"/>
              </a:rPr>
              <a:t>D</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Kéo</a:t>
            </a:r>
            <a:r>
              <a:rPr lang="vi-VN" sz="3200" dirty="0">
                <a:solidFill>
                  <a:prstClr val="black"/>
                </a:solidFill>
                <a:latin typeface="Arial" panose="020B0604020202020204" pitchFamily="34" charset="0"/>
              </a:rPr>
              <a:t>.</a:t>
            </a:r>
          </a:p>
        </p:txBody>
      </p:sp>
      <p:pic>
        <p:nvPicPr>
          <p:cNvPr id="15" name="Picture 14">
            <a:extLst>
              <a:ext uri="{FF2B5EF4-FFF2-40B4-BE49-F238E27FC236}">
                <a16:creationId xmlns="" xmlns:a16="http://schemas.microsoft.com/office/drawing/2014/main" id="{3AF41A13-3C91-0C3F-F64A-ABE7BAA8016D}"/>
              </a:ext>
            </a:extLst>
          </p:cNvPr>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215359" y="3424481"/>
            <a:ext cx="885137" cy="708059"/>
          </a:xfrm>
          <a:prstGeom prst="rect">
            <a:avLst/>
          </a:prstGeom>
        </p:spPr>
      </p:pic>
      <p:pic>
        <p:nvPicPr>
          <p:cNvPr id="16" name="Picture 15">
            <a:extLst>
              <a:ext uri="{FF2B5EF4-FFF2-40B4-BE49-F238E27FC236}">
                <a16:creationId xmlns="" xmlns:a16="http://schemas.microsoft.com/office/drawing/2014/main" id="{3CC06E7D-DB05-F22A-8CDB-9E2E3195B349}"/>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68163" y="2012227"/>
            <a:ext cx="804536" cy="704088"/>
          </a:xfrm>
          <a:prstGeom prst="rect">
            <a:avLst/>
          </a:prstGeom>
        </p:spPr>
      </p:pic>
      <p:pic>
        <p:nvPicPr>
          <p:cNvPr id="17" name="Picture 16">
            <a:extLst>
              <a:ext uri="{FF2B5EF4-FFF2-40B4-BE49-F238E27FC236}">
                <a16:creationId xmlns="" xmlns:a16="http://schemas.microsoft.com/office/drawing/2014/main" id="{BF19C48B-D8B5-B9C0-D01F-CDA113B1EE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79615" y="3388854"/>
            <a:ext cx="804743" cy="707197"/>
          </a:xfrm>
          <a:prstGeom prst="rect">
            <a:avLst/>
          </a:prstGeom>
        </p:spPr>
      </p:pic>
      <p:pic>
        <p:nvPicPr>
          <p:cNvPr id="18" name="Picture 17">
            <a:extLst>
              <a:ext uri="{FF2B5EF4-FFF2-40B4-BE49-F238E27FC236}">
                <a16:creationId xmlns="" xmlns:a16="http://schemas.microsoft.com/office/drawing/2014/main" id="{C89F92E3-4B30-C05E-0AE2-FDD6F35072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637" y="2000722"/>
            <a:ext cx="804743" cy="707197"/>
          </a:xfrm>
          <a:prstGeom prst="rect">
            <a:avLst/>
          </a:prstGeom>
        </p:spPr>
      </p:pic>
      <p:sp>
        <p:nvSpPr>
          <p:cNvPr id="23" name="Snip Diagonal Corner Rectangle 39">
            <a:extLst>
              <a:ext uri="{FF2B5EF4-FFF2-40B4-BE49-F238E27FC236}">
                <a16:creationId xmlns="" xmlns:a16="http://schemas.microsoft.com/office/drawing/2014/main" id="{1CC63F7E-733F-D9EA-53C8-90883A3DA0F7}"/>
              </a:ext>
            </a:extLst>
          </p:cNvPr>
          <p:cNvSpPr/>
          <p:nvPr/>
        </p:nvSpPr>
        <p:spPr>
          <a:xfrm>
            <a:off x="0" y="-14336"/>
            <a:ext cx="12153901" cy="16688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Câu</a:t>
            </a:r>
            <a:r>
              <a:rPr lang="en-US" sz="3200" b="1" dirty="0">
                <a:solidFill>
                  <a:schemeClr val="bg1"/>
                </a:solidFill>
              </a:rPr>
              <a:t> 1: </a:t>
            </a:r>
            <a:r>
              <a:rPr lang="vi-VN" sz="3200" b="1" dirty="0">
                <a:solidFill>
                  <a:schemeClr val="bg1"/>
                </a:solidFill>
              </a:rPr>
              <a:t>V</a:t>
            </a:r>
            <a:r>
              <a:rPr lang="en-US" sz="3200" b="1" dirty="0">
                <a:solidFill>
                  <a:schemeClr val="bg1"/>
                </a:solidFill>
              </a:rPr>
              <a:t>ậ</a:t>
            </a:r>
            <a:r>
              <a:rPr lang="vi-VN" sz="3200" b="1" dirty="0">
                <a:solidFill>
                  <a:schemeClr val="bg1"/>
                </a:solidFill>
              </a:rPr>
              <a:t>t liệu nào được dùng để làm đồ dùng học tập?</a:t>
            </a:r>
            <a:endParaRPr lang="en-US" sz="3200" b="1" dirty="0">
              <a:solidFill>
                <a:schemeClr val="bg1"/>
              </a:solidFill>
            </a:endParaRPr>
          </a:p>
        </p:txBody>
      </p:sp>
    </p:spTree>
    <p:extLst>
      <p:ext uri="{BB962C8B-B14F-4D97-AF65-F5344CB8AC3E}">
        <p14:creationId xmlns:p14="http://schemas.microsoft.com/office/powerpoint/2010/main" val="162680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1000"/>
                            </p:stCondLst>
                            <p:childTnLst>
                              <p:par>
                                <p:cTn id="42" presetID="23" presetClass="entr" presetSubtype="32"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strVal val="4*#ppt_w"/>
                                          </p:val>
                                        </p:tav>
                                        <p:tav tm="100000">
                                          <p:val>
                                            <p:strVal val="#ppt_w"/>
                                          </p:val>
                                        </p:tav>
                                      </p:tavLst>
                                    </p:anim>
                                    <p:anim calcmode="lin" valueType="num">
                                      <p:cBhvr>
                                        <p:cTn id="45" dur="500" fill="hold"/>
                                        <p:tgtEl>
                                          <p:spTgt spid="10"/>
                                        </p:tgtEl>
                                        <p:attrNameLst>
                                          <p:attrName>ppt_h</p:attrName>
                                        </p:attrNameLst>
                                      </p:cBhvr>
                                      <p:tavLst>
                                        <p:tav tm="0">
                                          <p:val>
                                            <p:strVal val="4*#ppt_h"/>
                                          </p:val>
                                        </p:tav>
                                        <p:tav tm="100000">
                                          <p:val>
                                            <p:strVal val="#ppt_h"/>
                                          </p:val>
                                        </p:tav>
                                      </p:tavLst>
                                    </p:anim>
                                  </p:childTnLst>
                                </p:cTn>
                              </p:par>
                              <p:par>
                                <p:cTn id="46" presetID="21" presetClass="emph" presetSubtype="0" repeatCount="indefinite" fill="hold" grpId="1" nodeType="withEffect">
                                  <p:stCondLst>
                                    <p:cond delay="0"/>
                                  </p:stCondLst>
                                  <p:childTnLst>
                                    <p:animClr clrSpc="hsl" dir="cw">
                                      <p:cBhvr override="childStyle">
                                        <p:cTn id="47" dur="500" fill="hold"/>
                                        <p:tgtEl>
                                          <p:spTgt spid="10"/>
                                        </p:tgtEl>
                                        <p:attrNameLst>
                                          <p:attrName>style.color</p:attrName>
                                        </p:attrNameLst>
                                      </p:cBhvr>
                                      <p:by>
                                        <p:hsl h="7200000" s="0" l="0"/>
                                      </p:by>
                                    </p:animClr>
                                    <p:animClr clrSpc="hsl" dir="cw">
                                      <p:cBhvr>
                                        <p:cTn id="48" dur="500" fill="hold"/>
                                        <p:tgtEl>
                                          <p:spTgt spid="10"/>
                                        </p:tgtEl>
                                        <p:attrNameLst>
                                          <p:attrName>fillcolor</p:attrName>
                                        </p:attrNameLst>
                                      </p:cBhvr>
                                      <p:by>
                                        <p:hsl h="7200000" s="0" l="0"/>
                                      </p:by>
                                    </p:animClr>
                                    <p:animClr clrSpc="hsl" dir="cw">
                                      <p:cBhvr>
                                        <p:cTn id="49" dur="500" fill="hold"/>
                                        <p:tgtEl>
                                          <p:spTgt spid="10"/>
                                        </p:tgtEl>
                                        <p:attrNameLst>
                                          <p:attrName>stroke.color</p:attrName>
                                        </p:attrNameLst>
                                      </p:cBhvr>
                                      <p:by>
                                        <p:hsl h="7200000" s="0" l="0"/>
                                      </p:by>
                                    </p:animClr>
                                    <p:set>
                                      <p:cBhvr>
                                        <p:cTn id="50" dur="500" fill="hold"/>
                                        <p:tgtEl>
                                          <p:spTgt spid="10"/>
                                        </p:tgtEl>
                                        <p:attrNameLst>
                                          <p:attrName>fill.type</p:attrName>
                                        </p:attrNameLst>
                                      </p:cBhvr>
                                      <p:to>
                                        <p:strVal val="solid"/>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11"/>
                                        </p:tgtEl>
                                        <p:attrNameLst>
                                          <p:attrName>fillcolor</p:attrName>
                                        </p:attrNameLst>
                                      </p:cBhvr>
                                      <p:to>
                                        <a:srgbClr val="FFF2CC"/>
                                      </p:to>
                                    </p:animClr>
                                    <p:set>
                                      <p:cBhvr>
                                        <p:cTn id="56" dur="250" fill="hold"/>
                                        <p:tgtEl>
                                          <p:spTgt spid="11"/>
                                        </p:tgtEl>
                                        <p:attrNameLst>
                                          <p:attrName>fill.type</p:attrName>
                                        </p:attrNameLst>
                                      </p:cBhvr>
                                      <p:to>
                                        <p:strVal val="solid"/>
                                      </p:to>
                                    </p:set>
                                    <p:set>
                                      <p:cBhvr>
                                        <p:cTn id="57" dur="250" fill="hold"/>
                                        <p:tgtEl>
                                          <p:spTgt spid="11"/>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5"/>
                                        </p:tgtEl>
                                        <p:attrNameLst>
                                          <p:attrName>style.visibility</p:attrName>
                                        </p:attrNameLst>
                                      </p:cBhvr>
                                      <p:to>
                                        <p:strVal val="visible"/>
                                      </p:to>
                                    </p:set>
                                    <p:anim calcmode="lin" valueType="num">
                                      <p:cBhvr>
                                        <p:cTn id="60" dur="250" fill="hold"/>
                                        <p:tgtEl>
                                          <p:spTgt spid="15"/>
                                        </p:tgtEl>
                                        <p:attrNameLst>
                                          <p:attrName>ppt_w</p:attrName>
                                        </p:attrNameLst>
                                      </p:cBhvr>
                                      <p:tavLst>
                                        <p:tav tm="0">
                                          <p:val>
                                            <p:strVal val="4*#ppt_w"/>
                                          </p:val>
                                        </p:tav>
                                        <p:tav tm="100000">
                                          <p:val>
                                            <p:strVal val="#ppt_w"/>
                                          </p:val>
                                        </p:tav>
                                      </p:tavLst>
                                    </p:anim>
                                    <p:anim calcmode="lin" valueType="num">
                                      <p:cBhvr>
                                        <p:cTn id="6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11"/>
                                        </p:tgtEl>
                                        <p:attrNameLst>
                                          <p:attrName>fillcolor</p:attrName>
                                        </p:attrNameLst>
                                      </p:cBhvr>
                                      <p:to>
                                        <a:srgbClr val="00B050"/>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12"/>
                                        </p:tgtEl>
                                        <p:attrNameLst>
                                          <p:attrName>fillcolor</p:attrName>
                                        </p:attrNameLst>
                                      </p:cBhvr>
                                      <p:to>
                                        <a:srgbClr val="FFF2CC"/>
                                      </p:to>
                                    </p:animClr>
                                    <p:set>
                                      <p:cBhvr>
                                        <p:cTn id="71" dur="250" fill="hold"/>
                                        <p:tgtEl>
                                          <p:spTgt spid="12"/>
                                        </p:tgtEl>
                                        <p:attrNameLst>
                                          <p:attrName>fill.type</p:attrName>
                                        </p:attrNameLst>
                                      </p:cBhvr>
                                      <p:to>
                                        <p:strVal val="solid"/>
                                      </p:to>
                                    </p:set>
                                    <p:set>
                                      <p:cBhvr>
                                        <p:cTn id="72" dur="250" fill="hold"/>
                                        <p:tgtEl>
                                          <p:spTgt spid="1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250" fill="hold"/>
                                        <p:tgtEl>
                                          <p:spTgt spid="18"/>
                                        </p:tgtEl>
                                        <p:attrNameLst>
                                          <p:attrName>ppt_w</p:attrName>
                                        </p:attrNameLst>
                                      </p:cBhvr>
                                      <p:tavLst>
                                        <p:tav tm="0">
                                          <p:val>
                                            <p:strVal val="4*#ppt_w"/>
                                          </p:val>
                                        </p:tav>
                                        <p:tav tm="100000">
                                          <p:val>
                                            <p:strVal val="#ppt_w"/>
                                          </p:val>
                                        </p:tav>
                                      </p:tavLst>
                                    </p:anim>
                                    <p:anim calcmode="lin" valueType="num">
                                      <p:cBhvr>
                                        <p:cTn id="7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1" presetClass="emph" presetSubtype="2" fill="hold" nodeType="withEffect">
                                  <p:stCondLst>
                                    <p:cond delay="1000"/>
                                  </p:stCondLst>
                                  <p:childTnLst>
                                    <p:animClr clrSpc="rgb" dir="cw">
                                      <p:cBhvr>
                                        <p:cTn id="78" dur="250" fill="hold"/>
                                        <p:tgtEl>
                                          <p:spTgt spid="12"/>
                                        </p:tgtEl>
                                        <p:attrNameLst>
                                          <p:attrName>fillcolor</p:attrName>
                                        </p:attrNameLst>
                                      </p:cBhvr>
                                      <p:to>
                                        <a:srgbClr val="FFFF00"/>
                                      </p:to>
                                    </p:animClr>
                                    <p:set>
                                      <p:cBhvr>
                                        <p:cTn id="79" dur="250" fill="hold"/>
                                        <p:tgtEl>
                                          <p:spTgt spid="12"/>
                                        </p:tgtEl>
                                        <p:attrNameLst>
                                          <p:attrName>fill.type</p:attrName>
                                        </p:attrNameLst>
                                      </p:cBhvr>
                                      <p:to>
                                        <p:strVal val="solid"/>
                                      </p:to>
                                    </p:set>
                                    <p:set>
                                      <p:cBhvr>
                                        <p:cTn id="8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1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13"/>
                                        </p:tgtEl>
                                        <p:attrNameLst>
                                          <p:attrName>fillcolor</p:attrName>
                                        </p:attrNameLst>
                                      </p:cBhvr>
                                      <p:to>
                                        <a:srgbClr val="FFF2CC"/>
                                      </p:to>
                                    </p:animClr>
                                    <p:set>
                                      <p:cBhvr>
                                        <p:cTn id="86" dur="250" fill="hold"/>
                                        <p:tgtEl>
                                          <p:spTgt spid="13"/>
                                        </p:tgtEl>
                                        <p:attrNameLst>
                                          <p:attrName>fill.type</p:attrName>
                                        </p:attrNameLst>
                                      </p:cBhvr>
                                      <p:to>
                                        <p:strVal val="solid"/>
                                      </p:to>
                                    </p:set>
                                    <p:set>
                                      <p:cBhvr>
                                        <p:cTn id="87" dur="250" fill="hold"/>
                                        <p:tgtEl>
                                          <p:spTgt spid="1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6"/>
                                        </p:tgtEl>
                                        <p:attrNameLst>
                                          <p:attrName>style.visibility</p:attrName>
                                        </p:attrNameLst>
                                      </p:cBhvr>
                                      <p:to>
                                        <p:strVal val="visible"/>
                                      </p:to>
                                    </p:set>
                                    <p:anim calcmode="lin" valueType="num">
                                      <p:cBhvr>
                                        <p:cTn id="90" dur="250" fill="hold"/>
                                        <p:tgtEl>
                                          <p:spTgt spid="16"/>
                                        </p:tgtEl>
                                        <p:attrNameLst>
                                          <p:attrName>ppt_w</p:attrName>
                                        </p:attrNameLst>
                                      </p:cBhvr>
                                      <p:tavLst>
                                        <p:tav tm="0">
                                          <p:val>
                                            <p:strVal val="4*#ppt_w"/>
                                          </p:val>
                                        </p:tav>
                                        <p:tav tm="100000">
                                          <p:val>
                                            <p:strVal val="#ppt_w"/>
                                          </p:val>
                                        </p:tav>
                                      </p:tavLst>
                                    </p:anim>
                                    <p:anim calcmode="lin" valueType="num">
                                      <p:cBhvr>
                                        <p:cTn id="9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Wrong Buzzer.wav"/>
                                        </p:tgtEl>
                                      </p:cMediaNode>
                                    </p:audio>
                                  </p:subTnLst>
                                </p:cTn>
                              </p:par>
                              <p:par>
                                <p:cTn id="92" presetID="1" presetClass="emph" presetSubtype="2" fill="hold" nodeType="withEffect">
                                  <p:stCondLst>
                                    <p:cond delay="1000"/>
                                  </p:stCondLst>
                                  <p:childTnLst>
                                    <p:animClr clrSpc="rgb" dir="cw">
                                      <p:cBhvr>
                                        <p:cTn id="93" dur="250" fill="hold"/>
                                        <p:tgtEl>
                                          <p:spTgt spid="13"/>
                                        </p:tgtEl>
                                        <p:attrNameLst>
                                          <p:attrName>fillcolor</p:attrName>
                                        </p:attrNameLst>
                                      </p:cBhvr>
                                      <p:to>
                                        <a:srgbClr val="FFFF00"/>
                                      </p:to>
                                    </p:animClr>
                                    <p:set>
                                      <p:cBhvr>
                                        <p:cTn id="94" dur="250" fill="hold"/>
                                        <p:tgtEl>
                                          <p:spTgt spid="13"/>
                                        </p:tgtEl>
                                        <p:attrNameLst>
                                          <p:attrName>fill.type</p:attrName>
                                        </p:attrNameLst>
                                      </p:cBhvr>
                                      <p:to>
                                        <p:strVal val="solid"/>
                                      </p:to>
                                    </p:set>
                                    <p:set>
                                      <p:cBhvr>
                                        <p:cTn id="9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96" restart="whenNotActive" fill="hold" evtFilter="cancelBubble" nodeType="interactiveSeq">
                <p:stCondLst>
                  <p:cond evt="onClick" delay="0">
                    <p:tgtEl>
                      <p:spTgt spid="14"/>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250" fill="hold"/>
                                        <p:tgtEl>
                                          <p:spTgt spid="14"/>
                                        </p:tgtEl>
                                        <p:attrNameLst>
                                          <p:attrName>fillcolor</p:attrName>
                                        </p:attrNameLst>
                                      </p:cBhvr>
                                      <p:to>
                                        <a:srgbClr val="FFF2CC"/>
                                      </p:to>
                                    </p:animClr>
                                    <p:set>
                                      <p:cBhvr>
                                        <p:cTn id="101" dur="250" fill="hold"/>
                                        <p:tgtEl>
                                          <p:spTgt spid="14"/>
                                        </p:tgtEl>
                                        <p:attrNameLst>
                                          <p:attrName>fill.type</p:attrName>
                                        </p:attrNameLst>
                                      </p:cBhvr>
                                      <p:to>
                                        <p:strVal val="solid"/>
                                      </p:to>
                                    </p:set>
                                    <p:set>
                                      <p:cBhvr>
                                        <p:cTn id="102" dur="250" fill="hold"/>
                                        <p:tgtEl>
                                          <p:spTgt spid="14"/>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4" name="click.wav"/>
                                        </p:tgtEl>
                                      </p:cMediaNode>
                                    </p:audio>
                                  </p:subTnLst>
                                </p:cTn>
                              </p:par>
                              <p:par>
                                <p:cTn id="103" presetID="23" presetClass="entr" presetSubtype="32" fill="hold" nodeType="withEffect">
                                  <p:stCondLst>
                                    <p:cond delay="1000"/>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250" fill="hold"/>
                                        <p:tgtEl>
                                          <p:spTgt spid="17"/>
                                        </p:tgtEl>
                                        <p:attrNameLst>
                                          <p:attrName>ppt_w</p:attrName>
                                        </p:attrNameLst>
                                      </p:cBhvr>
                                      <p:tavLst>
                                        <p:tav tm="0">
                                          <p:val>
                                            <p:strVal val="4*#ppt_w"/>
                                          </p:val>
                                        </p:tav>
                                        <p:tav tm="100000">
                                          <p:val>
                                            <p:strVal val="#ppt_w"/>
                                          </p:val>
                                        </p:tav>
                                      </p:tavLst>
                                    </p:anim>
                                    <p:anim calcmode="lin" valueType="num">
                                      <p:cBhvr>
                                        <p:cTn id="10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6" name="Wrong Buzzer.wav"/>
                                        </p:tgtEl>
                                      </p:cMediaNode>
                                    </p:audio>
                                  </p:subTnLst>
                                </p:cTn>
                              </p:par>
                              <p:par>
                                <p:cTn id="107" presetID="1" presetClass="emph" presetSubtype="2" fill="hold" nodeType="withEffect">
                                  <p:stCondLst>
                                    <p:cond delay="1000"/>
                                  </p:stCondLst>
                                  <p:childTnLst>
                                    <p:animClr clrSpc="rgb" dir="cw">
                                      <p:cBhvr>
                                        <p:cTn id="108" dur="250" fill="hold"/>
                                        <p:tgtEl>
                                          <p:spTgt spid="14"/>
                                        </p:tgtEl>
                                        <p:attrNameLst>
                                          <p:attrName>fillcolor</p:attrName>
                                        </p:attrNameLst>
                                      </p:cBhvr>
                                      <p:to>
                                        <a:srgbClr val="FFFF00"/>
                                      </p:to>
                                    </p:animClr>
                                    <p:set>
                                      <p:cBhvr>
                                        <p:cTn id="109" dur="250" fill="hold"/>
                                        <p:tgtEl>
                                          <p:spTgt spid="14"/>
                                        </p:tgtEl>
                                        <p:attrNameLst>
                                          <p:attrName>fill.type</p:attrName>
                                        </p:attrNameLst>
                                      </p:cBhvr>
                                      <p:to>
                                        <p:strVal val="solid"/>
                                      </p:to>
                                    </p:set>
                                    <p:set>
                                      <p:cBhvr>
                                        <p:cTn id="110"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0" grpId="0"/>
      <p:bldP spid="10" grpId="1"/>
      <p:bldP spid="11" grpId="0" animBg="1"/>
      <p:bldP spid="12" grpId="0" animBg="1"/>
      <p:bldP spid="13" grpId="0" animBg="1"/>
      <p:bldP spid="14"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a:hlinkClick r:id="rId7" action="ppaction://hlinksldjump"/>
            <a:extLst>
              <a:ext uri="{FF2B5EF4-FFF2-40B4-BE49-F238E27FC236}">
                <a16:creationId xmlns="" xmlns:a16="http://schemas.microsoft.com/office/drawing/2014/main" id="{22D1D04B-5091-762B-78FF-DA1A0BA21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3601" y="5388205"/>
            <a:ext cx="2400300" cy="1468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Snip Diagonal Corner Rectangle 39">
            <a:extLst>
              <a:ext uri="{FF2B5EF4-FFF2-40B4-BE49-F238E27FC236}">
                <a16:creationId xmlns="" xmlns:a16="http://schemas.microsoft.com/office/drawing/2014/main" id="{1CC63F7E-733F-D9EA-53C8-90883A3DA0F7}"/>
              </a:ext>
            </a:extLst>
          </p:cNvPr>
          <p:cNvSpPr/>
          <p:nvPr/>
        </p:nvSpPr>
        <p:spPr>
          <a:xfrm>
            <a:off x="0" y="-14335"/>
            <a:ext cx="12153901" cy="115015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bg1"/>
                </a:solidFill>
              </a:rPr>
              <a:t>Câu</a:t>
            </a:r>
            <a:r>
              <a:rPr lang="en-US" sz="3200" b="1" dirty="0">
                <a:solidFill>
                  <a:schemeClr val="bg1"/>
                </a:solidFill>
              </a:rPr>
              <a:t> </a:t>
            </a:r>
            <a:r>
              <a:rPr lang="en-US" sz="3200" b="1" dirty="0" err="1">
                <a:solidFill>
                  <a:schemeClr val="bg1"/>
                </a:solidFill>
              </a:rPr>
              <a:t>hỏi</a:t>
            </a:r>
            <a:r>
              <a:rPr lang="en-US" sz="3200" b="1" dirty="0">
                <a:solidFill>
                  <a:schemeClr val="bg1"/>
                </a:solidFill>
              </a:rPr>
              <a:t> 2: </a:t>
            </a:r>
            <a:r>
              <a:rPr lang="vi-VN" sz="3200" b="1" dirty="0">
                <a:solidFill>
                  <a:schemeClr val="bg1"/>
                </a:solidFill>
              </a:rPr>
              <a:t>Nêu hình dáng, kích thước và màu sắc của thước kẻ dưới đây?</a:t>
            </a:r>
            <a:endParaRPr lang="en-US" sz="3200" b="1" dirty="0">
              <a:solidFill>
                <a:schemeClr val="bg1"/>
              </a:solidFill>
            </a:endParaRPr>
          </a:p>
        </p:txBody>
      </p:sp>
      <p:sp>
        <p:nvSpPr>
          <p:cNvPr id="5" name="Rectangle 4">
            <a:extLst>
              <a:ext uri="{FF2B5EF4-FFF2-40B4-BE49-F238E27FC236}">
                <a16:creationId xmlns="" xmlns:a16="http://schemas.microsoft.com/office/drawing/2014/main" id="{F2073216-2AFA-C741-6115-5B49DF46DEE8}"/>
              </a:ext>
            </a:extLst>
          </p:cNvPr>
          <p:cNvSpPr/>
          <p:nvPr/>
        </p:nvSpPr>
        <p:spPr>
          <a:xfrm>
            <a:off x="6673500" y="2318056"/>
            <a:ext cx="5324535" cy="1150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prstClr val="black"/>
                </a:solidFill>
                <a:latin typeface="Arial" panose="020B0604020202020204" pitchFamily="34" charset="0"/>
              </a:rPr>
              <a:t>B</a:t>
            </a:r>
            <a:r>
              <a:rPr lang="vi-VN" sz="2600" b="1" dirty="0">
                <a:solidFill>
                  <a:prstClr val="black"/>
                </a:solidFill>
                <a:latin typeface="Arial" panose="020B0604020202020204" pitchFamily="34" charset="0"/>
              </a:rPr>
              <a:t>.</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Hình</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chữ</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nhật</a:t>
            </a:r>
            <a:r>
              <a:rPr lang="en-US" sz="2600" b="1" dirty="0">
                <a:solidFill>
                  <a:prstClr val="black"/>
                </a:solidFill>
                <a:latin typeface="Arial" panose="020B0604020202020204" pitchFamily="34" charset="0"/>
              </a:rPr>
              <a:t>–</a:t>
            </a:r>
            <a:r>
              <a:rPr lang="en-US" sz="2600" b="1" dirty="0" err="1">
                <a:solidFill>
                  <a:prstClr val="black"/>
                </a:solidFill>
                <a:latin typeface="Arial" panose="020B0604020202020204" pitchFamily="34" charset="0"/>
              </a:rPr>
              <a:t>chiều</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dài</a:t>
            </a:r>
            <a:r>
              <a:rPr lang="en-US" sz="2600" b="1" dirty="0">
                <a:solidFill>
                  <a:prstClr val="black"/>
                </a:solidFill>
                <a:latin typeface="Arial" panose="020B0604020202020204" pitchFamily="34" charset="0"/>
              </a:rPr>
              <a:t> 17 cm, </a:t>
            </a:r>
            <a:r>
              <a:rPr lang="en-US" sz="2600" b="1" dirty="0" err="1">
                <a:solidFill>
                  <a:prstClr val="black"/>
                </a:solidFill>
                <a:latin typeface="Arial" panose="020B0604020202020204" pitchFamily="34" charset="0"/>
              </a:rPr>
              <a:t>chiều</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rộng</a:t>
            </a:r>
            <a:r>
              <a:rPr lang="en-US" sz="2600" b="1" dirty="0">
                <a:solidFill>
                  <a:prstClr val="black"/>
                </a:solidFill>
                <a:latin typeface="Arial" panose="020B0604020202020204" pitchFamily="34" charset="0"/>
              </a:rPr>
              <a:t> 4 cm, </a:t>
            </a:r>
            <a:r>
              <a:rPr lang="en-US" sz="2600" b="1" dirty="0" err="1">
                <a:solidFill>
                  <a:prstClr val="black"/>
                </a:solidFill>
                <a:latin typeface="Arial" panose="020B0604020202020204" pitchFamily="34" charset="0"/>
              </a:rPr>
              <a:t>màu</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hồng</a:t>
            </a:r>
            <a:r>
              <a:rPr lang="en-US" sz="2600" b="1" dirty="0">
                <a:solidFill>
                  <a:prstClr val="black"/>
                </a:solidFill>
                <a:latin typeface="Arial" panose="020B0604020202020204" pitchFamily="34" charset="0"/>
              </a:rPr>
              <a:t>. </a:t>
            </a:r>
            <a:endParaRPr lang="vi-VN" sz="2600" b="1" dirty="0">
              <a:solidFill>
                <a:prstClr val="black"/>
              </a:solidFill>
              <a:latin typeface="Arial" panose="020B0604020202020204" pitchFamily="34" charset="0"/>
            </a:endParaRPr>
          </a:p>
        </p:txBody>
      </p:sp>
      <p:sp>
        <p:nvSpPr>
          <p:cNvPr id="9" name="Rectangle 8">
            <a:extLst>
              <a:ext uri="{FF2B5EF4-FFF2-40B4-BE49-F238E27FC236}">
                <a16:creationId xmlns="" xmlns:a16="http://schemas.microsoft.com/office/drawing/2014/main" id="{F2D071CC-2F33-3E44-1BAE-2355AB4DD3C0}"/>
              </a:ext>
            </a:extLst>
          </p:cNvPr>
          <p:cNvSpPr/>
          <p:nvPr/>
        </p:nvSpPr>
        <p:spPr>
          <a:xfrm>
            <a:off x="370139" y="3677443"/>
            <a:ext cx="5463516" cy="11019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600" b="1" dirty="0">
                <a:solidFill>
                  <a:prstClr val="black"/>
                </a:solidFill>
                <a:latin typeface="Arial" panose="020B0604020202020204" pitchFamily="34" charset="0"/>
              </a:rPr>
              <a:t>C</a:t>
            </a:r>
            <a:r>
              <a:rPr lang="vi-VN" sz="2600" b="1" dirty="0">
                <a:solidFill>
                  <a:prstClr val="black"/>
                </a:solidFill>
                <a:latin typeface="Arial" panose="020B0604020202020204" pitchFamily="34" charset="0"/>
              </a:rPr>
              <a:t>.</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Hình</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vuông</a:t>
            </a:r>
            <a:r>
              <a:rPr lang="en-US" sz="2600" b="1" dirty="0">
                <a:solidFill>
                  <a:prstClr val="black"/>
                </a:solidFill>
                <a:latin typeface="Arial" panose="020B0604020202020204" pitchFamily="34" charset="0"/>
              </a:rPr>
              <a:t> – </a:t>
            </a:r>
            <a:r>
              <a:rPr lang="en-US" sz="2600" b="1" dirty="0" err="1">
                <a:solidFill>
                  <a:prstClr val="black"/>
                </a:solidFill>
                <a:latin typeface="Arial" panose="020B0604020202020204" pitchFamily="34" charset="0"/>
              </a:rPr>
              <a:t>chiều</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dài</a:t>
            </a:r>
            <a:r>
              <a:rPr lang="en-US" sz="2600" b="1" dirty="0">
                <a:solidFill>
                  <a:prstClr val="black"/>
                </a:solidFill>
                <a:latin typeface="Arial" panose="020B0604020202020204" pitchFamily="34" charset="0"/>
              </a:rPr>
              <a:t> 17 cm, </a:t>
            </a:r>
            <a:r>
              <a:rPr lang="en-US" sz="2600" b="1" dirty="0" err="1">
                <a:solidFill>
                  <a:prstClr val="black"/>
                </a:solidFill>
                <a:latin typeface="Arial" panose="020B0604020202020204" pitchFamily="34" charset="0"/>
              </a:rPr>
              <a:t>chiều</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rộng</a:t>
            </a:r>
            <a:r>
              <a:rPr lang="en-US" sz="2600" b="1" dirty="0">
                <a:solidFill>
                  <a:prstClr val="black"/>
                </a:solidFill>
                <a:latin typeface="Arial" panose="020B0604020202020204" pitchFamily="34" charset="0"/>
              </a:rPr>
              <a:t> 4 cm, </a:t>
            </a:r>
            <a:r>
              <a:rPr lang="en-US" sz="2600" b="1" dirty="0" err="1">
                <a:solidFill>
                  <a:prstClr val="black"/>
                </a:solidFill>
                <a:latin typeface="Arial" panose="020B0604020202020204" pitchFamily="34" charset="0"/>
              </a:rPr>
              <a:t>màu</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hồng</a:t>
            </a:r>
            <a:r>
              <a:rPr lang="en-US" sz="2600" b="1" dirty="0">
                <a:solidFill>
                  <a:prstClr val="black"/>
                </a:solidFill>
                <a:latin typeface="Arial" panose="020B0604020202020204" pitchFamily="34" charset="0"/>
              </a:rPr>
              <a:t>. </a:t>
            </a:r>
            <a:endParaRPr lang="vi-VN" sz="2600" b="1" dirty="0">
              <a:solidFill>
                <a:prstClr val="black"/>
              </a:solidFill>
              <a:latin typeface="Arial" panose="020B0604020202020204" pitchFamily="34" charset="0"/>
            </a:endParaRPr>
          </a:p>
        </p:txBody>
      </p:sp>
      <p:sp>
        <p:nvSpPr>
          <p:cNvPr id="24" name="Rectangle 23">
            <a:extLst>
              <a:ext uri="{FF2B5EF4-FFF2-40B4-BE49-F238E27FC236}">
                <a16:creationId xmlns="" xmlns:a16="http://schemas.microsoft.com/office/drawing/2014/main" id="{30604189-8980-6862-BB04-4C6F98E6B0B5}"/>
              </a:ext>
            </a:extLst>
          </p:cNvPr>
          <p:cNvSpPr/>
          <p:nvPr/>
        </p:nvSpPr>
        <p:spPr>
          <a:xfrm>
            <a:off x="370139" y="2352750"/>
            <a:ext cx="5596552" cy="11218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prstClr val="black"/>
                </a:solidFill>
                <a:latin typeface="Arial" panose="020B0604020202020204" pitchFamily="34" charset="0"/>
              </a:rPr>
              <a:t>A</a:t>
            </a:r>
            <a:r>
              <a:rPr lang="vi-VN" sz="2600" b="1" dirty="0">
                <a:solidFill>
                  <a:prstClr val="black"/>
                </a:solidFill>
                <a:latin typeface="Arial" panose="020B0604020202020204" pitchFamily="34" charset="0"/>
              </a:rPr>
              <a:t>.</a:t>
            </a:r>
            <a:r>
              <a:rPr lang="en-US" sz="2600" b="1" dirty="0">
                <a:solidFill>
                  <a:prstClr val="black"/>
                </a:solidFill>
                <a:latin typeface="Arial" panose="020B0604020202020204" pitchFamily="34" charset="0"/>
              </a:rPr>
              <a:t> </a:t>
            </a:r>
            <a:r>
              <a:rPr lang="da-DK" sz="2600" b="1" dirty="0">
                <a:solidFill>
                  <a:prstClr val="black"/>
                </a:solidFill>
                <a:latin typeface="Arial" panose="020B0604020202020204" pitchFamily="34" charset="0"/>
              </a:rPr>
              <a:t>Hình chữ nhật – chiều dài 15 cm, chiều rộng 3 cm, màu xanh lá. </a:t>
            </a:r>
            <a:r>
              <a:rPr lang="vi-VN" sz="2600" b="1" dirty="0">
                <a:solidFill>
                  <a:prstClr val="black"/>
                </a:solidFill>
                <a:latin typeface="Arial" panose="020B0604020202020204" pitchFamily="34" charset="0"/>
              </a:rPr>
              <a:t> </a:t>
            </a:r>
          </a:p>
        </p:txBody>
      </p:sp>
      <p:sp>
        <p:nvSpPr>
          <p:cNvPr id="25" name="Rectangle 24">
            <a:extLst>
              <a:ext uri="{FF2B5EF4-FFF2-40B4-BE49-F238E27FC236}">
                <a16:creationId xmlns="" xmlns:a16="http://schemas.microsoft.com/office/drawing/2014/main" id="{FF5DBEBD-EC1F-BE79-5E62-B64B4806BADC}"/>
              </a:ext>
            </a:extLst>
          </p:cNvPr>
          <p:cNvSpPr/>
          <p:nvPr/>
        </p:nvSpPr>
        <p:spPr>
          <a:xfrm>
            <a:off x="6673501" y="3666732"/>
            <a:ext cx="5324534" cy="1072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00" b="1" dirty="0">
                <a:solidFill>
                  <a:prstClr val="black"/>
                </a:solidFill>
              </a:rPr>
              <a:t>D. </a:t>
            </a:r>
            <a:r>
              <a:rPr lang="vi-VN" sz="2600" b="1" dirty="0">
                <a:solidFill>
                  <a:prstClr val="black"/>
                </a:solidFill>
              </a:rPr>
              <a:t>Hình vuông – chiều dài 15 cm, chiều rộng 3 cm, màu xanh lá. </a:t>
            </a:r>
            <a:endParaRPr lang="vi-VN" sz="2600" b="1" dirty="0">
              <a:solidFill>
                <a:prstClr val="black"/>
              </a:solidFill>
              <a:latin typeface="Arial" panose="020B0604020202020204" pitchFamily="34" charset="0"/>
            </a:endParaRPr>
          </a:p>
        </p:txBody>
      </p:sp>
      <p:pic>
        <p:nvPicPr>
          <p:cNvPr id="26" name="Picture 25">
            <a:extLst>
              <a:ext uri="{FF2B5EF4-FFF2-40B4-BE49-F238E27FC236}">
                <a16:creationId xmlns="" xmlns:a16="http://schemas.microsoft.com/office/drawing/2014/main" id="{916D2906-A4B5-EF00-4267-18E2A1765481}"/>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379292" y="2634385"/>
            <a:ext cx="885137" cy="708059"/>
          </a:xfrm>
          <a:prstGeom prst="rect">
            <a:avLst/>
          </a:prstGeom>
        </p:spPr>
      </p:pic>
      <p:pic>
        <p:nvPicPr>
          <p:cNvPr id="27" name="Picture 26">
            <a:extLst>
              <a:ext uri="{FF2B5EF4-FFF2-40B4-BE49-F238E27FC236}">
                <a16:creationId xmlns="" xmlns:a16="http://schemas.microsoft.com/office/drawing/2014/main" id="{840EAD18-D0F2-6520-FB9A-9CB117B3FD54}"/>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560956" y="2578431"/>
            <a:ext cx="804536" cy="704088"/>
          </a:xfrm>
          <a:prstGeom prst="rect">
            <a:avLst/>
          </a:prstGeom>
        </p:spPr>
      </p:pic>
      <p:pic>
        <p:nvPicPr>
          <p:cNvPr id="28" name="Picture 27">
            <a:extLst>
              <a:ext uri="{FF2B5EF4-FFF2-40B4-BE49-F238E27FC236}">
                <a16:creationId xmlns="" xmlns:a16="http://schemas.microsoft.com/office/drawing/2014/main" id="{003FF61E-F129-2A9D-32CF-A6E40B8643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59686" y="3874804"/>
            <a:ext cx="804743" cy="707197"/>
          </a:xfrm>
          <a:prstGeom prst="rect">
            <a:avLst/>
          </a:prstGeom>
        </p:spPr>
      </p:pic>
      <p:pic>
        <p:nvPicPr>
          <p:cNvPr id="29" name="Picture 28">
            <a:extLst>
              <a:ext uri="{FF2B5EF4-FFF2-40B4-BE49-F238E27FC236}">
                <a16:creationId xmlns="" xmlns:a16="http://schemas.microsoft.com/office/drawing/2014/main" id="{5A7B77DB-6B1A-1795-7277-3C56CA3C98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2711" y="3888611"/>
            <a:ext cx="804743" cy="707197"/>
          </a:xfrm>
          <a:prstGeom prst="rect">
            <a:avLst/>
          </a:prstGeom>
        </p:spPr>
      </p:pic>
      <p:pic>
        <p:nvPicPr>
          <p:cNvPr id="1026" name="Picture 2" descr="Giải SGK Công nghệ lớp 3 trang 41, 42, 43, 44, 45 Bài 8: Làm đồ dùng học  tập | Kết nối tri thức">
            <a:extLst>
              <a:ext uri="{FF2B5EF4-FFF2-40B4-BE49-F238E27FC236}">
                <a16:creationId xmlns="" xmlns:a16="http://schemas.microsoft.com/office/drawing/2014/main" id="{F37CA979-32EB-FA02-E013-13AE54EF90E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 r="4853" b="27403"/>
          <a:stretch/>
        </p:blipFill>
        <p:spPr bwMode="auto">
          <a:xfrm>
            <a:off x="3209751" y="740665"/>
            <a:ext cx="5872681" cy="14452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F6492AD0-18C5-3BF5-EC7D-2431270A08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100" y="5660491"/>
            <a:ext cx="1140116" cy="1121831"/>
          </a:xfrm>
          <a:prstGeom prst="rect">
            <a:avLst/>
          </a:prstGeom>
        </p:spPr>
      </p:pic>
      <p:pic>
        <p:nvPicPr>
          <p:cNvPr id="11" name="Picture 10">
            <a:extLst>
              <a:ext uri="{FF2B5EF4-FFF2-40B4-BE49-F238E27FC236}">
                <a16:creationId xmlns="" xmlns:a16="http://schemas.microsoft.com/office/drawing/2014/main" id="{E0582E51-5848-A2D7-71B6-8F0C72C35B19}"/>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9054" y="3482991"/>
            <a:ext cx="4422155" cy="3481615"/>
          </a:xfrm>
          <a:prstGeom prst="rect">
            <a:avLst/>
          </a:prstGeom>
        </p:spPr>
      </p:pic>
      <p:sp>
        <p:nvSpPr>
          <p:cNvPr id="12" name="Rectangle 11">
            <a:extLst>
              <a:ext uri="{FF2B5EF4-FFF2-40B4-BE49-F238E27FC236}">
                <a16:creationId xmlns="" xmlns:a16="http://schemas.microsoft.com/office/drawing/2014/main" id="{7EA1D9EC-5E99-D7E5-0B30-02253F37F974}"/>
              </a:ext>
            </a:extLst>
          </p:cNvPr>
          <p:cNvSpPr/>
          <p:nvPr/>
        </p:nvSpPr>
        <p:spPr>
          <a:xfrm>
            <a:off x="3101897" y="6027007"/>
            <a:ext cx="6418680" cy="830997"/>
          </a:xfrm>
          <a:prstGeom prst="rect">
            <a:avLst/>
          </a:prstGeom>
          <a:noFill/>
        </p:spPr>
        <p:txBody>
          <a:bodyPr wrap="none" lIns="91440" tIns="45720" rIns="91440" bIns="45720">
            <a:spAutoFit/>
          </a:bodyPr>
          <a:lstStyle/>
          <a:p>
            <a:pPr algn="ctr"/>
            <a:r>
              <a:rPr lang="en-US" sz="4800" b="1">
                <a:solidFill>
                  <a:srgbClr val="FF0000"/>
                </a:solidFill>
              </a:rPr>
              <a:t>You are given 01 candies</a:t>
            </a:r>
          </a:p>
        </p:txBody>
      </p:sp>
    </p:spTree>
    <p:extLst>
      <p:ext uri="{BB962C8B-B14F-4D97-AF65-F5344CB8AC3E}">
        <p14:creationId xmlns:p14="http://schemas.microsoft.com/office/powerpoint/2010/main" val="326126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800"/>
                                        <p:tgtEl>
                                          <p:spTgt spid="9"/>
                                        </p:tgtEl>
                                      </p:cBhvr>
                                    </p:animEffect>
                                    <p:anim calcmode="lin" valueType="num">
                                      <p:cBhvr>
                                        <p:cTn id="19" dur="800" fill="hold"/>
                                        <p:tgtEl>
                                          <p:spTgt spid="9"/>
                                        </p:tgtEl>
                                        <p:attrNameLst>
                                          <p:attrName>ppt_x</p:attrName>
                                        </p:attrNameLst>
                                      </p:cBhvr>
                                      <p:tavLst>
                                        <p:tav tm="0">
                                          <p:val>
                                            <p:strVal val="#ppt_x"/>
                                          </p:val>
                                        </p:tav>
                                        <p:tav tm="100000">
                                          <p:val>
                                            <p:strVal val="#ppt_x"/>
                                          </p:val>
                                        </p:tav>
                                      </p:tavLst>
                                    </p:anim>
                                    <p:anim calcmode="lin" valueType="num">
                                      <p:cBhvr>
                                        <p:cTn id="20" dur="8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3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anim calcmode="lin" valueType="num">
                                      <p:cBhvr>
                                        <p:cTn id="29" dur="500" fill="hold"/>
                                        <p:tgtEl>
                                          <p:spTgt spid="25"/>
                                        </p:tgtEl>
                                        <p:attrNameLst>
                                          <p:attrName>ppt_x</p:attrName>
                                        </p:attrNameLst>
                                      </p:cBhvr>
                                      <p:tavLst>
                                        <p:tav tm="0">
                                          <p:val>
                                            <p:strVal val="#ppt_x"/>
                                          </p:val>
                                        </p:tav>
                                        <p:tav tm="100000">
                                          <p:val>
                                            <p:strVal val="#ppt_x"/>
                                          </p:val>
                                        </p:tav>
                                      </p:tavLst>
                                    </p:anim>
                                    <p:anim calcmode="lin" valueType="num">
                                      <p:cBhvr>
                                        <p:cTn id="30" dur="500" fill="hold"/>
                                        <p:tgtEl>
                                          <p:spTgt spid="2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10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5"/>
                                        </p:tgtEl>
                                        <p:attrNameLst>
                                          <p:attrName>fillcolor</p:attrName>
                                        </p:attrNameLst>
                                      </p:cBhvr>
                                      <p:to>
                                        <a:srgbClr val="FFF2CC"/>
                                      </p:to>
                                    </p:animClr>
                                    <p:set>
                                      <p:cBhvr>
                                        <p:cTn id="39" dur="250" fill="hold"/>
                                        <p:tgtEl>
                                          <p:spTgt spid="5"/>
                                        </p:tgtEl>
                                        <p:attrNameLst>
                                          <p:attrName>fill.type</p:attrName>
                                        </p:attrNameLst>
                                      </p:cBhvr>
                                      <p:to>
                                        <p:strVal val="solid"/>
                                      </p:to>
                                    </p:set>
                                    <p:set>
                                      <p:cBhvr>
                                        <p:cTn id="40" dur="250" fill="hold"/>
                                        <p:tgtEl>
                                          <p:spTgt spid="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250" fill="hold"/>
                                        <p:tgtEl>
                                          <p:spTgt spid="26"/>
                                        </p:tgtEl>
                                        <p:attrNameLst>
                                          <p:attrName>ppt_w</p:attrName>
                                        </p:attrNameLst>
                                      </p:cBhvr>
                                      <p:tavLst>
                                        <p:tav tm="0">
                                          <p:val>
                                            <p:strVal val="4*#ppt_w"/>
                                          </p:val>
                                        </p:tav>
                                        <p:tav tm="100000">
                                          <p:val>
                                            <p:strVal val="#ppt_w"/>
                                          </p:val>
                                        </p:tav>
                                      </p:tavLst>
                                    </p:anim>
                                    <p:anim calcmode="lin" valueType="num">
                                      <p:cBhvr>
                                        <p:cTn id="44"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par>
                                <p:cTn id="45" presetID="1" presetClass="emph" presetSubtype="2" fill="hold" nodeType="withEffect">
                                  <p:stCondLst>
                                    <p:cond delay="1000"/>
                                  </p:stCondLst>
                                  <p:childTnLst>
                                    <p:animClr clrSpc="rgb" dir="cw">
                                      <p:cBhvr>
                                        <p:cTn id="46" dur="250" fill="hold"/>
                                        <p:tgtEl>
                                          <p:spTgt spid="5"/>
                                        </p:tgtEl>
                                        <p:attrNameLst>
                                          <p:attrName>fillcolor</p:attrName>
                                        </p:attrNameLst>
                                      </p:cBhvr>
                                      <p:to>
                                        <a:srgbClr val="00B050"/>
                                      </p:to>
                                    </p:animClr>
                                    <p:set>
                                      <p:cBhvr>
                                        <p:cTn id="47" dur="250" fill="hold"/>
                                        <p:tgtEl>
                                          <p:spTgt spid="5"/>
                                        </p:tgtEl>
                                        <p:attrNameLst>
                                          <p:attrName>fill.type</p:attrName>
                                        </p:attrNameLst>
                                      </p:cBhvr>
                                      <p:to>
                                        <p:strVal val="solid"/>
                                      </p:to>
                                    </p:set>
                                    <p:set>
                                      <p:cBhvr>
                                        <p:cTn id="4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9"/>
                                        </p:tgtEl>
                                        <p:attrNameLst>
                                          <p:attrName>fillcolor</p:attrName>
                                        </p:attrNameLst>
                                      </p:cBhvr>
                                      <p:to>
                                        <a:srgbClr val="FFF2CC"/>
                                      </p:to>
                                    </p:animClr>
                                    <p:set>
                                      <p:cBhvr>
                                        <p:cTn id="54" dur="250" fill="hold"/>
                                        <p:tgtEl>
                                          <p:spTgt spid="9"/>
                                        </p:tgtEl>
                                        <p:attrNameLst>
                                          <p:attrName>fill.type</p:attrName>
                                        </p:attrNameLst>
                                      </p:cBhvr>
                                      <p:to>
                                        <p:strVal val="solid"/>
                                      </p:to>
                                    </p:set>
                                    <p:set>
                                      <p:cBhvr>
                                        <p:cTn id="55" dur="250" fill="hold"/>
                                        <p:tgtEl>
                                          <p:spTgt spid="9"/>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9"/>
                                        </p:tgtEl>
                                        <p:attrNameLst>
                                          <p:attrName>style.visibility</p:attrName>
                                        </p:attrNameLst>
                                      </p:cBhvr>
                                      <p:to>
                                        <p:strVal val="visible"/>
                                      </p:to>
                                    </p:set>
                                    <p:anim calcmode="lin" valueType="num">
                                      <p:cBhvr>
                                        <p:cTn id="58" dur="250" fill="hold"/>
                                        <p:tgtEl>
                                          <p:spTgt spid="29"/>
                                        </p:tgtEl>
                                        <p:attrNameLst>
                                          <p:attrName>ppt_w</p:attrName>
                                        </p:attrNameLst>
                                      </p:cBhvr>
                                      <p:tavLst>
                                        <p:tav tm="0">
                                          <p:val>
                                            <p:strVal val="4*#ppt_w"/>
                                          </p:val>
                                        </p:tav>
                                        <p:tav tm="100000">
                                          <p:val>
                                            <p:strVal val="#ppt_w"/>
                                          </p:val>
                                        </p:tav>
                                      </p:tavLst>
                                    </p:anim>
                                    <p:anim calcmode="lin" valueType="num">
                                      <p:cBhvr>
                                        <p:cTn id="59"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par>
                                <p:cTn id="60" presetID="1" presetClass="emph" presetSubtype="2" fill="hold" nodeType="withEffect">
                                  <p:stCondLst>
                                    <p:cond delay="1000"/>
                                  </p:stCondLst>
                                  <p:childTnLst>
                                    <p:animClr clrSpc="rgb" dir="cw">
                                      <p:cBhvr>
                                        <p:cTn id="61" dur="250" fill="hold"/>
                                        <p:tgtEl>
                                          <p:spTgt spid="9"/>
                                        </p:tgtEl>
                                        <p:attrNameLst>
                                          <p:attrName>fillcolor</p:attrName>
                                        </p:attrNameLst>
                                      </p:cBhvr>
                                      <p:to>
                                        <a:srgbClr val="FFFF00"/>
                                      </p:to>
                                    </p:animClr>
                                    <p:set>
                                      <p:cBhvr>
                                        <p:cTn id="62" dur="250" fill="hold"/>
                                        <p:tgtEl>
                                          <p:spTgt spid="9"/>
                                        </p:tgtEl>
                                        <p:attrNameLst>
                                          <p:attrName>fill.type</p:attrName>
                                        </p:attrNameLst>
                                      </p:cBhvr>
                                      <p:to>
                                        <p:strVal val="solid"/>
                                      </p:to>
                                    </p:set>
                                    <p:set>
                                      <p:cBhvr>
                                        <p:cTn id="63"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24"/>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4"/>
                                        </p:tgtEl>
                                        <p:attrNameLst>
                                          <p:attrName>fillcolor</p:attrName>
                                        </p:attrNameLst>
                                      </p:cBhvr>
                                      <p:to>
                                        <a:srgbClr val="FFF2CC"/>
                                      </p:to>
                                    </p:animClr>
                                    <p:set>
                                      <p:cBhvr>
                                        <p:cTn id="69" dur="250" fill="hold"/>
                                        <p:tgtEl>
                                          <p:spTgt spid="24"/>
                                        </p:tgtEl>
                                        <p:attrNameLst>
                                          <p:attrName>fill.type</p:attrName>
                                        </p:attrNameLst>
                                      </p:cBhvr>
                                      <p:to>
                                        <p:strVal val="solid"/>
                                      </p:to>
                                    </p:set>
                                    <p:set>
                                      <p:cBhvr>
                                        <p:cTn id="70" dur="250" fill="hold"/>
                                        <p:tgtEl>
                                          <p:spTgt spid="24"/>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27"/>
                                        </p:tgtEl>
                                        <p:attrNameLst>
                                          <p:attrName>style.visibility</p:attrName>
                                        </p:attrNameLst>
                                      </p:cBhvr>
                                      <p:to>
                                        <p:strVal val="visible"/>
                                      </p:to>
                                    </p:set>
                                    <p:anim calcmode="lin" valueType="num">
                                      <p:cBhvr>
                                        <p:cTn id="73" dur="250" fill="hold"/>
                                        <p:tgtEl>
                                          <p:spTgt spid="27"/>
                                        </p:tgtEl>
                                        <p:attrNameLst>
                                          <p:attrName>ppt_w</p:attrName>
                                        </p:attrNameLst>
                                      </p:cBhvr>
                                      <p:tavLst>
                                        <p:tav tm="0">
                                          <p:val>
                                            <p:strVal val="4*#ppt_w"/>
                                          </p:val>
                                        </p:tav>
                                        <p:tav tm="100000">
                                          <p:val>
                                            <p:strVal val="#ppt_w"/>
                                          </p:val>
                                        </p:tav>
                                      </p:tavLst>
                                    </p:anim>
                                    <p:anim calcmode="lin" valueType="num">
                                      <p:cBhvr>
                                        <p:cTn id="74"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par>
                                <p:cTn id="75" presetID="1" presetClass="emph" presetSubtype="2" fill="hold" nodeType="withEffect">
                                  <p:stCondLst>
                                    <p:cond delay="1000"/>
                                  </p:stCondLst>
                                  <p:childTnLst>
                                    <p:animClr clrSpc="rgb" dir="cw">
                                      <p:cBhvr>
                                        <p:cTn id="76" dur="250" fill="hold"/>
                                        <p:tgtEl>
                                          <p:spTgt spid="24"/>
                                        </p:tgtEl>
                                        <p:attrNameLst>
                                          <p:attrName>fillcolor</p:attrName>
                                        </p:attrNameLst>
                                      </p:cBhvr>
                                      <p:to>
                                        <a:srgbClr val="FFFF00"/>
                                      </p:to>
                                    </p:animClr>
                                    <p:set>
                                      <p:cBhvr>
                                        <p:cTn id="77" dur="250" fill="hold"/>
                                        <p:tgtEl>
                                          <p:spTgt spid="24"/>
                                        </p:tgtEl>
                                        <p:attrNameLst>
                                          <p:attrName>fill.type</p:attrName>
                                        </p:attrNameLst>
                                      </p:cBhvr>
                                      <p:to>
                                        <p:strVal val="solid"/>
                                      </p:to>
                                    </p:set>
                                    <p:set>
                                      <p:cBhvr>
                                        <p:cTn id="78"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9" restart="whenNotActive" fill="hold" evtFilter="cancelBubble" nodeType="interactiveSeq">
                <p:stCondLst>
                  <p:cond evt="onClick" delay="0">
                    <p:tgtEl>
                      <p:spTgt spid="25"/>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25"/>
                                        </p:tgtEl>
                                        <p:attrNameLst>
                                          <p:attrName>fillcolor</p:attrName>
                                        </p:attrNameLst>
                                      </p:cBhvr>
                                      <p:to>
                                        <a:srgbClr val="FFF2CC"/>
                                      </p:to>
                                    </p:animClr>
                                    <p:set>
                                      <p:cBhvr>
                                        <p:cTn id="84" dur="250" fill="hold"/>
                                        <p:tgtEl>
                                          <p:spTgt spid="25"/>
                                        </p:tgtEl>
                                        <p:attrNameLst>
                                          <p:attrName>fill.type</p:attrName>
                                        </p:attrNameLst>
                                      </p:cBhvr>
                                      <p:to>
                                        <p:strVal val="solid"/>
                                      </p:to>
                                    </p:set>
                                    <p:set>
                                      <p:cBhvr>
                                        <p:cTn id="85" dur="250" fill="hold"/>
                                        <p:tgtEl>
                                          <p:spTgt spid="25"/>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28"/>
                                        </p:tgtEl>
                                        <p:attrNameLst>
                                          <p:attrName>style.visibility</p:attrName>
                                        </p:attrNameLst>
                                      </p:cBhvr>
                                      <p:to>
                                        <p:strVal val="visible"/>
                                      </p:to>
                                    </p:set>
                                    <p:anim calcmode="lin" valueType="num">
                                      <p:cBhvr>
                                        <p:cTn id="88" dur="250" fill="hold"/>
                                        <p:tgtEl>
                                          <p:spTgt spid="28"/>
                                        </p:tgtEl>
                                        <p:attrNameLst>
                                          <p:attrName>ppt_w</p:attrName>
                                        </p:attrNameLst>
                                      </p:cBhvr>
                                      <p:tavLst>
                                        <p:tav tm="0">
                                          <p:val>
                                            <p:strVal val="4*#ppt_w"/>
                                          </p:val>
                                        </p:tav>
                                        <p:tav tm="100000">
                                          <p:val>
                                            <p:strVal val="#ppt_w"/>
                                          </p:val>
                                        </p:tav>
                                      </p:tavLst>
                                    </p:anim>
                                    <p:anim calcmode="lin" valueType="num">
                                      <p:cBhvr>
                                        <p:cTn id="8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par>
                                <p:cTn id="90" presetID="1" presetClass="emph" presetSubtype="2" fill="hold" nodeType="withEffect">
                                  <p:stCondLst>
                                    <p:cond delay="1000"/>
                                  </p:stCondLst>
                                  <p:childTnLst>
                                    <p:animClr clrSpc="rgb" dir="cw">
                                      <p:cBhvr>
                                        <p:cTn id="91" dur="250" fill="hold"/>
                                        <p:tgtEl>
                                          <p:spTgt spid="25"/>
                                        </p:tgtEl>
                                        <p:attrNameLst>
                                          <p:attrName>fillcolor</p:attrName>
                                        </p:attrNameLst>
                                      </p:cBhvr>
                                      <p:to>
                                        <a:srgbClr val="FFFF00"/>
                                      </p:to>
                                    </p:animClr>
                                    <p:set>
                                      <p:cBhvr>
                                        <p:cTn id="92" dur="250" fill="hold"/>
                                        <p:tgtEl>
                                          <p:spTgt spid="25"/>
                                        </p:tgtEl>
                                        <p:attrNameLst>
                                          <p:attrName>fill.type</p:attrName>
                                        </p:attrNameLst>
                                      </p:cBhvr>
                                      <p:to>
                                        <p:strVal val="solid"/>
                                      </p:to>
                                    </p:set>
                                    <p:set>
                                      <p:cBhvr>
                                        <p:cTn id="9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94" restart="whenNotActive" fill="hold" evtFilter="cancelBubble" nodeType="interactiveSeq">
                <p:stCondLst>
                  <p:cond evt="onClick" delay="0">
                    <p:tgtEl>
                      <p:spTgt spid="4"/>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4"/>
                                        </p:tgtEl>
                                      </p:cBhvr>
                                    </p:animEffect>
                                    <p:set>
                                      <p:cBhvr>
                                        <p:cTn id="99" dur="1" fill="hold">
                                          <p:stCondLst>
                                            <p:cond delay="499"/>
                                          </p:stCondLst>
                                        </p:cTn>
                                        <p:tgtEl>
                                          <p:spTgt spid="4"/>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fade">
                                      <p:cBhvr>
                                        <p:cTn id="103" dur="500"/>
                                        <p:tgtEl>
                                          <p:spTgt spid="11"/>
                                        </p:tgtEl>
                                      </p:cBhvr>
                                    </p:animEffect>
                                  </p:childTnLst>
                                </p:cTn>
                              </p:par>
                            </p:childTnLst>
                          </p:cTn>
                        </p:par>
                        <p:par>
                          <p:cTn id="104" fill="hold">
                            <p:stCondLst>
                              <p:cond delay="1000"/>
                            </p:stCondLst>
                            <p:childTnLst>
                              <p:par>
                                <p:cTn id="105" presetID="23" presetClass="entr" presetSubtype="32" fill="hold" grpId="0" nodeType="after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ppt_w</p:attrName>
                                        </p:attrNameLst>
                                      </p:cBhvr>
                                      <p:tavLst>
                                        <p:tav tm="0">
                                          <p:val>
                                            <p:strVal val="4*#ppt_w"/>
                                          </p:val>
                                        </p:tav>
                                        <p:tav tm="100000">
                                          <p:val>
                                            <p:strVal val="#ppt_w"/>
                                          </p:val>
                                        </p:tav>
                                      </p:tavLst>
                                    </p:anim>
                                    <p:anim calcmode="lin" valueType="num">
                                      <p:cBhvr>
                                        <p:cTn id="108" dur="500" fill="hold"/>
                                        <p:tgtEl>
                                          <p:spTgt spid="12"/>
                                        </p:tgtEl>
                                        <p:attrNameLst>
                                          <p:attrName>ppt_h</p:attrName>
                                        </p:attrNameLst>
                                      </p:cBhvr>
                                      <p:tavLst>
                                        <p:tav tm="0">
                                          <p:val>
                                            <p:strVal val="4*#ppt_h"/>
                                          </p:val>
                                        </p:tav>
                                        <p:tav tm="100000">
                                          <p:val>
                                            <p:strVal val="#ppt_h"/>
                                          </p:val>
                                        </p:tav>
                                      </p:tavLst>
                                    </p:anim>
                                  </p:childTnLst>
                                </p:cTn>
                              </p:par>
                              <p:par>
                                <p:cTn id="109" presetID="21" presetClass="emph" presetSubtype="0" repeatCount="indefinite" fill="hold" grpId="1" nodeType="withEffect">
                                  <p:stCondLst>
                                    <p:cond delay="0"/>
                                  </p:stCondLst>
                                  <p:childTnLst>
                                    <p:animClr clrSpc="hsl" dir="cw">
                                      <p:cBhvr override="childStyle">
                                        <p:cTn id="110" dur="500" fill="hold"/>
                                        <p:tgtEl>
                                          <p:spTgt spid="12"/>
                                        </p:tgtEl>
                                        <p:attrNameLst>
                                          <p:attrName>style.color</p:attrName>
                                        </p:attrNameLst>
                                      </p:cBhvr>
                                      <p:by>
                                        <p:hsl h="7200000" s="0" l="0"/>
                                      </p:by>
                                    </p:animClr>
                                    <p:animClr clrSpc="hsl" dir="cw">
                                      <p:cBhvr>
                                        <p:cTn id="111" dur="500" fill="hold"/>
                                        <p:tgtEl>
                                          <p:spTgt spid="12"/>
                                        </p:tgtEl>
                                        <p:attrNameLst>
                                          <p:attrName>fillcolor</p:attrName>
                                        </p:attrNameLst>
                                      </p:cBhvr>
                                      <p:by>
                                        <p:hsl h="7200000" s="0" l="0"/>
                                      </p:by>
                                    </p:animClr>
                                    <p:animClr clrSpc="hsl" dir="cw">
                                      <p:cBhvr>
                                        <p:cTn id="112" dur="500" fill="hold"/>
                                        <p:tgtEl>
                                          <p:spTgt spid="12"/>
                                        </p:tgtEl>
                                        <p:attrNameLst>
                                          <p:attrName>stroke.color</p:attrName>
                                        </p:attrNameLst>
                                      </p:cBhvr>
                                      <p:by>
                                        <p:hsl h="7200000" s="0" l="0"/>
                                      </p:by>
                                    </p:animClr>
                                    <p:set>
                                      <p:cBhvr>
                                        <p:cTn id="113" dur="500" fill="hold"/>
                                        <p:tgtEl>
                                          <p:spTgt spid="12"/>
                                        </p:tgtEl>
                                        <p:attrNameLst>
                                          <p:attrName>fill.type</p:attrName>
                                        </p:attrNameLst>
                                      </p:cBhvr>
                                      <p:to>
                                        <p:strVal val="solid"/>
                                      </p:to>
                                    </p:set>
                                  </p:childTnLst>
                                  <p:subTnLst>
                                    <p:audio>
                                      <p:cMediaNode>
                                        <p:cTn display="0" masterRel="sameClick">
                                          <p:stCondLst>
                                            <p:cond evt="begin" delay="0">
                                              <p:tn val="10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
                  </p:tgtEl>
                </p:cond>
              </p:nextCondLst>
            </p:seq>
          </p:childTnLst>
        </p:cTn>
      </p:par>
    </p:tnLst>
    <p:bldLst>
      <p:bldP spid="23" grpId="0" animBg="1"/>
      <p:bldP spid="5" grpId="0" animBg="1"/>
      <p:bldP spid="9" grpId="0" animBg="1"/>
      <p:bldP spid="24" grpId="0" animBg="1"/>
      <p:bldP spid="25" grpId="0" animBg="1"/>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a:hlinkClick r:id="rId7" action="ppaction://hlinksldjump"/>
            <a:extLst>
              <a:ext uri="{FF2B5EF4-FFF2-40B4-BE49-F238E27FC236}">
                <a16:creationId xmlns="" xmlns:a16="http://schemas.microsoft.com/office/drawing/2014/main" id="{22D1D04B-5091-762B-78FF-DA1A0BA21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3601" y="5388205"/>
            <a:ext cx="2400300" cy="1468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Snip Diagonal Corner Rectangle 39">
            <a:extLst>
              <a:ext uri="{FF2B5EF4-FFF2-40B4-BE49-F238E27FC236}">
                <a16:creationId xmlns="" xmlns:a16="http://schemas.microsoft.com/office/drawing/2014/main" id="{1CC63F7E-733F-D9EA-53C8-90883A3DA0F7}"/>
              </a:ext>
            </a:extLst>
          </p:cNvPr>
          <p:cNvSpPr/>
          <p:nvPr/>
        </p:nvSpPr>
        <p:spPr>
          <a:xfrm>
            <a:off x="0" y="-14336"/>
            <a:ext cx="12153901" cy="16688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Câu</a:t>
            </a:r>
            <a:r>
              <a:rPr lang="en-US" sz="3200" b="1" dirty="0">
                <a:solidFill>
                  <a:schemeClr val="bg1"/>
                </a:solidFill>
              </a:rPr>
              <a:t> </a:t>
            </a:r>
            <a:r>
              <a:rPr lang="en-US" sz="3200" b="1" dirty="0" err="1">
                <a:solidFill>
                  <a:schemeClr val="bg1"/>
                </a:solidFill>
              </a:rPr>
              <a:t>hỏi</a:t>
            </a:r>
            <a:r>
              <a:rPr lang="en-US" sz="3200" b="1" dirty="0">
                <a:solidFill>
                  <a:schemeClr val="bg1"/>
                </a:solidFill>
              </a:rPr>
              <a:t> 3: </a:t>
            </a:r>
            <a:r>
              <a:rPr lang="vi-VN" sz="3200" b="1" dirty="0">
                <a:solidFill>
                  <a:schemeClr val="bg1"/>
                </a:solidFill>
              </a:rPr>
              <a:t>Đâu không phải là những yêu cầu kĩ thuật của một chiếc thước kẻ?</a:t>
            </a:r>
            <a:endParaRPr lang="en-US" sz="3200" b="1" dirty="0">
              <a:solidFill>
                <a:schemeClr val="bg1"/>
              </a:solidFill>
            </a:endParaRPr>
          </a:p>
        </p:txBody>
      </p:sp>
      <p:sp>
        <p:nvSpPr>
          <p:cNvPr id="4" name="Rectangle 3">
            <a:extLst>
              <a:ext uri="{FF2B5EF4-FFF2-40B4-BE49-F238E27FC236}">
                <a16:creationId xmlns="" xmlns:a16="http://schemas.microsoft.com/office/drawing/2014/main" id="{D049441B-4D59-8381-BBF5-734A2E26CBB7}"/>
              </a:ext>
            </a:extLst>
          </p:cNvPr>
          <p:cNvSpPr/>
          <p:nvPr/>
        </p:nvSpPr>
        <p:spPr>
          <a:xfrm>
            <a:off x="6673149" y="3433522"/>
            <a:ext cx="5336851" cy="10454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prstClr val="black"/>
                </a:solidFill>
                <a:latin typeface="Arial" panose="020B0604020202020204" pitchFamily="34" charset="0"/>
              </a:rPr>
              <a:t>D</a:t>
            </a:r>
            <a:r>
              <a:rPr lang="vi-VN" sz="3200" b="1" dirty="0">
                <a:solidFill>
                  <a:prstClr val="black"/>
                </a:solidFill>
                <a:latin typeface="Arial" panose="020B0604020202020204" pitchFamily="34" charset="0"/>
              </a:rPr>
              <a:t>.</a:t>
            </a:r>
            <a:r>
              <a:rPr lang="en-US" sz="3200" b="1" dirty="0">
                <a:solidFill>
                  <a:prstClr val="black"/>
                </a:solidFill>
                <a:latin typeface="Arial" panose="020B0604020202020204" pitchFamily="34" charset="0"/>
              </a:rPr>
              <a:t> </a:t>
            </a:r>
            <a:r>
              <a:rPr lang="vi-VN" sz="3200" b="1" dirty="0">
                <a:solidFill>
                  <a:prstClr val="black"/>
                </a:solidFill>
              </a:rPr>
              <a:t>Thước cong</a:t>
            </a:r>
            <a:endParaRPr lang="vi-VN" sz="3200" b="1" dirty="0">
              <a:solidFill>
                <a:prstClr val="black"/>
              </a:solidFill>
              <a:latin typeface="Arial" panose="020B0604020202020204" pitchFamily="34" charset="0"/>
            </a:endParaRPr>
          </a:p>
        </p:txBody>
      </p:sp>
      <p:sp>
        <p:nvSpPr>
          <p:cNvPr id="11" name="Rectangle 10">
            <a:extLst>
              <a:ext uri="{FF2B5EF4-FFF2-40B4-BE49-F238E27FC236}">
                <a16:creationId xmlns="" xmlns:a16="http://schemas.microsoft.com/office/drawing/2014/main" id="{B01B142C-3259-2AC4-7BFD-DC8BABC056C0}"/>
              </a:ext>
            </a:extLst>
          </p:cNvPr>
          <p:cNvSpPr/>
          <p:nvPr/>
        </p:nvSpPr>
        <p:spPr>
          <a:xfrm>
            <a:off x="214355" y="3377024"/>
            <a:ext cx="5515885" cy="11019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black"/>
                </a:solidFill>
                <a:latin typeface="Arial" panose="020B0604020202020204" pitchFamily="34" charset="0"/>
              </a:rPr>
              <a:t>C</a:t>
            </a:r>
            <a:r>
              <a:rPr lang="vi-VN" sz="3200" b="1" dirty="0">
                <a:solidFill>
                  <a:prstClr val="black"/>
                </a:solidFill>
                <a:latin typeface="Arial" panose="020B0604020202020204" pitchFamily="34" charset="0"/>
              </a:rPr>
              <a:t>.</a:t>
            </a:r>
            <a:r>
              <a:rPr lang="en-US" sz="3200" b="1" dirty="0">
                <a:solidFill>
                  <a:prstClr val="black"/>
                </a:solidFill>
                <a:latin typeface="Arial" panose="020B0604020202020204" pitchFamily="34" charset="0"/>
              </a:rPr>
              <a:t> </a:t>
            </a:r>
            <a:r>
              <a:rPr lang="en-US" sz="3200" b="1" dirty="0" err="1">
                <a:solidFill>
                  <a:prstClr val="black"/>
                </a:solidFill>
              </a:rPr>
              <a:t>Chắc</a:t>
            </a:r>
            <a:r>
              <a:rPr lang="en-US" sz="3200" b="1" dirty="0">
                <a:solidFill>
                  <a:prstClr val="black"/>
                </a:solidFill>
              </a:rPr>
              <a:t> </a:t>
            </a:r>
            <a:r>
              <a:rPr lang="en-US" sz="3200" b="1" dirty="0" err="1">
                <a:solidFill>
                  <a:prstClr val="black"/>
                </a:solidFill>
              </a:rPr>
              <a:t>chắn</a:t>
            </a:r>
            <a:r>
              <a:rPr lang="vi-VN" sz="3200" b="1" dirty="0">
                <a:solidFill>
                  <a:prstClr val="black"/>
                </a:solidFill>
              </a:rPr>
              <a:t>.</a:t>
            </a:r>
            <a:r>
              <a:rPr lang="en-US" sz="3200" b="1" dirty="0">
                <a:solidFill>
                  <a:prstClr val="black"/>
                </a:solidFill>
                <a:latin typeface="Arial" panose="020B0604020202020204" pitchFamily="34" charset="0"/>
              </a:rPr>
              <a:t> </a:t>
            </a:r>
            <a:endParaRPr lang="vi-VN" sz="3200" b="1" dirty="0">
              <a:solidFill>
                <a:prstClr val="black"/>
              </a:solidFill>
              <a:latin typeface="Arial" panose="020B0604020202020204" pitchFamily="34" charset="0"/>
            </a:endParaRPr>
          </a:p>
        </p:txBody>
      </p:sp>
      <p:sp>
        <p:nvSpPr>
          <p:cNvPr id="12" name="Rectangle 11">
            <a:extLst>
              <a:ext uri="{FF2B5EF4-FFF2-40B4-BE49-F238E27FC236}">
                <a16:creationId xmlns="" xmlns:a16="http://schemas.microsoft.com/office/drawing/2014/main" id="{1D0B337B-7FCF-6E28-6D97-478627EFE2B6}"/>
              </a:ext>
            </a:extLst>
          </p:cNvPr>
          <p:cNvSpPr/>
          <p:nvPr/>
        </p:nvSpPr>
        <p:spPr>
          <a:xfrm>
            <a:off x="214355" y="2080762"/>
            <a:ext cx="5515885" cy="11218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prstClr val="black"/>
                </a:solidFill>
                <a:latin typeface="Arial" panose="020B0604020202020204" pitchFamily="34" charset="0"/>
              </a:rPr>
              <a:t>A</a:t>
            </a:r>
            <a:r>
              <a:rPr lang="vi-VN" sz="3200" b="1" dirty="0">
                <a:solidFill>
                  <a:prstClr val="black"/>
                </a:solidFill>
                <a:latin typeface="Arial" panose="020B0604020202020204" pitchFamily="34" charset="0"/>
              </a:rPr>
              <a:t>.</a:t>
            </a:r>
            <a:r>
              <a:rPr lang="en-US" sz="3200" b="1" dirty="0">
                <a:solidFill>
                  <a:prstClr val="black"/>
                </a:solidFill>
                <a:latin typeface="Arial" panose="020B0604020202020204" pitchFamily="34" charset="0"/>
              </a:rPr>
              <a:t> </a:t>
            </a:r>
            <a:r>
              <a:rPr lang="vi-VN" sz="3200" b="1" dirty="0">
                <a:solidFill>
                  <a:prstClr val="black"/>
                </a:solidFill>
              </a:rPr>
              <a:t>Đúng kích thước</a:t>
            </a:r>
            <a:r>
              <a:rPr lang="da-DK" sz="2800" dirty="0">
                <a:solidFill>
                  <a:prstClr val="black"/>
                </a:solidFill>
                <a:latin typeface="Arial" panose="020B0604020202020204" pitchFamily="34" charset="0"/>
              </a:rPr>
              <a:t>.</a:t>
            </a:r>
            <a:endParaRPr lang="vi-VN" sz="2800" dirty="0">
              <a:solidFill>
                <a:prstClr val="black"/>
              </a:solidFill>
              <a:latin typeface="Arial" panose="020B0604020202020204" pitchFamily="34" charset="0"/>
            </a:endParaRPr>
          </a:p>
        </p:txBody>
      </p:sp>
      <p:sp>
        <p:nvSpPr>
          <p:cNvPr id="13" name="Rectangle 12">
            <a:extLst>
              <a:ext uri="{FF2B5EF4-FFF2-40B4-BE49-F238E27FC236}">
                <a16:creationId xmlns="" xmlns:a16="http://schemas.microsoft.com/office/drawing/2014/main" id="{5E0F447C-6814-A930-9E62-391DAAF77108}"/>
              </a:ext>
            </a:extLst>
          </p:cNvPr>
          <p:cNvSpPr/>
          <p:nvPr/>
        </p:nvSpPr>
        <p:spPr>
          <a:xfrm>
            <a:off x="6673150" y="2099285"/>
            <a:ext cx="5304495" cy="11218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a:solidFill>
                  <a:prstClr val="black"/>
                </a:solidFill>
                <a:latin typeface="Arial" panose="020B0604020202020204" pitchFamily="34" charset="0"/>
              </a:rPr>
              <a:t>B. </a:t>
            </a:r>
            <a:r>
              <a:rPr lang="en-US" sz="3200" b="1" dirty="0" err="1">
                <a:solidFill>
                  <a:prstClr val="black"/>
                </a:solidFill>
                <a:latin typeface="Arial" panose="020B0604020202020204" pitchFamily="34" charset="0"/>
              </a:rPr>
              <a:t>Vạch</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số</a:t>
            </a:r>
            <a:r>
              <a:rPr lang="en-US" sz="3200" b="1" dirty="0">
                <a:solidFill>
                  <a:prstClr val="black"/>
                </a:solidFill>
                <a:latin typeface="Arial" panose="020B0604020202020204" pitchFamily="34" charset="0"/>
              </a:rPr>
              <a:t> chia </a:t>
            </a:r>
            <a:r>
              <a:rPr lang="en-US" sz="3200" b="1" dirty="0" err="1">
                <a:solidFill>
                  <a:prstClr val="black"/>
                </a:solidFill>
                <a:latin typeface="Arial" panose="020B0604020202020204" pitchFamily="34" charset="0"/>
              </a:rPr>
              <a:t>đểu</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nhau</a:t>
            </a:r>
            <a:r>
              <a:rPr lang="en-US" sz="3200" b="1" dirty="0">
                <a:solidFill>
                  <a:prstClr val="black"/>
                </a:solidFill>
                <a:latin typeface="Arial" panose="020B0604020202020204" pitchFamily="34" charset="0"/>
              </a:rPr>
              <a:t>.</a:t>
            </a:r>
            <a:r>
              <a:rPr lang="en-US" sz="2800" b="1" dirty="0">
                <a:solidFill>
                  <a:prstClr val="black"/>
                </a:solidFill>
                <a:latin typeface="Arial" panose="020B0604020202020204" pitchFamily="34" charset="0"/>
              </a:rPr>
              <a:t> </a:t>
            </a:r>
            <a:endParaRPr lang="vi-VN" sz="2800" b="1" dirty="0">
              <a:solidFill>
                <a:prstClr val="black"/>
              </a:solidFill>
              <a:latin typeface="Arial" panose="020B0604020202020204" pitchFamily="34" charset="0"/>
            </a:endParaRPr>
          </a:p>
        </p:txBody>
      </p:sp>
      <p:pic>
        <p:nvPicPr>
          <p:cNvPr id="14" name="Picture 13">
            <a:extLst>
              <a:ext uri="{FF2B5EF4-FFF2-40B4-BE49-F238E27FC236}">
                <a16:creationId xmlns="" xmlns:a16="http://schemas.microsoft.com/office/drawing/2014/main" id="{17BBB748-2852-9C27-9126-D30E5CAB3365}"/>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306863" y="3641117"/>
            <a:ext cx="885137" cy="708059"/>
          </a:xfrm>
          <a:prstGeom prst="rect">
            <a:avLst/>
          </a:prstGeom>
        </p:spPr>
      </p:pic>
      <p:pic>
        <p:nvPicPr>
          <p:cNvPr id="15" name="Picture 14">
            <a:extLst>
              <a:ext uri="{FF2B5EF4-FFF2-40B4-BE49-F238E27FC236}">
                <a16:creationId xmlns="" xmlns:a16="http://schemas.microsoft.com/office/drawing/2014/main" id="{98CB38FF-7656-5265-AFF8-9EE93E020F49}"/>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2414" y="2361641"/>
            <a:ext cx="804536" cy="704088"/>
          </a:xfrm>
          <a:prstGeom prst="rect">
            <a:avLst/>
          </a:prstGeom>
        </p:spPr>
      </p:pic>
      <p:pic>
        <p:nvPicPr>
          <p:cNvPr id="16" name="Picture 15">
            <a:extLst>
              <a:ext uri="{FF2B5EF4-FFF2-40B4-BE49-F238E27FC236}">
                <a16:creationId xmlns="" xmlns:a16="http://schemas.microsoft.com/office/drawing/2014/main" id="{F1BA5868-15A6-AEB3-6A71-F771D7397E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44915" y="2339963"/>
            <a:ext cx="804743" cy="707197"/>
          </a:xfrm>
          <a:prstGeom prst="rect">
            <a:avLst/>
          </a:prstGeom>
        </p:spPr>
      </p:pic>
      <p:pic>
        <p:nvPicPr>
          <p:cNvPr id="17" name="Picture 16">
            <a:extLst>
              <a:ext uri="{FF2B5EF4-FFF2-40B4-BE49-F238E27FC236}">
                <a16:creationId xmlns="" xmlns:a16="http://schemas.microsoft.com/office/drawing/2014/main" id="{D40BD836-9D72-C89E-72E8-CF2CAE9897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1257" y="3602635"/>
            <a:ext cx="804743" cy="707197"/>
          </a:xfrm>
          <a:prstGeom prst="rect">
            <a:avLst/>
          </a:prstGeom>
        </p:spPr>
      </p:pic>
      <p:pic>
        <p:nvPicPr>
          <p:cNvPr id="5" name="Picture 4">
            <a:extLst>
              <a:ext uri="{FF2B5EF4-FFF2-40B4-BE49-F238E27FC236}">
                <a16:creationId xmlns="" xmlns:a16="http://schemas.microsoft.com/office/drawing/2014/main" id="{9DD918AF-2AA5-C700-DC54-C6142DAA37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00" y="5660491"/>
            <a:ext cx="1140116" cy="1121831"/>
          </a:xfrm>
          <a:prstGeom prst="rect">
            <a:avLst/>
          </a:prstGeom>
        </p:spPr>
      </p:pic>
      <p:pic>
        <p:nvPicPr>
          <p:cNvPr id="9" name="Picture 8">
            <a:extLst>
              <a:ext uri="{FF2B5EF4-FFF2-40B4-BE49-F238E27FC236}">
                <a16:creationId xmlns="" xmlns:a16="http://schemas.microsoft.com/office/drawing/2014/main" id="{5552853F-E673-DD57-1EA0-63DD722AF9DA}"/>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9054" y="3482991"/>
            <a:ext cx="4422155" cy="3481615"/>
          </a:xfrm>
          <a:prstGeom prst="rect">
            <a:avLst/>
          </a:prstGeom>
        </p:spPr>
      </p:pic>
      <p:sp>
        <p:nvSpPr>
          <p:cNvPr id="18" name="Rectangle 17">
            <a:extLst>
              <a:ext uri="{FF2B5EF4-FFF2-40B4-BE49-F238E27FC236}">
                <a16:creationId xmlns="" xmlns:a16="http://schemas.microsoft.com/office/drawing/2014/main" id="{4984381A-2E50-1AA2-9169-AE64F7911123}"/>
              </a:ext>
            </a:extLst>
          </p:cNvPr>
          <p:cNvSpPr/>
          <p:nvPr/>
        </p:nvSpPr>
        <p:spPr>
          <a:xfrm>
            <a:off x="3101897" y="6027007"/>
            <a:ext cx="6418680" cy="830997"/>
          </a:xfrm>
          <a:prstGeom prst="rect">
            <a:avLst/>
          </a:prstGeom>
          <a:noFill/>
        </p:spPr>
        <p:txBody>
          <a:bodyPr wrap="none" lIns="91440" tIns="45720" rIns="91440" bIns="45720">
            <a:spAutoFit/>
          </a:bodyPr>
          <a:lstStyle/>
          <a:p>
            <a:pPr algn="ctr"/>
            <a:r>
              <a:rPr lang="en-US" sz="4800" b="1">
                <a:solidFill>
                  <a:srgbClr val="FF0000"/>
                </a:solidFill>
              </a:rPr>
              <a:t>You are given 01 candies</a:t>
            </a:r>
          </a:p>
        </p:txBody>
      </p:sp>
    </p:spTree>
    <p:extLst>
      <p:ext uri="{BB962C8B-B14F-4D97-AF65-F5344CB8AC3E}">
        <p14:creationId xmlns:p14="http://schemas.microsoft.com/office/powerpoint/2010/main" val="160832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4"/>
                                        </p:tgtEl>
                                        <p:attrNameLst>
                                          <p:attrName>fillcolor</p:attrName>
                                        </p:attrNameLst>
                                      </p:cBhvr>
                                      <p:to>
                                        <a:srgbClr val="FFF2CC"/>
                                      </p:to>
                                    </p:animClr>
                                    <p:set>
                                      <p:cBhvr>
                                        <p:cTn id="36" dur="250" fill="hold"/>
                                        <p:tgtEl>
                                          <p:spTgt spid="4"/>
                                        </p:tgtEl>
                                        <p:attrNameLst>
                                          <p:attrName>fill.type</p:attrName>
                                        </p:attrNameLst>
                                      </p:cBhvr>
                                      <p:to>
                                        <p:strVal val="solid"/>
                                      </p:to>
                                    </p:set>
                                    <p:set>
                                      <p:cBhvr>
                                        <p:cTn id="37" dur="250" fill="hold"/>
                                        <p:tgtEl>
                                          <p:spTgt spid="4"/>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4"/>
                                        </p:tgtEl>
                                        <p:attrNameLst>
                                          <p:attrName>style.visibility</p:attrName>
                                        </p:attrNameLst>
                                      </p:cBhvr>
                                      <p:to>
                                        <p:strVal val="visible"/>
                                      </p:to>
                                    </p:set>
                                    <p:anim calcmode="lin" valueType="num">
                                      <p:cBhvr>
                                        <p:cTn id="40" dur="250" fill="hold"/>
                                        <p:tgtEl>
                                          <p:spTgt spid="14"/>
                                        </p:tgtEl>
                                        <p:attrNameLst>
                                          <p:attrName>ppt_w</p:attrName>
                                        </p:attrNameLst>
                                      </p:cBhvr>
                                      <p:tavLst>
                                        <p:tav tm="0">
                                          <p:val>
                                            <p:strVal val="4*#ppt_w"/>
                                          </p:val>
                                        </p:tav>
                                        <p:tav tm="100000">
                                          <p:val>
                                            <p:strVal val="#ppt_w"/>
                                          </p:val>
                                        </p:tav>
                                      </p:tavLst>
                                    </p:anim>
                                    <p:anim calcmode="lin" valueType="num">
                                      <p:cBhvr>
                                        <p:cTn id="4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Check mark.wav"/>
                                        </p:tgtEl>
                                      </p:cMediaNode>
                                    </p:audio>
                                  </p:subTnLst>
                                </p:cTn>
                              </p:par>
                              <p:par>
                                <p:cTn id="42" presetID="1" presetClass="emph" presetSubtype="2" fill="hold" nodeType="withEffect">
                                  <p:stCondLst>
                                    <p:cond delay="1000"/>
                                  </p:stCondLst>
                                  <p:childTnLst>
                                    <p:animClr clrSpc="rgb" dir="cw">
                                      <p:cBhvr>
                                        <p:cTn id="43" dur="250" fill="hold"/>
                                        <p:tgtEl>
                                          <p:spTgt spid="4"/>
                                        </p:tgtEl>
                                        <p:attrNameLst>
                                          <p:attrName>fillcolor</p:attrName>
                                        </p:attrNameLst>
                                      </p:cBhvr>
                                      <p:to>
                                        <a:srgbClr val="00B050"/>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1"/>
                                        </p:tgtEl>
                                        <p:attrNameLst>
                                          <p:attrName>fillcolor</p:attrName>
                                        </p:attrNameLst>
                                      </p:cBhvr>
                                      <p:to>
                                        <a:srgbClr val="FFF2CC"/>
                                      </p:to>
                                    </p:animClr>
                                    <p:set>
                                      <p:cBhvr>
                                        <p:cTn id="51" dur="250" fill="hold"/>
                                        <p:tgtEl>
                                          <p:spTgt spid="11"/>
                                        </p:tgtEl>
                                        <p:attrNameLst>
                                          <p:attrName>fill.type</p:attrName>
                                        </p:attrNameLst>
                                      </p:cBhvr>
                                      <p:to>
                                        <p:strVal val="solid"/>
                                      </p:to>
                                    </p:set>
                                    <p:set>
                                      <p:cBhvr>
                                        <p:cTn id="52" dur="25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50" fill="hold"/>
                                        <p:tgtEl>
                                          <p:spTgt spid="17"/>
                                        </p:tgtEl>
                                        <p:attrNameLst>
                                          <p:attrName>ppt_w</p:attrName>
                                        </p:attrNameLst>
                                      </p:cBhvr>
                                      <p:tavLst>
                                        <p:tav tm="0">
                                          <p:val>
                                            <p:strVal val="4*#ppt_w"/>
                                          </p:val>
                                        </p:tav>
                                        <p:tav tm="100000">
                                          <p:val>
                                            <p:strVal val="#ppt_w"/>
                                          </p:val>
                                        </p:tav>
                                      </p:tavLst>
                                    </p:anim>
                                    <p:anim calcmode="lin" valueType="num">
                                      <p:cBhvr>
                                        <p:cTn id="5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11"/>
                                        </p:tgtEl>
                                        <p:attrNameLst>
                                          <p:attrName>fillcolor</p:attrName>
                                        </p:attrNameLst>
                                      </p:cBhvr>
                                      <p:to>
                                        <a:srgbClr val="FFFF00"/>
                                      </p:to>
                                    </p:animClr>
                                    <p:set>
                                      <p:cBhvr>
                                        <p:cTn id="59" dur="250" fill="hold"/>
                                        <p:tgtEl>
                                          <p:spTgt spid="11"/>
                                        </p:tgtEl>
                                        <p:attrNameLst>
                                          <p:attrName>fill.type</p:attrName>
                                        </p:attrNameLst>
                                      </p:cBhvr>
                                      <p:to>
                                        <p:strVal val="solid"/>
                                      </p:to>
                                    </p:set>
                                    <p:set>
                                      <p:cBhvr>
                                        <p:cTn id="6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2"/>
                                        </p:tgtEl>
                                        <p:attrNameLst>
                                          <p:attrName>fillcolor</p:attrName>
                                        </p:attrNameLst>
                                      </p:cBhvr>
                                      <p:to>
                                        <a:srgbClr val="FFF2CC"/>
                                      </p:to>
                                    </p:animClr>
                                    <p:set>
                                      <p:cBhvr>
                                        <p:cTn id="66" dur="250" fill="hold"/>
                                        <p:tgtEl>
                                          <p:spTgt spid="12"/>
                                        </p:tgtEl>
                                        <p:attrNameLst>
                                          <p:attrName>fill.type</p:attrName>
                                        </p:attrNameLst>
                                      </p:cBhvr>
                                      <p:to>
                                        <p:strVal val="solid"/>
                                      </p:to>
                                    </p:set>
                                    <p:set>
                                      <p:cBhvr>
                                        <p:cTn id="67" dur="250" fill="hold"/>
                                        <p:tgtEl>
                                          <p:spTgt spid="1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5"/>
                                        </p:tgtEl>
                                        <p:attrNameLst>
                                          <p:attrName>style.visibility</p:attrName>
                                        </p:attrNameLst>
                                      </p:cBhvr>
                                      <p:to>
                                        <p:strVal val="visible"/>
                                      </p:to>
                                    </p:set>
                                    <p:anim calcmode="lin" valueType="num">
                                      <p:cBhvr>
                                        <p:cTn id="70" dur="250" fill="hold"/>
                                        <p:tgtEl>
                                          <p:spTgt spid="15"/>
                                        </p:tgtEl>
                                        <p:attrNameLst>
                                          <p:attrName>ppt_w</p:attrName>
                                        </p:attrNameLst>
                                      </p:cBhvr>
                                      <p:tavLst>
                                        <p:tav tm="0">
                                          <p:val>
                                            <p:strVal val="4*#ppt_w"/>
                                          </p:val>
                                        </p:tav>
                                        <p:tav tm="100000">
                                          <p:val>
                                            <p:strVal val="#ppt_w"/>
                                          </p:val>
                                        </p:tav>
                                      </p:tavLst>
                                    </p:anim>
                                    <p:anim calcmode="lin" valueType="num">
                                      <p:cBhvr>
                                        <p:cTn id="7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12"/>
                                        </p:tgtEl>
                                        <p:attrNameLst>
                                          <p:attrName>fillcolor</p:attrName>
                                        </p:attrNameLst>
                                      </p:cBhvr>
                                      <p:to>
                                        <a:srgbClr val="FFFF00"/>
                                      </p:to>
                                    </p:animClr>
                                    <p:set>
                                      <p:cBhvr>
                                        <p:cTn id="74" dur="250" fill="hold"/>
                                        <p:tgtEl>
                                          <p:spTgt spid="12"/>
                                        </p:tgtEl>
                                        <p:attrNameLst>
                                          <p:attrName>fill.type</p:attrName>
                                        </p:attrNameLst>
                                      </p:cBhvr>
                                      <p:to>
                                        <p:strVal val="solid"/>
                                      </p:to>
                                    </p:set>
                                    <p:set>
                                      <p:cBhvr>
                                        <p:cTn id="7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1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3"/>
                                        </p:tgtEl>
                                        <p:attrNameLst>
                                          <p:attrName>fillcolor</p:attrName>
                                        </p:attrNameLst>
                                      </p:cBhvr>
                                      <p:to>
                                        <a:srgbClr val="FFF2CC"/>
                                      </p:to>
                                    </p:animClr>
                                    <p:set>
                                      <p:cBhvr>
                                        <p:cTn id="81" dur="250" fill="hold"/>
                                        <p:tgtEl>
                                          <p:spTgt spid="13"/>
                                        </p:tgtEl>
                                        <p:attrNameLst>
                                          <p:attrName>fill.type</p:attrName>
                                        </p:attrNameLst>
                                      </p:cBhvr>
                                      <p:to>
                                        <p:strVal val="solid"/>
                                      </p:to>
                                    </p:set>
                                    <p:set>
                                      <p:cBhvr>
                                        <p:cTn id="82" dur="250" fill="hold"/>
                                        <p:tgtEl>
                                          <p:spTgt spid="1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6"/>
                                        </p:tgtEl>
                                        <p:attrNameLst>
                                          <p:attrName>style.visibility</p:attrName>
                                        </p:attrNameLst>
                                      </p:cBhvr>
                                      <p:to>
                                        <p:strVal val="visible"/>
                                      </p:to>
                                    </p:set>
                                    <p:anim calcmode="lin" valueType="num">
                                      <p:cBhvr>
                                        <p:cTn id="85" dur="250" fill="hold"/>
                                        <p:tgtEl>
                                          <p:spTgt spid="16"/>
                                        </p:tgtEl>
                                        <p:attrNameLst>
                                          <p:attrName>ppt_w</p:attrName>
                                        </p:attrNameLst>
                                      </p:cBhvr>
                                      <p:tavLst>
                                        <p:tav tm="0">
                                          <p:val>
                                            <p:strVal val="4*#ppt_w"/>
                                          </p:val>
                                        </p:tav>
                                        <p:tav tm="100000">
                                          <p:val>
                                            <p:strVal val="#ppt_w"/>
                                          </p:val>
                                        </p:tav>
                                      </p:tavLst>
                                    </p:anim>
                                    <p:anim calcmode="lin" valueType="num">
                                      <p:cBhvr>
                                        <p:cTn id="8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13"/>
                                        </p:tgtEl>
                                        <p:attrNameLst>
                                          <p:attrName>fillcolor</p:attrName>
                                        </p:attrNameLst>
                                      </p:cBhvr>
                                      <p:to>
                                        <a:srgbClr val="FFFF00"/>
                                      </p:to>
                                    </p:animClr>
                                    <p:set>
                                      <p:cBhvr>
                                        <p:cTn id="89" dur="250" fill="hold"/>
                                        <p:tgtEl>
                                          <p:spTgt spid="13"/>
                                        </p:tgtEl>
                                        <p:attrNameLst>
                                          <p:attrName>fill.type</p:attrName>
                                        </p:attrNameLst>
                                      </p:cBhvr>
                                      <p:to>
                                        <p:strVal val="solid"/>
                                      </p:to>
                                    </p:set>
                                    <p:set>
                                      <p:cBhvr>
                                        <p:cTn id="9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fade">
                                      <p:cBhvr>
                                        <p:cTn id="100" dur="500"/>
                                        <p:tgtEl>
                                          <p:spTgt spid="9"/>
                                        </p:tgtEl>
                                      </p:cBhvr>
                                    </p:animEffect>
                                  </p:childTnLst>
                                </p:cTn>
                              </p:par>
                            </p:childTnLst>
                          </p:cTn>
                        </p:par>
                        <p:par>
                          <p:cTn id="101" fill="hold">
                            <p:stCondLst>
                              <p:cond delay="1000"/>
                            </p:stCondLst>
                            <p:childTnLst>
                              <p:par>
                                <p:cTn id="102" presetID="23" presetClass="entr" presetSubtype="32" fill="hold" grpId="0" nodeType="afterEffect">
                                  <p:stCondLst>
                                    <p:cond delay="0"/>
                                  </p:stCondLst>
                                  <p:childTnLst>
                                    <p:set>
                                      <p:cBhvr>
                                        <p:cTn id="103" dur="1" fill="hold">
                                          <p:stCondLst>
                                            <p:cond delay="0"/>
                                          </p:stCondLst>
                                        </p:cTn>
                                        <p:tgtEl>
                                          <p:spTgt spid="18"/>
                                        </p:tgtEl>
                                        <p:attrNameLst>
                                          <p:attrName>style.visibility</p:attrName>
                                        </p:attrNameLst>
                                      </p:cBhvr>
                                      <p:to>
                                        <p:strVal val="visible"/>
                                      </p:to>
                                    </p:set>
                                    <p:anim calcmode="lin" valueType="num">
                                      <p:cBhvr>
                                        <p:cTn id="104" dur="500" fill="hold"/>
                                        <p:tgtEl>
                                          <p:spTgt spid="18"/>
                                        </p:tgtEl>
                                        <p:attrNameLst>
                                          <p:attrName>ppt_w</p:attrName>
                                        </p:attrNameLst>
                                      </p:cBhvr>
                                      <p:tavLst>
                                        <p:tav tm="0">
                                          <p:val>
                                            <p:strVal val="4*#ppt_w"/>
                                          </p:val>
                                        </p:tav>
                                        <p:tav tm="100000">
                                          <p:val>
                                            <p:strVal val="#ppt_w"/>
                                          </p:val>
                                        </p:tav>
                                      </p:tavLst>
                                    </p:anim>
                                    <p:anim calcmode="lin" valueType="num">
                                      <p:cBhvr>
                                        <p:cTn id="105" dur="500" fill="hold"/>
                                        <p:tgtEl>
                                          <p:spTgt spid="18"/>
                                        </p:tgtEl>
                                        <p:attrNameLst>
                                          <p:attrName>ppt_h</p:attrName>
                                        </p:attrNameLst>
                                      </p:cBhvr>
                                      <p:tavLst>
                                        <p:tav tm="0">
                                          <p:val>
                                            <p:strVal val="4*#ppt_h"/>
                                          </p:val>
                                        </p:tav>
                                        <p:tav tm="100000">
                                          <p:val>
                                            <p:strVal val="#ppt_h"/>
                                          </p:val>
                                        </p:tav>
                                      </p:tavLst>
                                    </p:anim>
                                  </p:childTnLst>
                                </p:cTn>
                              </p:par>
                              <p:par>
                                <p:cTn id="106" presetID="21" presetClass="emph" presetSubtype="0" repeatCount="indefinite" fill="hold" grpId="1" nodeType="withEffect">
                                  <p:stCondLst>
                                    <p:cond delay="0"/>
                                  </p:stCondLst>
                                  <p:childTnLst>
                                    <p:animClr clrSpc="hsl" dir="cw">
                                      <p:cBhvr override="childStyle">
                                        <p:cTn id="107" dur="500" fill="hold"/>
                                        <p:tgtEl>
                                          <p:spTgt spid="18"/>
                                        </p:tgtEl>
                                        <p:attrNameLst>
                                          <p:attrName>style.color</p:attrName>
                                        </p:attrNameLst>
                                      </p:cBhvr>
                                      <p:by>
                                        <p:hsl h="7200000" s="0" l="0"/>
                                      </p:by>
                                    </p:animClr>
                                    <p:animClr clrSpc="hsl" dir="cw">
                                      <p:cBhvr>
                                        <p:cTn id="108" dur="500" fill="hold"/>
                                        <p:tgtEl>
                                          <p:spTgt spid="18"/>
                                        </p:tgtEl>
                                        <p:attrNameLst>
                                          <p:attrName>fillcolor</p:attrName>
                                        </p:attrNameLst>
                                      </p:cBhvr>
                                      <p:by>
                                        <p:hsl h="7200000" s="0" l="0"/>
                                      </p:by>
                                    </p:animClr>
                                    <p:animClr clrSpc="hsl" dir="cw">
                                      <p:cBhvr>
                                        <p:cTn id="109" dur="500" fill="hold"/>
                                        <p:tgtEl>
                                          <p:spTgt spid="18"/>
                                        </p:tgtEl>
                                        <p:attrNameLst>
                                          <p:attrName>stroke.color</p:attrName>
                                        </p:attrNameLst>
                                      </p:cBhvr>
                                      <p:by>
                                        <p:hsl h="7200000" s="0" l="0"/>
                                      </p:by>
                                    </p:animClr>
                                    <p:set>
                                      <p:cBhvr>
                                        <p:cTn id="110" dur="500" fill="hold"/>
                                        <p:tgtEl>
                                          <p:spTgt spid="18"/>
                                        </p:tgtEl>
                                        <p:attrNameLst>
                                          <p:attrName>fill.type</p:attrName>
                                        </p:attrNameLst>
                                      </p:cBhvr>
                                      <p:to>
                                        <p:strVal val="solid"/>
                                      </p:to>
                                    </p:set>
                                  </p:childTnLst>
                                  <p:subTnLst>
                                    <p:audio>
                                      <p:cMediaNode>
                                        <p:cTn display="0" masterRel="sameClick">
                                          <p:stCondLst>
                                            <p:cond evt="begin" delay="0">
                                              <p:tn val="10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
                  </p:tgtEl>
                </p:cond>
              </p:nextCondLst>
            </p:seq>
          </p:childTnLst>
        </p:cTn>
      </p:par>
    </p:tnLst>
    <p:bldLst>
      <p:bldP spid="23" grpId="0" animBg="1"/>
      <p:bldP spid="4" grpId="0" animBg="1"/>
      <p:bldP spid="11" grpId="0" animBg="1"/>
      <p:bldP spid="12" grpId="0" animBg="1"/>
      <p:bldP spid="13" grpId="0" animBg="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a:hlinkClick r:id="rId7" action="ppaction://hlinksldjump"/>
            <a:extLst>
              <a:ext uri="{FF2B5EF4-FFF2-40B4-BE49-F238E27FC236}">
                <a16:creationId xmlns="" xmlns:a16="http://schemas.microsoft.com/office/drawing/2014/main" id="{22D1D04B-5091-762B-78FF-DA1A0BA21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3601" y="5388205"/>
            <a:ext cx="2400300" cy="1468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Snip Diagonal Corner Rectangle 39">
            <a:extLst>
              <a:ext uri="{FF2B5EF4-FFF2-40B4-BE49-F238E27FC236}">
                <a16:creationId xmlns="" xmlns:a16="http://schemas.microsoft.com/office/drawing/2014/main" id="{1CC63F7E-733F-D9EA-53C8-90883A3DA0F7}"/>
              </a:ext>
            </a:extLst>
          </p:cNvPr>
          <p:cNvSpPr/>
          <p:nvPr/>
        </p:nvSpPr>
        <p:spPr>
          <a:xfrm>
            <a:off x="0" y="-14336"/>
            <a:ext cx="12153901" cy="16688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rPr>
              <a:t>Câu</a:t>
            </a:r>
            <a:r>
              <a:rPr lang="en-US" sz="3600" b="1" dirty="0">
                <a:solidFill>
                  <a:schemeClr val="bg1"/>
                </a:solidFill>
              </a:rPr>
              <a:t> </a:t>
            </a:r>
            <a:r>
              <a:rPr lang="en-US" sz="3600" b="1" dirty="0" err="1">
                <a:solidFill>
                  <a:schemeClr val="bg1"/>
                </a:solidFill>
              </a:rPr>
              <a:t>hỏi</a:t>
            </a:r>
            <a:r>
              <a:rPr lang="en-US" sz="3600" b="1" dirty="0">
                <a:solidFill>
                  <a:schemeClr val="bg1"/>
                </a:solidFill>
              </a:rPr>
              <a:t> 4: </a:t>
            </a:r>
            <a:r>
              <a:rPr lang="vi-VN" sz="3600" b="1" dirty="0">
                <a:solidFill>
                  <a:schemeClr val="bg1"/>
                </a:solidFill>
              </a:rPr>
              <a:t>Để giữ gìn, bảo quản đồ dùng học tập, em cần làm gì?</a:t>
            </a:r>
            <a:endParaRPr lang="en-US" sz="3600" b="1" dirty="0">
              <a:solidFill>
                <a:schemeClr val="bg1"/>
              </a:solidFill>
            </a:endParaRPr>
          </a:p>
        </p:txBody>
      </p:sp>
      <p:sp>
        <p:nvSpPr>
          <p:cNvPr id="4" name="Rectangle 3">
            <a:extLst>
              <a:ext uri="{FF2B5EF4-FFF2-40B4-BE49-F238E27FC236}">
                <a16:creationId xmlns="" xmlns:a16="http://schemas.microsoft.com/office/drawing/2014/main" id="{D049441B-4D59-8381-BBF5-734A2E26CBB7}"/>
              </a:ext>
            </a:extLst>
          </p:cNvPr>
          <p:cNvSpPr/>
          <p:nvPr/>
        </p:nvSpPr>
        <p:spPr>
          <a:xfrm>
            <a:off x="214355" y="3273730"/>
            <a:ext cx="5515885" cy="10454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prstClr val="black"/>
                </a:solidFill>
                <a:latin typeface="Arial" panose="020B0604020202020204" pitchFamily="34" charset="0"/>
              </a:rPr>
              <a:t>C</a:t>
            </a:r>
            <a:r>
              <a:rPr lang="vi-VN" sz="2600" b="1" dirty="0">
                <a:solidFill>
                  <a:prstClr val="black"/>
                </a:solidFill>
                <a:latin typeface="Arial" panose="020B0604020202020204" pitchFamily="34" charset="0"/>
              </a:rPr>
              <a:t>.</a:t>
            </a:r>
            <a:r>
              <a:rPr lang="en-US" sz="2600" b="1" dirty="0">
                <a:solidFill>
                  <a:prstClr val="black"/>
                </a:solidFill>
                <a:latin typeface="Arial" panose="020B0604020202020204" pitchFamily="34" charset="0"/>
              </a:rPr>
              <a:t> </a:t>
            </a:r>
            <a:r>
              <a:rPr lang="vi-VN" sz="2600" b="1" dirty="0">
                <a:solidFill>
                  <a:prstClr val="black"/>
                </a:solidFill>
              </a:rPr>
              <a:t>Thường xuyên lau chùi, để ở nơi an toàn, tránh làm rơi và mất.</a:t>
            </a:r>
            <a:endParaRPr lang="vi-VN" sz="2600" b="1" dirty="0">
              <a:solidFill>
                <a:prstClr val="black"/>
              </a:solidFill>
              <a:latin typeface="Arial" panose="020B0604020202020204" pitchFamily="34" charset="0"/>
            </a:endParaRPr>
          </a:p>
        </p:txBody>
      </p:sp>
      <p:sp>
        <p:nvSpPr>
          <p:cNvPr id="11" name="Rectangle 10">
            <a:extLst>
              <a:ext uri="{FF2B5EF4-FFF2-40B4-BE49-F238E27FC236}">
                <a16:creationId xmlns="" xmlns:a16="http://schemas.microsoft.com/office/drawing/2014/main" id="{B01B142C-3259-2AC4-7BFD-DC8BABC056C0}"/>
              </a:ext>
            </a:extLst>
          </p:cNvPr>
          <p:cNvSpPr/>
          <p:nvPr/>
        </p:nvSpPr>
        <p:spPr>
          <a:xfrm>
            <a:off x="6676116" y="3290642"/>
            <a:ext cx="5301530" cy="11019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00" b="1" dirty="0">
                <a:solidFill>
                  <a:prstClr val="black"/>
                </a:solidFill>
                <a:latin typeface="Arial (Body)"/>
              </a:rPr>
              <a:t>D</a:t>
            </a:r>
            <a:r>
              <a:rPr lang="vi-VN" sz="2600" b="1" dirty="0">
                <a:solidFill>
                  <a:prstClr val="black"/>
                </a:solidFill>
                <a:latin typeface="Arial (Body)"/>
              </a:rPr>
              <a:t>.</a:t>
            </a:r>
            <a:r>
              <a:rPr lang="en-US" sz="2600" b="1" dirty="0">
                <a:solidFill>
                  <a:prstClr val="black"/>
                </a:solidFill>
                <a:latin typeface="Arial (Body)"/>
              </a:rPr>
              <a:t> </a:t>
            </a:r>
            <a:r>
              <a:rPr lang="en-US" sz="2600" b="1" dirty="0" err="1">
                <a:solidFill>
                  <a:prstClr val="black"/>
                </a:solidFill>
                <a:latin typeface="Arial (Body)"/>
              </a:rPr>
              <a:t>Vẽ</a:t>
            </a:r>
            <a:r>
              <a:rPr lang="en-US" sz="2600" b="1" dirty="0">
                <a:solidFill>
                  <a:prstClr val="black"/>
                </a:solidFill>
                <a:latin typeface="Arial (Body)"/>
              </a:rPr>
              <a:t> </a:t>
            </a:r>
            <a:r>
              <a:rPr lang="en-US" sz="2600" b="1" dirty="0" err="1">
                <a:solidFill>
                  <a:prstClr val="black"/>
                </a:solidFill>
                <a:latin typeface="Arial (Body)"/>
              </a:rPr>
              <a:t>bậy</a:t>
            </a:r>
            <a:r>
              <a:rPr lang="en-US" sz="2600" b="1" dirty="0">
                <a:solidFill>
                  <a:prstClr val="black"/>
                </a:solidFill>
                <a:latin typeface="Arial (Body)"/>
              </a:rPr>
              <a:t> </a:t>
            </a:r>
            <a:r>
              <a:rPr lang="en-US" sz="2600" b="1" dirty="0" err="1">
                <a:solidFill>
                  <a:prstClr val="black"/>
                </a:solidFill>
                <a:latin typeface="Arial (Body)"/>
              </a:rPr>
              <a:t>lên</a:t>
            </a:r>
            <a:r>
              <a:rPr lang="en-US" sz="2600" b="1" dirty="0">
                <a:solidFill>
                  <a:prstClr val="black"/>
                </a:solidFill>
                <a:latin typeface="Arial (Body)"/>
              </a:rPr>
              <a:t> </a:t>
            </a:r>
            <a:r>
              <a:rPr lang="en-US" sz="2600" b="1" dirty="0" err="1">
                <a:solidFill>
                  <a:prstClr val="black"/>
                </a:solidFill>
                <a:latin typeface="Arial (Body)"/>
              </a:rPr>
              <a:t>đồ</a:t>
            </a:r>
            <a:r>
              <a:rPr lang="en-US" sz="2600" b="1" dirty="0">
                <a:solidFill>
                  <a:prstClr val="black"/>
                </a:solidFill>
                <a:latin typeface="Arial (Body)"/>
              </a:rPr>
              <a:t> </a:t>
            </a:r>
            <a:r>
              <a:rPr lang="en-US" sz="2600" b="1" dirty="0" err="1">
                <a:solidFill>
                  <a:prstClr val="black"/>
                </a:solidFill>
                <a:latin typeface="Arial (Body)"/>
              </a:rPr>
              <a:t>dùng</a:t>
            </a:r>
            <a:r>
              <a:rPr lang="en-US" sz="2600" b="1" dirty="0">
                <a:solidFill>
                  <a:prstClr val="black"/>
                </a:solidFill>
                <a:latin typeface="Arial (Body)"/>
              </a:rPr>
              <a:t> </a:t>
            </a:r>
            <a:r>
              <a:rPr lang="en-US" sz="2600" b="1" dirty="0" err="1">
                <a:solidFill>
                  <a:prstClr val="black"/>
                </a:solidFill>
                <a:latin typeface="Arial (Body)"/>
              </a:rPr>
              <a:t>học</a:t>
            </a:r>
            <a:r>
              <a:rPr lang="en-US" sz="2600" b="1" dirty="0">
                <a:solidFill>
                  <a:prstClr val="black"/>
                </a:solidFill>
                <a:latin typeface="Arial (Body)"/>
              </a:rPr>
              <a:t> </a:t>
            </a:r>
            <a:r>
              <a:rPr lang="en-US" sz="2600" b="1" dirty="0" err="1">
                <a:solidFill>
                  <a:prstClr val="black"/>
                </a:solidFill>
                <a:latin typeface="Arial (Body)"/>
              </a:rPr>
              <a:t>tập</a:t>
            </a:r>
            <a:r>
              <a:rPr lang="en-US" sz="2600" b="1" dirty="0">
                <a:solidFill>
                  <a:prstClr val="black"/>
                </a:solidFill>
                <a:latin typeface="Arial (Body)"/>
              </a:rPr>
              <a:t>. </a:t>
            </a:r>
            <a:endParaRPr lang="vi-VN" sz="2600" b="1" dirty="0">
              <a:solidFill>
                <a:prstClr val="black"/>
              </a:solidFill>
              <a:latin typeface="Arial (Body)"/>
            </a:endParaRPr>
          </a:p>
        </p:txBody>
      </p:sp>
      <p:sp>
        <p:nvSpPr>
          <p:cNvPr id="12" name="Rectangle 11">
            <a:extLst>
              <a:ext uri="{FF2B5EF4-FFF2-40B4-BE49-F238E27FC236}">
                <a16:creationId xmlns="" xmlns:a16="http://schemas.microsoft.com/office/drawing/2014/main" id="{1D0B337B-7FCF-6E28-6D97-478627EFE2B6}"/>
              </a:ext>
            </a:extLst>
          </p:cNvPr>
          <p:cNvSpPr/>
          <p:nvPr/>
        </p:nvSpPr>
        <p:spPr>
          <a:xfrm>
            <a:off x="214355" y="1849264"/>
            <a:ext cx="5515885" cy="11218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600" b="1" dirty="0">
                <a:solidFill>
                  <a:prstClr val="black"/>
                </a:solidFill>
                <a:latin typeface="Arial (Body)"/>
              </a:rPr>
              <a:t>A</a:t>
            </a:r>
            <a:r>
              <a:rPr lang="vi-VN" sz="2600" b="1" dirty="0">
                <a:solidFill>
                  <a:prstClr val="black"/>
                </a:solidFill>
                <a:latin typeface="Arial (Body)"/>
              </a:rPr>
              <a:t>.</a:t>
            </a:r>
            <a:r>
              <a:rPr lang="en-US" sz="2600" b="1" dirty="0">
                <a:solidFill>
                  <a:prstClr val="black"/>
                </a:solidFill>
                <a:latin typeface="Arial (Body)"/>
              </a:rPr>
              <a:t> </a:t>
            </a:r>
            <a:r>
              <a:rPr lang="de-DE" sz="2600" b="1" dirty="0">
                <a:solidFill>
                  <a:prstClr val="black"/>
                </a:solidFill>
                <a:latin typeface="Arial (Body)"/>
              </a:rPr>
              <a:t>Vứt lung tung khắp nơi</a:t>
            </a:r>
            <a:r>
              <a:rPr lang="da-DK" sz="2600" dirty="0">
                <a:solidFill>
                  <a:prstClr val="black"/>
                </a:solidFill>
                <a:latin typeface="Arial (Body)"/>
              </a:rPr>
              <a:t>.</a:t>
            </a:r>
            <a:endParaRPr lang="vi-VN" sz="2600" dirty="0">
              <a:solidFill>
                <a:prstClr val="black"/>
              </a:solidFill>
              <a:latin typeface="Arial (Body)"/>
            </a:endParaRPr>
          </a:p>
        </p:txBody>
      </p:sp>
      <p:sp>
        <p:nvSpPr>
          <p:cNvPr id="13" name="Rectangle 12">
            <a:extLst>
              <a:ext uri="{FF2B5EF4-FFF2-40B4-BE49-F238E27FC236}">
                <a16:creationId xmlns="" xmlns:a16="http://schemas.microsoft.com/office/drawing/2014/main" id="{5E0F447C-6814-A930-9E62-391DAAF77108}"/>
              </a:ext>
            </a:extLst>
          </p:cNvPr>
          <p:cNvSpPr/>
          <p:nvPr/>
        </p:nvSpPr>
        <p:spPr>
          <a:xfrm>
            <a:off x="6673150" y="1867787"/>
            <a:ext cx="5304495" cy="11218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600" b="1" dirty="0">
                <a:solidFill>
                  <a:prstClr val="black"/>
                </a:solidFill>
                <a:latin typeface="Arial" panose="020B0604020202020204" pitchFamily="34" charset="0"/>
              </a:rPr>
              <a:t>B. </a:t>
            </a:r>
            <a:r>
              <a:rPr lang="en-US" sz="2600" b="1" dirty="0" err="1">
                <a:solidFill>
                  <a:prstClr val="black"/>
                </a:solidFill>
                <a:latin typeface="Arial" panose="020B0604020202020204" pitchFamily="34" charset="0"/>
              </a:rPr>
              <a:t>Không</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thèm</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lau</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chùi</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để</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cho</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nó</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bẩn</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và</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hỏng</a:t>
            </a:r>
            <a:r>
              <a:rPr lang="en-US" sz="2600" b="1" dirty="0">
                <a:solidFill>
                  <a:prstClr val="black"/>
                </a:solidFill>
                <a:latin typeface="Arial" panose="020B0604020202020204" pitchFamily="34" charset="0"/>
              </a:rPr>
              <a:t>. </a:t>
            </a:r>
            <a:endParaRPr lang="vi-VN" sz="2600" b="1" dirty="0">
              <a:solidFill>
                <a:prstClr val="black"/>
              </a:solidFill>
              <a:latin typeface="Arial" panose="020B0604020202020204" pitchFamily="34" charset="0"/>
            </a:endParaRPr>
          </a:p>
        </p:txBody>
      </p:sp>
      <p:pic>
        <p:nvPicPr>
          <p:cNvPr id="14" name="Picture 13">
            <a:extLst>
              <a:ext uri="{FF2B5EF4-FFF2-40B4-BE49-F238E27FC236}">
                <a16:creationId xmlns="" xmlns:a16="http://schemas.microsoft.com/office/drawing/2014/main" id="{17BBB748-2852-9C27-9126-D30E5CAB3365}"/>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32113" y="3429000"/>
            <a:ext cx="885137" cy="708059"/>
          </a:xfrm>
          <a:prstGeom prst="rect">
            <a:avLst/>
          </a:prstGeom>
        </p:spPr>
      </p:pic>
      <p:pic>
        <p:nvPicPr>
          <p:cNvPr id="15" name="Picture 14">
            <a:extLst>
              <a:ext uri="{FF2B5EF4-FFF2-40B4-BE49-F238E27FC236}">
                <a16:creationId xmlns="" xmlns:a16="http://schemas.microsoft.com/office/drawing/2014/main" id="{98CB38FF-7656-5265-AFF8-9EE93E020F49}"/>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2414" y="2130143"/>
            <a:ext cx="804536" cy="704088"/>
          </a:xfrm>
          <a:prstGeom prst="rect">
            <a:avLst/>
          </a:prstGeom>
        </p:spPr>
      </p:pic>
      <p:pic>
        <p:nvPicPr>
          <p:cNvPr id="16" name="Picture 15">
            <a:extLst>
              <a:ext uri="{FF2B5EF4-FFF2-40B4-BE49-F238E27FC236}">
                <a16:creationId xmlns="" xmlns:a16="http://schemas.microsoft.com/office/drawing/2014/main" id="{F1BA5868-15A6-AEB3-6A71-F771D7397E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44915" y="2108465"/>
            <a:ext cx="804743" cy="707197"/>
          </a:xfrm>
          <a:prstGeom prst="rect">
            <a:avLst/>
          </a:prstGeom>
        </p:spPr>
      </p:pic>
      <p:pic>
        <p:nvPicPr>
          <p:cNvPr id="17" name="Picture 16">
            <a:extLst>
              <a:ext uri="{FF2B5EF4-FFF2-40B4-BE49-F238E27FC236}">
                <a16:creationId xmlns="" xmlns:a16="http://schemas.microsoft.com/office/drawing/2014/main" id="{D40BD836-9D72-C89E-72E8-CF2CAE9897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42935" y="3519879"/>
            <a:ext cx="804743" cy="707197"/>
          </a:xfrm>
          <a:prstGeom prst="rect">
            <a:avLst/>
          </a:prstGeom>
        </p:spPr>
      </p:pic>
      <p:pic>
        <p:nvPicPr>
          <p:cNvPr id="2" name="Picture 1">
            <a:extLst>
              <a:ext uri="{FF2B5EF4-FFF2-40B4-BE49-F238E27FC236}">
                <a16:creationId xmlns="" xmlns:a16="http://schemas.microsoft.com/office/drawing/2014/main" id="{F093133D-1714-9D20-F16A-14C44395D0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00" y="5660491"/>
            <a:ext cx="1140116" cy="1121831"/>
          </a:xfrm>
          <a:prstGeom prst="rect">
            <a:avLst/>
          </a:prstGeom>
        </p:spPr>
      </p:pic>
      <p:pic>
        <p:nvPicPr>
          <p:cNvPr id="3" name="Picture 2">
            <a:extLst>
              <a:ext uri="{FF2B5EF4-FFF2-40B4-BE49-F238E27FC236}">
                <a16:creationId xmlns="" xmlns:a16="http://schemas.microsoft.com/office/drawing/2014/main" id="{4E3CDF85-9849-D269-C5E5-E2B00F5CB07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0684" y="3603830"/>
            <a:ext cx="4422155" cy="3481615"/>
          </a:xfrm>
          <a:prstGeom prst="rect">
            <a:avLst/>
          </a:prstGeom>
        </p:spPr>
      </p:pic>
      <p:sp>
        <p:nvSpPr>
          <p:cNvPr id="5" name="Rectangle 4">
            <a:extLst>
              <a:ext uri="{FF2B5EF4-FFF2-40B4-BE49-F238E27FC236}">
                <a16:creationId xmlns="" xmlns:a16="http://schemas.microsoft.com/office/drawing/2014/main" id="{5BD67697-C7EE-40BE-D6CF-426E8D41127F}"/>
              </a:ext>
            </a:extLst>
          </p:cNvPr>
          <p:cNvSpPr/>
          <p:nvPr/>
        </p:nvSpPr>
        <p:spPr>
          <a:xfrm>
            <a:off x="3101897" y="6027007"/>
            <a:ext cx="6418680" cy="830997"/>
          </a:xfrm>
          <a:prstGeom prst="rect">
            <a:avLst/>
          </a:prstGeom>
          <a:noFill/>
        </p:spPr>
        <p:txBody>
          <a:bodyPr wrap="none" lIns="91440" tIns="45720" rIns="91440" bIns="45720">
            <a:spAutoFit/>
          </a:bodyPr>
          <a:lstStyle/>
          <a:p>
            <a:pPr algn="ctr"/>
            <a:r>
              <a:rPr lang="en-US" sz="4800" b="1">
                <a:solidFill>
                  <a:srgbClr val="FF0000"/>
                </a:solidFill>
              </a:rPr>
              <a:t>You are given 01 candies</a:t>
            </a:r>
          </a:p>
        </p:txBody>
      </p:sp>
    </p:spTree>
    <p:extLst>
      <p:ext uri="{BB962C8B-B14F-4D97-AF65-F5344CB8AC3E}">
        <p14:creationId xmlns:p14="http://schemas.microsoft.com/office/powerpoint/2010/main" val="204741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4"/>
                                        </p:tgtEl>
                                        <p:attrNameLst>
                                          <p:attrName>fillcolor</p:attrName>
                                        </p:attrNameLst>
                                      </p:cBhvr>
                                      <p:to>
                                        <a:srgbClr val="FFF2CC"/>
                                      </p:to>
                                    </p:animClr>
                                    <p:set>
                                      <p:cBhvr>
                                        <p:cTn id="36" dur="250" fill="hold"/>
                                        <p:tgtEl>
                                          <p:spTgt spid="4"/>
                                        </p:tgtEl>
                                        <p:attrNameLst>
                                          <p:attrName>fill.type</p:attrName>
                                        </p:attrNameLst>
                                      </p:cBhvr>
                                      <p:to>
                                        <p:strVal val="solid"/>
                                      </p:to>
                                    </p:set>
                                    <p:set>
                                      <p:cBhvr>
                                        <p:cTn id="37" dur="250" fill="hold"/>
                                        <p:tgtEl>
                                          <p:spTgt spid="4"/>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4"/>
                                        </p:tgtEl>
                                        <p:attrNameLst>
                                          <p:attrName>style.visibility</p:attrName>
                                        </p:attrNameLst>
                                      </p:cBhvr>
                                      <p:to>
                                        <p:strVal val="visible"/>
                                      </p:to>
                                    </p:set>
                                    <p:anim calcmode="lin" valueType="num">
                                      <p:cBhvr>
                                        <p:cTn id="40" dur="250" fill="hold"/>
                                        <p:tgtEl>
                                          <p:spTgt spid="14"/>
                                        </p:tgtEl>
                                        <p:attrNameLst>
                                          <p:attrName>ppt_w</p:attrName>
                                        </p:attrNameLst>
                                      </p:cBhvr>
                                      <p:tavLst>
                                        <p:tav tm="0">
                                          <p:val>
                                            <p:strVal val="4*#ppt_w"/>
                                          </p:val>
                                        </p:tav>
                                        <p:tav tm="100000">
                                          <p:val>
                                            <p:strVal val="#ppt_w"/>
                                          </p:val>
                                        </p:tav>
                                      </p:tavLst>
                                    </p:anim>
                                    <p:anim calcmode="lin" valueType="num">
                                      <p:cBhvr>
                                        <p:cTn id="4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Check mark.wav"/>
                                        </p:tgtEl>
                                      </p:cMediaNode>
                                    </p:audio>
                                  </p:subTnLst>
                                </p:cTn>
                              </p:par>
                              <p:par>
                                <p:cTn id="42" presetID="1" presetClass="emph" presetSubtype="2" fill="hold" nodeType="withEffect">
                                  <p:stCondLst>
                                    <p:cond delay="1000"/>
                                  </p:stCondLst>
                                  <p:childTnLst>
                                    <p:animClr clrSpc="rgb" dir="cw">
                                      <p:cBhvr>
                                        <p:cTn id="43" dur="250" fill="hold"/>
                                        <p:tgtEl>
                                          <p:spTgt spid="4"/>
                                        </p:tgtEl>
                                        <p:attrNameLst>
                                          <p:attrName>fillcolor</p:attrName>
                                        </p:attrNameLst>
                                      </p:cBhvr>
                                      <p:to>
                                        <a:srgbClr val="00B050"/>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1"/>
                                        </p:tgtEl>
                                        <p:attrNameLst>
                                          <p:attrName>fillcolor</p:attrName>
                                        </p:attrNameLst>
                                      </p:cBhvr>
                                      <p:to>
                                        <a:srgbClr val="FFF2CC"/>
                                      </p:to>
                                    </p:animClr>
                                    <p:set>
                                      <p:cBhvr>
                                        <p:cTn id="51" dur="250" fill="hold"/>
                                        <p:tgtEl>
                                          <p:spTgt spid="11"/>
                                        </p:tgtEl>
                                        <p:attrNameLst>
                                          <p:attrName>fill.type</p:attrName>
                                        </p:attrNameLst>
                                      </p:cBhvr>
                                      <p:to>
                                        <p:strVal val="solid"/>
                                      </p:to>
                                    </p:set>
                                    <p:set>
                                      <p:cBhvr>
                                        <p:cTn id="52" dur="25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50" fill="hold"/>
                                        <p:tgtEl>
                                          <p:spTgt spid="17"/>
                                        </p:tgtEl>
                                        <p:attrNameLst>
                                          <p:attrName>ppt_w</p:attrName>
                                        </p:attrNameLst>
                                      </p:cBhvr>
                                      <p:tavLst>
                                        <p:tav tm="0">
                                          <p:val>
                                            <p:strVal val="4*#ppt_w"/>
                                          </p:val>
                                        </p:tav>
                                        <p:tav tm="100000">
                                          <p:val>
                                            <p:strVal val="#ppt_w"/>
                                          </p:val>
                                        </p:tav>
                                      </p:tavLst>
                                    </p:anim>
                                    <p:anim calcmode="lin" valueType="num">
                                      <p:cBhvr>
                                        <p:cTn id="5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11"/>
                                        </p:tgtEl>
                                        <p:attrNameLst>
                                          <p:attrName>fillcolor</p:attrName>
                                        </p:attrNameLst>
                                      </p:cBhvr>
                                      <p:to>
                                        <a:srgbClr val="FFFF00"/>
                                      </p:to>
                                    </p:animClr>
                                    <p:set>
                                      <p:cBhvr>
                                        <p:cTn id="59" dur="250" fill="hold"/>
                                        <p:tgtEl>
                                          <p:spTgt spid="11"/>
                                        </p:tgtEl>
                                        <p:attrNameLst>
                                          <p:attrName>fill.type</p:attrName>
                                        </p:attrNameLst>
                                      </p:cBhvr>
                                      <p:to>
                                        <p:strVal val="solid"/>
                                      </p:to>
                                    </p:set>
                                    <p:set>
                                      <p:cBhvr>
                                        <p:cTn id="6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2"/>
                                        </p:tgtEl>
                                        <p:attrNameLst>
                                          <p:attrName>fillcolor</p:attrName>
                                        </p:attrNameLst>
                                      </p:cBhvr>
                                      <p:to>
                                        <a:srgbClr val="FFF2CC"/>
                                      </p:to>
                                    </p:animClr>
                                    <p:set>
                                      <p:cBhvr>
                                        <p:cTn id="66" dur="250" fill="hold"/>
                                        <p:tgtEl>
                                          <p:spTgt spid="12"/>
                                        </p:tgtEl>
                                        <p:attrNameLst>
                                          <p:attrName>fill.type</p:attrName>
                                        </p:attrNameLst>
                                      </p:cBhvr>
                                      <p:to>
                                        <p:strVal val="solid"/>
                                      </p:to>
                                    </p:set>
                                    <p:set>
                                      <p:cBhvr>
                                        <p:cTn id="67" dur="250" fill="hold"/>
                                        <p:tgtEl>
                                          <p:spTgt spid="1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5"/>
                                        </p:tgtEl>
                                        <p:attrNameLst>
                                          <p:attrName>style.visibility</p:attrName>
                                        </p:attrNameLst>
                                      </p:cBhvr>
                                      <p:to>
                                        <p:strVal val="visible"/>
                                      </p:to>
                                    </p:set>
                                    <p:anim calcmode="lin" valueType="num">
                                      <p:cBhvr>
                                        <p:cTn id="70" dur="250" fill="hold"/>
                                        <p:tgtEl>
                                          <p:spTgt spid="15"/>
                                        </p:tgtEl>
                                        <p:attrNameLst>
                                          <p:attrName>ppt_w</p:attrName>
                                        </p:attrNameLst>
                                      </p:cBhvr>
                                      <p:tavLst>
                                        <p:tav tm="0">
                                          <p:val>
                                            <p:strVal val="4*#ppt_w"/>
                                          </p:val>
                                        </p:tav>
                                        <p:tav tm="100000">
                                          <p:val>
                                            <p:strVal val="#ppt_w"/>
                                          </p:val>
                                        </p:tav>
                                      </p:tavLst>
                                    </p:anim>
                                    <p:anim calcmode="lin" valueType="num">
                                      <p:cBhvr>
                                        <p:cTn id="7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12"/>
                                        </p:tgtEl>
                                        <p:attrNameLst>
                                          <p:attrName>fillcolor</p:attrName>
                                        </p:attrNameLst>
                                      </p:cBhvr>
                                      <p:to>
                                        <a:srgbClr val="FFFF00"/>
                                      </p:to>
                                    </p:animClr>
                                    <p:set>
                                      <p:cBhvr>
                                        <p:cTn id="74" dur="250" fill="hold"/>
                                        <p:tgtEl>
                                          <p:spTgt spid="12"/>
                                        </p:tgtEl>
                                        <p:attrNameLst>
                                          <p:attrName>fill.type</p:attrName>
                                        </p:attrNameLst>
                                      </p:cBhvr>
                                      <p:to>
                                        <p:strVal val="solid"/>
                                      </p:to>
                                    </p:set>
                                    <p:set>
                                      <p:cBhvr>
                                        <p:cTn id="7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1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3"/>
                                        </p:tgtEl>
                                        <p:attrNameLst>
                                          <p:attrName>fillcolor</p:attrName>
                                        </p:attrNameLst>
                                      </p:cBhvr>
                                      <p:to>
                                        <a:srgbClr val="FFF2CC"/>
                                      </p:to>
                                    </p:animClr>
                                    <p:set>
                                      <p:cBhvr>
                                        <p:cTn id="81" dur="250" fill="hold"/>
                                        <p:tgtEl>
                                          <p:spTgt spid="13"/>
                                        </p:tgtEl>
                                        <p:attrNameLst>
                                          <p:attrName>fill.type</p:attrName>
                                        </p:attrNameLst>
                                      </p:cBhvr>
                                      <p:to>
                                        <p:strVal val="solid"/>
                                      </p:to>
                                    </p:set>
                                    <p:set>
                                      <p:cBhvr>
                                        <p:cTn id="82" dur="250" fill="hold"/>
                                        <p:tgtEl>
                                          <p:spTgt spid="1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6"/>
                                        </p:tgtEl>
                                        <p:attrNameLst>
                                          <p:attrName>style.visibility</p:attrName>
                                        </p:attrNameLst>
                                      </p:cBhvr>
                                      <p:to>
                                        <p:strVal val="visible"/>
                                      </p:to>
                                    </p:set>
                                    <p:anim calcmode="lin" valueType="num">
                                      <p:cBhvr>
                                        <p:cTn id="85" dur="250" fill="hold"/>
                                        <p:tgtEl>
                                          <p:spTgt spid="16"/>
                                        </p:tgtEl>
                                        <p:attrNameLst>
                                          <p:attrName>ppt_w</p:attrName>
                                        </p:attrNameLst>
                                      </p:cBhvr>
                                      <p:tavLst>
                                        <p:tav tm="0">
                                          <p:val>
                                            <p:strVal val="4*#ppt_w"/>
                                          </p:val>
                                        </p:tav>
                                        <p:tav tm="100000">
                                          <p:val>
                                            <p:strVal val="#ppt_w"/>
                                          </p:val>
                                        </p:tav>
                                      </p:tavLst>
                                    </p:anim>
                                    <p:anim calcmode="lin" valueType="num">
                                      <p:cBhvr>
                                        <p:cTn id="8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13"/>
                                        </p:tgtEl>
                                        <p:attrNameLst>
                                          <p:attrName>fillcolor</p:attrName>
                                        </p:attrNameLst>
                                      </p:cBhvr>
                                      <p:to>
                                        <a:srgbClr val="FFFF00"/>
                                      </p:to>
                                    </p:animClr>
                                    <p:set>
                                      <p:cBhvr>
                                        <p:cTn id="89" dur="250" fill="hold"/>
                                        <p:tgtEl>
                                          <p:spTgt spid="13"/>
                                        </p:tgtEl>
                                        <p:attrNameLst>
                                          <p:attrName>fill.type</p:attrName>
                                        </p:attrNameLst>
                                      </p:cBhvr>
                                      <p:to>
                                        <p:strVal val="solid"/>
                                      </p:to>
                                    </p:set>
                                    <p:set>
                                      <p:cBhvr>
                                        <p:cTn id="9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2"/>
                                        </p:tgtEl>
                                      </p:cBhvr>
                                    </p:animEffect>
                                    <p:set>
                                      <p:cBhvr>
                                        <p:cTn id="96" dur="1" fill="hold">
                                          <p:stCondLst>
                                            <p:cond delay="499"/>
                                          </p:stCondLst>
                                        </p:cTn>
                                        <p:tgtEl>
                                          <p:spTgt spid="2"/>
                                        </p:tgtEl>
                                        <p:attrNameLst>
                                          <p:attrName>style.visibility</p:attrName>
                                        </p:attrNameLst>
                                      </p:cBhvr>
                                      <p:to>
                                        <p:strVal val="hidden"/>
                                      </p:to>
                                    </p:se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fade">
                                      <p:cBhvr>
                                        <p:cTn id="100" dur="500"/>
                                        <p:tgtEl>
                                          <p:spTgt spid="3"/>
                                        </p:tgtEl>
                                      </p:cBhvr>
                                    </p:animEffect>
                                  </p:childTnLst>
                                </p:cTn>
                              </p:par>
                            </p:childTnLst>
                          </p:cTn>
                        </p:par>
                        <p:par>
                          <p:cTn id="101" fill="hold">
                            <p:stCondLst>
                              <p:cond delay="1000"/>
                            </p:stCondLst>
                            <p:childTnLst>
                              <p:par>
                                <p:cTn id="102" presetID="23" presetClass="entr" presetSubtype="32" fill="hold" grpId="0" nodeType="afterEffect">
                                  <p:stCondLst>
                                    <p:cond delay="0"/>
                                  </p:stCondLst>
                                  <p:childTnLst>
                                    <p:set>
                                      <p:cBhvr>
                                        <p:cTn id="103" dur="1" fill="hold">
                                          <p:stCondLst>
                                            <p:cond delay="0"/>
                                          </p:stCondLst>
                                        </p:cTn>
                                        <p:tgtEl>
                                          <p:spTgt spid="5"/>
                                        </p:tgtEl>
                                        <p:attrNameLst>
                                          <p:attrName>style.visibility</p:attrName>
                                        </p:attrNameLst>
                                      </p:cBhvr>
                                      <p:to>
                                        <p:strVal val="visible"/>
                                      </p:to>
                                    </p:set>
                                    <p:anim calcmode="lin" valueType="num">
                                      <p:cBhvr>
                                        <p:cTn id="104" dur="500" fill="hold"/>
                                        <p:tgtEl>
                                          <p:spTgt spid="5"/>
                                        </p:tgtEl>
                                        <p:attrNameLst>
                                          <p:attrName>ppt_w</p:attrName>
                                        </p:attrNameLst>
                                      </p:cBhvr>
                                      <p:tavLst>
                                        <p:tav tm="0">
                                          <p:val>
                                            <p:strVal val="4*#ppt_w"/>
                                          </p:val>
                                        </p:tav>
                                        <p:tav tm="100000">
                                          <p:val>
                                            <p:strVal val="#ppt_w"/>
                                          </p:val>
                                        </p:tav>
                                      </p:tavLst>
                                    </p:anim>
                                    <p:anim calcmode="lin" valueType="num">
                                      <p:cBhvr>
                                        <p:cTn id="105" dur="500" fill="hold"/>
                                        <p:tgtEl>
                                          <p:spTgt spid="5"/>
                                        </p:tgtEl>
                                        <p:attrNameLst>
                                          <p:attrName>ppt_h</p:attrName>
                                        </p:attrNameLst>
                                      </p:cBhvr>
                                      <p:tavLst>
                                        <p:tav tm="0">
                                          <p:val>
                                            <p:strVal val="4*#ppt_h"/>
                                          </p:val>
                                        </p:tav>
                                        <p:tav tm="100000">
                                          <p:val>
                                            <p:strVal val="#ppt_h"/>
                                          </p:val>
                                        </p:tav>
                                      </p:tavLst>
                                    </p:anim>
                                  </p:childTnLst>
                                </p:cTn>
                              </p:par>
                              <p:par>
                                <p:cTn id="106" presetID="21" presetClass="emph" presetSubtype="0" repeatCount="indefinite" fill="hold" grpId="1" nodeType="withEffect">
                                  <p:stCondLst>
                                    <p:cond delay="0"/>
                                  </p:stCondLst>
                                  <p:childTnLst>
                                    <p:animClr clrSpc="hsl" dir="cw">
                                      <p:cBhvr override="childStyle">
                                        <p:cTn id="107" dur="500" fill="hold"/>
                                        <p:tgtEl>
                                          <p:spTgt spid="5"/>
                                        </p:tgtEl>
                                        <p:attrNameLst>
                                          <p:attrName>style.color</p:attrName>
                                        </p:attrNameLst>
                                      </p:cBhvr>
                                      <p:by>
                                        <p:hsl h="7200000" s="0" l="0"/>
                                      </p:by>
                                    </p:animClr>
                                    <p:animClr clrSpc="hsl" dir="cw">
                                      <p:cBhvr>
                                        <p:cTn id="108" dur="500" fill="hold"/>
                                        <p:tgtEl>
                                          <p:spTgt spid="5"/>
                                        </p:tgtEl>
                                        <p:attrNameLst>
                                          <p:attrName>fillcolor</p:attrName>
                                        </p:attrNameLst>
                                      </p:cBhvr>
                                      <p:by>
                                        <p:hsl h="7200000" s="0" l="0"/>
                                      </p:by>
                                    </p:animClr>
                                    <p:animClr clrSpc="hsl" dir="cw">
                                      <p:cBhvr>
                                        <p:cTn id="109" dur="500" fill="hold"/>
                                        <p:tgtEl>
                                          <p:spTgt spid="5"/>
                                        </p:tgtEl>
                                        <p:attrNameLst>
                                          <p:attrName>stroke.color</p:attrName>
                                        </p:attrNameLst>
                                      </p:cBhvr>
                                      <p:by>
                                        <p:hsl h="7200000" s="0" l="0"/>
                                      </p:by>
                                    </p:animClr>
                                    <p:set>
                                      <p:cBhvr>
                                        <p:cTn id="110" dur="500" fill="hold"/>
                                        <p:tgtEl>
                                          <p:spTgt spid="5"/>
                                        </p:tgtEl>
                                        <p:attrNameLst>
                                          <p:attrName>fill.type</p:attrName>
                                        </p:attrNameLst>
                                      </p:cBhvr>
                                      <p:to>
                                        <p:strVal val="solid"/>
                                      </p:to>
                                    </p:set>
                                  </p:childTnLst>
                                  <p:subTnLst>
                                    <p:audio>
                                      <p:cMediaNode>
                                        <p:cTn display="0" masterRel="sameClick">
                                          <p:stCondLst>
                                            <p:cond evt="begin" delay="0">
                                              <p:tn val="10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
                  </p:tgtEl>
                </p:cond>
              </p:nextCondLst>
            </p:seq>
          </p:childTnLst>
        </p:cTn>
      </p:par>
    </p:tnLst>
    <p:bldLst>
      <p:bldP spid="23" grpId="0" animBg="1"/>
      <p:bldP spid="4" grpId="0" animBg="1"/>
      <p:bldP spid="11" grpId="0" animBg="1"/>
      <p:bldP spid="12" grpId="0" animBg="1"/>
      <p:bldP spid="13" grpId="0" animBg="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a:hlinkClick r:id="rId7" action="ppaction://hlinksldjump"/>
            <a:extLst>
              <a:ext uri="{FF2B5EF4-FFF2-40B4-BE49-F238E27FC236}">
                <a16:creationId xmlns="" xmlns:a16="http://schemas.microsoft.com/office/drawing/2014/main" id="{22D1D04B-5091-762B-78FF-DA1A0BA21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3601" y="5388205"/>
            <a:ext cx="2400300" cy="1468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Snip Diagonal Corner Rectangle 39">
            <a:extLst>
              <a:ext uri="{FF2B5EF4-FFF2-40B4-BE49-F238E27FC236}">
                <a16:creationId xmlns="" xmlns:a16="http://schemas.microsoft.com/office/drawing/2014/main" id="{1CC63F7E-733F-D9EA-53C8-90883A3DA0F7}"/>
              </a:ext>
            </a:extLst>
          </p:cNvPr>
          <p:cNvSpPr/>
          <p:nvPr/>
        </p:nvSpPr>
        <p:spPr>
          <a:xfrm>
            <a:off x="0" y="-14336"/>
            <a:ext cx="12153901" cy="16688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bg1"/>
                </a:solidFill>
              </a:rPr>
              <a:t>Câu</a:t>
            </a:r>
            <a:r>
              <a:rPr lang="en-US" sz="3200" b="1" dirty="0">
                <a:solidFill>
                  <a:schemeClr val="bg1"/>
                </a:solidFill>
              </a:rPr>
              <a:t> </a:t>
            </a:r>
            <a:r>
              <a:rPr lang="en-US" sz="3200" b="1" dirty="0" err="1">
                <a:solidFill>
                  <a:schemeClr val="bg1"/>
                </a:solidFill>
              </a:rPr>
              <a:t>hỏi</a:t>
            </a:r>
            <a:r>
              <a:rPr lang="en-US" sz="3200" b="1" dirty="0">
                <a:solidFill>
                  <a:schemeClr val="bg1"/>
                </a:solidFill>
              </a:rPr>
              <a:t> 5: </a:t>
            </a:r>
            <a:r>
              <a:rPr lang="vi-VN" sz="3200" b="1" dirty="0">
                <a:solidFill>
                  <a:schemeClr val="bg1"/>
                </a:solidFill>
              </a:rPr>
              <a:t>Sắp xếp các bước để làm thước kẻ?</a:t>
            </a:r>
            <a:endParaRPr lang="en-US" sz="3200" b="1" dirty="0">
              <a:solidFill>
                <a:schemeClr val="bg1"/>
              </a:solidFill>
            </a:endParaRPr>
          </a:p>
          <a:p>
            <a:pPr algn="just"/>
            <a:r>
              <a:rPr lang="en-US" sz="3200" b="1" dirty="0">
                <a:solidFill>
                  <a:schemeClr val="bg1"/>
                </a:solidFill>
              </a:rPr>
              <a:t>a. </a:t>
            </a:r>
            <a:r>
              <a:rPr lang="vi-VN" sz="3200" b="1" dirty="0">
                <a:solidFill>
                  <a:schemeClr val="bg1"/>
                </a:solidFill>
              </a:rPr>
              <a:t>Chia vạch trên thước.</a:t>
            </a:r>
            <a:r>
              <a:rPr lang="en-US" sz="3200" b="1" dirty="0">
                <a:solidFill>
                  <a:schemeClr val="bg1"/>
                </a:solidFill>
              </a:rPr>
              <a:t>        </a:t>
            </a:r>
            <a:r>
              <a:rPr lang="vi-VN" sz="3200" b="1" dirty="0">
                <a:solidFill>
                  <a:schemeClr val="bg1"/>
                </a:solidFill>
              </a:rPr>
              <a:t>c. Hoàn thiện sản phẩm.</a:t>
            </a:r>
            <a:endParaRPr lang="en-US" sz="3200" b="1" dirty="0">
              <a:solidFill>
                <a:schemeClr val="bg1"/>
              </a:solidFill>
            </a:endParaRPr>
          </a:p>
          <a:p>
            <a:pPr algn="just"/>
            <a:r>
              <a:rPr lang="vi-VN" sz="3200" b="1" dirty="0">
                <a:solidFill>
                  <a:schemeClr val="bg1"/>
                </a:solidFill>
              </a:rPr>
              <a:t>b. Tạo hình của thước.</a:t>
            </a:r>
            <a:r>
              <a:rPr lang="en-US" sz="3200" b="1" dirty="0">
                <a:solidFill>
                  <a:schemeClr val="bg1"/>
                </a:solidFill>
              </a:rPr>
              <a:t>          </a:t>
            </a:r>
            <a:r>
              <a:rPr lang="vi-VN" sz="3200" b="1" dirty="0">
                <a:solidFill>
                  <a:schemeClr val="bg1"/>
                </a:solidFill>
              </a:rPr>
              <a:t>d. Tạo khung thước.</a:t>
            </a:r>
            <a:endParaRPr lang="en-US" sz="3200" b="1" dirty="0">
              <a:solidFill>
                <a:schemeClr val="bg1"/>
              </a:solidFill>
            </a:endParaRPr>
          </a:p>
        </p:txBody>
      </p:sp>
      <p:sp>
        <p:nvSpPr>
          <p:cNvPr id="4" name="Rectangle 3">
            <a:extLst>
              <a:ext uri="{FF2B5EF4-FFF2-40B4-BE49-F238E27FC236}">
                <a16:creationId xmlns="" xmlns:a16="http://schemas.microsoft.com/office/drawing/2014/main" id="{D049441B-4D59-8381-BBF5-734A2E26CBB7}"/>
              </a:ext>
            </a:extLst>
          </p:cNvPr>
          <p:cNvSpPr/>
          <p:nvPr/>
        </p:nvSpPr>
        <p:spPr>
          <a:xfrm>
            <a:off x="739665" y="1864430"/>
            <a:ext cx="4055856" cy="1150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pt-BR" sz="3200" b="1" dirty="0">
                <a:solidFill>
                  <a:prstClr val="black"/>
                </a:solidFill>
                <a:latin typeface="Arial" panose="020B0604020202020204" pitchFamily="34" charset="0"/>
              </a:rPr>
              <a:t>A. b – d – a – c </a:t>
            </a:r>
            <a:endParaRPr lang="vi-VN" sz="3200" b="1" dirty="0">
              <a:solidFill>
                <a:prstClr val="black"/>
              </a:solidFill>
              <a:latin typeface="Arial" panose="020B0604020202020204" pitchFamily="34" charset="0"/>
            </a:endParaRPr>
          </a:p>
        </p:txBody>
      </p:sp>
      <p:sp>
        <p:nvSpPr>
          <p:cNvPr id="11" name="Rectangle 10">
            <a:extLst>
              <a:ext uri="{FF2B5EF4-FFF2-40B4-BE49-F238E27FC236}">
                <a16:creationId xmlns="" xmlns:a16="http://schemas.microsoft.com/office/drawing/2014/main" id="{B01B142C-3259-2AC4-7BFD-DC8BABC056C0}"/>
              </a:ext>
            </a:extLst>
          </p:cNvPr>
          <p:cNvSpPr/>
          <p:nvPr/>
        </p:nvSpPr>
        <p:spPr>
          <a:xfrm>
            <a:off x="726623" y="3201589"/>
            <a:ext cx="4055856" cy="11019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3200" b="1" dirty="0">
                <a:solidFill>
                  <a:prstClr val="black"/>
                </a:solidFill>
                <a:latin typeface="Arial" panose="020B0604020202020204" pitchFamily="34" charset="0"/>
              </a:rPr>
              <a:t>C. a – b – d – c</a:t>
            </a:r>
            <a:endParaRPr lang="vi-VN" sz="3200" b="1" dirty="0">
              <a:solidFill>
                <a:prstClr val="black"/>
              </a:solidFill>
              <a:latin typeface="Arial" panose="020B0604020202020204" pitchFamily="34" charset="0"/>
            </a:endParaRPr>
          </a:p>
        </p:txBody>
      </p:sp>
      <p:sp>
        <p:nvSpPr>
          <p:cNvPr id="13" name="Rectangle 12">
            <a:extLst>
              <a:ext uri="{FF2B5EF4-FFF2-40B4-BE49-F238E27FC236}">
                <a16:creationId xmlns="" xmlns:a16="http://schemas.microsoft.com/office/drawing/2014/main" id="{5E0F447C-6814-A930-9E62-391DAAF77108}"/>
              </a:ext>
            </a:extLst>
          </p:cNvPr>
          <p:cNvSpPr/>
          <p:nvPr/>
        </p:nvSpPr>
        <p:spPr>
          <a:xfrm>
            <a:off x="7528073" y="1864430"/>
            <a:ext cx="3668247" cy="1072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pt-BR" sz="2800" b="1" dirty="0">
                <a:solidFill>
                  <a:prstClr val="black"/>
                </a:solidFill>
                <a:latin typeface="Arial" panose="020B0604020202020204" pitchFamily="34" charset="0"/>
              </a:rPr>
              <a:t>B. c – a – d – b</a:t>
            </a:r>
            <a:endParaRPr lang="vi-VN" sz="2800" b="1" dirty="0">
              <a:solidFill>
                <a:prstClr val="black"/>
              </a:solidFill>
              <a:latin typeface="Arial" panose="020B0604020202020204" pitchFamily="34" charset="0"/>
            </a:endParaRPr>
          </a:p>
        </p:txBody>
      </p:sp>
      <p:pic>
        <p:nvPicPr>
          <p:cNvPr id="14" name="Picture 13">
            <a:extLst>
              <a:ext uri="{FF2B5EF4-FFF2-40B4-BE49-F238E27FC236}">
                <a16:creationId xmlns="" xmlns:a16="http://schemas.microsoft.com/office/drawing/2014/main" id="{17BBB748-2852-9C27-9126-D30E5CAB3365}"/>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258286" y="2101264"/>
            <a:ext cx="885137" cy="708059"/>
          </a:xfrm>
          <a:prstGeom prst="rect">
            <a:avLst/>
          </a:prstGeom>
        </p:spPr>
      </p:pic>
      <p:pic>
        <p:nvPicPr>
          <p:cNvPr id="16" name="Picture 15">
            <a:extLst>
              <a:ext uri="{FF2B5EF4-FFF2-40B4-BE49-F238E27FC236}">
                <a16:creationId xmlns="" xmlns:a16="http://schemas.microsoft.com/office/drawing/2014/main" id="{F1BA5868-15A6-AEB3-6A71-F771D7397E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6813" y="2085909"/>
            <a:ext cx="804743" cy="707197"/>
          </a:xfrm>
          <a:prstGeom prst="rect">
            <a:avLst/>
          </a:prstGeom>
        </p:spPr>
      </p:pic>
      <p:pic>
        <p:nvPicPr>
          <p:cNvPr id="17" name="Picture 16">
            <a:extLst>
              <a:ext uri="{FF2B5EF4-FFF2-40B4-BE49-F238E27FC236}">
                <a16:creationId xmlns="" xmlns:a16="http://schemas.microsoft.com/office/drawing/2014/main" id="{D40BD836-9D72-C89E-72E8-CF2CAE9897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80107" y="3378030"/>
            <a:ext cx="804743" cy="707197"/>
          </a:xfrm>
          <a:prstGeom prst="rect">
            <a:avLst/>
          </a:prstGeom>
        </p:spPr>
      </p:pic>
      <p:pic>
        <p:nvPicPr>
          <p:cNvPr id="12" name="Picture 11">
            <a:extLst>
              <a:ext uri="{FF2B5EF4-FFF2-40B4-BE49-F238E27FC236}">
                <a16:creationId xmlns="" xmlns:a16="http://schemas.microsoft.com/office/drawing/2014/main" id="{8A139E2B-62E0-66FE-D21D-08560AEBE9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 y="5660491"/>
            <a:ext cx="1140116" cy="1121831"/>
          </a:xfrm>
          <a:prstGeom prst="rect">
            <a:avLst/>
          </a:prstGeom>
        </p:spPr>
      </p:pic>
      <p:pic>
        <p:nvPicPr>
          <p:cNvPr id="15" name="Picture 14">
            <a:extLst>
              <a:ext uri="{FF2B5EF4-FFF2-40B4-BE49-F238E27FC236}">
                <a16:creationId xmlns="" xmlns:a16="http://schemas.microsoft.com/office/drawing/2014/main" id="{A88D974B-F779-F6A7-5036-E6CE2999C7A0}"/>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9054" y="3482991"/>
            <a:ext cx="4422155" cy="3481615"/>
          </a:xfrm>
          <a:prstGeom prst="rect">
            <a:avLst/>
          </a:prstGeom>
        </p:spPr>
      </p:pic>
      <p:sp>
        <p:nvSpPr>
          <p:cNvPr id="18" name="Rectangle 17">
            <a:extLst>
              <a:ext uri="{FF2B5EF4-FFF2-40B4-BE49-F238E27FC236}">
                <a16:creationId xmlns="" xmlns:a16="http://schemas.microsoft.com/office/drawing/2014/main" id="{9A9F890B-79ED-0AF0-FED7-2130D03743A2}"/>
              </a:ext>
            </a:extLst>
          </p:cNvPr>
          <p:cNvSpPr/>
          <p:nvPr/>
        </p:nvSpPr>
        <p:spPr>
          <a:xfrm>
            <a:off x="3101897" y="6027007"/>
            <a:ext cx="6418680" cy="830997"/>
          </a:xfrm>
          <a:prstGeom prst="rect">
            <a:avLst/>
          </a:prstGeom>
          <a:noFill/>
        </p:spPr>
        <p:txBody>
          <a:bodyPr wrap="none" lIns="91440" tIns="45720" rIns="91440" bIns="45720">
            <a:spAutoFit/>
          </a:bodyPr>
          <a:lstStyle/>
          <a:p>
            <a:pPr algn="ctr"/>
            <a:r>
              <a:rPr lang="en-US" sz="4800" b="1">
                <a:solidFill>
                  <a:srgbClr val="FF0000"/>
                </a:solidFill>
              </a:rPr>
              <a:t>You are given 01 candies</a:t>
            </a:r>
          </a:p>
        </p:txBody>
      </p:sp>
      <p:sp>
        <p:nvSpPr>
          <p:cNvPr id="24" name="Rectangle 23">
            <a:extLst>
              <a:ext uri="{FF2B5EF4-FFF2-40B4-BE49-F238E27FC236}">
                <a16:creationId xmlns="" xmlns:a16="http://schemas.microsoft.com/office/drawing/2014/main" id="{FD0E2B68-A18B-ED2E-ACFC-342723189C38}"/>
              </a:ext>
            </a:extLst>
          </p:cNvPr>
          <p:cNvSpPr/>
          <p:nvPr/>
        </p:nvSpPr>
        <p:spPr>
          <a:xfrm>
            <a:off x="7557023" y="3285361"/>
            <a:ext cx="3668247" cy="1072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pt-BR" sz="2800" b="1" dirty="0">
                <a:solidFill>
                  <a:prstClr val="black"/>
                </a:solidFill>
                <a:latin typeface="Arial" panose="020B0604020202020204" pitchFamily="34" charset="0"/>
              </a:rPr>
              <a:t>D. d – c – b – a</a:t>
            </a:r>
            <a:endParaRPr lang="vi-VN" sz="2800" b="1" dirty="0">
              <a:solidFill>
                <a:prstClr val="black"/>
              </a:solidFill>
            </a:endParaRPr>
          </a:p>
        </p:txBody>
      </p:sp>
      <p:pic>
        <p:nvPicPr>
          <p:cNvPr id="25" name="Picture 24">
            <a:extLst>
              <a:ext uri="{FF2B5EF4-FFF2-40B4-BE49-F238E27FC236}">
                <a16:creationId xmlns="" xmlns:a16="http://schemas.microsoft.com/office/drawing/2014/main" id="{B4F4912F-3639-7ED4-5772-A63252AE1C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75763" y="3506840"/>
            <a:ext cx="804743" cy="707197"/>
          </a:xfrm>
          <a:prstGeom prst="rect">
            <a:avLst/>
          </a:prstGeom>
        </p:spPr>
      </p:pic>
    </p:spTree>
    <p:extLst>
      <p:ext uri="{BB962C8B-B14F-4D97-AF65-F5344CB8AC3E}">
        <p14:creationId xmlns:p14="http://schemas.microsoft.com/office/powerpoint/2010/main" val="135465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4"/>
                                        </p:tgtEl>
                                        <p:attrNameLst>
                                          <p:attrName>fillcolor</p:attrName>
                                        </p:attrNameLst>
                                      </p:cBhvr>
                                      <p:to>
                                        <a:srgbClr val="FFF2CC"/>
                                      </p:to>
                                    </p:animClr>
                                    <p:set>
                                      <p:cBhvr>
                                        <p:cTn id="36" dur="250" fill="hold"/>
                                        <p:tgtEl>
                                          <p:spTgt spid="4"/>
                                        </p:tgtEl>
                                        <p:attrNameLst>
                                          <p:attrName>fill.type</p:attrName>
                                        </p:attrNameLst>
                                      </p:cBhvr>
                                      <p:to>
                                        <p:strVal val="solid"/>
                                      </p:to>
                                    </p:set>
                                    <p:set>
                                      <p:cBhvr>
                                        <p:cTn id="37" dur="250" fill="hold"/>
                                        <p:tgtEl>
                                          <p:spTgt spid="4"/>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4"/>
                                        </p:tgtEl>
                                        <p:attrNameLst>
                                          <p:attrName>style.visibility</p:attrName>
                                        </p:attrNameLst>
                                      </p:cBhvr>
                                      <p:to>
                                        <p:strVal val="visible"/>
                                      </p:to>
                                    </p:set>
                                    <p:anim calcmode="lin" valueType="num">
                                      <p:cBhvr>
                                        <p:cTn id="40" dur="250" fill="hold"/>
                                        <p:tgtEl>
                                          <p:spTgt spid="14"/>
                                        </p:tgtEl>
                                        <p:attrNameLst>
                                          <p:attrName>ppt_w</p:attrName>
                                        </p:attrNameLst>
                                      </p:cBhvr>
                                      <p:tavLst>
                                        <p:tav tm="0">
                                          <p:val>
                                            <p:strVal val="4*#ppt_w"/>
                                          </p:val>
                                        </p:tav>
                                        <p:tav tm="100000">
                                          <p:val>
                                            <p:strVal val="#ppt_w"/>
                                          </p:val>
                                        </p:tav>
                                      </p:tavLst>
                                    </p:anim>
                                    <p:anim calcmode="lin" valueType="num">
                                      <p:cBhvr>
                                        <p:cTn id="4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Check mark.wav"/>
                                        </p:tgtEl>
                                      </p:cMediaNode>
                                    </p:audio>
                                  </p:subTnLst>
                                </p:cTn>
                              </p:par>
                              <p:par>
                                <p:cTn id="42" presetID="1" presetClass="emph" presetSubtype="2" fill="hold" nodeType="withEffect">
                                  <p:stCondLst>
                                    <p:cond delay="1000"/>
                                  </p:stCondLst>
                                  <p:childTnLst>
                                    <p:animClr clrSpc="rgb" dir="cw">
                                      <p:cBhvr>
                                        <p:cTn id="43" dur="250" fill="hold"/>
                                        <p:tgtEl>
                                          <p:spTgt spid="4"/>
                                        </p:tgtEl>
                                        <p:attrNameLst>
                                          <p:attrName>fillcolor</p:attrName>
                                        </p:attrNameLst>
                                      </p:cBhvr>
                                      <p:to>
                                        <a:srgbClr val="00B050"/>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1"/>
                                        </p:tgtEl>
                                        <p:attrNameLst>
                                          <p:attrName>fillcolor</p:attrName>
                                        </p:attrNameLst>
                                      </p:cBhvr>
                                      <p:to>
                                        <a:srgbClr val="FFF2CC"/>
                                      </p:to>
                                    </p:animClr>
                                    <p:set>
                                      <p:cBhvr>
                                        <p:cTn id="51" dur="250" fill="hold"/>
                                        <p:tgtEl>
                                          <p:spTgt spid="11"/>
                                        </p:tgtEl>
                                        <p:attrNameLst>
                                          <p:attrName>fill.type</p:attrName>
                                        </p:attrNameLst>
                                      </p:cBhvr>
                                      <p:to>
                                        <p:strVal val="solid"/>
                                      </p:to>
                                    </p:set>
                                    <p:set>
                                      <p:cBhvr>
                                        <p:cTn id="52" dur="25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50" fill="hold"/>
                                        <p:tgtEl>
                                          <p:spTgt spid="17"/>
                                        </p:tgtEl>
                                        <p:attrNameLst>
                                          <p:attrName>ppt_w</p:attrName>
                                        </p:attrNameLst>
                                      </p:cBhvr>
                                      <p:tavLst>
                                        <p:tav tm="0">
                                          <p:val>
                                            <p:strVal val="4*#ppt_w"/>
                                          </p:val>
                                        </p:tav>
                                        <p:tav tm="100000">
                                          <p:val>
                                            <p:strVal val="#ppt_w"/>
                                          </p:val>
                                        </p:tav>
                                      </p:tavLst>
                                    </p:anim>
                                    <p:anim calcmode="lin" valueType="num">
                                      <p:cBhvr>
                                        <p:cTn id="5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11"/>
                                        </p:tgtEl>
                                        <p:attrNameLst>
                                          <p:attrName>fillcolor</p:attrName>
                                        </p:attrNameLst>
                                      </p:cBhvr>
                                      <p:to>
                                        <a:srgbClr val="FFFF00"/>
                                      </p:to>
                                    </p:animClr>
                                    <p:set>
                                      <p:cBhvr>
                                        <p:cTn id="59" dur="250" fill="hold"/>
                                        <p:tgtEl>
                                          <p:spTgt spid="11"/>
                                        </p:tgtEl>
                                        <p:attrNameLst>
                                          <p:attrName>fill.type</p:attrName>
                                        </p:attrNameLst>
                                      </p:cBhvr>
                                      <p:to>
                                        <p:strVal val="solid"/>
                                      </p:to>
                                    </p:set>
                                    <p:set>
                                      <p:cBhvr>
                                        <p:cTn id="6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3"/>
                                        </p:tgtEl>
                                        <p:attrNameLst>
                                          <p:attrName>fillcolor</p:attrName>
                                        </p:attrNameLst>
                                      </p:cBhvr>
                                      <p:to>
                                        <a:srgbClr val="FFF2CC"/>
                                      </p:to>
                                    </p:animClr>
                                    <p:set>
                                      <p:cBhvr>
                                        <p:cTn id="66" dur="250" fill="hold"/>
                                        <p:tgtEl>
                                          <p:spTgt spid="13"/>
                                        </p:tgtEl>
                                        <p:attrNameLst>
                                          <p:attrName>fill.type</p:attrName>
                                        </p:attrNameLst>
                                      </p:cBhvr>
                                      <p:to>
                                        <p:strVal val="solid"/>
                                      </p:to>
                                    </p:set>
                                    <p:set>
                                      <p:cBhvr>
                                        <p:cTn id="67" dur="250" fill="hold"/>
                                        <p:tgtEl>
                                          <p:spTgt spid="13"/>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6"/>
                                        </p:tgtEl>
                                        <p:attrNameLst>
                                          <p:attrName>style.visibility</p:attrName>
                                        </p:attrNameLst>
                                      </p:cBhvr>
                                      <p:to>
                                        <p:strVal val="visible"/>
                                      </p:to>
                                    </p:set>
                                    <p:anim calcmode="lin" valueType="num">
                                      <p:cBhvr>
                                        <p:cTn id="70" dur="250" fill="hold"/>
                                        <p:tgtEl>
                                          <p:spTgt spid="16"/>
                                        </p:tgtEl>
                                        <p:attrNameLst>
                                          <p:attrName>ppt_w</p:attrName>
                                        </p:attrNameLst>
                                      </p:cBhvr>
                                      <p:tavLst>
                                        <p:tav tm="0">
                                          <p:val>
                                            <p:strVal val="4*#ppt_w"/>
                                          </p:val>
                                        </p:tav>
                                        <p:tav tm="100000">
                                          <p:val>
                                            <p:strVal val="#ppt_w"/>
                                          </p:val>
                                        </p:tav>
                                      </p:tavLst>
                                    </p:anim>
                                    <p:anim calcmode="lin" valueType="num">
                                      <p:cBhvr>
                                        <p:cTn id="7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13"/>
                                        </p:tgtEl>
                                        <p:attrNameLst>
                                          <p:attrName>fillcolor</p:attrName>
                                        </p:attrNameLst>
                                      </p:cBhvr>
                                      <p:to>
                                        <a:srgbClr val="FFFF00"/>
                                      </p:to>
                                    </p:animClr>
                                    <p:set>
                                      <p:cBhvr>
                                        <p:cTn id="74" dur="250" fill="hold"/>
                                        <p:tgtEl>
                                          <p:spTgt spid="13"/>
                                        </p:tgtEl>
                                        <p:attrNameLst>
                                          <p:attrName>fill.type</p:attrName>
                                        </p:attrNameLst>
                                      </p:cBhvr>
                                      <p:to>
                                        <p:strVal val="solid"/>
                                      </p:to>
                                    </p:set>
                                    <p:set>
                                      <p:cBhvr>
                                        <p:cTn id="7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childTnLst>
                          </p:cTn>
                        </p:par>
                        <p:par>
                          <p:cTn id="86" fill="hold">
                            <p:stCondLst>
                              <p:cond delay="1000"/>
                            </p:stCondLst>
                            <p:childTnLst>
                              <p:par>
                                <p:cTn id="87" presetID="23" presetClass="entr" presetSubtype="32" fill="hold" grpId="0" nodeType="after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p:cTn id="89" dur="500" fill="hold"/>
                                        <p:tgtEl>
                                          <p:spTgt spid="18"/>
                                        </p:tgtEl>
                                        <p:attrNameLst>
                                          <p:attrName>ppt_w</p:attrName>
                                        </p:attrNameLst>
                                      </p:cBhvr>
                                      <p:tavLst>
                                        <p:tav tm="0">
                                          <p:val>
                                            <p:strVal val="4*#ppt_w"/>
                                          </p:val>
                                        </p:tav>
                                        <p:tav tm="100000">
                                          <p:val>
                                            <p:strVal val="#ppt_w"/>
                                          </p:val>
                                        </p:tav>
                                      </p:tavLst>
                                    </p:anim>
                                    <p:anim calcmode="lin" valueType="num">
                                      <p:cBhvr>
                                        <p:cTn id="90" dur="500" fill="hold"/>
                                        <p:tgtEl>
                                          <p:spTgt spid="18"/>
                                        </p:tgtEl>
                                        <p:attrNameLst>
                                          <p:attrName>ppt_h</p:attrName>
                                        </p:attrNameLst>
                                      </p:cBhvr>
                                      <p:tavLst>
                                        <p:tav tm="0">
                                          <p:val>
                                            <p:strVal val="4*#ppt_h"/>
                                          </p:val>
                                        </p:tav>
                                        <p:tav tm="100000">
                                          <p:val>
                                            <p:strVal val="#ppt_h"/>
                                          </p:val>
                                        </p:tav>
                                      </p:tavLst>
                                    </p:anim>
                                  </p:childTnLst>
                                </p:cTn>
                              </p:par>
                              <p:par>
                                <p:cTn id="91" presetID="21" presetClass="emph" presetSubtype="0" repeatCount="indefinite" fill="hold" grpId="1" nodeType="withEffect">
                                  <p:stCondLst>
                                    <p:cond delay="0"/>
                                  </p:stCondLst>
                                  <p:childTnLst>
                                    <p:animClr clrSpc="hsl" dir="cw">
                                      <p:cBhvr override="childStyle">
                                        <p:cTn id="92" dur="500" fill="hold"/>
                                        <p:tgtEl>
                                          <p:spTgt spid="18"/>
                                        </p:tgtEl>
                                        <p:attrNameLst>
                                          <p:attrName>style.color</p:attrName>
                                        </p:attrNameLst>
                                      </p:cBhvr>
                                      <p:by>
                                        <p:hsl h="7200000" s="0" l="0"/>
                                      </p:by>
                                    </p:animClr>
                                    <p:animClr clrSpc="hsl" dir="cw">
                                      <p:cBhvr>
                                        <p:cTn id="93" dur="500" fill="hold"/>
                                        <p:tgtEl>
                                          <p:spTgt spid="18"/>
                                        </p:tgtEl>
                                        <p:attrNameLst>
                                          <p:attrName>fillcolor</p:attrName>
                                        </p:attrNameLst>
                                      </p:cBhvr>
                                      <p:by>
                                        <p:hsl h="7200000" s="0" l="0"/>
                                      </p:by>
                                    </p:animClr>
                                    <p:animClr clrSpc="hsl" dir="cw">
                                      <p:cBhvr>
                                        <p:cTn id="94" dur="500" fill="hold"/>
                                        <p:tgtEl>
                                          <p:spTgt spid="18"/>
                                        </p:tgtEl>
                                        <p:attrNameLst>
                                          <p:attrName>stroke.color</p:attrName>
                                        </p:attrNameLst>
                                      </p:cBhvr>
                                      <p:by>
                                        <p:hsl h="7200000" s="0" l="0"/>
                                      </p:by>
                                    </p:animClr>
                                    <p:set>
                                      <p:cBhvr>
                                        <p:cTn id="95" dur="500" fill="hold"/>
                                        <p:tgtEl>
                                          <p:spTgt spid="18"/>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250" fill="hold"/>
                                        <p:tgtEl>
                                          <p:spTgt spid="24"/>
                                        </p:tgtEl>
                                        <p:attrNameLst>
                                          <p:attrName>fillcolor</p:attrName>
                                        </p:attrNameLst>
                                      </p:cBhvr>
                                      <p:to>
                                        <a:srgbClr val="FFF2CC"/>
                                      </p:to>
                                    </p:animClr>
                                    <p:set>
                                      <p:cBhvr>
                                        <p:cTn id="101" dur="250" fill="hold"/>
                                        <p:tgtEl>
                                          <p:spTgt spid="24"/>
                                        </p:tgtEl>
                                        <p:attrNameLst>
                                          <p:attrName>fill.type</p:attrName>
                                        </p:attrNameLst>
                                      </p:cBhvr>
                                      <p:to>
                                        <p:strVal val="solid"/>
                                      </p:to>
                                    </p:set>
                                    <p:set>
                                      <p:cBhvr>
                                        <p:cTn id="102" dur="250" fill="hold"/>
                                        <p:tgtEl>
                                          <p:spTgt spid="24"/>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par>
                                <p:cTn id="103" presetID="23" presetClass="entr" presetSubtype="32" fill="hold" nodeType="withEffect">
                                  <p:stCondLst>
                                    <p:cond delay="1000"/>
                                  </p:stCondLst>
                                  <p:childTnLst>
                                    <p:set>
                                      <p:cBhvr>
                                        <p:cTn id="104" dur="1" fill="hold">
                                          <p:stCondLst>
                                            <p:cond delay="0"/>
                                          </p:stCondLst>
                                        </p:cTn>
                                        <p:tgtEl>
                                          <p:spTgt spid="25"/>
                                        </p:tgtEl>
                                        <p:attrNameLst>
                                          <p:attrName>style.visibility</p:attrName>
                                        </p:attrNameLst>
                                      </p:cBhvr>
                                      <p:to>
                                        <p:strVal val="visible"/>
                                      </p:to>
                                    </p:set>
                                    <p:anim calcmode="lin" valueType="num">
                                      <p:cBhvr>
                                        <p:cTn id="105" dur="250" fill="hold"/>
                                        <p:tgtEl>
                                          <p:spTgt spid="25"/>
                                        </p:tgtEl>
                                        <p:attrNameLst>
                                          <p:attrName>ppt_w</p:attrName>
                                        </p:attrNameLst>
                                      </p:cBhvr>
                                      <p:tavLst>
                                        <p:tav tm="0">
                                          <p:val>
                                            <p:strVal val="4*#ppt_w"/>
                                          </p:val>
                                        </p:tav>
                                        <p:tav tm="100000">
                                          <p:val>
                                            <p:strVal val="#ppt_w"/>
                                          </p:val>
                                        </p:tav>
                                      </p:tavLst>
                                    </p:anim>
                                    <p:anim calcmode="lin" valueType="num">
                                      <p:cBhvr>
                                        <p:cTn id="106"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5" name="Wrong Buzzer.wav"/>
                                        </p:tgtEl>
                                      </p:cMediaNode>
                                    </p:audio>
                                  </p:subTnLst>
                                </p:cTn>
                              </p:par>
                              <p:par>
                                <p:cTn id="107" presetID="1" presetClass="emph" presetSubtype="2" fill="hold" nodeType="withEffect">
                                  <p:stCondLst>
                                    <p:cond delay="1000"/>
                                  </p:stCondLst>
                                  <p:childTnLst>
                                    <p:animClr clrSpc="rgb" dir="cw">
                                      <p:cBhvr>
                                        <p:cTn id="108" dur="250" fill="hold"/>
                                        <p:tgtEl>
                                          <p:spTgt spid="24"/>
                                        </p:tgtEl>
                                        <p:attrNameLst>
                                          <p:attrName>fillcolor</p:attrName>
                                        </p:attrNameLst>
                                      </p:cBhvr>
                                      <p:to>
                                        <a:srgbClr val="FFFF00"/>
                                      </p:to>
                                    </p:animClr>
                                    <p:set>
                                      <p:cBhvr>
                                        <p:cTn id="109" dur="250" fill="hold"/>
                                        <p:tgtEl>
                                          <p:spTgt spid="24"/>
                                        </p:tgtEl>
                                        <p:attrNameLst>
                                          <p:attrName>fill.type</p:attrName>
                                        </p:attrNameLst>
                                      </p:cBhvr>
                                      <p:to>
                                        <p:strVal val="solid"/>
                                      </p:to>
                                    </p:set>
                                    <p:set>
                                      <p:cBhvr>
                                        <p:cTn id="110"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23" grpId="0" animBg="1"/>
      <p:bldP spid="4" grpId="0" animBg="1"/>
      <p:bldP spid="11" grpId="0" animBg="1"/>
      <p:bldP spid="13" grpId="0" animBg="1"/>
      <p:bldP spid="18" grpId="0"/>
      <p:bldP spid="18" grpId="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a:hlinkClick r:id="rId7" action="ppaction://hlinksldjump"/>
            <a:extLst>
              <a:ext uri="{FF2B5EF4-FFF2-40B4-BE49-F238E27FC236}">
                <a16:creationId xmlns="" xmlns:a16="http://schemas.microsoft.com/office/drawing/2014/main" id="{22D1D04B-5091-762B-78FF-DA1A0BA21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3601" y="5388205"/>
            <a:ext cx="2400300" cy="1468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Snip Diagonal Corner Rectangle 39">
            <a:extLst>
              <a:ext uri="{FF2B5EF4-FFF2-40B4-BE49-F238E27FC236}">
                <a16:creationId xmlns="" xmlns:a16="http://schemas.microsoft.com/office/drawing/2014/main" id="{1CC63F7E-733F-D9EA-53C8-90883A3DA0F7}"/>
              </a:ext>
            </a:extLst>
          </p:cNvPr>
          <p:cNvSpPr/>
          <p:nvPr/>
        </p:nvSpPr>
        <p:spPr>
          <a:xfrm>
            <a:off x="0" y="-14336"/>
            <a:ext cx="12153901" cy="16688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Câu</a:t>
            </a:r>
            <a:r>
              <a:rPr lang="en-US" sz="3200" b="1" dirty="0">
                <a:solidFill>
                  <a:schemeClr val="bg1"/>
                </a:solidFill>
              </a:rPr>
              <a:t> </a:t>
            </a:r>
            <a:r>
              <a:rPr lang="en-US" sz="3200" b="1" dirty="0" err="1">
                <a:solidFill>
                  <a:schemeClr val="bg1"/>
                </a:solidFill>
              </a:rPr>
              <a:t>hỏi</a:t>
            </a:r>
            <a:r>
              <a:rPr lang="en-US" sz="3200" b="1" dirty="0">
                <a:solidFill>
                  <a:schemeClr val="bg1"/>
                </a:solidFill>
              </a:rPr>
              <a:t> 6: </a:t>
            </a:r>
            <a:r>
              <a:rPr lang="vi-VN" sz="3200" b="1" dirty="0">
                <a:solidFill>
                  <a:schemeClr val="bg1"/>
                </a:solidFill>
              </a:rPr>
              <a:t>Tại sao khi làm thước kẻ phải chủ ý vạch chia số đều nhau?</a:t>
            </a:r>
            <a:endParaRPr lang="en-US" sz="3200" b="1" dirty="0">
              <a:solidFill>
                <a:schemeClr val="bg1"/>
              </a:solidFill>
            </a:endParaRPr>
          </a:p>
        </p:txBody>
      </p:sp>
      <p:sp>
        <p:nvSpPr>
          <p:cNvPr id="4" name="Rectangle 3">
            <a:extLst>
              <a:ext uri="{FF2B5EF4-FFF2-40B4-BE49-F238E27FC236}">
                <a16:creationId xmlns="" xmlns:a16="http://schemas.microsoft.com/office/drawing/2014/main" id="{D049441B-4D59-8381-BBF5-734A2E26CBB7}"/>
              </a:ext>
            </a:extLst>
          </p:cNvPr>
          <p:cNvSpPr/>
          <p:nvPr/>
        </p:nvSpPr>
        <p:spPr>
          <a:xfrm>
            <a:off x="214355" y="2084807"/>
            <a:ext cx="5515885" cy="11501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prstClr val="black"/>
                </a:solidFill>
                <a:latin typeface="Arial" panose="020B0604020202020204" pitchFamily="34" charset="0"/>
              </a:rPr>
              <a:t>A</a:t>
            </a:r>
            <a:r>
              <a:rPr lang="vi-VN" sz="2600" b="1" dirty="0">
                <a:solidFill>
                  <a:prstClr val="black"/>
                </a:solidFill>
                <a:latin typeface="Arial" panose="020B0604020202020204" pitchFamily="34" charset="0"/>
              </a:rPr>
              <a:t>.</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Vì</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khi</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sử</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dụng</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cần</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phải</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nhìn</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cách</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vạch</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số</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đều</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nhau</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để</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thuận</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tiện</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đo</a:t>
            </a:r>
            <a:r>
              <a:rPr lang="en-US" sz="2600" b="1" dirty="0">
                <a:solidFill>
                  <a:prstClr val="black"/>
                </a:solidFill>
                <a:latin typeface="Arial" panose="020B0604020202020204" pitchFamily="34" charset="0"/>
              </a:rPr>
              <a:t>.</a:t>
            </a:r>
            <a:endParaRPr lang="vi-VN" sz="2600" b="1" dirty="0">
              <a:solidFill>
                <a:prstClr val="black"/>
              </a:solidFill>
              <a:latin typeface="Arial" panose="020B0604020202020204" pitchFamily="34" charset="0"/>
            </a:endParaRPr>
          </a:p>
        </p:txBody>
      </p:sp>
      <p:sp>
        <p:nvSpPr>
          <p:cNvPr id="11" name="Rectangle 10">
            <a:extLst>
              <a:ext uri="{FF2B5EF4-FFF2-40B4-BE49-F238E27FC236}">
                <a16:creationId xmlns="" xmlns:a16="http://schemas.microsoft.com/office/drawing/2014/main" id="{B01B142C-3259-2AC4-7BFD-DC8BABC056C0}"/>
              </a:ext>
            </a:extLst>
          </p:cNvPr>
          <p:cNvSpPr/>
          <p:nvPr/>
        </p:nvSpPr>
        <p:spPr>
          <a:xfrm>
            <a:off x="214355" y="3377025"/>
            <a:ext cx="5515885" cy="10355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00" b="1" dirty="0">
                <a:solidFill>
                  <a:prstClr val="black"/>
                </a:solidFill>
                <a:latin typeface="Arial" panose="020B0604020202020204" pitchFamily="34" charset="0"/>
              </a:rPr>
              <a:t>C</a:t>
            </a:r>
            <a:r>
              <a:rPr lang="vi-VN" sz="2600" b="1" dirty="0">
                <a:solidFill>
                  <a:prstClr val="black"/>
                </a:solidFill>
                <a:latin typeface="Arial" panose="020B0604020202020204" pitchFamily="34" charset="0"/>
              </a:rPr>
              <a:t>.</a:t>
            </a:r>
            <a:r>
              <a:rPr lang="en-US" sz="2600" b="1" dirty="0">
                <a:solidFill>
                  <a:prstClr val="black"/>
                </a:solidFill>
                <a:latin typeface="Arial" panose="020B0604020202020204" pitchFamily="34" charset="0"/>
              </a:rPr>
              <a:t> </a:t>
            </a:r>
            <a:r>
              <a:rPr lang="vi-VN" sz="2600" b="1" dirty="0">
                <a:solidFill>
                  <a:prstClr val="black"/>
                </a:solidFill>
              </a:rPr>
              <a:t>Vì như thế mới đẹp.</a:t>
            </a:r>
            <a:r>
              <a:rPr lang="en-US" sz="2600" b="1" dirty="0">
                <a:solidFill>
                  <a:prstClr val="black"/>
                </a:solidFill>
                <a:latin typeface="Arial" panose="020B0604020202020204" pitchFamily="34" charset="0"/>
              </a:rPr>
              <a:t> </a:t>
            </a:r>
            <a:endParaRPr lang="vi-VN" sz="2600" b="1" dirty="0">
              <a:solidFill>
                <a:prstClr val="black"/>
              </a:solidFill>
              <a:latin typeface="Arial" panose="020B0604020202020204" pitchFamily="34" charset="0"/>
            </a:endParaRPr>
          </a:p>
        </p:txBody>
      </p:sp>
      <p:sp>
        <p:nvSpPr>
          <p:cNvPr id="13" name="Rectangle 12">
            <a:extLst>
              <a:ext uri="{FF2B5EF4-FFF2-40B4-BE49-F238E27FC236}">
                <a16:creationId xmlns="" xmlns:a16="http://schemas.microsoft.com/office/drawing/2014/main" id="{5E0F447C-6814-A930-9E62-391DAAF77108}"/>
              </a:ext>
            </a:extLst>
          </p:cNvPr>
          <p:cNvSpPr/>
          <p:nvPr/>
        </p:nvSpPr>
        <p:spPr>
          <a:xfrm>
            <a:off x="6673150" y="2087071"/>
            <a:ext cx="5304495" cy="1072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600" b="1" dirty="0">
                <a:solidFill>
                  <a:prstClr val="black"/>
                </a:solidFill>
                <a:latin typeface="Arial" panose="020B0604020202020204" pitchFamily="34" charset="0"/>
              </a:rPr>
              <a:t>B. </a:t>
            </a:r>
            <a:r>
              <a:rPr lang="en-US" sz="2600" b="1" dirty="0" err="1">
                <a:solidFill>
                  <a:prstClr val="black"/>
                </a:solidFill>
                <a:latin typeface="Arial" panose="020B0604020202020204" pitchFamily="34" charset="0"/>
              </a:rPr>
              <a:t>Không</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cần</a:t>
            </a:r>
            <a:r>
              <a:rPr lang="en-US" sz="2600" b="1" dirty="0">
                <a:solidFill>
                  <a:prstClr val="black"/>
                </a:solidFill>
                <a:latin typeface="Arial" panose="020B0604020202020204" pitchFamily="34" charset="0"/>
              </a:rPr>
              <a:t> </a:t>
            </a:r>
            <a:r>
              <a:rPr lang="en-US" sz="2600" b="1" dirty="0" err="1">
                <a:solidFill>
                  <a:prstClr val="black"/>
                </a:solidFill>
                <a:latin typeface="Arial" panose="020B0604020202020204" pitchFamily="34" charset="0"/>
              </a:rPr>
              <a:t>chú</a:t>
            </a:r>
            <a:r>
              <a:rPr lang="en-US" sz="2600" b="1" dirty="0">
                <a:solidFill>
                  <a:prstClr val="black"/>
                </a:solidFill>
                <a:latin typeface="Arial" panose="020B0604020202020204" pitchFamily="34" charset="0"/>
              </a:rPr>
              <a:t> ý. </a:t>
            </a:r>
            <a:endParaRPr lang="vi-VN" sz="2600" b="1" dirty="0">
              <a:solidFill>
                <a:prstClr val="black"/>
              </a:solidFill>
              <a:latin typeface="Arial" panose="020B0604020202020204" pitchFamily="34" charset="0"/>
            </a:endParaRPr>
          </a:p>
        </p:txBody>
      </p:sp>
      <p:pic>
        <p:nvPicPr>
          <p:cNvPr id="14" name="Picture 13">
            <a:extLst>
              <a:ext uri="{FF2B5EF4-FFF2-40B4-BE49-F238E27FC236}">
                <a16:creationId xmlns="" xmlns:a16="http://schemas.microsoft.com/office/drawing/2014/main" id="{17BBB748-2852-9C27-9126-D30E5CAB3365}"/>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1155" y="2243906"/>
            <a:ext cx="885137" cy="708059"/>
          </a:xfrm>
          <a:prstGeom prst="rect">
            <a:avLst/>
          </a:prstGeom>
        </p:spPr>
      </p:pic>
      <p:pic>
        <p:nvPicPr>
          <p:cNvPr id="16" name="Picture 15">
            <a:extLst>
              <a:ext uri="{FF2B5EF4-FFF2-40B4-BE49-F238E27FC236}">
                <a16:creationId xmlns="" xmlns:a16="http://schemas.microsoft.com/office/drawing/2014/main" id="{F1BA5868-15A6-AEB3-6A71-F771D7397E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1687" y="2306286"/>
            <a:ext cx="804743" cy="707197"/>
          </a:xfrm>
          <a:prstGeom prst="rect">
            <a:avLst/>
          </a:prstGeom>
        </p:spPr>
      </p:pic>
      <p:pic>
        <p:nvPicPr>
          <p:cNvPr id="17" name="Picture 16">
            <a:extLst>
              <a:ext uri="{FF2B5EF4-FFF2-40B4-BE49-F238E27FC236}">
                <a16:creationId xmlns="" xmlns:a16="http://schemas.microsoft.com/office/drawing/2014/main" id="{D40BD836-9D72-C89E-72E8-CF2CAE9897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1155" y="3705345"/>
            <a:ext cx="804743" cy="707197"/>
          </a:xfrm>
          <a:prstGeom prst="rect">
            <a:avLst/>
          </a:prstGeom>
        </p:spPr>
      </p:pic>
      <p:pic>
        <p:nvPicPr>
          <p:cNvPr id="12" name="Picture 11">
            <a:extLst>
              <a:ext uri="{FF2B5EF4-FFF2-40B4-BE49-F238E27FC236}">
                <a16:creationId xmlns="" xmlns:a16="http://schemas.microsoft.com/office/drawing/2014/main" id="{F4C7CD10-D611-A09F-A69D-E662FFC30C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 y="5660491"/>
            <a:ext cx="1140116" cy="1121831"/>
          </a:xfrm>
          <a:prstGeom prst="rect">
            <a:avLst/>
          </a:prstGeom>
        </p:spPr>
      </p:pic>
      <p:pic>
        <p:nvPicPr>
          <p:cNvPr id="15" name="Picture 14">
            <a:extLst>
              <a:ext uri="{FF2B5EF4-FFF2-40B4-BE49-F238E27FC236}">
                <a16:creationId xmlns="" xmlns:a16="http://schemas.microsoft.com/office/drawing/2014/main" id="{76C37C70-24D8-8B83-7E4A-FF72B8EDB26D}"/>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9054" y="3482991"/>
            <a:ext cx="4422155" cy="3481615"/>
          </a:xfrm>
          <a:prstGeom prst="rect">
            <a:avLst/>
          </a:prstGeom>
        </p:spPr>
      </p:pic>
      <p:sp>
        <p:nvSpPr>
          <p:cNvPr id="18" name="Rectangle 17">
            <a:extLst>
              <a:ext uri="{FF2B5EF4-FFF2-40B4-BE49-F238E27FC236}">
                <a16:creationId xmlns="" xmlns:a16="http://schemas.microsoft.com/office/drawing/2014/main" id="{8DCB4880-5EEC-D6C2-D46F-836FCBE83113}"/>
              </a:ext>
            </a:extLst>
          </p:cNvPr>
          <p:cNvSpPr/>
          <p:nvPr/>
        </p:nvSpPr>
        <p:spPr>
          <a:xfrm>
            <a:off x="3101897" y="6027007"/>
            <a:ext cx="6418680" cy="830997"/>
          </a:xfrm>
          <a:prstGeom prst="rect">
            <a:avLst/>
          </a:prstGeom>
          <a:noFill/>
        </p:spPr>
        <p:txBody>
          <a:bodyPr wrap="none" lIns="91440" tIns="45720" rIns="91440" bIns="45720">
            <a:spAutoFit/>
          </a:bodyPr>
          <a:lstStyle/>
          <a:p>
            <a:pPr algn="ctr"/>
            <a:r>
              <a:rPr lang="en-US" sz="4800" b="1">
                <a:solidFill>
                  <a:srgbClr val="FF0000"/>
                </a:solidFill>
              </a:rPr>
              <a:t>You are given 01 candies</a:t>
            </a:r>
          </a:p>
        </p:txBody>
      </p:sp>
      <p:sp>
        <p:nvSpPr>
          <p:cNvPr id="19" name="Rectangle 18">
            <a:extLst>
              <a:ext uri="{FF2B5EF4-FFF2-40B4-BE49-F238E27FC236}">
                <a16:creationId xmlns="" xmlns:a16="http://schemas.microsoft.com/office/drawing/2014/main" id="{0620500B-2BA3-F38B-360E-5F95C918B4BE}"/>
              </a:ext>
            </a:extLst>
          </p:cNvPr>
          <p:cNvSpPr/>
          <p:nvPr/>
        </p:nvSpPr>
        <p:spPr>
          <a:xfrm>
            <a:off x="6673150" y="3375009"/>
            <a:ext cx="5304495" cy="1072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600" b="1" dirty="0">
                <a:solidFill>
                  <a:prstClr val="black"/>
                </a:solidFill>
                <a:latin typeface="Arial" panose="020B0604020202020204" pitchFamily="34" charset="0"/>
              </a:rPr>
              <a:t>D. </a:t>
            </a:r>
            <a:r>
              <a:rPr lang="vi-VN" sz="2600" b="1" dirty="0">
                <a:solidFill>
                  <a:prstClr val="black"/>
                </a:solidFill>
              </a:rPr>
              <a:t>Vì vạch đều nhau nhìn vướng mắt.</a:t>
            </a:r>
            <a:r>
              <a:rPr lang="en-US" sz="2600" b="1" dirty="0">
                <a:solidFill>
                  <a:prstClr val="black"/>
                </a:solidFill>
                <a:latin typeface="Arial" panose="020B0604020202020204" pitchFamily="34" charset="0"/>
              </a:rPr>
              <a:t> </a:t>
            </a:r>
            <a:endParaRPr lang="vi-VN" sz="2600" b="1" dirty="0">
              <a:solidFill>
                <a:prstClr val="black"/>
              </a:solidFill>
            </a:endParaRPr>
          </a:p>
        </p:txBody>
      </p:sp>
      <p:pic>
        <p:nvPicPr>
          <p:cNvPr id="20" name="Picture 19">
            <a:extLst>
              <a:ext uri="{FF2B5EF4-FFF2-40B4-BE49-F238E27FC236}">
                <a16:creationId xmlns="" xmlns:a16="http://schemas.microsoft.com/office/drawing/2014/main" id="{3F103F93-2B49-74E2-23DD-E9D76F0B0A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1687" y="3594224"/>
            <a:ext cx="804743" cy="707197"/>
          </a:xfrm>
          <a:prstGeom prst="rect">
            <a:avLst/>
          </a:prstGeom>
        </p:spPr>
      </p:pic>
    </p:spTree>
    <p:extLst>
      <p:ext uri="{BB962C8B-B14F-4D97-AF65-F5344CB8AC3E}">
        <p14:creationId xmlns:p14="http://schemas.microsoft.com/office/powerpoint/2010/main" val="287408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4"/>
                                        </p:tgtEl>
                                        <p:attrNameLst>
                                          <p:attrName>fillcolor</p:attrName>
                                        </p:attrNameLst>
                                      </p:cBhvr>
                                      <p:to>
                                        <a:srgbClr val="FFF2CC"/>
                                      </p:to>
                                    </p:animClr>
                                    <p:set>
                                      <p:cBhvr>
                                        <p:cTn id="36" dur="250" fill="hold"/>
                                        <p:tgtEl>
                                          <p:spTgt spid="4"/>
                                        </p:tgtEl>
                                        <p:attrNameLst>
                                          <p:attrName>fill.type</p:attrName>
                                        </p:attrNameLst>
                                      </p:cBhvr>
                                      <p:to>
                                        <p:strVal val="solid"/>
                                      </p:to>
                                    </p:set>
                                    <p:set>
                                      <p:cBhvr>
                                        <p:cTn id="37" dur="250" fill="hold"/>
                                        <p:tgtEl>
                                          <p:spTgt spid="4"/>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4"/>
                                        </p:tgtEl>
                                        <p:attrNameLst>
                                          <p:attrName>style.visibility</p:attrName>
                                        </p:attrNameLst>
                                      </p:cBhvr>
                                      <p:to>
                                        <p:strVal val="visible"/>
                                      </p:to>
                                    </p:set>
                                    <p:anim calcmode="lin" valueType="num">
                                      <p:cBhvr>
                                        <p:cTn id="40" dur="250" fill="hold"/>
                                        <p:tgtEl>
                                          <p:spTgt spid="14"/>
                                        </p:tgtEl>
                                        <p:attrNameLst>
                                          <p:attrName>ppt_w</p:attrName>
                                        </p:attrNameLst>
                                      </p:cBhvr>
                                      <p:tavLst>
                                        <p:tav tm="0">
                                          <p:val>
                                            <p:strVal val="4*#ppt_w"/>
                                          </p:val>
                                        </p:tav>
                                        <p:tav tm="100000">
                                          <p:val>
                                            <p:strVal val="#ppt_w"/>
                                          </p:val>
                                        </p:tav>
                                      </p:tavLst>
                                    </p:anim>
                                    <p:anim calcmode="lin" valueType="num">
                                      <p:cBhvr>
                                        <p:cTn id="4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Check mark.wav"/>
                                        </p:tgtEl>
                                      </p:cMediaNode>
                                    </p:audio>
                                  </p:subTnLst>
                                </p:cTn>
                              </p:par>
                              <p:par>
                                <p:cTn id="42" presetID="1" presetClass="emph" presetSubtype="2" fill="hold" nodeType="withEffect">
                                  <p:stCondLst>
                                    <p:cond delay="1000"/>
                                  </p:stCondLst>
                                  <p:childTnLst>
                                    <p:animClr clrSpc="rgb" dir="cw">
                                      <p:cBhvr>
                                        <p:cTn id="43" dur="250" fill="hold"/>
                                        <p:tgtEl>
                                          <p:spTgt spid="4"/>
                                        </p:tgtEl>
                                        <p:attrNameLst>
                                          <p:attrName>fillcolor</p:attrName>
                                        </p:attrNameLst>
                                      </p:cBhvr>
                                      <p:to>
                                        <a:srgbClr val="00B050"/>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1"/>
                                        </p:tgtEl>
                                        <p:attrNameLst>
                                          <p:attrName>fillcolor</p:attrName>
                                        </p:attrNameLst>
                                      </p:cBhvr>
                                      <p:to>
                                        <a:srgbClr val="FFF2CC"/>
                                      </p:to>
                                    </p:animClr>
                                    <p:set>
                                      <p:cBhvr>
                                        <p:cTn id="51" dur="250" fill="hold"/>
                                        <p:tgtEl>
                                          <p:spTgt spid="11"/>
                                        </p:tgtEl>
                                        <p:attrNameLst>
                                          <p:attrName>fill.type</p:attrName>
                                        </p:attrNameLst>
                                      </p:cBhvr>
                                      <p:to>
                                        <p:strVal val="solid"/>
                                      </p:to>
                                    </p:set>
                                    <p:set>
                                      <p:cBhvr>
                                        <p:cTn id="52" dur="250" fill="hold"/>
                                        <p:tgtEl>
                                          <p:spTgt spid="11"/>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50" fill="hold"/>
                                        <p:tgtEl>
                                          <p:spTgt spid="17"/>
                                        </p:tgtEl>
                                        <p:attrNameLst>
                                          <p:attrName>ppt_w</p:attrName>
                                        </p:attrNameLst>
                                      </p:cBhvr>
                                      <p:tavLst>
                                        <p:tav tm="0">
                                          <p:val>
                                            <p:strVal val="4*#ppt_w"/>
                                          </p:val>
                                        </p:tav>
                                        <p:tav tm="100000">
                                          <p:val>
                                            <p:strVal val="#ppt_w"/>
                                          </p:val>
                                        </p:tav>
                                      </p:tavLst>
                                    </p:anim>
                                    <p:anim calcmode="lin" valueType="num">
                                      <p:cBhvr>
                                        <p:cTn id="5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11"/>
                                        </p:tgtEl>
                                        <p:attrNameLst>
                                          <p:attrName>fillcolor</p:attrName>
                                        </p:attrNameLst>
                                      </p:cBhvr>
                                      <p:to>
                                        <a:srgbClr val="FFFF00"/>
                                      </p:to>
                                    </p:animClr>
                                    <p:set>
                                      <p:cBhvr>
                                        <p:cTn id="59" dur="250" fill="hold"/>
                                        <p:tgtEl>
                                          <p:spTgt spid="11"/>
                                        </p:tgtEl>
                                        <p:attrNameLst>
                                          <p:attrName>fill.type</p:attrName>
                                        </p:attrNameLst>
                                      </p:cBhvr>
                                      <p:to>
                                        <p:strVal val="solid"/>
                                      </p:to>
                                    </p:set>
                                    <p:set>
                                      <p:cBhvr>
                                        <p:cTn id="6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3"/>
                                        </p:tgtEl>
                                        <p:attrNameLst>
                                          <p:attrName>fillcolor</p:attrName>
                                        </p:attrNameLst>
                                      </p:cBhvr>
                                      <p:to>
                                        <a:srgbClr val="FFF2CC"/>
                                      </p:to>
                                    </p:animClr>
                                    <p:set>
                                      <p:cBhvr>
                                        <p:cTn id="66" dur="250" fill="hold"/>
                                        <p:tgtEl>
                                          <p:spTgt spid="13"/>
                                        </p:tgtEl>
                                        <p:attrNameLst>
                                          <p:attrName>fill.type</p:attrName>
                                        </p:attrNameLst>
                                      </p:cBhvr>
                                      <p:to>
                                        <p:strVal val="solid"/>
                                      </p:to>
                                    </p:set>
                                    <p:set>
                                      <p:cBhvr>
                                        <p:cTn id="67" dur="250" fill="hold"/>
                                        <p:tgtEl>
                                          <p:spTgt spid="13"/>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6"/>
                                        </p:tgtEl>
                                        <p:attrNameLst>
                                          <p:attrName>style.visibility</p:attrName>
                                        </p:attrNameLst>
                                      </p:cBhvr>
                                      <p:to>
                                        <p:strVal val="visible"/>
                                      </p:to>
                                    </p:set>
                                    <p:anim calcmode="lin" valueType="num">
                                      <p:cBhvr>
                                        <p:cTn id="70" dur="250" fill="hold"/>
                                        <p:tgtEl>
                                          <p:spTgt spid="16"/>
                                        </p:tgtEl>
                                        <p:attrNameLst>
                                          <p:attrName>ppt_w</p:attrName>
                                        </p:attrNameLst>
                                      </p:cBhvr>
                                      <p:tavLst>
                                        <p:tav tm="0">
                                          <p:val>
                                            <p:strVal val="4*#ppt_w"/>
                                          </p:val>
                                        </p:tav>
                                        <p:tav tm="100000">
                                          <p:val>
                                            <p:strVal val="#ppt_w"/>
                                          </p:val>
                                        </p:tav>
                                      </p:tavLst>
                                    </p:anim>
                                    <p:anim calcmode="lin" valueType="num">
                                      <p:cBhvr>
                                        <p:cTn id="7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13"/>
                                        </p:tgtEl>
                                        <p:attrNameLst>
                                          <p:attrName>fillcolor</p:attrName>
                                        </p:attrNameLst>
                                      </p:cBhvr>
                                      <p:to>
                                        <a:srgbClr val="FFFF00"/>
                                      </p:to>
                                    </p:animClr>
                                    <p:set>
                                      <p:cBhvr>
                                        <p:cTn id="74" dur="250" fill="hold"/>
                                        <p:tgtEl>
                                          <p:spTgt spid="13"/>
                                        </p:tgtEl>
                                        <p:attrNameLst>
                                          <p:attrName>fill.type</p:attrName>
                                        </p:attrNameLst>
                                      </p:cBhvr>
                                      <p:to>
                                        <p:strVal val="solid"/>
                                      </p:to>
                                    </p:set>
                                    <p:set>
                                      <p:cBhvr>
                                        <p:cTn id="7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childTnLst>
                          </p:cTn>
                        </p:par>
                        <p:par>
                          <p:cTn id="86" fill="hold">
                            <p:stCondLst>
                              <p:cond delay="1000"/>
                            </p:stCondLst>
                            <p:childTnLst>
                              <p:par>
                                <p:cTn id="87" presetID="23" presetClass="entr" presetSubtype="32" fill="hold" grpId="0" nodeType="after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p:cTn id="89" dur="500" fill="hold"/>
                                        <p:tgtEl>
                                          <p:spTgt spid="18"/>
                                        </p:tgtEl>
                                        <p:attrNameLst>
                                          <p:attrName>ppt_w</p:attrName>
                                        </p:attrNameLst>
                                      </p:cBhvr>
                                      <p:tavLst>
                                        <p:tav tm="0">
                                          <p:val>
                                            <p:strVal val="4*#ppt_w"/>
                                          </p:val>
                                        </p:tav>
                                        <p:tav tm="100000">
                                          <p:val>
                                            <p:strVal val="#ppt_w"/>
                                          </p:val>
                                        </p:tav>
                                      </p:tavLst>
                                    </p:anim>
                                    <p:anim calcmode="lin" valueType="num">
                                      <p:cBhvr>
                                        <p:cTn id="90" dur="500" fill="hold"/>
                                        <p:tgtEl>
                                          <p:spTgt spid="18"/>
                                        </p:tgtEl>
                                        <p:attrNameLst>
                                          <p:attrName>ppt_h</p:attrName>
                                        </p:attrNameLst>
                                      </p:cBhvr>
                                      <p:tavLst>
                                        <p:tav tm="0">
                                          <p:val>
                                            <p:strVal val="4*#ppt_h"/>
                                          </p:val>
                                        </p:tav>
                                        <p:tav tm="100000">
                                          <p:val>
                                            <p:strVal val="#ppt_h"/>
                                          </p:val>
                                        </p:tav>
                                      </p:tavLst>
                                    </p:anim>
                                  </p:childTnLst>
                                </p:cTn>
                              </p:par>
                              <p:par>
                                <p:cTn id="91" presetID="21" presetClass="emph" presetSubtype="0" repeatCount="indefinite" fill="hold" grpId="1" nodeType="withEffect">
                                  <p:stCondLst>
                                    <p:cond delay="0"/>
                                  </p:stCondLst>
                                  <p:childTnLst>
                                    <p:animClr clrSpc="hsl" dir="cw">
                                      <p:cBhvr override="childStyle">
                                        <p:cTn id="92" dur="500" fill="hold"/>
                                        <p:tgtEl>
                                          <p:spTgt spid="18"/>
                                        </p:tgtEl>
                                        <p:attrNameLst>
                                          <p:attrName>style.color</p:attrName>
                                        </p:attrNameLst>
                                      </p:cBhvr>
                                      <p:by>
                                        <p:hsl h="7200000" s="0" l="0"/>
                                      </p:by>
                                    </p:animClr>
                                    <p:animClr clrSpc="hsl" dir="cw">
                                      <p:cBhvr>
                                        <p:cTn id="93" dur="500" fill="hold"/>
                                        <p:tgtEl>
                                          <p:spTgt spid="18"/>
                                        </p:tgtEl>
                                        <p:attrNameLst>
                                          <p:attrName>fillcolor</p:attrName>
                                        </p:attrNameLst>
                                      </p:cBhvr>
                                      <p:by>
                                        <p:hsl h="7200000" s="0" l="0"/>
                                      </p:by>
                                    </p:animClr>
                                    <p:animClr clrSpc="hsl" dir="cw">
                                      <p:cBhvr>
                                        <p:cTn id="94" dur="500" fill="hold"/>
                                        <p:tgtEl>
                                          <p:spTgt spid="18"/>
                                        </p:tgtEl>
                                        <p:attrNameLst>
                                          <p:attrName>stroke.color</p:attrName>
                                        </p:attrNameLst>
                                      </p:cBhvr>
                                      <p:by>
                                        <p:hsl h="7200000" s="0" l="0"/>
                                      </p:by>
                                    </p:animClr>
                                    <p:set>
                                      <p:cBhvr>
                                        <p:cTn id="95" dur="500" fill="hold"/>
                                        <p:tgtEl>
                                          <p:spTgt spid="18"/>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9"/>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250" fill="hold"/>
                                        <p:tgtEl>
                                          <p:spTgt spid="19"/>
                                        </p:tgtEl>
                                        <p:attrNameLst>
                                          <p:attrName>fillcolor</p:attrName>
                                        </p:attrNameLst>
                                      </p:cBhvr>
                                      <p:to>
                                        <a:srgbClr val="FFF2CC"/>
                                      </p:to>
                                    </p:animClr>
                                    <p:set>
                                      <p:cBhvr>
                                        <p:cTn id="101" dur="250" fill="hold"/>
                                        <p:tgtEl>
                                          <p:spTgt spid="19"/>
                                        </p:tgtEl>
                                        <p:attrNameLst>
                                          <p:attrName>fill.type</p:attrName>
                                        </p:attrNameLst>
                                      </p:cBhvr>
                                      <p:to>
                                        <p:strVal val="solid"/>
                                      </p:to>
                                    </p:set>
                                    <p:set>
                                      <p:cBhvr>
                                        <p:cTn id="102" dur="250" fill="hold"/>
                                        <p:tgtEl>
                                          <p:spTgt spid="19"/>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par>
                                <p:cTn id="103" presetID="23" presetClass="entr" presetSubtype="32" fill="hold" nodeType="withEffect">
                                  <p:stCondLst>
                                    <p:cond delay="1000"/>
                                  </p:stCondLst>
                                  <p:childTnLst>
                                    <p:set>
                                      <p:cBhvr>
                                        <p:cTn id="104" dur="1" fill="hold">
                                          <p:stCondLst>
                                            <p:cond delay="0"/>
                                          </p:stCondLst>
                                        </p:cTn>
                                        <p:tgtEl>
                                          <p:spTgt spid="20"/>
                                        </p:tgtEl>
                                        <p:attrNameLst>
                                          <p:attrName>style.visibility</p:attrName>
                                        </p:attrNameLst>
                                      </p:cBhvr>
                                      <p:to>
                                        <p:strVal val="visible"/>
                                      </p:to>
                                    </p:set>
                                    <p:anim calcmode="lin" valueType="num">
                                      <p:cBhvr>
                                        <p:cTn id="105" dur="250" fill="hold"/>
                                        <p:tgtEl>
                                          <p:spTgt spid="20"/>
                                        </p:tgtEl>
                                        <p:attrNameLst>
                                          <p:attrName>ppt_w</p:attrName>
                                        </p:attrNameLst>
                                      </p:cBhvr>
                                      <p:tavLst>
                                        <p:tav tm="0">
                                          <p:val>
                                            <p:strVal val="4*#ppt_w"/>
                                          </p:val>
                                        </p:tav>
                                        <p:tav tm="100000">
                                          <p:val>
                                            <p:strVal val="#ppt_w"/>
                                          </p:val>
                                        </p:tav>
                                      </p:tavLst>
                                    </p:anim>
                                    <p:anim calcmode="lin" valueType="num">
                                      <p:cBhvr>
                                        <p:cTn id="106"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5" name="Wrong Buzzer.wav"/>
                                        </p:tgtEl>
                                      </p:cMediaNode>
                                    </p:audio>
                                  </p:subTnLst>
                                </p:cTn>
                              </p:par>
                              <p:par>
                                <p:cTn id="107" presetID="1" presetClass="emph" presetSubtype="2" fill="hold" nodeType="withEffect">
                                  <p:stCondLst>
                                    <p:cond delay="1000"/>
                                  </p:stCondLst>
                                  <p:childTnLst>
                                    <p:animClr clrSpc="rgb" dir="cw">
                                      <p:cBhvr>
                                        <p:cTn id="108" dur="250" fill="hold"/>
                                        <p:tgtEl>
                                          <p:spTgt spid="19"/>
                                        </p:tgtEl>
                                        <p:attrNameLst>
                                          <p:attrName>fillcolor</p:attrName>
                                        </p:attrNameLst>
                                      </p:cBhvr>
                                      <p:to>
                                        <a:srgbClr val="FFFF00"/>
                                      </p:to>
                                    </p:animClr>
                                    <p:set>
                                      <p:cBhvr>
                                        <p:cTn id="109" dur="250" fill="hold"/>
                                        <p:tgtEl>
                                          <p:spTgt spid="19"/>
                                        </p:tgtEl>
                                        <p:attrNameLst>
                                          <p:attrName>fill.type</p:attrName>
                                        </p:attrNameLst>
                                      </p:cBhvr>
                                      <p:to>
                                        <p:strVal val="solid"/>
                                      </p:to>
                                    </p:set>
                                    <p:set>
                                      <p:cBhvr>
                                        <p:cTn id="110"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23" grpId="0" animBg="1"/>
      <p:bldP spid="4" grpId="0" animBg="1"/>
      <p:bldP spid="11" grpId="0" animBg="1"/>
      <p:bldP spid="13" grpId="0" animBg="1"/>
      <p:bldP spid="18" grpId="0"/>
      <p:bldP spid="18" grpId="1"/>
      <p:bldP spid="1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1082</TotalTime>
  <Words>1204</Words>
  <Application>Microsoft Office PowerPoint</Application>
  <PresentationFormat>Custom</PresentationFormat>
  <Paragraphs>161</Paragraphs>
  <Slides>29</Slides>
  <Notes>0</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Arimo Bold</vt:lpstr>
      <vt:lpstr>iCiel Cadena</vt:lpstr>
      <vt:lpstr>Calibri Light</vt:lpstr>
      <vt:lpstr>Calibri</vt:lpstr>
      <vt:lpstr>Segoe Print</vt:lpstr>
      <vt:lpstr>Times New Roman</vt:lpstr>
      <vt:lpstr>Wingdings</vt:lpstr>
      <vt:lpstr>Tahoma</vt:lpstr>
      <vt:lpstr>Arial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16 tháng 3 năm 2023 Công nghệ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ASUS</cp:lastModifiedBy>
  <cp:revision>315</cp:revision>
  <dcterms:created xsi:type="dcterms:W3CDTF">2018-04-11T05:48:28Z</dcterms:created>
  <dcterms:modified xsi:type="dcterms:W3CDTF">2023-03-13T04:41:16Z</dcterms:modified>
</cp:coreProperties>
</file>