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77" r:id="rId2"/>
    <p:sldId id="487" r:id="rId3"/>
    <p:sldId id="256" r:id="rId4"/>
    <p:sldId id="445" r:id="rId5"/>
    <p:sldId id="449" r:id="rId6"/>
    <p:sldId id="450" r:id="rId7"/>
    <p:sldId id="457" r:id="rId8"/>
    <p:sldId id="483" r:id="rId9"/>
    <p:sldId id="484" r:id="rId10"/>
    <p:sldId id="485" r:id="rId11"/>
    <p:sldId id="486" r:id="rId12"/>
    <p:sldId id="478" r:id="rId13"/>
    <p:sldId id="479" r:id="rId14"/>
    <p:sldId id="459" r:id="rId15"/>
    <p:sldId id="473" r:id="rId16"/>
    <p:sldId id="472" r:id="rId17"/>
    <p:sldId id="482" r:id="rId18"/>
    <p:sldId id="489" r:id="rId19"/>
    <p:sldId id="470" r:id="rId20"/>
    <p:sldId id="474" r:id="rId21"/>
    <p:sldId id="475" r:id="rId22"/>
    <p:sldId id="488" r:id="rId23"/>
    <p:sldId id="481" r:id="rId24"/>
    <p:sldId id="360" r:id="rId25"/>
    <p:sldId id="361" r:id="rId26"/>
    <p:sldId id="362" r:id="rId27"/>
    <p:sldId id="363" r:id="rId28"/>
    <p:sldId id="364" r:id="rId29"/>
    <p:sldId id="480" r:id="rId30"/>
    <p:sldId id="349" r:id="rId31"/>
    <p:sldId id="3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5345" autoAdjust="0"/>
  </p:normalViewPr>
  <p:slideViewPr>
    <p:cSldViewPr snapToGrid="0">
      <p:cViewPr varScale="1">
        <p:scale>
          <a:sx n="69" d="100"/>
          <a:sy n="69" d="100"/>
        </p:scale>
        <p:origin x="-2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8F0CFD0-03D0-4447-9C56-04B026A0B15B}"/>
    <pc:docChg chg="custSel addSld modSld">
      <pc:chgData name="Phan Van Rieu (Hugo)" userId="032e726b-b6b7-45df-b0ca-e82fb010a48a" providerId="ADAL" clId="{88F0CFD0-03D0-4447-9C56-04B026A0B15B}" dt="2024-07-06T00:10:12.326" v="334" actId="122"/>
      <pc:docMkLst>
        <pc:docMk/>
      </pc:docMkLst>
      <pc:sldChg chg="delSp modSp mod">
        <pc:chgData name="Phan Van Rieu (Hugo)" userId="032e726b-b6b7-45df-b0ca-e82fb010a48a" providerId="ADAL" clId="{88F0CFD0-03D0-4447-9C56-04B026A0B15B}" dt="2024-07-06T00:06:00.938" v="40" actId="1076"/>
        <pc:sldMkLst>
          <pc:docMk/>
          <pc:sldMk cId="3325633340" sldId="265"/>
        </pc:sldMkLst>
        <pc:spChg chg="mod">
          <ac:chgData name="Phan Van Rieu (Hugo)" userId="032e726b-b6b7-45df-b0ca-e82fb010a48a" providerId="ADAL" clId="{88F0CFD0-03D0-4447-9C56-04B026A0B15B}" dt="2024-07-06T00:05:57.908" v="39" actId="1076"/>
          <ac:spMkLst>
            <pc:docMk/>
            <pc:sldMk cId="3325633340" sldId="265"/>
            <ac:spMk id="8" creationId="{00000000-0000-0000-0000-000000000000}"/>
          </ac:spMkLst>
        </pc:spChg>
        <pc:spChg chg="del">
          <ac:chgData name="Phan Van Rieu (Hugo)" userId="032e726b-b6b7-45df-b0ca-e82fb010a48a" providerId="ADAL" clId="{88F0CFD0-03D0-4447-9C56-04B026A0B15B}" dt="2024-07-06T00:05:50.986" v="35" actId="478"/>
          <ac:spMkLst>
            <pc:docMk/>
            <pc:sldMk cId="3325633340" sldId="265"/>
            <ac:spMk id="9" creationId="{00000000-0000-0000-0000-000000000000}"/>
          </ac:spMkLst>
        </pc:spChg>
        <pc:spChg chg="mod">
          <ac:chgData name="Phan Van Rieu (Hugo)" userId="032e726b-b6b7-45df-b0ca-e82fb010a48a" providerId="ADAL" clId="{88F0CFD0-03D0-4447-9C56-04B026A0B15B}" dt="2024-07-06T00:05:55.969" v="38" actId="1076"/>
          <ac:spMkLst>
            <pc:docMk/>
            <pc:sldMk cId="3325633340" sldId="265"/>
            <ac:spMk id="12" creationId="{00000000-0000-0000-0000-000000000000}"/>
          </ac:spMkLst>
        </pc:spChg>
        <pc:picChg chg="mod">
          <ac:chgData name="Phan Van Rieu (Hugo)" userId="032e726b-b6b7-45df-b0ca-e82fb010a48a" providerId="ADAL" clId="{88F0CFD0-03D0-4447-9C56-04B026A0B15B}" dt="2024-07-06T00:06:00.938" v="40" actId="1076"/>
          <ac:picMkLst>
            <pc:docMk/>
            <pc:sldMk cId="3325633340" sldId="265"/>
            <ac:picMk id="4" creationId="{A782905B-C6A8-E395-E41C-51F5A20F1741}"/>
          </ac:picMkLst>
        </pc:picChg>
      </pc:sldChg>
      <pc:sldChg chg="modSp mod">
        <pc:chgData name="Phan Van Rieu (Hugo)" userId="032e726b-b6b7-45df-b0ca-e82fb010a48a" providerId="ADAL" clId="{88F0CFD0-03D0-4447-9C56-04B026A0B15B}" dt="2024-07-06T00:09:44.285" v="318" actId="20577"/>
        <pc:sldMkLst>
          <pc:docMk/>
          <pc:sldMk cId="1310337227" sldId="284"/>
        </pc:sldMkLst>
        <pc:spChg chg="mod">
          <ac:chgData name="Phan Van Rieu (Hugo)" userId="032e726b-b6b7-45df-b0ca-e82fb010a48a" providerId="ADAL" clId="{88F0CFD0-03D0-4447-9C56-04B026A0B15B}" dt="2024-07-06T00:09:44.285" v="318" actId="20577"/>
          <ac:spMkLst>
            <pc:docMk/>
            <pc:sldMk cId="1310337227" sldId="284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88F0CFD0-03D0-4447-9C56-04B026A0B15B}" dt="2024-07-06T00:10:12.326" v="334" actId="122"/>
        <pc:sldMkLst>
          <pc:docMk/>
          <pc:sldMk cId="30642878" sldId="285"/>
        </pc:sldMkLst>
        <pc:spChg chg="mod">
          <ac:chgData name="Phan Van Rieu (Hugo)" userId="032e726b-b6b7-45df-b0ca-e82fb010a48a" providerId="ADAL" clId="{88F0CFD0-03D0-4447-9C56-04B026A0B15B}" dt="2024-07-06T00:10:12.326" v="334" actId="122"/>
          <ac:spMkLst>
            <pc:docMk/>
            <pc:sldMk cId="30642878" sldId="28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88F0CFD0-03D0-4447-9C56-04B026A0B15B}" dt="2024-07-06T00:06:07.727" v="42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88F0CFD0-03D0-4447-9C56-04B026A0B15B}" dt="2024-07-06T00:06:07.727" v="42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88F0CFD0-03D0-4447-9C56-04B026A0B15B}" dt="2024-07-06T00:06:25.665" v="58" actId="20577"/>
        <pc:sldMkLst>
          <pc:docMk/>
          <pc:sldMk cId="1349317174" sldId="327"/>
        </pc:sldMkLst>
        <pc:spChg chg="mod">
          <ac:chgData name="Phan Van Rieu (Hugo)" userId="032e726b-b6b7-45df-b0ca-e82fb010a48a" providerId="ADAL" clId="{88F0CFD0-03D0-4447-9C56-04B026A0B15B}" dt="2024-07-06T00:06:25.665" v="58" actId="20577"/>
          <ac:spMkLst>
            <pc:docMk/>
            <pc:sldMk cId="1349317174" sldId="327"/>
            <ac:spMk id="3" creationId="{00000000-0000-0000-0000-000000000000}"/>
          </ac:spMkLst>
        </pc:spChg>
      </pc:sldChg>
      <pc:sldChg chg="addSp modSp new mod modAnim">
        <pc:chgData name="Phan Van Rieu (Hugo)" userId="032e726b-b6b7-45df-b0ca-e82fb010a48a" providerId="ADAL" clId="{88F0CFD0-03D0-4447-9C56-04B026A0B15B}" dt="2024-07-06T00:09:19.762" v="290" actId="14100"/>
        <pc:sldMkLst>
          <pc:docMk/>
          <pc:sldMk cId="1464428633" sldId="476"/>
        </pc:sldMkLst>
        <pc:spChg chg="add mod">
          <ac:chgData name="Phan Van Rieu (Hugo)" userId="032e726b-b6b7-45df-b0ca-e82fb010a48a" providerId="ADAL" clId="{88F0CFD0-03D0-4447-9C56-04B026A0B15B}" dt="2024-07-06T00:07:43.385" v="124" actId="207"/>
          <ac:spMkLst>
            <pc:docMk/>
            <pc:sldMk cId="1464428633" sldId="476"/>
            <ac:spMk id="2" creationId="{9994DC66-2113-47E1-AD8B-FC13CD88078E}"/>
          </ac:spMkLst>
        </pc:spChg>
        <pc:spChg chg="add mod">
          <ac:chgData name="Phan Van Rieu (Hugo)" userId="032e726b-b6b7-45df-b0ca-e82fb010a48a" providerId="ADAL" clId="{88F0CFD0-03D0-4447-9C56-04B026A0B15B}" dt="2024-07-06T00:09:19.762" v="290" actId="14100"/>
          <ac:spMkLst>
            <pc:docMk/>
            <pc:sldMk cId="1464428633" sldId="476"/>
            <ac:spMk id="3" creationId="{7571A7BA-925A-4F35-8CF7-812F45533EC5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2" y="-22412"/>
            <a:ext cx="237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Review 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8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eQlAifRD8U&amp;t=125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t/desenhos-animados-olhos-olhar-313457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930400" y="533402"/>
            <a:ext cx="894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anose="020B0604020202020204" pitchFamily="34" charset="0"/>
              </a:rPr>
              <a:t>          Yen </a:t>
            </a:r>
            <a:r>
              <a:rPr lang="en-US" b="1" kern="1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anose="020B0604020202020204" pitchFamily="34" charset="0"/>
              </a:rPr>
              <a:t>Phu</a:t>
            </a:r>
            <a:r>
              <a:rPr lang="en-US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anose="020B0604020202020204" pitchFamily="34" charset="0"/>
              </a:rPr>
              <a:t> 2 Primary School</a:t>
            </a:r>
          </a:p>
          <a:p>
            <a:pPr eaLnBrk="1" hangingPunct="1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2" descr="C:\Documents and Settings\Admin\Desktop\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6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55637" y="741259"/>
            <a:ext cx="54864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Dong Da Primary School</a:t>
            </a:r>
          </a:p>
        </p:txBody>
      </p:sp>
      <p:sp>
        <p:nvSpPr>
          <p:cNvPr id="8" name="Rectangle 7"/>
          <p:cNvSpPr/>
          <p:nvPr/>
        </p:nvSpPr>
        <p:spPr>
          <a:xfrm>
            <a:off x="1431636" y="2244621"/>
            <a:ext cx="94395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000" dirty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Welcome to our class</a:t>
            </a:r>
          </a:p>
          <a:p>
            <a:pPr algn="ctr" eaLnBrk="1" hangingPunct="1">
              <a:defRPr/>
            </a:pPr>
            <a:r>
              <a:rPr lang="en-US" sz="6000" dirty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Class: </a:t>
            </a:r>
            <a:r>
              <a:rPr lang="en-US" sz="6000" dirty="0" smtClean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5D</a:t>
            </a:r>
            <a:endParaRPr lang="en-US" sz="6000" dirty="0">
              <a:ln w="0">
                <a:solidFill>
                  <a:srgbClr val="FF6600"/>
                </a:solidFill>
                <a:round/>
                <a:headEnd/>
                <a:tailEnd/>
              </a:ln>
              <a:solidFill>
                <a:srgbClr val="FFCC00"/>
              </a:solidFill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en-US" sz="4500" dirty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 rot="10800000" flipV="1">
            <a:off x="3209637" y="4474164"/>
            <a:ext cx="497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</a:rPr>
              <a:t>Teacher: Nguyen 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Nu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Truc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</a:rPr>
              <a:t>Ly</a:t>
            </a:r>
          </a:p>
        </p:txBody>
      </p:sp>
      <p:graphicFrame>
        <p:nvGraphicFramePr>
          <p:cNvPr id="308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323343"/>
              </p:ext>
            </p:extLst>
          </p:nvPr>
        </p:nvGraphicFramePr>
        <p:xfrm>
          <a:off x="8146472" y="856567"/>
          <a:ext cx="13208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r:id="rId5" imgW="898871" imgH="789252" progId="">
                  <p:embed/>
                </p:oleObj>
              </mc:Choice>
              <mc:Fallback>
                <p:oleObj r:id="rId5" imgW="898871" imgH="7892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6472" y="856567"/>
                        <a:ext cx="13208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1408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2FE2F2-706F-1EBA-63D0-D4EF99E52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600" y="1628956"/>
            <a:ext cx="4402904" cy="3868801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721394" y="671753"/>
            <a:ext cx="4922875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will bring hamburgers.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4875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6600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19" y="16281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BD9EFD-CE11-97F7-F7E6-47C51D9A3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366" y="1775084"/>
            <a:ext cx="4329284" cy="37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2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2D8A66-A453-3A71-C19C-266A52A77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655" y="1723978"/>
            <a:ext cx="4354427" cy="3726904"/>
          </a:xfrm>
          <a:prstGeom prst="rect">
            <a:avLst/>
          </a:prstGeom>
        </p:spPr>
      </p:pic>
      <p:sp>
        <p:nvSpPr>
          <p:cNvPr id="45" name="44 Rectángulo redondeado"/>
          <p:cNvSpPr/>
          <p:nvPr/>
        </p:nvSpPr>
        <p:spPr>
          <a:xfrm>
            <a:off x="3807646" y="335514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</a:rPr>
              <a:t>What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</a:t>
            </a:r>
            <a:r>
              <a:rPr lang="es-ES_tradnl" sz="2000" b="1" dirty="0">
                <a:solidFill>
                  <a:schemeClr val="tx1"/>
                </a:solidFill>
              </a:rPr>
              <a:t>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214048" y="822812"/>
            <a:ext cx="11679382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They </a:t>
            </a:r>
            <a:r>
              <a:rPr lang="en-US" sz="3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usually eat rice, </a:t>
            </a:r>
            <a:r>
              <a:rPr lang="en-US" sz="3600" b="1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egss</a:t>
            </a:r>
            <a:r>
              <a:rPr lang="en-US" sz="3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, meat and vegetables for dinner.</a:t>
            </a:r>
            <a:endParaRPr lang="en-US" sz="36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501491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18940" y="163986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21" y="148892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579754" y="2698163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7721825" y="275965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7714971" y="2766513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118224" y="1598185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5CE5B1-46C1-2578-9963-40D34013A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6098" y="1639862"/>
            <a:ext cx="4299606" cy="38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3818" y="418093"/>
            <a:ext cx="670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Friday, March 7</a:t>
            </a:r>
            <a:r>
              <a:rPr lang="en-US" sz="3600" b="1" baseline="300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th</a:t>
            </a:r>
            <a:r>
              <a:rPr lang="en-US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, 2025</a:t>
            </a:r>
            <a:endParaRPr lang="en-US" sz="3600" b="1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2036" y="1043910"/>
            <a:ext cx="10575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000" dirty="0" smtClean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Unit 6: Review and Practice (2)</a:t>
            </a:r>
            <a:r>
              <a:rPr lang="en-US" sz="4500" dirty="0" smtClean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 </a:t>
            </a:r>
            <a:endParaRPr lang="en-US" sz="4500" dirty="0">
              <a:ln w="0">
                <a:solidFill>
                  <a:srgbClr val="FF6600"/>
                </a:solidFill>
                <a:round/>
                <a:headEnd/>
                <a:tailEnd/>
              </a:ln>
              <a:solidFill>
                <a:srgbClr val="FFCC00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6218" y="1937475"/>
            <a:ext cx="670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D 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(SB, p.91) 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+ BC (WB, p.61)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1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CuadroTexto"/>
          <p:cNvSpPr txBox="1"/>
          <p:nvPr/>
        </p:nvSpPr>
        <p:spPr>
          <a:xfrm>
            <a:off x="2749113" y="1903668"/>
            <a:ext cx="5976664" cy="79208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anose="04070A00000000020004" pitchFamily="82" charset="0"/>
              </a:rPr>
              <a:t>Ask and </a:t>
            </a:r>
            <a:r>
              <a:rPr lang="es-ES_tradnl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anose="04070A00000000020004" pitchFamily="82" charset="0"/>
              </a:rPr>
              <a:t>answer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anose="04070A000000000200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5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DE7BA0-D37E-CC7E-11BD-E0350E19B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792"/>
            <a:ext cx="7935432" cy="1124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60AD64-E1C6-E46D-2C33-D9069A900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3535"/>
            <a:ext cx="8259328" cy="2724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AC06D4-D8B1-A922-F2F3-D75F7C0B2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8065"/>
            <a:ext cx="8945223" cy="189574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4129664" y="2632364"/>
            <a:ext cx="922627" cy="1847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298064" y="3652982"/>
            <a:ext cx="2423536" cy="1847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75437" y="5324764"/>
            <a:ext cx="2043836" cy="1847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836750" y="6068291"/>
            <a:ext cx="3863905" cy="4618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3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DE7BA0-D37E-CC7E-11BD-E0350E19B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" y="400861"/>
            <a:ext cx="5623044" cy="796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60AD64-E1C6-E46D-2C33-D9069A900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7070"/>
            <a:ext cx="6973520" cy="2300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AC06D4-D8B1-A922-F2F3-D75F7C0B2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8033"/>
            <a:ext cx="8169082" cy="1731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855B5F-F0EB-64BC-35AF-D35B89200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946" y="3942993"/>
            <a:ext cx="3020277" cy="2300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8BD5A6-BF27-FAB2-DC5D-64EA319AD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214" y="1354380"/>
            <a:ext cx="2207086" cy="2565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71F0F2-19FE-8B77-1052-37FFCD002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" y="1787070"/>
            <a:ext cx="6973520" cy="2300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79C8C2-A84A-504B-5C2B-78316CFC9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737" y="3920018"/>
            <a:ext cx="8169082" cy="1731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65054F-79A0-A497-72D8-6CAF20916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403" y="1354380"/>
            <a:ext cx="2207086" cy="256563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488" y="1354380"/>
            <a:ext cx="2416473" cy="25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486760" y="2503055"/>
            <a:ext cx="922627" cy="1847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80646" y="3325091"/>
            <a:ext cx="2086409" cy="1847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80282" y="4655127"/>
            <a:ext cx="193862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388280" y="5320145"/>
            <a:ext cx="3416447" cy="1847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51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98551-A4F1-3B96-C57A-5460FF37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643" y="332943"/>
            <a:ext cx="7039957" cy="6192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ECBBB9-3CA5-142D-7FF7-295F3D982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44" y="400861"/>
            <a:ext cx="5187087" cy="734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3D8964-BFCC-B8DE-3649-4A5DCC77F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" y="1787070"/>
            <a:ext cx="5249454" cy="1731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3528E7-3F3B-DBE5-A277-B8D902E78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4613"/>
            <a:ext cx="5431411" cy="115106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558499" y="2318328"/>
            <a:ext cx="922627" cy="1847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35337" y="2983346"/>
            <a:ext cx="1596881" cy="1847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47893" y="4082472"/>
            <a:ext cx="131450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47409" y="4516581"/>
            <a:ext cx="230623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68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0" y="1094678"/>
            <a:ext cx="12037397" cy="549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DD34D4-40AF-B09D-C3AF-8E4AFE82BF17}"/>
              </a:ext>
            </a:extLst>
          </p:cNvPr>
          <p:cNvSpPr txBox="1"/>
          <p:nvPr/>
        </p:nvSpPr>
        <p:spPr>
          <a:xfrm>
            <a:off x="-3140" y="430375"/>
            <a:ext cx="2309922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WB</a:t>
            </a:r>
            <a:r>
              <a:rPr lang="en-US" sz="2800" b="1" dirty="0">
                <a:solidFill>
                  <a:schemeClr val="bg1"/>
                </a:solidFill>
              </a:rPr>
              <a:t>, page </a:t>
            </a:r>
            <a:r>
              <a:rPr lang="en-US" sz="2800" b="1" dirty="0" smtClean="0">
                <a:solidFill>
                  <a:schemeClr val="bg1"/>
                </a:solidFill>
              </a:rPr>
              <a:t>61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TRACK 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4127" y="388810"/>
            <a:ext cx="826925" cy="8269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647709" y="2275609"/>
            <a:ext cx="1652155" cy="1776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5009" y="4492336"/>
            <a:ext cx="1652155" cy="1776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604664" y="4492336"/>
            <a:ext cx="1652155" cy="1776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4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3054"/>
            <a:ext cx="12192000" cy="181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01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F61646-8D03-613F-030E-9335975C7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1" y="2038156"/>
            <a:ext cx="11917438" cy="2781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DD34D4-40AF-B09D-C3AF-8E4AFE82BF17}"/>
              </a:ext>
            </a:extLst>
          </p:cNvPr>
          <p:cNvSpPr txBox="1"/>
          <p:nvPr/>
        </p:nvSpPr>
        <p:spPr>
          <a:xfrm>
            <a:off x="-3140" y="430375"/>
            <a:ext cx="1707502" cy="40011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WB</a:t>
            </a:r>
            <a:r>
              <a:rPr lang="en-US" sz="2000" b="1" dirty="0">
                <a:solidFill>
                  <a:schemeClr val="bg1"/>
                </a:solidFill>
              </a:rPr>
              <a:t>, page </a:t>
            </a:r>
            <a:r>
              <a:rPr lang="en-US" sz="2000" b="1" dirty="0" smtClean="0">
                <a:solidFill>
                  <a:schemeClr val="bg1"/>
                </a:solidFill>
              </a:rPr>
              <a:t>61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3DFB4B-17FC-6AAE-1FA6-C13A155C6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362" y="430375"/>
            <a:ext cx="4124938" cy="82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5661248"/>
            <a:ext cx="1508228" cy="752884"/>
          </a:xfrm>
          <a:prstGeom prst="rect">
            <a:avLst/>
          </a:prstGeom>
        </p:spPr>
      </p:pic>
      <p:sp>
        <p:nvSpPr>
          <p:cNvPr id="46" name="45 Rectángulo redondeado">
            <a:hlinkClick r:id="rId3"/>
          </p:cNvPr>
          <p:cNvSpPr/>
          <p:nvPr/>
        </p:nvSpPr>
        <p:spPr>
          <a:xfrm>
            <a:off x="3811517" y="651139"/>
            <a:ext cx="4693468" cy="5865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 err="1" smtClean="0">
                <a:solidFill>
                  <a:schemeClr val="tx1"/>
                </a:solidFill>
              </a:rPr>
              <a:t>Sing</a:t>
            </a:r>
            <a:r>
              <a:rPr lang="es-ES_tradnl" sz="4800" b="1" dirty="0" smtClean="0">
                <a:solidFill>
                  <a:schemeClr val="tx1"/>
                </a:solidFill>
              </a:rPr>
              <a:t> a </a:t>
            </a:r>
            <a:r>
              <a:rPr lang="es-ES_tradnl" sz="4800" b="1" dirty="0" err="1" smtClean="0">
                <a:solidFill>
                  <a:schemeClr val="tx1"/>
                </a:solidFill>
              </a:rPr>
              <a:t>song</a:t>
            </a:r>
            <a:endParaRPr lang="es-ES" sz="48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solidFill>
                  <a:schemeClr val="tx1"/>
                </a:solidFill>
              </a:rPr>
              <a:t>https://www.youtube.com/watch?v=leQlAifRD8U&amp;t=125s</a:t>
            </a:r>
            <a:endParaRPr lang="es-E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DD34D4-40AF-B09D-C3AF-8E4AFE82BF17}"/>
              </a:ext>
            </a:extLst>
          </p:cNvPr>
          <p:cNvSpPr txBox="1"/>
          <p:nvPr/>
        </p:nvSpPr>
        <p:spPr>
          <a:xfrm>
            <a:off x="0" y="430375"/>
            <a:ext cx="1707502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WB</a:t>
            </a:r>
            <a:r>
              <a:rPr lang="en-US" b="1" dirty="0">
                <a:solidFill>
                  <a:schemeClr val="bg1"/>
                </a:solidFill>
              </a:rPr>
              <a:t>, page </a:t>
            </a:r>
            <a:r>
              <a:rPr lang="en-US" b="1" dirty="0" smtClean="0">
                <a:solidFill>
                  <a:schemeClr val="bg1"/>
                </a:solidFill>
              </a:rPr>
              <a:t>61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3DFB4B-17FC-6AAE-1FA6-C13A155C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62" y="430375"/>
            <a:ext cx="4124938" cy="823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EEBAA9-1B88-9E79-E641-6C8B6329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253573"/>
            <a:ext cx="10668000" cy="497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82140D-137D-9ACB-26DE-E2049C5A1807}"/>
              </a:ext>
            </a:extLst>
          </p:cNvPr>
          <p:cNvSpPr txBox="1"/>
          <p:nvPr/>
        </p:nvSpPr>
        <p:spPr>
          <a:xfrm>
            <a:off x="7172325" y="1834634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bring curry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9E3E40-0BD0-B82E-581E-FB3484D5D393}"/>
              </a:ext>
            </a:extLst>
          </p:cNvPr>
          <p:cNvSpPr txBox="1"/>
          <p:nvPr/>
        </p:nvSpPr>
        <p:spPr>
          <a:xfrm>
            <a:off x="6537325" y="2415695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Yes. I will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68F282-B391-147D-831B-640FEB3C26EB}"/>
              </a:ext>
            </a:extLst>
          </p:cNvPr>
          <p:cNvSpPr txBox="1"/>
          <p:nvPr/>
        </p:nvSpPr>
        <p:spPr>
          <a:xfrm>
            <a:off x="6905625" y="4397700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do you need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20E981-09CA-313F-4FC5-10D9F8FBC352}"/>
              </a:ext>
            </a:extLst>
          </p:cNvPr>
          <p:cNvSpPr txBox="1"/>
          <p:nvPr/>
        </p:nvSpPr>
        <p:spPr>
          <a:xfrm>
            <a:off x="6096000" y="4978761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need a lot of sugar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4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62C222-A662-EB60-4619-E690423D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5677"/>
            <a:ext cx="12192000" cy="2766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DD34D4-40AF-B09D-C3AF-8E4AFE82BF17}"/>
              </a:ext>
            </a:extLst>
          </p:cNvPr>
          <p:cNvSpPr txBox="1"/>
          <p:nvPr/>
        </p:nvSpPr>
        <p:spPr>
          <a:xfrm>
            <a:off x="0" y="430375"/>
            <a:ext cx="1707502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WB</a:t>
            </a:r>
            <a:r>
              <a:rPr lang="en-US" b="1" dirty="0">
                <a:solidFill>
                  <a:schemeClr val="bg1"/>
                </a:solidFill>
              </a:rPr>
              <a:t>, page </a:t>
            </a:r>
            <a:r>
              <a:rPr lang="en-US" b="1" dirty="0" smtClean="0">
                <a:solidFill>
                  <a:schemeClr val="bg1"/>
                </a:solidFill>
              </a:rPr>
              <a:t>61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3DFB4B-17FC-6AAE-1FA6-C13A155C6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362" y="430375"/>
            <a:ext cx="4124938" cy="823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82140D-137D-9ACB-26DE-E2049C5A1807}"/>
              </a:ext>
            </a:extLst>
          </p:cNvPr>
          <p:cNvSpPr txBox="1"/>
          <p:nvPr/>
        </p:nvSpPr>
        <p:spPr>
          <a:xfrm>
            <a:off x="7400925" y="2800415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bring sandwiches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9E3E40-0BD0-B82E-581E-FB3484D5D393}"/>
              </a:ext>
            </a:extLst>
          </p:cNvPr>
          <p:cNvSpPr txBox="1"/>
          <p:nvPr/>
        </p:nvSpPr>
        <p:spPr>
          <a:xfrm>
            <a:off x="6296025" y="3451835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No. I won’t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8126"/>
            <a:ext cx="4784436" cy="350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231" y="3731491"/>
            <a:ext cx="5887605" cy="272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99" y="478126"/>
            <a:ext cx="6023265" cy="317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11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C15A65-8B0F-DF0C-1C9A-E2E65183B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163"/>
            <a:ext cx="12192000" cy="3421673"/>
          </a:xfrm>
          <a:prstGeom prst="rect">
            <a:avLst/>
          </a:prstGeom>
        </p:spPr>
      </p:pic>
      <p:sp>
        <p:nvSpPr>
          <p:cNvPr id="3" name="1 Flecha derecha">
            <a:hlinkClick r:id="rId3" action="ppaction://hlinksldjump"/>
          </p:cNvPr>
          <p:cNvSpPr/>
          <p:nvPr/>
        </p:nvSpPr>
        <p:spPr>
          <a:xfrm>
            <a:off x="10293354" y="56800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89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3323C1-1E94-A914-E4E3-CD2000F67778}"/>
              </a:ext>
            </a:extLst>
          </p:cNvPr>
          <p:cNvSpPr txBox="1"/>
          <p:nvPr/>
        </p:nvSpPr>
        <p:spPr>
          <a:xfrm>
            <a:off x="2011680" y="1406769"/>
            <a:ext cx="5793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 AND CHOOSE</a:t>
            </a:r>
          </a:p>
        </p:txBody>
      </p:sp>
      <p:pic>
        <p:nvPicPr>
          <p:cNvPr id="4" name="Picture 3" descr="Shape, icon, circle&#10;&#10;Description automatically generated">
            <a:extLst>
              <a:ext uri="{FF2B5EF4-FFF2-40B4-BE49-F238E27FC236}">
                <a16:creationId xmlns:a16="http://schemas.microsoft.com/office/drawing/2014/main" xmlns="" id="{511DC62F-1BE2-D061-8A8C-185F010F5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259015" y="2665535"/>
            <a:ext cx="6096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5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850847" y="4173923"/>
            <a:ext cx="2883877" cy="119575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need a lot of sugar.</a:t>
            </a:r>
            <a:endParaRPr lang="x-none" sz="3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4913553" y="4173923"/>
            <a:ext cx="2883877" cy="1195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will bring curry.</a:t>
            </a:r>
            <a:endParaRPr lang="x-none" sz="36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8140700" y="4173923"/>
            <a:ext cx="3822700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usually eat bread for breakfast.</a:t>
            </a:r>
            <a:endParaRPr lang="x-none" sz="36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1654310" y="875957"/>
            <a:ext cx="8398132" cy="1902940"/>
          </a:xfrm>
          <a:custGeom>
            <a:avLst/>
            <a:gdLst>
              <a:gd name="connsiteX0" fmla="*/ 0 w 8398132"/>
              <a:gd name="connsiteY0" fmla="*/ 317163 h 1902940"/>
              <a:gd name="connsiteX1" fmla="*/ 317163 w 8398132"/>
              <a:gd name="connsiteY1" fmla="*/ 0 h 1902940"/>
              <a:gd name="connsiteX2" fmla="*/ 8080969 w 8398132"/>
              <a:gd name="connsiteY2" fmla="*/ 0 h 1902940"/>
              <a:gd name="connsiteX3" fmla="*/ 8398132 w 8398132"/>
              <a:gd name="connsiteY3" fmla="*/ 317163 h 1902940"/>
              <a:gd name="connsiteX4" fmla="*/ 8398132 w 8398132"/>
              <a:gd name="connsiteY4" fmla="*/ 1585777 h 1902940"/>
              <a:gd name="connsiteX5" fmla="*/ 8080969 w 8398132"/>
              <a:gd name="connsiteY5" fmla="*/ 1902940 h 1902940"/>
              <a:gd name="connsiteX6" fmla="*/ 317163 w 8398132"/>
              <a:gd name="connsiteY6" fmla="*/ 1902940 h 1902940"/>
              <a:gd name="connsiteX7" fmla="*/ 0 w 8398132"/>
              <a:gd name="connsiteY7" fmla="*/ 1585777 h 1902940"/>
              <a:gd name="connsiteX8" fmla="*/ 0 w 8398132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8132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1462770" y="130954"/>
                  <a:pt x="6826532" y="43574"/>
                  <a:pt x="8080969" y="0"/>
                </a:cubicBezTo>
                <a:cubicBezTo>
                  <a:pt x="8259601" y="5342"/>
                  <a:pt x="8408559" y="154771"/>
                  <a:pt x="8398132" y="317163"/>
                </a:cubicBezTo>
                <a:cubicBezTo>
                  <a:pt x="8478722" y="512502"/>
                  <a:pt x="8510157" y="1311571"/>
                  <a:pt x="8398132" y="1585777"/>
                </a:cubicBezTo>
                <a:cubicBezTo>
                  <a:pt x="8375437" y="1764668"/>
                  <a:pt x="8228180" y="1883653"/>
                  <a:pt x="8080969" y="1902940"/>
                </a:cubicBezTo>
                <a:cubicBezTo>
                  <a:pt x="7193845" y="2058137"/>
                  <a:pt x="4090568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8398132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3427973" y="132882"/>
                  <a:pt x="6373507" y="-84951"/>
                  <a:pt x="8080969" y="0"/>
                </a:cubicBezTo>
                <a:cubicBezTo>
                  <a:pt x="8248214" y="7734"/>
                  <a:pt x="8393477" y="167729"/>
                  <a:pt x="8398132" y="317163"/>
                </a:cubicBezTo>
                <a:cubicBezTo>
                  <a:pt x="8326618" y="560594"/>
                  <a:pt x="8318313" y="1052161"/>
                  <a:pt x="8398132" y="1585777"/>
                </a:cubicBezTo>
                <a:cubicBezTo>
                  <a:pt x="8432633" y="1765034"/>
                  <a:pt x="8262059" y="1890743"/>
                  <a:pt x="8080969" y="1902940"/>
                </a:cubicBezTo>
                <a:cubicBezTo>
                  <a:pt x="6258924" y="1990579"/>
                  <a:pt x="4091701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I want to make a cake.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Ok. What do you need?</a:t>
            </a:r>
            <a:endParaRPr lang="x-none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8365206" y="4195974"/>
            <a:ext cx="3229894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usually eat rice for dinner.</a:t>
            </a:r>
            <a:endParaRPr lang="x-none" sz="3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4555207" y="4195974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need a little butter.</a:t>
            </a:r>
            <a:endParaRPr lang="x-none" sz="36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745208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will bring milk</a:t>
            </a:r>
            <a:r>
              <a:rPr lang="x-none" sz="3600" dirty="0"/>
              <a:t>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6388443" cy="1902940"/>
          </a:xfrm>
          <a:custGeom>
            <a:avLst/>
            <a:gdLst>
              <a:gd name="connsiteX0" fmla="*/ 0 w 6388443"/>
              <a:gd name="connsiteY0" fmla="*/ 317163 h 1902940"/>
              <a:gd name="connsiteX1" fmla="*/ 317163 w 6388443"/>
              <a:gd name="connsiteY1" fmla="*/ 0 h 1902940"/>
              <a:gd name="connsiteX2" fmla="*/ 6071280 w 6388443"/>
              <a:gd name="connsiteY2" fmla="*/ 0 h 1902940"/>
              <a:gd name="connsiteX3" fmla="*/ 6388443 w 6388443"/>
              <a:gd name="connsiteY3" fmla="*/ 317163 h 1902940"/>
              <a:gd name="connsiteX4" fmla="*/ 6388443 w 6388443"/>
              <a:gd name="connsiteY4" fmla="*/ 1585777 h 1902940"/>
              <a:gd name="connsiteX5" fmla="*/ 6071280 w 6388443"/>
              <a:gd name="connsiteY5" fmla="*/ 1902940 h 1902940"/>
              <a:gd name="connsiteX6" fmla="*/ 317163 w 6388443"/>
              <a:gd name="connsiteY6" fmla="*/ 1902940 h 1902940"/>
              <a:gd name="connsiteX7" fmla="*/ 0 w 6388443"/>
              <a:gd name="connsiteY7" fmla="*/ 1585777 h 1902940"/>
              <a:gd name="connsiteX8" fmla="*/ 0 w 6388443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8443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045099" y="130954"/>
                  <a:pt x="4937100" y="43574"/>
                  <a:pt x="6071280" y="0"/>
                </a:cubicBezTo>
                <a:cubicBezTo>
                  <a:pt x="6249912" y="5342"/>
                  <a:pt x="6398870" y="154771"/>
                  <a:pt x="6388443" y="317163"/>
                </a:cubicBezTo>
                <a:cubicBezTo>
                  <a:pt x="6469033" y="512502"/>
                  <a:pt x="6500468" y="1311571"/>
                  <a:pt x="6388443" y="1585777"/>
                </a:cubicBezTo>
                <a:cubicBezTo>
                  <a:pt x="6365748" y="1764668"/>
                  <a:pt x="6218491" y="1883653"/>
                  <a:pt x="6071280" y="1902940"/>
                </a:cubicBezTo>
                <a:cubicBezTo>
                  <a:pt x="3847018" y="2058137"/>
                  <a:pt x="3096012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6388443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2457929" y="132882"/>
                  <a:pt x="4767323" y="-84951"/>
                  <a:pt x="6071280" y="0"/>
                </a:cubicBezTo>
                <a:cubicBezTo>
                  <a:pt x="6238525" y="7734"/>
                  <a:pt x="6383788" y="167729"/>
                  <a:pt x="6388443" y="317163"/>
                </a:cubicBezTo>
                <a:cubicBezTo>
                  <a:pt x="6316929" y="560594"/>
                  <a:pt x="6308624" y="1052161"/>
                  <a:pt x="6388443" y="1585777"/>
                </a:cubicBezTo>
                <a:cubicBezTo>
                  <a:pt x="6422944" y="1765034"/>
                  <a:pt x="6252370" y="1890743"/>
                  <a:pt x="6071280" y="1902940"/>
                </a:cubicBezTo>
                <a:cubicBezTo>
                  <a:pt x="5295236" y="1990579"/>
                  <a:pt x="1321659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What do you usually eat for dinner?</a:t>
            </a:r>
            <a:endParaRPr lang="x-none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3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4430425" y="4195974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Yes. I will.</a:t>
            </a:r>
            <a:endParaRPr lang="x-none" sz="3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7861300" y="4195974"/>
            <a:ext cx="4216399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She eats sandwiches for lunch.</a:t>
            </a:r>
            <a:endParaRPr lang="x-none" sz="36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732851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need a few apples.</a:t>
            </a:r>
            <a:endParaRPr lang="x-none" sz="36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6388443" cy="1902940"/>
          </a:xfrm>
          <a:custGeom>
            <a:avLst/>
            <a:gdLst>
              <a:gd name="connsiteX0" fmla="*/ 0 w 6388443"/>
              <a:gd name="connsiteY0" fmla="*/ 317163 h 1902940"/>
              <a:gd name="connsiteX1" fmla="*/ 317163 w 6388443"/>
              <a:gd name="connsiteY1" fmla="*/ 0 h 1902940"/>
              <a:gd name="connsiteX2" fmla="*/ 6071280 w 6388443"/>
              <a:gd name="connsiteY2" fmla="*/ 0 h 1902940"/>
              <a:gd name="connsiteX3" fmla="*/ 6388443 w 6388443"/>
              <a:gd name="connsiteY3" fmla="*/ 317163 h 1902940"/>
              <a:gd name="connsiteX4" fmla="*/ 6388443 w 6388443"/>
              <a:gd name="connsiteY4" fmla="*/ 1585777 h 1902940"/>
              <a:gd name="connsiteX5" fmla="*/ 6071280 w 6388443"/>
              <a:gd name="connsiteY5" fmla="*/ 1902940 h 1902940"/>
              <a:gd name="connsiteX6" fmla="*/ 317163 w 6388443"/>
              <a:gd name="connsiteY6" fmla="*/ 1902940 h 1902940"/>
              <a:gd name="connsiteX7" fmla="*/ 0 w 6388443"/>
              <a:gd name="connsiteY7" fmla="*/ 1585777 h 1902940"/>
              <a:gd name="connsiteX8" fmla="*/ 0 w 6388443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8443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045099" y="130954"/>
                  <a:pt x="4937100" y="43574"/>
                  <a:pt x="6071280" y="0"/>
                </a:cubicBezTo>
                <a:cubicBezTo>
                  <a:pt x="6249912" y="5342"/>
                  <a:pt x="6398870" y="154771"/>
                  <a:pt x="6388443" y="317163"/>
                </a:cubicBezTo>
                <a:cubicBezTo>
                  <a:pt x="6469033" y="512502"/>
                  <a:pt x="6500468" y="1311571"/>
                  <a:pt x="6388443" y="1585777"/>
                </a:cubicBezTo>
                <a:cubicBezTo>
                  <a:pt x="6365748" y="1764668"/>
                  <a:pt x="6218491" y="1883653"/>
                  <a:pt x="6071280" y="1902940"/>
                </a:cubicBezTo>
                <a:cubicBezTo>
                  <a:pt x="3847018" y="2058137"/>
                  <a:pt x="3096012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6388443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2457929" y="132882"/>
                  <a:pt x="4767323" y="-84951"/>
                  <a:pt x="6071280" y="0"/>
                </a:cubicBezTo>
                <a:cubicBezTo>
                  <a:pt x="6238525" y="7734"/>
                  <a:pt x="6383788" y="167729"/>
                  <a:pt x="6388443" y="317163"/>
                </a:cubicBezTo>
                <a:cubicBezTo>
                  <a:pt x="6316929" y="560594"/>
                  <a:pt x="6308624" y="1052161"/>
                  <a:pt x="6388443" y="1585777"/>
                </a:cubicBezTo>
                <a:cubicBezTo>
                  <a:pt x="6422944" y="1765034"/>
                  <a:pt x="6252370" y="1890743"/>
                  <a:pt x="6071280" y="1902940"/>
                </a:cubicBezTo>
                <a:cubicBezTo>
                  <a:pt x="5295236" y="1990579"/>
                  <a:pt x="1321659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Will you bring sandwiches, Nick?</a:t>
            </a:r>
            <a:endParaRPr lang="x-none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4476262" y="4173922"/>
            <a:ext cx="3524738" cy="119575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Ok. I will bring chocolate chips</a:t>
            </a:r>
            <a:endParaRPr lang="x-none" sz="3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413414" y="4173922"/>
            <a:ext cx="3637886" cy="11957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usually eat cakes after dinner</a:t>
            </a:r>
            <a:r>
              <a:rPr lang="x-none" sz="3600" dirty="0"/>
              <a:t>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8783499" y="4173923"/>
            <a:ext cx="3154501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Ok. I will bring bananas.</a:t>
            </a:r>
            <a:endParaRPr lang="x-none" sz="36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7030994" cy="1902940"/>
          </a:xfrm>
          <a:custGeom>
            <a:avLst/>
            <a:gdLst>
              <a:gd name="connsiteX0" fmla="*/ 0 w 7030994"/>
              <a:gd name="connsiteY0" fmla="*/ 317163 h 1902940"/>
              <a:gd name="connsiteX1" fmla="*/ 317163 w 7030994"/>
              <a:gd name="connsiteY1" fmla="*/ 0 h 1902940"/>
              <a:gd name="connsiteX2" fmla="*/ 6713831 w 7030994"/>
              <a:gd name="connsiteY2" fmla="*/ 0 h 1902940"/>
              <a:gd name="connsiteX3" fmla="*/ 7030994 w 7030994"/>
              <a:gd name="connsiteY3" fmla="*/ 317163 h 1902940"/>
              <a:gd name="connsiteX4" fmla="*/ 7030994 w 7030994"/>
              <a:gd name="connsiteY4" fmla="*/ 1585777 h 1902940"/>
              <a:gd name="connsiteX5" fmla="*/ 6713831 w 7030994"/>
              <a:gd name="connsiteY5" fmla="*/ 1902940 h 1902940"/>
              <a:gd name="connsiteX6" fmla="*/ 317163 w 7030994"/>
              <a:gd name="connsiteY6" fmla="*/ 1902940 h 1902940"/>
              <a:gd name="connsiteX7" fmla="*/ 0 w 7030994"/>
              <a:gd name="connsiteY7" fmla="*/ 1585777 h 1902940"/>
              <a:gd name="connsiteX8" fmla="*/ 0 w 7030994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0994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736915" y="130954"/>
                  <a:pt x="3936829" y="43574"/>
                  <a:pt x="6713831" y="0"/>
                </a:cubicBezTo>
                <a:cubicBezTo>
                  <a:pt x="6892463" y="5342"/>
                  <a:pt x="7041421" y="154771"/>
                  <a:pt x="7030994" y="317163"/>
                </a:cubicBezTo>
                <a:cubicBezTo>
                  <a:pt x="7111584" y="512502"/>
                  <a:pt x="7143019" y="1311571"/>
                  <a:pt x="7030994" y="1585777"/>
                </a:cubicBezTo>
                <a:cubicBezTo>
                  <a:pt x="7008299" y="1764668"/>
                  <a:pt x="6861042" y="1883653"/>
                  <a:pt x="6713831" y="1902940"/>
                </a:cubicBezTo>
                <a:cubicBezTo>
                  <a:pt x="6025558" y="2058137"/>
                  <a:pt x="1695663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7030994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1698072" y="132882"/>
                  <a:pt x="6043790" y="-84951"/>
                  <a:pt x="6713831" y="0"/>
                </a:cubicBezTo>
                <a:cubicBezTo>
                  <a:pt x="6881076" y="7734"/>
                  <a:pt x="7026339" y="167729"/>
                  <a:pt x="7030994" y="317163"/>
                </a:cubicBezTo>
                <a:cubicBezTo>
                  <a:pt x="6959480" y="560594"/>
                  <a:pt x="6951175" y="1052161"/>
                  <a:pt x="7030994" y="1585777"/>
                </a:cubicBezTo>
                <a:cubicBezTo>
                  <a:pt x="7065495" y="1765034"/>
                  <a:pt x="6894921" y="1890743"/>
                  <a:pt x="6713831" y="1902940"/>
                </a:cubicBezTo>
                <a:cubicBezTo>
                  <a:pt x="3847348" y="1990579"/>
                  <a:pt x="1214715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Let’s make hot chocolate!</a:t>
            </a:r>
            <a:endParaRPr lang="x-none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8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G6EFH2K2HK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1117600" y="3048000"/>
            <a:ext cx="10160000" cy="24590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Briquet"/>
              </a:rPr>
              <a:t>Thank for your attention</a:t>
            </a:r>
          </a:p>
          <a:p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Briquet"/>
              </a:rPr>
              <a:t>See you again!</a:t>
            </a:r>
          </a:p>
        </p:txBody>
      </p:sp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5071534" y="3189288"/>
          <a:ext cx="2048933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Package" r:id="rId5" imgW="1543050" imgH="476250" progId="Package">
                  <p:embed/>
                </p:oleObj>
              </mc:Choice>
              <mc:Fallback>
                <p:oleObj name="Package" r:id="rId5" imgW="1543050" imgH="47625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1534" y="3189288"/>
                        <a:ext cx="2048933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5872774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5661248"/>
            <a:ext cx="1508229" cy="7528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IT?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014811" y="1644029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40489" y="1644029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80649" y="1644029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6880648" y="4201553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007768" y="4201553"/>
            <a:ext cx="1440160" cy="1310796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440488" y="4221089"/>
            <a:ext cx="1440160" cy="1288798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104" y="2924947"/>
            <a:ext cx="1423575" cy="12766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971" y="2926231"/>
            <a:ext cx="1426074" cy="12765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8657" y="2924947"/>
            <a:ext cx="1419022" cy="12766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sp>
        <p:nvSpPr>
          <p:cNvPr id="56" name="55 Rectángulo"/>
          <p:cNvSpPr/>
          <p:nvPr/>
        </p:nvSpPr>
        <p:spPr>
          <a:xfrm>
            <a:off x="4007768" y="2907873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5447928" y="2905411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6888088" y="2905412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80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5661248"/>
            <a:ext cx="1508228" cy="752884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IT?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solidFill>
                  <a:schemeClr val="tx1"/>
                </a:solidFill>
              </a:rPr>
              <a:t>Turn </a:t>
            </a:r>
            <a:r>
              <a:rPr lang="es-ES_tradnl" sz="3200" dirty="0" err="1">
                <a:solidFill>
                  <a:schemeClr val="tx1"/>
                </a:solidFill>
              </a:rPr>
              <a:t>around</a:t>
            </a:r>
            <a:r>
              <a:rPr lang="es-ES_tradnl" sz="3200" dirty="0">
                <a:solidFill>
                  <a:schemeClr val="tx1"/>
                </a:solidFill>
              </a:rPr>
              <a:t> as </a:t>
            </a:r>
            <a:r>
              <a:rPr lang="es-ES_tradnl" sz="3200" dirty="0" err="1">
                <a:solidFill>
                  <a:schemeClr val="tx1"/>
                </a:solidFill>
              </a:rPr>
              <a:t>many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colored</a:t>
            </a:r>
            <a:r>
              <a:rPr lang="es-ES_tradnl" sz="3200" dirty="0">
                <a:solidFill>
                  <a:schemeClr val="tx1"/>
                </a:solidFill>
              </a:rPr>
              <a:t> boxes as </a:t>
            </a:r>
            <a:r>
              <a:rPr lang="es-ES_tradnl" sz="3200" dirty="0" err="1">
                <a:solidFill>
                  <a:schemeClr val="tx1"/>
                </a:solidFill>
              </a:rPr>
              <a:t>you</a:t>
            </a:r>
            <a:r>
              <a:rPr lang="es-ES_tradnl" sz="3200" dirty="0">
                <a:solidFill>
                  <a:schemeClr val="tx1"/>
                </a:solidFill>
              </a:rPr>
              <a:t> can </a:t>
            </a:r>
            <a:r>
              <a:rPr lang="es-ES_tradnl" sz="3200" dirty="0" err="1">
                <a:solidFill>
                  <a:schemeClr val="tx1"/>
                </a:solidFill>
              </a:rPr>
              <a:t>within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time </a:t>
            </a:r>
            <a:r>
              <a:rPr lang="es-ES_tradnl" sz="3200" dirty="0" err="1">
                <a:solidFill>
                  <a:schemeClr val="tx1"/>
                </a:solidFill>
              </a:rPr>
              <a:t>limit</a:t>
            </a:r>
            <a:r>
              <a:rPr lang="es-ES_tradnl" sz="3200" dirty="0">
                <a:solidFill>
                  <a:schemeClr val="tx1"/>
                </a:solidFill>
              </a:rPr>
              <a:t> (5 </a:t>
            </a:r>
            <a:r>
              <a:rPr lang="es-ES_tradnl" sz="3200" dirty="0" err="1">
                <a:solidFill>
                  <a:schemeClr val="tx1"/>
                </a:solidFill>
              </a:rPr>
              <a:t>seconds</a:t>
            </a:r>
            <a:r>
              <a:rPr lang="es-ES_tradnl" sz="3200" dirty="0">
                <a:solidFill>
                  <a:schemeClr val="tx1"/>
                </a:solidFill>
              </a:rPr>
              <a:t>) and </a:t>
            </a:r>
            <a:r>
              <a:rPr lang="es-ES_tradnl" sz="3200" dirty="0" err="1">
                <a:solidFill>
                  <a:schemeClr val="tx1"/>
                </a:solidFill>
              </a:rPr>
              <a:t>say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what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is</a:t>
            </a:r>
            <a:r>
              <a:rPr lang="es-ES_tradnl" sz="3200" dirty="0">
                <a:solidFill>
                  <a:schemeClr val="tx1"/>
                </a:solidFill>
              </a:rPr>
              <a:t> in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picture</a:t>
            </a:r>
            <a:r>
              <a:rPr lang="es-ES_tradnl" sz="3200" dirty="0">
                <a:solidFill>
                  <a:schemeClr val="tx1"/>
                </a:solidFill>
              </a:rPr>
              <a:t>.</a:t>
            </a:r>
            <a:endParaRPr lang="es-E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8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0DF4D8-0305-5558-1513-298F1C09D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696" y="1592174"/>
            <a:ext cx="4379256" cy="4027115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53746" y="72633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cereal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76275" y="2920444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3695" y="162011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35" y="15238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2D4023-D43C-71C6-3AAC-A44091FD2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277" y="1628113"/>
            <a:ext cx="4337317" cy="38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3BC3F8-0918-F00E-24B4-B2E84BFC0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899" y="1624467"/>
            <a:ext cx="4411432" cy="3899608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76700" y="759647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curry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01923" y="2922068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639E94-8926-1DE2-900E-B5F21D825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461" y="1653220"/>
            <a:ext cx="4349133" cy="384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700A2D-80E8-2A41-8BC0-2C4296598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33" y="1629578"/>
            <a:ext cx="4322044" cy="3954132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459181" y="797326"/>
            <a:ext cx="5589147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hot chocolate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1346" y="2914863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8D64C5-2A73-CBC3-F3C0-722BB575A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49" y="1649955"/>
            <a:ext cx="4385077" cy="38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52D912-F2A5-F193-D1B0-A39073B8B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700" y="1613099"/>
            <a:ext cx="4526251" cy="4027958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76700" y="763649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will bring steak.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88579" y="2920294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4551" y="1613099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8579" y="422124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2FDB7C-FB77-F106-6309-E83973DA3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747" y="1628113"/>
            <a:ext cx="4333956" cy="38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5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A330D3-45C3-5393-C9D5-502B025B8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193" y="1622127"/>
            <a:ext cx="4474510" cy="3928247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21274" y="756353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 will bring sandwiches.</a:t>
            </a:r>
            <a:endParaRPr lang="x-none" sz="3600" b="1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60734" y="420161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86280" y="1625912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476432" y="2939385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92" y="177568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DED3D6-078D-4D1E-7413-71C05869C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360" y="1598184"/>
            <a:ext cx="4468430" cy="395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9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 animBg="1"/>
      <p:bldP spid="13" grpId="0" animBg="1"/>
      <p:bldP spid="14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435</Words>
  <Application>Microsoft Office PowerPoint</Application>
  <PresentationFormat>Custom</PresentationFormat>
  <Paragraphs>140</Paragraphs>
  <Slides>31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10</cp:lastModifiedBy>
  <cp:revision>120</cp:revision>
  <dcterms:created xsi:type="dcterms:W3CDTF">2023-01-31T08:21:18Z</dcterms:created>
  <dcterms:modified xsi:type="dcterms:W3CDTF">2025-03-06T21:55:34Z</dcterms:modified>
</cp:coreProperties>
</file>