
<file path=[Content_Types].xml><?xml version="1.0" encoding="utf-8"?>
<Types xmlns="http://schemas.openxmlformats.org/package/2006/content-types">
  <Default Extension="png" ContentType="image/png"/>
  <Default Extension="mp3" ContentType="audio/mpe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5"/>
  </p:notesMasterIdLst>
  <p:sldIdLst>
    <p:sldId id="475" r:id="rId3"/>
    <p:sldId id="260" r:id="rId4"/>
    <p:sldId id="782" r:id="rId5"/>
    <p:sldId id="350" r:id="rId6"/>
    <p:sldId id="351" r:id="rId7"/>
    <p:sldId id="328" r:id="rId8"/>
    <p:sldId id="329" r:id="rId9"/>
    <p:sldId id="3828" r:id="rId10"/>
    <p:sldId id="3824" r:id="rId11"/>
    <p:sldId id="3823" r:id="rId12"/>
    <p:sldId id="3283" r:id="rId13"/>
    <p:sldId id="3271" r:id="rId14"/>
    <p:sldId id="3272" r:id="rId15"/>
    <p:sldId id="3284" r:id="rId16"/>
    <p:sldId id="3273" r:id="rId17"/>
    <p:sldId id="3285" r:id="rId18"/>
    <p:sldId id="3274" r:id="rId19"/>
    <p:sldId id="3827" r:id="rId20"/>
    <p:sldId id="3287" r:id="rId21"/>
    <p:sldId id="3825" r:id="rId22"/>
    <p:sldId id="3288" r:id="rId23"/>
    <p:sldId id="27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031" autoAdjust="0"/>
  </p:normalViewPr>
  <p:slideViewPr>
    <p:cSldViewPr snapToGrid="0">
      <p:cViewPr varScale="1">
        <p:scale>
          <a:sx n="74" d="100"/>
          <a:sy n="74" d="100"/>
        </p:scale>
        <p:origin x="931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9BB20-3B96-494D-AF33-7870D110560A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8686D-B154-498F-837B-6DBC23DA6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89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90184-A3E5-420C-AD61-9E3A67C900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680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90184-A3E5-420C-AD61-9E3A67C900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0420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90184-A3E5-420C-AD61-9E3A67C900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38192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90184-A3E5-420C-AD61-9E3A67C900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1299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90184-A3E5-420C-AD61-9E3A67C900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87984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90184-A3E5-420C-AD61-9E3A67C900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84990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90184-A3E5-420C-AD61-9E3A67C900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66101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90184-A3E5-420C-AD61-9E3A67C900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5557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54826FC-4060-81A3-DB8C-2DD9D6357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="" xmlns:a16="http://schemas.microsoft.com/office/drawing/2014/main" id="{88184A46-33B5-A8D7-D532-92686B149B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="" xmlns:a16="http://schemas.microsoft.com/office/drawing/2014/main" id="{D46C41E3-EF19-B0E1-83AF-6BB7F37920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C7C82FB-2DC1-5AD7-09ED-278E7103D2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90184-A3E5-420C-AD61-9E3A67C900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33610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90184-A3E5-420C-AD61-9E3A67C900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1945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98766EE4-1CF3-0574-6D06-3B4D9CBCC6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="" xmlns:a16="http://schemas.microsoft.com/office/drawing/2014/main" id="{798CBC4F-408C-8FAE-E61B-299D1CA641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="" xmlns:a16="http://schemas.microsoft.com/office/drawing/2014/main" id="{C52D8EE9-0A5F-1840-3ECF-9780FC263C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469C5DA-113A-C82C-71F2-59032F4FF5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90184-A3E5-420C-AD61-9E3A67C900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8671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a6ffe3b9f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a6ffe3b9f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9347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90184-A3E5-420C-AD61-9E3A67C900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8367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Nhấp vào các rác để đến câu hỏi, sau khi dọn xong, GV khen HS rồi nhấp vào cổ 3 lá để tới kết luận</a:t>
            </a:r>
          </a:p>
          <a:p>
            <a:pPr marL="158750" indent="0">
              <a:buNone/>
            </a:pPr>
            <a:r>
              <a:rPr lang="en-US"/>
              <a:t>HS được chọn loại rác tuỳ ý</a:t>
            </a:r>
          </a:p>
        </p:txBody>
      </p:sp>
    </p:spTree>
    <p:extLst>
      <p:ext uri="{BB962C8B-B14F-4D97-AF65-F5344CB8AC3E}">
        <p14:creationId xmlns:p14="http://schemas.microsoft.com/office/powerpoint/2010/main" val="2734734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BẤM CỎ 3 LÁ ĐỂ QUAY VỀ</a:t>
            </a:r>
          </a:p>
        </p:txBody>
      </p:sp>
    </p:spTree>
    <p:extLst>
      <p:ext uri="{BB962C8B-B14F-4D97-AF65-F5344CB8AC3E}">
        <p14:creationId xmlns:p14="http://schemas.microsoft.com/office/powerpoint/2010/main" val="879439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BẤM CỎ 3 LÁ ĐỂ QUAY VỀ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8202F42-8E37-417F-B7D4-5F68870918A3}" type="slidenum">
              <a:rPr kumimoji="0" lang="en-US" sz="1864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n-US" sz="186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3372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BẤM CỎ 3 LÁ ĐỂ QUAY VỀ</a:t>
            </a:r>
          </a:p>
        </p:txBody>
      </p:sp>
    </p:spTree>
    <p:extLst>
      <p:ext uri="{BB962C8B-B14F-4D97-AF65-F5344CB8AC3E}">
        <p14:creationId xmlns:p14="http://schemas.microsoft.com/office/powerpoint/2010/main" val="546205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7EFEC891-867D-753E-A460-40D79FD28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="" xmlns:a16="http://schemas.microsoft.com/office/drawing/2014/main" id="{BA854E11-DFB2-2F8B-30B0-9485886BB0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="" xmlns:a16="http://schemas.microsoft.com/office/drawing/2014/main" id="{A8C65CCC-3EF1-B213-E5CD-B7A5347785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BẤM CỎ 3 LÁ ĐỂ QUAY VỀ</a:t>
            </a:r>
          </a:p>
        </p:txBody>
      </p:sp>
    </p:spTree>
    <p:extLst>
      <p:ext uri="{BB962C8B-B14F-4D97-AF65-F5344CB8AC3E}">
        <p14:creationId xmlns:p14="http://schemas.microsoft.com/office/powerpoint/2010/main" val="331917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AE4ED725-FAD1-FD64-A132-986BF76F0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="" xmlns:a16="http://schemas.microsoft.com/office/drawing/2014/main" id="{EB2CD125-0F55-ED32-86C0-8C830595E8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="" xmlns:a16="http://schemas.microsoft.com/office/drawing/2014/main" id="{32D7CEB9-05FC-60A9-4E26-68106C1C40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FBD2AD2-0427-FFA2-405B-654D31EDE2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90184-A3E5-420C-AD61-9E3A67C900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3166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A5BBC0-C4D4-F2E1-BE97-E9318E39A0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>
            <a:extLst>
              <a:ext uri="{FF2B5EF4-FFF2-40B4-BE49-F238E27FC236}">
                <a16:creationId xmlns="" xmlns:a16="http://schemas.microsoft.com/office/drawing/2014/main" id="{82EF2EDE-A24F-2307-CBFB-3CDA5299FA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>
            <a:extLst>
              <a:ext uri="{FF2B5EF4-FFF2-40B4-BE49-F238E27FC236}">
                <a16:creationId xmlns="" xmlns:a16="http://schemas.microsoft.com/office/drawing/2014/main" id="{82F9FE78-8635-10B4-2019-837E46EBA1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486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1884187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6829297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746747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6224600" y="2332500"/>
            <a:ext cx="4771600" cy="36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2227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6152" lvl="1" indent="-371602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○"/>
              <a:defRPr sz="1596"/>
            </a:lvl2pPr>
            <a:lvl3pPr marL="1824228" lvl="2" indent="-371602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■"/>
              <a:defRPr sz="1596"/>
            </a:lvl3pPr>
            <a:lvl4pPr marL="2432304" lvl="3" indent="-371602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●"/>
              <a:defRPr sz="1596"/>
            </a:lvl4pPr>
            <a:lvl5pPr marL="3040380" lvl="4" indent="-422275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 sz="1596"/>
            </a:lvl5pPr>
            <a:lvl6pPr marL="3648456" lvl="5" indent="-422275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 sz="1596"/>
            </a:lvl6pPr>
            <a:lvl7pPr marL="4256532" lvl="6" indent="-363157">
              <a:spcBef>
                <a:spcPts val="0"/>
              </a:spcBef>
              <a:spcAft>
                <a:spcPts val="0"/>
              </a:spcAft>
              <a:buSzPts val="700"/>
              <a:buFont typeface="Open Sans"/>
              <a:buChar char="●"/>
              <a:defRPr sz="1596"/>
            </a:lvl7pPr>
            <a:lvl8pPr marL="4864608" lvl="7" indent="-363157">
              <a:spcBef>
                <a:spcPts val="0"/>
              </a:spcBef>
              <a:spcAft>
                <a:spcPts val="0"/>
              </a:spcAft>
              <a:buSzPts val="700"/>
              <a:buFont typeface="Open Sans"/>
              <a:buChar char="○"/>
              <a:defRPr sz="1596"/>
            </a:lvl8pPr>
            <a:lvl9pPr marL="5472684" lvl="8" indent="-354711">
              <a:spcBef>
                <a:spcPts val="0"/>
              </a:spcBef>
              <a:spcAft>
                <a:spcPts val="0"/>
              </a:spcAft>
              <a:buSzPts val="600"/>
              <a:buFont typeface="Open Sans"/>
              <a:buChar char="■"/>
              <a:defRPr sz="1596"/>
            </a:lvl9pPr>
          </a:lstStyle>
          <a:p>
            <a:endParaRPr/>
          </a:p>
        </p:txBody>
      </p:sp>
      <p:sp>
        <p:nvSpPr>
          <p:cNvPr id="51" name="Google Shape;51;p7"/>
          <p:cNvSpPr/>
          <p:nvPr/>
        </p:nvSpPr>
        <p:spPr>
          <a:xfrm>
            <a:off x="10138988" y="6048553"/>
            <a:ext cx="3321220" cy="2775907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2" name="Google Shape;52;p7"/>
          <p:cNvSpPr/>
          <p:nvPr/>
        </p:nvSpPr>
        <p:spPr>
          <a:xfrm>
            <a:off x="10467534" y="-566179"/>
            <a:ext cx="2884053" cy="2697637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3" name="Google Shape;53;p7"/>
          <p:cNvSpPr/>
          <p:nvPr/>
        </p:nvSpPr>
        <p:spPr>
          <a:xfrm>
            <a:off x="-863501" y="6437704"/>
            <a:ext cx="4393610" cy="1997631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" name="Google Shape;54;p7"/>
          <p:cNvSpPr/>
          <p:nvPr/>
        </p:nvSpPr>
        <p:spPr>
          <a:xfrm rot="-3863648">
            <a:off x="-2571999" y="175648"/>
            <a:ext cx="4400988" cy="2484564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5" name="Google Shape;55;p7"/>
          <p:cNvSpPr txBox="1">
            <a:spLocks noGrp="1"/>
          </p:cNvSpPr>
          <p:nvPr>
            <p:ph type="title"/>
          </p:nvPr>
        </p:nvSpPr>
        <p:spPr>
          <a:xfrm>
            <a:off x="1297200" y="604100"/>
            <a:ext cx="9597600" cy="8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6666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1"/>
          <p:cNvSpPr/>
          <p:nvPr/>
        </p:nvSpPr>
        <p:spPr>
          <a:xfrm>
            <a:off x="9782601" y="6834635"/>
            <a:ext cx="145666" cy="23367"/>
          </a:xfrm>
          <a:custGeom>
            <a:avLst/>
            <a:gdLst/>
            <a:ahLst/>
            <a:cxnLst/>
            <a:rect l="l" t="t" r="r" b="b"/>
            <a:pathLst>
              <a:path w="4370" h="701" extrusionOk="0">
                <a:moveTo>
                  <a:pt x="0" y="0"/>
                </a:moveTo>
                <a:lnTo>
                  <a:pt x="0" y="701"/>
                </a:lnTo>
                <a:lnTo>
                  <a:pt x="4370" y="701"/>
                </a:lnTo>
                <a:lnTo>
                  <a:pt x="43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4" name="Google Shape;284;p31"/>
          <p:cNvSpPr/>
          <p:nvPr/>
        </p:nvSpPr>
        <p:spPr>
          <a:xfrm>
            <a:off x="10172055" y="5499274"/>
            <a:ext cx="4059439" cy="3392916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5" name="Google Shape;285;p31"/>
          <p:cNvSpPr/>
          <p:nvPr/>
        </p:nvSpPr>
        <p:spPr>
          <a:xfrm>
            <a:off x="10408811" y="-912665"/>
            <a:ext cx="2445157" cy="2526157"/>
          </a:xfrm>
          <a:custGeom>
            <a:avLst/>
            <a:gdLst/>
            <a:ahLst/>
            <a:cxnLst/>
            <a:rect l="l" t="t" r="r" b="b"/>
            <a:pathLst>
              <a:path w="39455" h="40762" extrusionOk="0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6" name="Google Shape;286;p31"/>
          <p:cNvSpPr/>
          <p:nvPr/>
        </p:nvSpPr>
        <p:spPr>
          <a:xfrm rot="-2700000" flipH="1">
            <a:off x="-1696711" y="4284267"/>
            <a:ext cx="2883938" cy="2697528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7" name="Google Shape;287;p31"/>
          <p:cNvSpPr/>
          <p:nvPr/>
        </p:nvSpPr>
        <p:spPr>
          <a:xfrm>
            <a:off x="-76233" y="-2133949"/>
            <a:ext cx="4986064" cy="3417148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8" name="Google Shape;288;p31"/>
          <p:cNvSpPr/>
          <p:nvPr/>
        </p:nvSpPr>
        <p:spPr>
          <a:xfrm>
            <a:off x="2247160" y="6094806"/>
            <a:ext cx="5370546" cy="2441811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9" name="Google Shape;289;p31"/>
          <p:cNvSpPr/>
          <p:nvPr/>
        </p:nvSpPr>
        <p:spPr>
          <a:xfrm rot="6921510">
            <a:off x="5125668" y="-1618871"/>
            <a:ext cx="5370515" cy="3032158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3571768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1"/>
          <p:cNvSpPr/>
          <p:nvPr/>
        </p:nvSpPr>
        <p:spPr>
          <a:xfrm rot="-5400000">
            <a:off x="9914903" y="79966"/>
            <a:ext cx="2356972" cy="2197252"/>
          </a:xfrm>
          <a:custGeom>
            <a:avLst/>
            <a:gdLst/>
            <a:ahLst/>
            <a:cxnLst/>
            <a:rect l="l" t="t" r="r" b="b"/>
            <a:pathLst>
              <a:path w="135070" h="125917" extrusionOk="0">
                <a:moveTo>
                  <a:pt x="128746" y="0"/>
                </a:moveTo>
                <a:cubicBezTo>
                  <a:pt x="121139" y="0"/>
                  <a:pt x="113677" y="2611"/>
                  <a:pt x="107563" y="8725"/>
                </a:cubicBezTo>
                <a:cubicBezTo>
                  <a:pt x="100094" y="16125"/>
                  <a:pt x="94215" y="25013"/>
                  <a:pt x="83333" y="27412"/>
                </a:cubicBezTo>
                <a:cubicBezTo>
                  <a:pt x="80433" y="28045"/>
                  <a:pt x="77493" y="28308"/>
                  <a:pt x="74540" y="28308"/>
                </a:cubicBezTo>
                <a:cubicBezTo>
                  <a:pt x="67413" y="28308"/>
                  <a:pt x="60217" y="26779"/>
                  <a:pt x="53359" y="25249"/>
                </a:cubicBezTo>
                <a:cubicBezTo>
                  <a:pt x="47478" y="23955"/>
                  <a:pt x="41382" y="22741"/>
                  <a:pt x="35339" y="22741"/>
                </a:cubicBezTo>
                <a:cubicBezTo>
                  <a:pt x="30965" y="22741"/>
                  <a:pt x="26620" y="23378"/>
                  <a:pt x="22405" y="25080"/>
                </a:cubicBezTo>
                <a:cubicBezTo>
                  <a:pt x="20547" y="25824"/>
                  <a:pt x="18789" y="26770"/>
                  <a:pt x="17167" y="27919"/>
                </a:cubicBezTo>
                <a:cubicBezTo>
                  <a:pt x="5847" y="35759"/>
                  <a:pt x="4968" y="48397"/>
                  <a:pt x="13721" y="58264"/>
                </a:cubicBezTo>
                <a:cubicBezTo>
                  <a:pt x="20276" y="65631"/>
                  <a:pt x="30955" y="72119"/>
                  <a:pt x="32104" y="82832"/>
                </a:cubicBezTo>
                <a:cubicBezTo>
                  <a:pt x="33861" y="98646"/>
                  <a:pt x="11794" y="105608"/>
                  <a:pt x="4225" y="116624"/>
                </a:cubicBezTo>
                <a:cubicBezTo>
                  <a:pt x="3921" y="117097"/>
                  <a:pt x="3617" y="117570"/>
                  <a:pt x="3312" y="118043"/>
                </a:cubicBezTo>
                <a:cubicBezTo>
                  <a:pt x="1826" y="120476"/>
                  <a:pt x="677" y="123146"/>
                  <a:pt x="1" y="125917"/>
                </a:cubicBezTo>
                <a:lnTo>
                  <a:pt x="135070" y="125917"/>
                </a:lnTo>
                <a:lnTo>
                  <a:pt x="135070" y="581"/>
                </a:lnTo>
                <a:cubicBezTo>
                  <a:pt x="132968" y="200"/>
                  <a:pt x="130851" y="0"/>
                  <a:pt x="1287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357" name="Google Shape;357;p31"/>
          <p:cNvSpPr/>
          <p:nvPr/>
        </p:nvSpPr>
        <p:spPr>
          <a:xfrm rot="-5400000">
            <a:off x="9987313" y="4653288"/>
            <a:ext cx="2451329" cy="1958079"/>
          </a:xfrm>
          <a:custGeom>
            <a:avLst/>
            <a:gdLst/>
            <a:ahLst/>
            <a:cxnLst/>
            <a:rect l="l" t="t" r="r" b="b"/>
            <a:pathLst>
              <a:path w="143213" h="114396" extrusionOk="0">
                <a:moveTo>
                  <a:pt x="54200" y="0"/>
                </a:moveTo>
                <a:cubicBezTo>
                  <a:pt x="47961" y="0"/>
                  <a:pt x="41781" y="1883"/>
                  <a:pt x="36462" y="4705"/>
                </a:cubicBezTo>
                <a:cubicBezTo>
                  <a:pt x="28656" y="8862"/>
                  <a:pt x="22776" y="14978"/>
                  <a:pt x="16254" y="20486"/>
                </a:cubicBezTo>
                <a:cubicBezTo>
                  <a:pt x="13145" y="23088"/>
                  <a:pt x="9597" y="25488"/>
                  <a:pt x="5441" y="26467"/>
                </a:cubicBezTo>
                <a:cubicBezTo>
                  <a:pt x="4292" y="26727"/>
                  <a:pt x="3130" y="26849"/>
                  <a:pt x="1963" y="26849"/>
                </a:cubicBezTo>
                <a:cubicBezTo>
                  <a:pt x="1310" y="26849"/>
                  <a:pt x="655" y="26811"/>
                  <a:pt x="0" y="26738"/>
                </a:cubicBezTo>
                <a:lnTo>
                  <a:pt x="0" y="114395"/>
                </a:lnTo>
                <a:lnTo>
                  <a:pt x="109015" y="114395"/>
                </a:lnTo>
                <a:cubicBezTo>
                  <a:pt x="109015" y="111996"/>
                  <a:pt x="109285" y="109631"/>
                  <a:pt x="109860" y="107333"/>
                </a:cubicBezTo>
                <a:cubicBezTo>
                  <a:pt x="112022" y="98716"/>
                  <a:pt x="119997" y="94052"/>
                  <a:pt x="126688" y="88139"/>
                </a:cubicBezTo>
                <a:cubicBezTo>
                  <a:pt x="143213" y="73608"/>
                  <a:pt x="131352" y="49548"/>
                  <a:pt x="112833" y="41370"/>
                </a:cubicBezTo>
                <a:cubicBezTo>
                  <a:pt x="102324" y="36707"/>
                  <a:pt x="87523" y="41100"/>
                  <a:pt x="79244" y="32314"/>
                </a:cubicBezTo>
                <a:cubicBezTo>
                  <a:pt x="73127" y="25859"/>
                  <a:pt x="73431" y="17039"/>
                  <a:pt x="69815" y="9605"/>
                </a:cubicBezTo>
                <a:cubicBezTo>
                  <a:pt x="67484" y="4773"/>
                  <a:pt x="62888" y="684"/>
                  <a:pt x="56772" y="109"/>
                </a:cubicBezTo>
                <a:cubicBezTo>
                  <a:pt x="55915" y="36"/>
                  <a:pt x="55057" y="0"/>
                  <a:pt x="542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grpSp>
        <p:nvGrpSpPr>
          <p:cNvPr id="358" name="Google Shape;358;p31"/>
          <p:cNvGrpSpPr/>
          <p:nvPr/>
        </p:nvGrpSpPr>
        <p:grpSpPr>
          <a:xfrm rot="10800000" flipH="1">
            <a:off x="387436" y="327937"/>
            <a:ext cx="850100" cy="668833"/>
            <a:chOff x="7069675" y="606775"/>
            <a:chExt cx="637575" cy="501625"/>
          </a:xfrm>
        </p:grpSpPr>
        <p:sp>
          <p:nvSpPr>
            <p:cNvPr id="359" name="Google Shape;359;p31"/>
            <p:cNvSpPr/>
            <p:nvPr/>
          </p:nvSpPr>
          <p:spPr>
            <a:xfrm>
              <a:off x="7377550" y="778700"/>
              <a:ext cx="329700" cy="3297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360" name="Google Shape;360;p31"/>
            <p:cNvSpPr/>
            <p:nvPr/>
          </p:nvSpPr>
          <p:spPr>
            <a:xfrm>
              <a:off x="7069675" y="606775"/>
              <a:ext cx="240000" cy="2400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  <p:grpSp>
        <p:nvGrpSpPr>
          <p:cNvPr id="361" name="Google Shape;361;p31"/>
          <p:cNvGrpSpPr/>
          <p:nvPr/>
        </p:nvGrpSpPr>
        <p:grpSpPr>
          <a:xfrm flipH="1">
            <a:off x="247560" y="5902637"/>
            <a:ext cx="850100" cy="668833"/>
            <a:chOff x="7069675" y="606775"/>
            <a:chExt cx="637575" cy="501625"/>
          </a:xfrm>
        </p:grpSpPr>
        <p:sp>
          <p:nvSpPr>
            <p:cNvPr id="362" name="Google Shape;362;p31"/>
            <p:cNvSpPr/>
            <p:nvPr/>
          </p:nvSpPr>
          <p:spPr>
            <a:xfrm>
              <a:off x="7377550" y="778700"/>
              <a:ext cx="329700" cy="3297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7069675" y="606775"/>
              <a:ext cx="240000" cy="2400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</p:spTree>
    <p:extLst>
      <p:ext uri="{BB962C8B-B14F-4D97-AF65-F5344CB8AC3E}">
        <p14:creationId xmlns:p14="http://schemas.microsoft.com/office/powerpoint/2010/main" val="3758967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/>
          <p:nvPr/>
        </p:nvSpPr>
        <p:spPr>
          <a:xfrm rot="10800000">
            <a:off x="9474419" y="-44868"/>
            <a:ext cx="397741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2"/>
          </a:p>
        </p:txBody>
      </p:sp>
      <p:sp>
        <p:nvSpPr>
          <p:cNvPr id="75" name="Google Shape;75;p12"/>
          <p:cNvSpPr/>
          <p:nvPr/>
        </p:nvSpPr>
        <p:spPr>
          <a:xfrm>
            <a:off x="-1270514" y="4591568"/>
            <a:ext cx="397741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2"/>
          </a:p>
        </p:txBody>
      </p:sp>
    </p:spTree>
    <p:extLst>
      <p:ext uri="{BB962C8B-B14F-4D97-AF65-F5344CB8AC3E}">
        <p14:creationId xmlns:p14="http://schemas.microsoft.com/office/powerpoint/2010/main" val="18856566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31" y="2473390"/>
            <a:ext cx="12192063" cy="4838409"/>
            <a:chOff x="-99" y="1855041"/>
            <a:chExt cx="9144047" cy="3628807"/>
          </a:xfrm>
        </p:grpSpPr>
        <p:sp>
          <p:nvSpPr>
            <p:cNvPr id="10" name="Google Shape;10;p2"/>
            <p:cNvSpPr/>
            <p:nvPr/>
          </p:nvSpPr>
          <p:spPr>
            <a:xfrm>
              <a:off x="63" y="1855041"/>
              <a:ext cx="9143885" cy="3364493"/>
            </a:xfrm>
            <a:custGeom>
              <a:avLst/>
              <a:gdLst/>
              <a:ahLst/>
              <a:cxnLst/>
              <a:rect l="l" t="t" r="r" b="b"/>
              <a:pathLst>
                <a:path w="65373" h="24054" extrusionOk="0">
                  <a:moveTo>
                    <a:pt x="45128" y="1"/>
                  </a:moveTo>
                  <a:cubicBezTo>
                    <a:pt x="43340" y="1"/>
                    <a:pt x="41565" y="765"/>
                    <a:pt x="40211" y="1955"/>
                  </a:cubicBezTo>
                  <a:cubicBezTo>
                    <a:pt x="38635" y="3341"/>
                    <a:pt x="37514" y="5429"/>
                    <a:pt x="36885" y="7431"/>
                  </a:cubicBezTo>
                  <a:cubicBezTo>
                    <a:pt x="35526" y="6009"/>
                    <a:pt x="33567" y="5185"/>
                    <a:pt x="31603" y="5185"/>
                  </a:cubicBezTo>
                  <a:cubicBezTo>
                    <a:pt x="31427" y="5185"/>
                    <a:pt x="31252" y="5191"/>
                    <a:pt x="31077" y="5205"/>
                  </a:cubicBezTo>
                  <a:cubicBezTo>
                    <a:pt x="28941" y="5366"/>
                    <a:pt x="26911" y="6596"/>
                    <a:pt x="25681" y="8349"/>
                  </a:cubicBezTo>
                  <a:cubicBezTo>
                    <a:pt x="25273" y="7395"/>
                    <a:pt x="24845" y="6412"/>
                    <a:pt x="24094" y="5695"/>
                  </a:cubicBezTo>
                  <a:cubicBezTo>
                    <a:pt x="23558" y="5184"/>
                    <a:pt x="22882" y="4837"/>
                    <a:pt x="22171" y="4626"/>
                  </a:cubicBezTo>
                  <a:cubicBezTo>
                    <a:pt x="21650" y="4472"/>
                    <a:pt x="21106" y="4390"/>
                    <a:pt x="20562" y="4390"/>
                  </a:cubicBezTo>
                  <a:cubicBezTo>
                    <a:pt x="20352" y="4390"/>
                    <a:pt x="20142" y="4402"/>
                    <a:pt x="19933" y="4427"/>
                  </a:cubicBezTo>
                  <a:cubicBezTo>
                    <a:pt x="18216" y="4629"/>
                    <a:pt x="16503" y="5729"/>
                    <a:pt x="15730" y="7275"/>
                  </a:cubicBezTo>
                  <a:cubicBezTo>
                    <a:pt x="15054" y="5953"/>
                    <a:pt x="14022" y="4786"/>
                    <a:pt x="12698" y="4114"/>
                  </a:cubicBezTo>
                  <a:cubicBezTo>
                    <a:pt x="11955" y="3737"/>
                    <a:pt x="11117" y="3531"/>
                    <a:pt x="10286" y="3531"/>
                  </a:cubicBezTo>
                  <a:cubicBezTo>
                    <a:pt x="9635" y="3531"/>
                    <a:pt x="8989" y="3657"/>
                    <a:pt x="8396" y="3928"/>
                  </a:cubicBezTo>
                  <a:cubicBezTo>
                    <a:pt x="7046" y="4543"/>
                    <a:pt x="5853" y="5941"/>
                    <a:pt x="5884" y="7426"/>
                  </a:cubicBezTo>
                  <a:cubicBezTo>
                    <a:pt x="5434" y="7232"/>
                    <a:pt x="4949" y="7141"/>
                    <a:pt x="4461" y="7141"/>
                  </a:cubicBezTo>
                  <a:cubicBezTo>
                    <a:pt x="3629" y="7141"/>
                    <a:pt x="2788" y="7406"/>
                    <a:pt x="2097" y="7876"/>
                  </a:cubicBezTo>
                  <a:cubicBezTo>
                    <a:pt x="1053" y="8587"/>
                    <a:pt x="339" y="9719"/>
                    <a:pt x="1" y="10938"/>
                  </a:cubicBezTo>
                  <a:lnTo>
                    <a:pt x="1" y="24054"/>
                  </a:lnTo>
                  <a:lnTo>
                    <a:pt x="65372" y="24054"/>
                  </a:lnTo>
                  <a:lnTo>
                    <a:pt x="65372" y="11323"/>
                  </a:lnTo>
                  <a:cubicBezTo>
                    <a:pt x="64872" y="11520"/>
                    <a:pt x="64408" y="11799"/>
                    <a:pt x="64009" y="12162"/>
                  </a:cubicBezTo>
                  <a:cubicBezTo>
                    <a:pt x="63936" y="10850"/>
                    <a:pt x="63394" y="9519"/>
                    <a:pt x="62354" y="8715"/>
                  </a:cubicBezTo>
                  <a:cubicBezTo>
                    <a:pt x="61744" y="8243"/>
                    <a:pt x="60921" y="7957"/>
                    <a:pt x="60131" y="7957"/>
                  </a:cubicBezTo>
                  <a:cubicBezTo>
                    <a:pt x="59573" y="7957"/>
                    <a:pt x="59031" y="8100"/>
                    <a:pt x="58591" y="8420"/>
                  </a:cubicBezTo>
                  <a:cubicBezTo>
                    <a:pt x="58555" y="6500"/>
                    <a:pt x="57646" y="4545"/>
                    <a:pt x="56017" y="3530"/>
                  </a:cubicBezTo>
                  <a:cubicBezTo>
                    <a:pt x="55278" y="3070"/>
                    <a:pt x="54348" y="2825"/>
                    <a:pt x="53429" y="2825"/>
                  </a:cubicBezTo>
                  <a:cubicBezTo>
                    <a:pt x="52321" y="2825"/>
                    <a:pt x="51229" y="3180"/>
                    <a:pt x="50504" y="3939"/>
                  </a:cubicBezTo>
                  <a:cubicBezTo>
                    <a:pt x="50010" y="1899"/>
                    <a:pt x="48089" y="368"/>
                    <a:pt x="46011" y="64"/>
                  </a:cubicBezTo>
                  <a:cubicBezTo>
                    <a:pt x="45718" y="21"/>
                    <a:pt x="45423" y="1"/>
                    <a:pt x="451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99" y="2863689"/>
              <a:ext cx="9143901" cy="2620159"/>
            </a:xfrm>
            <a:custGeom>
              <a:avLst/>
              <a:gdLst/>
              <a:ahLst/>
              <a:cxnLst/>
              <a:rect l="l" t="t" r="r" b="b"/>
              <a:pathLst>
                <a:path w="100979" h="33985" extrusionOk="0">
                  <a:moveTo>
                    <a:pt x="50962" y="0"/>
                  </a:moveTo>
                  <a:cubicBezTo>
                    <a:pt x="45447" y="0"/>
                    <a:pt x="39932" y="424"/>
                    <a:pt x="34465" y="1222"/>
                  </a:cubicBezTo>
                  <a:cubicBezTo>
                    <a:pt x="27075" y="2298"/>
                    <a:pt x="19772" y="4055"/>
                    <a:pt x="12673" y="6368"/>
                  </a:cubicBezTo>
                  <a:cubicBezTo>
                    <a:pt x="12249" y="6506"/>
                    <a:pt x="11823" y="6649"/>
                    <a:pt x="11398" y="6793"/>
                  </a:cubicBezTo>
                  <a:cubicBezTo>
                    <a:pt x="11299" y="6496"/>
                    <a:pt x="11147" y="6220"/>
                    <a:pt x="10923" y="6003"/>
                  </a:cubicBezTo>
                  <a:cubicBezTo>
                    <a:pt x="10663" y="5751"/>
                    <a:pt x="10297" y="5596"/>
                    <a:pt x="9940" y="5596"/>
                  </a:cubicBezTo>
                  <a:cubicBezTo>
                    <a:pt x="9764" y="5596"/>
                    <a:pt x="9590" y="5633"/>
                    <a:pt x="9431" y="5715"/>
                  </a:cubicBezTo>
                  <a:cubicBezTo>
                    <a:pt x="9028" y="5923"/>
                    <a:pt x="8691" y="6185"/>
                    <a:pt x="8500" y="6597"/>
                  </a:cubicBezTo>
                  <a:cubicBezTo>
                    <a:pt x="8369" y="6030"/>
                    <a:pt x="7778" y="5688"/>
                    <a:pt x="7192" y="5688"/>
                  </a:cubicBezTo>
                  <a:cubicBezTo>
                    <a:pt x="6995" y="5688"/>
                    <a:pt x="6799" y="5726"/>
                    <a:pt x="6622" y="5808"/>
                  </a:cubicBezTo>
                  <a:cubicBezTo>
                    <a:pt x="5916" y="6132"/>
                    <a:pt x="5530" y="6943"/>
                    <a:pt x="5507" y="7720"/>
                  </a:cubicBezTo>
                  <a:cubicBezTo>
                    <a:pt x="5495" y="8149"/>
                    <a:pt x="5575" y="8569"/>
                    <a:pt x="5702" y="8979"/>
                  </a:cubicBezTo>
                  <a:cubicBezTo>
                    <a:pt x="3716" y="9857"/>
                    <a:pt x="1794" y="10854"/>
                    <a:pt x="0" y="12034"/>
                  </a:cubicBezTo>
                  <a:lnTo>
                    <a:pt x="0" y="33984"/>
                  </a:lnTo>
                  <a:lnTo>
                    <a:pt x="100978" y="33984"/>
                  </a:lnTo>
                  <a:lnTo>
                    <a:pt x="100978" y="13974"/>
                  </a:lnTo>
                  <a:cubicBezTo>
                    <a:pt x="99586" y="13079"/>
                    <a:pt x="98164" y="12230"/>
                    <a:pt x="96720" y="11421"/>
                  </a:cubicBezTo>
                  <a:lnTo>
                    <a:pt x="96719" y="11421"/>
                  </a:lnTo>
                  <a:cubicBezTo>
                    <a:pt x="97194" y="10239"/>
                    <a:pt x="97370" y="8851"/>
                    <a:pt x="96746" y="7746"/>
                  </a:cubicBezTo>
                  <a:cubicBezTo>
                    <a:pt x="96628" y="7537"/>
                    <a:pt x="96478" y="7338"/>
                    <a:pt x="96273" y="7210"/>
                  </a:cubicBezTo>
                  <a:cubicBezTo>
                    <a:pt x="96114" y="7112"/>
                    <a:pt x="95937" y="7068"/>
                    <a:pt x="95756" y="7068"/>
                  </a:cubicBezTo>
                  <a:cubicBezTo>
                    <a:pt x="95327" y="7068"/>
                    <a:pt x="94878" y="7316"/>
                    <a:pt x="94610" y="7672"/>
                  </a:cubicBezTo>
                  <a:cubicBezTo>
                    <a:pt x="94231" y="8177"/>
                    <a:pt x="94039" y="8982"/>
                    <a:pt x="93943" y="9607"/>
                  </a:cubicBezTo>
                  <a:cubicBezTo>
                    <a:pt x="93824" y="9272"/>
                    <a:pt x="93466" y="9080"/>
                    <a:pt x="93117" y="9080"/>
                  </a:cubicBezTo>
                  <a:cubicBezTo>
                    <a:pt x="92926" y="9080"/>
                    <a:pt x="92737" y="9138"/>
                    <a:pt x="92592" y="9262"/>
                  </a:cubicBezTo>
                  <a:cubicBezTo>
                    <a:pt x="89011" y="7515"/>
                    <a:pt x="85305" y="6018"/>
                    <a:pt x="81513" y="4770"/>
                  </a:cubicBezTo>
                  <a:cubicBezTo>
                    <a:pt x="81639" y="4237"/>
                    <a:pt x="81587" y="3636"/>
                    <a:pt x="81222" y="3233"/>
                  </a:cubicBezTo>
                  <a:cubicBezTo>
                    <a:pt x="80974" y="2959"/>
                    <a:pt x="80475" y="2736"/>
                    <a:pt x="80064" y="2736"/>
                  </a:cubicBezTo>
                  <a:cubicBezTo>
                    <a:pt x="79830" y="2736"/>
                    <a:pt x="79625" y="2808"/>
                    <a:pt x="79510" y="2984"/>
                  </a:cubicBezTo>
                  <a:cubicBezTo>
                    <a:pt x="79855" y="2293"/>
                    <a:pt x="79349" y="1333"/>
                    <a:pt x="78584" y="1227"/>
                  </a:cubicBezTo>
                  <a:cubicBezTo>
                    <a:pt x="78525" y="1218"/>
                    <a:pt x="78467" y="1215"/>
                    <a:pt x="78408" y="1215"/>
                  </a:cubicBezTo>
                  <a:cubicBezTo>
                    <a:pt x="78109" y="1215"/>
                    <a:pt x="77812" y="1314"/>
                    <a:pt x="77540" y="1447"/>
                  </a:cubicBezTo>
                  <a:cubicBezTo>
                    <a:pt x="76827" y="1798"/>
                    <a:pt x="76251" y="2405"/>
                    <a:pt x="75907" y="3121"/>
                  </a:cubicBezTo>
                  <a:cubicBezTo>
                    <a:pt x="71048" y="1856"/>
                    <a:pt x="66083" y="979"/>
                    <a:pt x="61093" y="489"/>
                  </a:cubicBezTo>
                  <a:cubicBezTo>
                    <a:pt x="57723" y="159"/>
                    <a:pt x="54343" y="0"/>
                    <a:pt x="509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060340" y="3887426"/>
              <a:ext cx="3083459" cy="1332270"/>
            </a:xfrm>
            <a:custGeom>
              <a:avLst/>
              <a:gdLst/>
              <a:ahLst/>
              <a:cxnLst/>
              <a:rect l="l" t="t" r="r" b="b"/>
              <a:pathLst>
                <a:path w="38967" h="16837" extrusionOk="0">
                  <a:moveTo>
                    <a:pt x="35832" y="0"/>
                  </a:moveTo>
                  <a:cubicBezTo>
                    <a:pt x="35758" y="0"/>
                    <a:pt x="35684" y="1"/>
                    <a:pt x="35611" y="3"/>
                  </a:cubicBezTo>
                  <a:cubicBezTo>
                    <a:pt x="31564" y="96"/>
                    <a:pt x="27646" y="2907"/>
                    <a:pt x="26834" y="6871"/>
                  </a:cubicBezTo>
                  <a:cubicBezTo>
                    <a:pt x="26356" y="6597"/>
                    <a:pt x="25813" y="6469"/>
                    <a:pt x="25265" y="6469"/>
                  </a:cubicBezTo>
                  <a:cubicBezTo>
                    <a:pt x="24549" y="6469"/>
                    <a:pt x="23825" y="6687"/>
                    <a:pt x="23226" y="7083"/>
                  </a:cubicBezTo>
                  <a:cubicBezTo>
                    <a:pt x="22168" y="7783"/>
                    <a:pt x="21048" y="9120"/>
                    <a:pt x="20802" y="10363"/>
                  </a:cubicBezTo>
                  <a:cubicBezTo>
                    <a:pt x="19898" y="9208"/>
                    <a:pt x="18984" y="8045"/>
                    <a:pt x="17863" y="7102"/>
                  </a:cubicBezTo>
                  <a:cubicBezTo>
                    <a:pt x="16739" y="6158"/>
                    <a:pt x="15374" y="5440"/>
                    <a:pt x="13914" y="5332"/>
                  </a:cubicBezTo>
                  <a:cubicBezTo>
                    <a:pt x="13781" y="5322"/>
                    <a:pt x="13648" y="5317"/>
                    <a:pt x="13515" y="5317"/>
                  </a:cubicBezTo>
                  <a:cubicBezTo>
                    <a:pt x="12761" y="5317"/>
                    <a:pt x="12009" y="5471"/>
                    <a:pt x="11299" y="5726"/>
                  </a:cubicBezTo>
                  <a:cubicBezTo>
                    <a:pt x="7897" y="6946"/>
                    <a:pt x="5496" y="10826"/>
                    <a:pt x="5962" y="14410"/>
                  </a:cubicBezTo>
                  <a:cubicBezTo>
                    <a:pt x="5363" y="13841"/>
                    <a:pt x="4543" y="13562"/>
                    <a:pt x="3717" y="13562"/>
                  </a:cubicBezTo>
                  <a:cubicBezTo>
                    <a:pt x="3071" y="13562"/>
                    <a:pt x="2420" y="13733"/>
                    <a:pt x="1868" y="14069"/>
                  </a:cubicBezTo>
                  <a:cubicBezTo>
                    <a:pt x="887" y="14666"/>
                    <a:pt x="234" y="15709"/>
                    <a:pt x="1" y="16837"/>
                  </a:cubicBezTo>
                  <a:lnTo>
                    <a:pt x="38966" y="16837"/>
                  </a:lnTo>
                  <a:lnTo>
                    <a:pt x="38966" y="502"/>
                  </a:lnTo>
                  <a:lnTo>
                    <a:pt x="38965" y="502"/>
                  </a:lnTo>
                  <a:cubicBezTo>
                    <a:pt x="37956" y="175"/>
                    <a:pt x="36900" y="0"/>
                    <a:pt x="35832" y="0"/>
                  </a:cubicBezTo>
                  <a:close/>
                </a:path>
              </a:pathLst>
            </a:custGeom>
            <a:solidFill>
              <a:srgbClr val="2D9537">
                <a:alpha val="55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086401" y="1757767"/>
            <a:ext cx="8019200" cy="13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985">
                <a:latin typeface="Chango"/>
                <a:ea typeface="Chango"/>
                <a:cs typeface="Chango"/>
                <a:sym typeface="Chang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3274133" y="3844567"/>
            <a:ext cx="5643600" cy="3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394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9pPr>
          </a:lstStyle>
          <a:p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372100" y="335434"/>
            <a:ext cx="11099976" cy="6088508"/>
            <a:chOff x="279075" y="251575"/>
            <a:chExt cx="8324982" cy="4566381"/>
          </a:xfrm>
        </p:grpSpPr>
        <p:sp>
          <p:nvSpPr>
            <p:cNvPr id="16" name="Google Shape;16;p2"/>
            <p:cNvSpPr/>
            <p:nvPr/>
          </p:nvSpPr>
          <p:spPr>
            <a:xfrm>
              <a:off x="279075" y="251575"/>
              <a:ext cx="787123" cy="183341"/>
            </a:xfrm>
            <a:custGeom>
              <a:avLst/>
              <a:gdLst/>
              <a:ahLst/>
              <a:cxnLst/>
              <a:rect l="l" t="t" r="r" b="b"/>
              <a:pathLst>
                <a:path w="24095" h="3939" extrusionOk="0">
                  <a:moveTo>
                    <a:pt x="5656" y="0"/>
                  </a:moveTo>
                  <a:cubicBezTo>
                    <a:pt x="4633" y="0"/>
                    <a:pt x="3620" y="437"/>
                    <a:pt x="2741" y="988"/>
                  </a:cubicBezTo>
                  <a:cubicBezTo>
                    <a:pt x="1588" y="1713"/>
                    <a:pt x="533" y="2702"/>
                    <a:pt x="1" y="3939"/>
                  </a:cubicBezTo>
                  <a:lnTo>
                    <a:pt x="24042" y="3939"/>
                  </a:lnTo>
                  <a:cubicBezTo>
                    <a:pt x="24094" y="2920"/>
                    <a:pt x="23855" y="1884"/>
                    <a:pt x="23156" y="1166"/>
                  </a:cubicBezTo>
                  <a:cubicBezTo>
                    <a:pt x="22545" y="541"/>
                    <a:pt x="21653" y="240"/>
                    <a:pt x="20780" y="225"/>
                  </a:cubicBezTo>
                  <a:cubicBezTo>
                    <a:pt x="20756" y="225"/>
                    <a:pt x="20733" y="225"/>
                    <a:pt x="20709" y="225"/>
                  </a:cubicBezTo>
                  <a:cubicBezTo>
                    <a:pt x="19859" y="225"/>
                    <a:pt x="19024" y="470"/>
                    <a:pt x="18244" y="807"/>
                  </a:cubicBezTo>
                  <a:cubicBezTo>
                    <a:pt x="16785" y="1436"/>
                    <a:pt x="15242" y="2538"/>
                    <a:pt x="14198" y="3733"/>
                  </a:cubicBezTo>
                  <a:cubicBezTo>
                    <a:pt x="14175" y="3073"/>
                    <a:pt x="14072" y="2373"/>
                    <a:pt x="13638" y="1874"/>
                  </a:cubicBezTo>
                  <a:cubicBezTo>
                    <a:pt x="13201" y="1369"/>
                    <a:pt x="12516" y="1177"/>
                    <a:pt x="11836" y="1177"/>
                  </a:cubicBezTo>
                  <a:cubicBezTo>
                    <a:pt x="11661" y="1177"/>
                    <a:pt x="11487" y="1190"/>
                    <a:pt x="11317" y="1213"/>
                  </a:cubicBezTo>
                  <a:cubicBezTo>
                    <a:pt x="10208" y="1364"/>
                    <a:pt x="9149" y="1853"/>
                    <a:pt x="8367" y="2654"/>
                  </a:cubicBezTo>
                  <a:cubicBezTo>
                    <a:pt x="8578" y="1432"/>
                    <a:pt x="7473" y="273"/>
                    <a:pt x="6254" y="52"/>
                  </a:cubicBezTo>
                  <a:cubicBezTo>
                    <a:pt x="6055" y="17"/>
                    <a:pt x="5855" y="0"/>
                    <a:pt x="56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17" name="Google Shape;17;p2"/>
            <p:cNvGrpSpPr/>
            <p:nvPr/>
          </p:nvGrpSpPr>
          <p:grpSpPr>
            <a:xfrm>
              <a:off x="356521" y="938191"/>
              <a:ext cx="364861" cy="363915"/>
              <a:chOff x="2789668" y="759261"/>
              <a:chExt cx="440069" cy="438928"/>
            </a:xfrm>
          </p:grpSpPr>
          <p:sp>
            <p:nvSpPr>
              <p:cNvPr id="18" name="Google Shape;18;p2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27" name="Google Shape;27;p2"/>
            <p:cNvGrpSpPr/>
            <p:nvPr/>
          </p:nvGrpSpPr>
          <p:grpSpPr>
            <a:xfrm>
              <a:off x="8239196" y="4454041"/>
              <a:ext cx="364861" cy="363915"/>
              <a:chOff x="2789668" y="759261"/>
              <a:chExt cx="440069" cy="438928"/>
            </a:xfrm>
          </p:grpSpPr>
          <p:sp>
            <p:nvSpPr>
              <p:cNvPr id="28" name="Google Shape;28;p2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1678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"/>
          <p:cNvSpPr/>
          <p:nvPr/>
        </p:nvSpPr>
        <p:spPr>
          <a:xfrm>
            <a:off x="-11599" y="1739469"/>
            <a:ext cx="12215162" cy="4494571"/>
          </a:xfrm>
          <a:custGeom>
            <a:avLst/>
            <a:gdLst/>
            <a:ahLst/>
            <a:cxnLst/>
            <a:rect l="l" t="t" r="r" b="b"/>
            <a:pathLst>
              <a:path w="65373" h="24054" extrusionOk="0">
                <a:moveTo>
                  <a:pt x="45128" y="1"/>
                </a:moveTo>
                <a:cubicBezTo>
                  <a:pt x="43340" y="1"/>
                  <a:pt x="41565" y="765"/>
                  <a:pt x="40211" y="1955"/>
                </a:cubicBezTo>
                <a:cubicBezTo>
                  <a:pt x="38635" y="3341"/>
                  <a:pt x="37514" y="5429"/>
                  <a:pt x="36885" y="7431"/>
                </a:cubicBezTo>
                <a:cubicBezTo>
                  <a:pt x="35526" y="6009"/>
                  <a:pt x="33567" y="5185"/>
                  <a:pt x="31603" y="5185"/>
                </a:cubicBezTo>
                <a:cubicBezTo>
                  <a:pt x="31427" y="5185"/>
                  <a:pt x="31252" y="5191"/>
                  <a:pt x="31077" y="5205"/>
                </a:cubicBezTo>
                <a:cubicBezTo>
                  <a:pt x="28941" y="5366"/>
                  <a:pt x="26911" y="6596"/>
                  <a:pt x="25681" y="8349"/>
                </a:cubicBezTo>
                <a:cubicBezTo>
                  <a:pt x="25273" y="7395"/>
                  <a:pt x="24845" y="6412"/>
                  <a:pt x="24094" y="5695"/>
                </a:cubicBezTo>
                <a:cubicBezTo>
                  <a:pt x="23558" y="5184"/>
                  <a:pt x="22882" y="4837"/>
                  <a:pt x="22171" y="4626"/>
                </a:cubicBezTo>
                <a:cubicBezTo>
                  <a:pt x="21650" y="4472"/>
                  <a:pt x="21106" y="4390"/>
                  <a:pt x="20562" y="4390"/>
                </a:cubicBezTo>
                <a:cubicBezTo>
                  <a:pt x="20352" y="4390"/>
                  <a:pt x="20142" y="4402"/>
                  <a:pt x="19933" y="4427"/>
                </a:cubicBezTo>
                <a:cubicBezTo>
                  <a:pt x="18216" y="4629"/>
                  <a:pt x="16503" y="5729"/>
                  <a:pt x="15730" y="7275"/>
                </a:cubicBezTo>
                <a:cubicBezTo>
                  <a:pt x="15054" y="5953"/>
                  <a:pt x="14022" y="4786"/>
                  <a:pt x="12698" y="4114"/>
                </a:cubicBezTo>
                <a:cubicBezTo>
                  <a:pt x="11955" y="3737"/>
                  <a:pt x="11117" y="3531"/>
                  <a:pt x="10286" y="3531"/>
                </a:cubicBezTo>
                <a:cubicBezTo>
                  <a:pt x="9635" y="3531"/>
                  <a:pt x="8989" y="3657"/>
                  <a:pt x="8396" y="3928"/>
                </a:cubicBezTo>
                <a:cubicBezTo>
                  <a:pt x="7046" y="4543"/>
                  <a:pt x="5853" y="5941"/>
                  <a:pt x="5884" y="7426"/>
                </a:cubicBezTo>
                <a:cubicBezTo>
                  <a:pt x="5434" y="7232"/>
                  <a:pt x="4949" y="7141"/>
                  <a:pt x="4461" y="7141"/>
                </a:cubicBezTo>
                <a:cubicBezTo>
                  <a:pt x="3629" y="7141"/>
                  <a:pt x="2788" y="7406"/>
                  <a:pt x="2097" y="7876"/>
                </a:cubicBezTo>
                <a:cubicBezTo>
                  <a:pt x="1053" y="8587"/>
                  <a:pt x="339" y="9719"/>
                  <a:pt x="1" y="10938"/>
                </a:cubicBezTo>
                <a:lnTo>
                  <a:pt x="1" y="24054"/>
                </a:lnTo>
                <a:lnTo>
                  <a:pt x="65372" y="24054"/>
                </a:lnTo>
                <a:lnTo>
                  <a:pt x="65372" y="11323"/>
                </a:lnTo>
                <a:cubicBezTo>
                  <a:pt x="64872" y="11520"/>
                  <a:pt x="64408" y="11799"/>
                  <a:pt x="64009" y="12162"/>
                </a:cubicBezTo>
                <a:cubicBezTo>
                  <a:pt x="63936" y="10850"/>
                  <a:pt x="63394" y="9519"/>
                  <a:pt x="62354" y="8715"/>
                </a:cubicBezTo>
                <a:cubicBezTo>
                  <a:pt x="61744" y="8243"/>
                  <a:pt x="60921" y="7957"/>
                  <a:pt x="60131" y="7957"/>
                </a:cubicBezTo>
                <a:cubicBezTo>
                  <a:pt x="59573" y="7957"/>
                  <a:pt x="59031" y="8100"/>
                  <a:pt x="58591" y="8420"/>
                </a:cubicBezTo>
                <a:cubicBezTo>
                  <a:pt x="58555" y="6500"/>
                  <a:pt x="57646" y="4545"/>
                  <a:pt x="56017" y="3530"/>
                </a:cubicBezTo>
                <a:cubicBezTo>
                  <a:pt x="55278" y="3070"/>
                  <a:pt x="54348" y="2825"/>
                  <a:pt x="53429" y="2825"/>
                </a:cubicBezTo>
                <a:cubicBezTo>
                  <a:pt x="52321" y="2825"/>
                  <a:pt x="51229" y="3180"/>
                  <a:pt x="50504" y="3939"/>
                </a:cubicBezTo>
                <a:cubicBezTo>
                  <a:pt x="50010" y="1899"/>
                  <a:pt x="48089" y="368"/>
                  <a:pt x="46011" y="64"/>
                </a:cubicBezTo>
                <a:cubicBezTo>
                  <a:pt x="45718" y="21"/>
                  <a:pt x="45423" y="1"/>
                  <a:pt x="451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1" name="Google Shape;171;p5"/>
          <p:cNvGrpSpPr/>
          <p:nvPr/>
        </p:nvGrpSpPr>
        <p:grpSpPr>
          <a:xfrm>
            <a:off x="-11199" y="5519228"/>
            <a:ext cx="12215032" cy="1338765"/>
            <a:chOff x="0" y="4139430"/>
            <a:chExt cx="9143901" cy="1004074"/>
          </a:xfrm>
        </p:grpSpPr>
        <p:grpSp>
          <p:nvGrpSpPr>
            <p:cNvPr id="172" name="Google Shape;172;p5"/>
            <p:cNvGrpSpPr/>
            <p:nvPr/>
          </p:nvGrpSpPr>
          <p:grpSpPr>
            <a:xfrm>
              <a:off x="0" y="4139430"/>
              <a:ext cx="9143901" cy="1004074"/>
              <a:chOff x="0" y="4139430"/>
              <a:chExt cx="9143901" cy="1004074"/>
            </a:xfrm>
          </p:grpSpPr>
          <p:sp>
            <p:nvSpPr>
              <p:cNvPr id="173" name="Google Shape;173;p5"/>
              <p:cNvSpPr/>
              <p:nvPr/>
            </p:nvSpPr>
            <p:spPr>
              <a:xfrm>
                <a:off x="0" y="4160997"/>
                <a:ext cx="9143901" cy="982506"/>
              </a:xfrm>
              <a:custGeom>
                <a:avLst/>
                <a:gdLst/>
                <a:ahLst/>
                <a:cxnLst/>
                <a:rect l="l" t="t" r="r" b="b"/>
                <a:pathLst>
                  <a:path w="100979" h="33985" extrusionOk="0">
                    <a:moveTo>
                      <a:pt x="50962" y="0"/>
                    </a:moveTo>
                    <a:cubicBezTo>
                      <a:pt x="45447" y="0"/>
                      <a:pt x="39932" y="424"/>
                      <a:pt x="34465" y="1222"/>
                    </a:cubicBezTo>
                    <a:cubicBezTo>
                      <a:pt x="27075" y="2298"/>
                      <a:pt x="19772" y="4055"/>
                      <a:pt x="12673" y="6368"/>
                    </a:cubicBezTo>
                    <a:cubicBezTo>
                      <a:pt x="12249" y="6506"/>
                      <a:pt x="11823" y="6649"/>
                      <a:pt x="11398" y="6793"/>
                    </a:cubicBezTo>
                    <a:cubicBezTo>
                      <a:pt x="11299" y="6496"/>
                      <a:pt x="11147" y="6220"/>
                      <a:pt x="10923" y="6003"/>
                    </a:cubicBezTo>
                    <a:cubicBezTo>
                      <a:pt x="10663" y="5751"/>
                      <a:pt x="10297" y="5596"/>
                      <a:pt x="9940" y="5596"/>
                    </a:cubicBezTo>
                    <a:cubicBezTo>
                      <a:pt x="9764" y="5596"/>
                      <a:pt x="9590" y="5633"/>
                      <a:pt x="9431" y="5715"/>
                    </a:cubicBezTo>
                    <a:cubicBezTo>
                      <a:pt x="9028" y="5923"/>
                      <a:pt x="8691" y="6185"/>
                      <a:pt x="8500" y="6597"/>
                    </a:cubicBezTo>
                    <a:cubicBezTo>
                      <a:pt x="8369" y="6030"/>
                      <a:pt x="7778" y="5688"/>
                      <a:pt x="7192" y="5688"/>
                    </a:cubicBezTo>
                    <a:cubicBezTo>
                      <a:pt x="6995" y="5688"/>
                      <a:pt x="6799" y="5726"/>
                      <a:pt x="6622" y="5808"/>
                    </a:cubicBezTo>
                    <a:cubicBezTo>
                      <a:pt x="5916" y="6132"/>
                      <a:pt x="5530" y="6943"/>
                      <a:pt x="5507" y="7720"/>
                    </a:cubicBezTo>
                    <a:cubicBezTo>
                      <a:pt x="5495" y="8149"/>
                      <a:pt x="5575" y="8569"/>
                      <a:pt x="5702" y="8979"/>
                    </a:cubicBezTo>
                    <a:cubicBezTo>
                      <a:pt x="3716" y="9857"/>
                      <a:pt x="1794" y="10854"/>
                      <a:pt x="0" y="12034"/>
                    </a:cubicBezTo>
                    <a:lnTo>
                      <a:pt x="0" y="33984"/>
                    </a:lnTo>
                    <a:lnTo>
                      <a:pt x="100978" y="33984"/>
                    </a:lnTo>
                    <a:lnTo>
                      <a:pt x="100978" y="13974"/>
                    </a:lnTo>
                    <a:cubicBezTo>
                      <a:pt x="99586" y="13079"/>
                      <a:pt x="98164" y="12230"/>
                      <a:pt x="96720" y="11421"/>
                    </a:cubicBezTo>
                    <a:lnTo>
                      <a:pt x="96719" y="11421"/>
                    </a:lnTo>
                    <a:cubicBezTo>
                      <a:pt x="97194" y="10239"/>
                      <a:pt x="97370" y="8851"/>
                      <a:pt x="96746" y="7746"/>
                    </a:cubicBezTo>
                    <a:cubicBezTo>
                      <a:pt x="96628" y="7537"/>
                      <a:pt x="96478" y="7338"/>
                      <a:pt x="96273" y="7210"/>
                    </a:cubicBezTo>
                    <a:cubicBezTo>
                      <a:pt x="96114" y="7112"/>
                      <a:pt x="95937" y="7068"/>
                      <a:pt x="95756" y="7068"/>
                    </a:cubicBezTo>
                    <a:cubicBezTo>
                      <a:pt x="95327" y="7068"/>
                      <a:pt x="94878" y="7316"/>
                      <a:pt x="94610" y="7672"/>
                    </a:cubicBezTo>
                    <a:cubicBezTo>
                      <a:pt x="94231" y="8177"/>
                      <a:pt x="94039" y="8982"/>
                      <a:pt x="93943" y="9607"/>
                    </a:cubicBezTo>
                    <a:cubicBezTo>
                      <a:pt x="93824" y="9272"/>
                      <a:pt x="93466" y="9080"/>
                      <a:pt x="93117" y="9080"/>
                    </a:cubicBezTo>
                    <a:cubicBezTo>
                      <a:pt x="92926" y="9080"/>
                      <a:pt x="92737" y="9138"/>
                      <a:pt x="92592" y="9262"/>
                    </a:cubicBezTo>
                    <a:cubicBezTo>
                      <a:pt x="89011" y="7515"/>
                      <a:pt x="85305" y="6018"/>
                      <a:pt x="81513" y="4770"/>
                    </a:cubicBezTo>
                    <a:cubicBezTo>
                      <a:pt x="81639" y="4237"/>
                      <a:pt x="81587" y="3636"/>
                      <a:pt x="81222" y="3233"/>
                    </a:cubicBezTo>
                    <a:cubicBezTo>
                      <a:pt x="80974" y="2959"/>
                      <a:pt x="80475" y="2736"/>
                      <a:pt x="80064" y="2736"/>
                    </a:cubicBezTo>
                    <a:cubicBezTo>
                      <a:pt x="79830" y="2736"/>
                      <a:pt x="79625" y="2808"/>
                      <a:pt x="79510" y="2984"/>
                    </a:cubicBezTo>
                    <a:cubicBezTo>
                      <a:pt x="79855" y="2293"/>
                      <a:pt x="79349" y="1333"/>
                      <a:pt x="78584" y="1227"/>
                    </a:cubicBezTo>
                    <a:cubicBezTo>
                      <a:pt x="78525" y="1218"/>
                      <a:pt x="78467" y="1215"/>
                      <a:pt x="78408" y="1215"/>
                    </a:cubicBezTo>
                    <a:cubicBezTo>
                      <a:pt x="78109" y="1215"/>
                      <a:pt x="77812" y="1314"/>
                      <a:pt x="77540" y="1447"/>
                    </a:cubicBezTo>
                    <a:cubicBezTo>
                      <a:pt x="76827" y="1798"/>
                      <a:pt x="76251" y="2405"/>
                      <a:pt x="75907" y="3121"/>
                    </a:cubicBezTo>
                    <a:cubicBezTo>
                      <a:pt x="71048" y="1856"/>
                      <a:pt x="66083" y="979"/>
                      <a:pt x="61093" y="489"/>
                    </a:cubicBezTo>
                    <a:cubicBezTo>
                      <a:pt x="57723" y="159"/>
                      <a:pt x="54343" y="0"/>
                      <a:pt x="509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4" name="Google Shape;174;p5"/>
              <p:cNvSpPr/>
              <p:nvPr/>
            </p:nvSpPr>
            <p:spPr>
              <a:xfrm>
                <a:off x="497375" y="4224000"/>
                <a:ext cx="254700" cy="258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5" name="Google Shape;175;p5"/>
              <p:cNvSpPr/>
              <p:nvPr/>
            </p:nvSpPr>
            <p:spPr>
              <a:xfrm>
                <a:off x="752075" y="4260400"/>
                <a:ext cx="297300" cy="258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176" name="Google Shape;176;p5"/>
              <p:cNvGrpSpPr/>
              <p:nvPr/>
            </p:nvGrpSpPr>
            <p:grpSpPr>
              <a:xfrm>
                <a:off x="6826124" y="4139430"/>
                <a:ext cx="633755" cy="365856"/>
                <a:chOff x="6850399" y="4145425"/>
                <a:chExt cx="603346" cy="365856"/>
              </a:xfrm>
            </p:grpSpPr>
            <p:sp>
              <p:nvSpPr>
                <p:cNvPr id="177" name="Google Shape;177;p5"/>
                <p:cNvSpPr/>
                <p:nvPr/>
              </p:nvSpPr>
              <p:spPr>
                <a:xfrm rot="4821662">
                  <a:off x="6941368" y="4100326"/>
                  <a:ext cx="223962" cy="373698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78" name="Google Shape;178;p5"/>
                <p:cNvSpPr/>
                <p:nvPr/>
              </p:nvSpPr>
              <p:spPr>
                <a:xfrm rot="1017238">
                  <a:off x="7125385" y="4215461"/>
                  <a:ext cx="297322" cy="25804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179" name="Google Shape;179;p5"/>
              <p:cNvSpPr/>
              <p:nvPr/>
            </p:nvSpPr>
            <p:spPr>
              <a:xfrm rot="970839">
                <a:off x="8499783" y="4339511"/>
                <a:ext cx="311124" cy="2592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180" name="Google Shape;180;p5"/>
            <p:cNvGrpSpPr/>
            <p:nvPr/>
          </p:nvGrpSpPr>
          <p:grpSpPr>
            <a:xfrm>
              <a:off x="549942" y="4558403"/>
              <a:ext cx="7916552" cy="562812"/>
              <a:chOff x="2654375" y="1725250"/>
              <a:chExt cx="2185625" cy="182500"/>
            </a:xfrm>
          </p:grpSpPr>
          <p:sp>
            <p:nvSpPr>
              <p:cNvPr id="181" name="Google Shape;181;p5"/>
              <p:cNvSpPr/>
              <p:nvPr/>
            </p:nvSpPr>
            <p:spPr>
              <a:xfrm>
                <a:off x="4782350" y="1816650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1"/>
                    </a:moveTo>
                    <a:cubicBezTo>
                      <a:pt x="311" y="1"/>
                      <a:pt x="0" y="104"/>
                      <a:pt x="0" y="232"/>
                    </a:cubicBezTo>
                    <a:cubicBezTo>
                      <a:pt x="0" y="361"/>
                      <a:pt x="312" y="464"/>
                      <a:pt x="696" y="464"/>
                    </a:cubicBezTo>
                    <a:cubicBezTo>
                      <a:pt x="1081" y="464"/>
                      <a:pt x="1392" y="361"/>
                      <a:pt x="1392" y="232"/>
                    </a:cubicBezTo>
                    <a:cubicBezTo>
                      <a:pt x="1392" y="104"/>
                      <a:pt x="1081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2" name="Google Shape;182;p5"/>
              <p:cNvSpPr/>
              <p:nvPr/>
            </p:nvSpPr>
            <p:spPr>
              <a:xfrm>
                <a:off x="4754425" y="184457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0"/>
                    </a:moveTo>
                    <a:cubicBezTo>
                      <a:pt x="313" y="0"/>
                      <a:pt x="0" y="104"/>
                      <a:pt x="0" y="232"/>
                    </a:cubicBezTo>
                    <a:cubicBezTo>
                      <a:pt x="0" y="360"/>
                      <a:pt x="312" y="464"/>
                      <a:pt x="697" y="464"/>
                    </a:cubicBezTo>
                    <a:cubicBezTo>
                      <a:pt x="1081" y="464"/>
                      <a:pt x="1393" y="360"/>
                      <a:pt x="1393" y="232"/>
                    </a:cubicBezTo>
                    <a:cubicBezTo>
                      <a:pt x="1393" y="104"/>
                      <a:pt x="1081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3" name="Google Shape;183;p5"/>
              <p:cNvSpPr/>
              <p:nvPr/>
            </p:nvSpPr>
            <p:spPr>
              <a:xfrm>
                <a:off x="4805175" y="18380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1"/>
                    </a:moveTo>
                    <a:cubicBezTo>
                      <a:pt x="312" y="1"/>
                      <a:pt x="1" y="105"/>
                      <a:pt x="1" y="233"/>
                    </a:cubicBezTo>
                    <a:cubicBezTo>
                      <a:pt x="1" y="361"/>
                      <a:pt x="312" y="465"/>
                      <a:pt x="697" y="465"/>
                    </a:cubicBezTo>
                    <a:cubicBezTo>
                      <a:pt x="1082" y="465"/>
                      <a:pt x="1393" y="361"/>
                      <a:pt x="1393" y="233"/>
                    </a:cubicBezTo>
                    <a:cubicBezTo>
                      <a:pt x="1393" y="105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4" name="Google Shape;184;p5"/>
              <p:cNvSpPr/>
              <p:nvPr/>
            </p:nvSpPr>
            <p:spPr>
              <a:xfrm>
                <a:off x="3361163" y="18682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0"/>
                    </a:moveTo>
                    <a:cubicBezTo>
                      <a:pt x="311" y="0"/>
                      <a:pt x="0" y="104"/>
                      <a:pt x="0" y="232"/>
                    </a:cubicBezTo>
                    <a:cubicBezTo>
                      <a:pt x="0" y="360"/>
                      <a:pt x="311" y="464"/>
                      <a:pt x="696" y="464"/>
                    </a:cubicBezTo>
                    <a:cubicBezTo>
                      <a:pt x="1080" y="464"/>
                      <a:pt x="1392" y="360"/>
                      <a:pt x="1392" y="232"/>
                    </a:cubicBezTo>
                    <a:cubicBezTo>
                      <a:pt x="1392" y="104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5" name="Google Shape;185;p5"/>
              <p:cNvSpPr/>
              <p:nvPr/>
            </p:nvSpPr>
            <p:spPr>
              <a:xfrm>
                <a:off x="3333238" y="1896100"/>
                <a:ext cx="34825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6" extrusionOk="0">
                    <a:moveTo>
                      <a:pt x="697" y="1"/>
                    </a:moveTo>
                    <a:cubicBezTo>
                      <a:pt x="312" y="1"/>
                      <a:pt x="0" y="106"/>
                      <a:pt x="0" y="233"/>
                    </a:cubicBezTo>
                    <a:cubicBezTo>
                      <a:pt x="0" y="362"/>
                      <a:pt x="313" y="466"/>
                      <a:pt x="697" y="466"/>
                    </a:cubicBezTo>
                    <a:cubicBezTo>
                      <a:pt x="1081" y="466"/>
                      <a:pt x="1393" y="362"/>
                      <a:pt x="1393" y="233"/>
                    </a:cubicBezTo>
                    <a:cubicBezTo>
                      <a:pt x="1393" y="106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6" name="Google Shape;186;p5"/>
              <p:cNvSpPr/>
              <p:nvPr/>
            </p:nvSpPr>
            <p:spPr>
              <a:xfrm>
                <a:off x="3383988" y="1889600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0"/>
                    </a:moveTo>
                    <a:cubicBezTo>
                      <a:pt x="312" y="0"/>
                      <a:pt x="1" y="104"/>
                      <a:pt x="1" y="233"/>
                    </a:cubicBezTo>
                    <a:cubicBezTo>
                      <a:pt x="1" y="360"/>
                      <a:pt x="312" y="464"/>
                      <a:pt x="697" y="464"/>
                    </a:cubicBezTo>
                    <a:cubicBezTo>
                      <a:pt x="1081" y="464"/>
                      <a:pt x="1393" y="360"/>
                      <a:pt x="1393" y="233"/>
                    </a:cubicBezTo>
                    <a:cubicBezTo>
                      <a:pt x="1393" y="104"/>
                      <a:pt x="1082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" name="Google Shape;187;p5"/>
              <p:cNvSpPr/>
              <p:nvPr/>
            </p:nvSpPr>
            <p:spPr>
              <a:xfrm>
                <a:off x="2682300" y="1725250"/>
                <a:ext cx="3485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5" extrusionOk="0">
                    <a:moveTo>
                      <a:pt x="697" y="1"/>
                    </a:moveTo>
                    <a:cubicBezTo>
                      <a:pt x="312" y="1"/>
                      <a:pt x="1" y="104"/>
                      <a:pt x="1" y="232"/>
                    </a:cubicBezTo>
                    <a:cubicBezTo>
                      <a:pt x="1" y="361"/>
                      <a:pt x="312" y="464"/>
                      <a:pt x="697" y="464"/>
                    </a:cubicBezTo>
                    <a:cubicBezTo>
                      <a:pt x="1081" y="464"/>
                      <a:pt x="1393" y="361"/>
                      <a:pt x="1393" y="232"/>
                    </a:cubicBezTo>
                    <a:cubicBezTo>
                      <a:pt x="1393" y="104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" name="Google Shape;188;p5"/>
              <p:cNvSpPr/>
              <p:nvPr/>
            </p:nvSpPr>
            <p:spPr>
              <a:xfrm>
                <a:off x="2654375" y="1753150"/>
                <a:ext cx="34850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6" extrusionOk="0">
                    <a:moveTo>
                      <a:pt x="697" y="0"/>
                    </a:moveTo>
                    <a:cubicBezTo>
                      <a:pt x="312" y="0"/>
                      <a:pt x="1" y="104"/>
                      <a:pt x="1" y="233"/>
                    </a:cubicBezTo>
                    <a:cubicBezTo>
                      <a:pt x="1" y="360"/>
                      <a:pt x="312" y="465"/>
                      <a:pt x="697" y="465"/>
                    </a:cubicBezTo>
                    <a:cubicBezTo>
                      <a:pt x="1081" y="465"/>
                      <a:pt x="1393" y="360"/>
                      <a:pt x="1393" y="233"/>
                    </a:cubicBezTo>
                    <a:cubicBezTo>
                      <a:pt x="1393" y="104"/>
                      <a:pt x="1081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9" name="Google Shape;189;p5"/>
              <p:cNvSpPr/>
              <p:nvPr/>
            </p:nvSpPr>
            <p:spPr>
              <a:xfrm>
                <a:off x="2705150" y="17466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1"/>
                    </a:moveTo>
                    <a:cubicBezTo>
                      <a:pt x="312" y="1"/>
                      <a:pt x="0" y="104"/>
                      <a:pt x="0" y="233"/>
                    </a:cubicBezTo>
                    <a:cubicBezTo>
                      <a:pt x="0" y="361"/>
                      <a:pt x="312" y="464"/>
                      <a:pt x="696" y="464"/>
                    </a:cubicBezTo>
                    <a:cubicBezTo>
                      <a:pt x="1080" y="464"/>
                      <a:pt x="1393" y="361"/>
                      <a:pt x="1393" y="233"/>
                    </a:cubicBezTo>
                    <a:cubicBezTo>
                      <a:pt x="1393" y="104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0" name="Google Shape;190;p5"/>
              <p:cNvSpPr/>
              <p:nvPr/>
            </p:nvSpPr>
            <p:spPr>
              <a:xfrm>
                <a:off x="3810247" y="1735920"/>
                <a:ext cx="34825" cy="1160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4" extrusionOk="0">
                    <a:moveTo>
                      <a:pt x="696" y="0"/>
                    </a:moveTo>
                    <a:cubicBezTo>
                      <a:pt x="312" y="0"/>
                      <a:pt x="1" y="104"/>
                      <a:pt x="1" y="232"/>
                    </a:cubicBezTo>
                    <a:cubicBezTo>
                      <a:pt x="1" y="360"/>
                      <a:pt x="312" y="464"/>
                      <a:pt x="696" y="464"/>
                    </a:cubicBezTo>
                    <a:cubicBezTo>
                      <a:pt x="1081" y="464"/>
                      <a:pt x="1392" y="360"/>
                      <a:pt x="1392" y="232"/>
                    </a:cubicBezTo>
                    <a:cubicBezTo>
                      <a:pt x="1392" y="104"/>
                      <a:pt x="1081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1" name="Google Shape;191;p5"/>
              <p:cNvSpPr/>
              <p:nvPr/>
            </p:nvSpPr>
            <p:spPr>
              <a:xfrm>
                <a:off x="3782347" y="1763820"/>
                <a:ext cx="348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65" extrusionOk="0">
                    <a:moveTo>
                      <a:pt x="696" y="1"/>
                    </a:moveTo>
                    <a:cubicBezTo>
                      <a:pt x="312" y="1"/>
                      <a:pt x="0" y="105"/>
                      <a:pt x="0" y="232"/>
                    </a:cubicBezTo>
                    <a:cubicBezTo>
                      <a:pt x="0" y="361"/>
                      <a:pt x="312" y="465"/>
                      <a:pt x="696" y="465"/>
                    </a:cubicBezTo>
                    <a:cubicBezTo>
                      <a:pt x="1080" y="465"/>
                      <a:pt x="1392" y="361"/>
                      <a:pt x="1392" y="232"/>
                    </a:cubicBezTo>
                    <a:cubicBezTo>
                      <a:pt x="1392" y="105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2" name="Google Shape;192;p5"/>
              <p:cNvSpPr/>
              <p:nvPr/>
            </p:nvSpPr>
            <p:spPr>
              <a:xfrm>
                <a:off x="3833097" y="1757295"/>
                <a:ext cx="348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65" extrusionOk="0">
                    <a:moveTo>
                      <a:pt x="696" y="0"/>
                    </a:moveTo>
                    <a:cubicBezTo>
                      <a:pt x="312" y="0"/>
                      <a:pt x="0" y="104"/>
                      <a:pt x="0" y="233"/>
                    </a:cubicBezTo>
                    <a:cubicBezTo>
                      <a:pt x="0" y="361"/>
                      <a:pt x="312" y="465"/>
                      <a:pt x="696" y="465"/>
                    </a:cubicBezTo>
                    <a:cubicBezTo>
                      <a:pt x="1080" y="465"/>
                      <a:pt x="1392" y="360"/>
                      <a:pt x="1392" y="233"/>
                    </a:cubicBezTo>
                    <a:cubicBezTo>
                      <a:pt x="1392" y="104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193" name="Google Shape;193;p5"/>
          <p:cNvSpPr txBox="1">
            <a:spLocks noGrp="1"/>
          </p:cNvSpPr>
          <p:nvPr>
            <p:ph type="subTitle" idx="1"/>
          </p:nvPr>
        </p:nvSpPr>
        <p:spPr>
          <a:xfrm>
            <a:off x="2355403" y="2329809"/>
            <a:ext cx="3346400" cy="6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266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2pPr>
            <a:lvl3pPr lvl="2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3pPr>
            <a:lvl4pPr lvl="3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4pPr>
            <a:lvl5pPr lvl="4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5pPr>
            <a:lvl6pPr lvl="5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6pPr>
            <a:lvl7pPr lvl="6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7pPr>
            <a:lvl8pPr lvl="7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8pPr>
            <a:lvl9pPr lvl="8" algn="ctr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2"/>
          </p:nvPr>
        </p:nvSpPr>
        <p:spPr>
          <a:xfrm>
            <a:off x="6494597" y="2329809"/>
            <a:ext cx="3346400" cy="6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266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body" idx="3"/>
          </p:nvPr>
        </p:nvSpPr>
        <p:spPr>
          <a:xfrm>
            <a:off x="2355403" y="3052800"/>
            <a:ext cx="3346400" cy="21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222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1pPr>
            <a:lvl2pPr marL="1216152" lvl="1" indent="-422275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2pPr>
            <a:lvl3pPr marL="1824228" lvl="2" indent="-422275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3pPr>
            <a:lvl4pPr marL="2432304" lvl="3" indent="-422275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4pPr>
            <a:lvl5pPr marL="3040380" lvl="4" indent="-422275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5pPr>
            <a:lvl6pPr marL="3648456" lvl="5" indent="-422275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6pPr>
            <a:lvl7pPr marL="4256532" lvl="6" indent="-422275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7pPr>
            <a:lvl8pPr marL="4864608" lvl="7" indent="-422275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8pPr>
            <a:lvl9pPr marL="5472684" lvl="8" indent="-422275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body" idx="4"/>
          </p:nvPr>
        </p:nvSpPr>
        <p:spPr>
          <a:xfrm>
            <a:off x="6494597" y="3052800"/>
            <a:ext cx="3346400" cy="21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222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1pPr>
            <a:lvl2pPr marL="1216152" lvl="1" indent="-42227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2pPr>
            <a:lvl3pPr marL="1824228" lvl="2" indent="-42227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3pPr>
            <a:lvl4pPr marL="2432304" lvl="3" indent="-42227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4pPr>
            <a:lvl5pPr marL="3040380" lvl="4" indent="-42227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5pPr>
            <a:lvl6pPr marL="3648456" lvl="5" indent="-42227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6pPr>
            <a:lvl7pPr marL="4256532" lvl="6" indent="-42227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7pPr>
            <a:lvl8pPr marL="4864608" lvl="7" indent="-42227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8pPr>
            <a:lvl9pPr marL="5472684" lvl="8" indent="-422275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960000" y="682767"/>
            <a:ext cx="10272000" cy="6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58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99513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" name="Google Shape;820;p16"/>
          <p:cNvGrpSpPr/>
          <p:nvPr/>
        </p:nvGrpSpPr>
        <p:grpSpPr>
          <a:xfrm>
            <a:off x="-385104" y="51222"/>
            <a:ext cx="12588937" cy="6883023"/>
            <a:chOff x="-288829" y="38416"/>
            <a:chExt cx="9441703" cy="5162267"/>
          </a:xfrm>
        </p:grpSpPr>
        <p:grpSp>
          <p:nvGrpSpPr>
            <p:cNvPr id="821" name="Google Shape;821;p16"/>
            <p:cNvGrpSpPr/>
            <p:nvPr/>
          </p:nvGrpSpPr>
          <p:grpSpPr>
            <a:xfrm>
              <a:off x="-8700" y="1304601"/>
              <a:ext cx="9161574" cy="3838893"/>
              <a:chOff x="-8700" y="1304601"/>
              <a:chExt cx="9161574" cy="3838893"/>
            </a:xfrm>
          </p:grpSpPr>
          <p:sp>
            <p:nvSpPr>
              <p:cNvPr id="822" name="Google Shape;822;p16"/>
              <p:cNvSpPr/>
              <p:nvPr/>
            </p:nvSpPr>
            <p:spPr>
              <a:xfrm>
                <a:off x="-8700" y="1304601"/>
                <a:ext cx="9161372" cy="3370928"/>
              </a:xfrm>
              <a:custGeom>
                <a:avLst/>
                <a:gdLst/>
                <a:ahLst/>
                <a:cxnLst/>
                <a:rect l="l" t="t" r="r" b="b"/>
                <a:pathLst>
                  <a:path w="65373" h="24054" extrusionOk="0">
                    <a:moveTo>
                      <a:pt x="45128" y="1"/>
                    </a:moveTo>
                    <a:cubicBezTo>
                      <a:pt x="43340" y="1"/>
                      <a:pt x="41565" y="765"/>
                      <a:pt x="40211" y="1955"/>
                    </a:cubicBezTo>
                    <a:cubicBezTo>
                      <a:pt x="38635" y="3341"/>
                      <a:pt x="37514" y="5429"/>
                      <a:pt x="36885" y="7431"/>
                    </a:cubicBezTo>
                    <a:cubicBezTo>
                      <a:pt x="35526" y="6009"/>
                      <a:pt x="33567" y="5185"/>
                      <a:pt x="31603" y="5185"/>
                    </a:cubicBezTo>
                    <a:cubicBezTo>
                      <a:pt x="31427" y="5185"/>
                      <a:pt x="31252" y="5191"/>
                      <a:pt x="31077" y="5205"/>
                    </a:cubicBezTo>
                    <a:cubicBezTo>
                      <a:pt x="28941" y="5366"/>
                      <a:pt x="26911" y="6596"/>
                      <a:pt x="25681" y="8349"/>
                    </a:cubicBezTo>
                    <a:cubicBezTo>
                      <a:pt x="25273" y="7395"/>
                      <a:pt x="24845" y="6412"/>
                      <a:pt x="24094" y="5695"/>
                    </a:cubicBezTo>
                    <a:cubicBezTo>
                      <a:pt x="23558" y="5184"/>
                      <a:pt x="22882" y="4837"/>
                      <a:pt x="22171" y="4626"/>
                    </a:cubicBezTo>
                    <a:cubicBezTo>
                      <a:pt x="21650" y="4472"/>
                      <a:pt x="21106" y="4390"/>
                      <a:pt x="20562" y="4390"/>
                    </a:cubicBezTo>
                    <a:cubicBezTo>
                      <a:pt x="20352" y="4390"/>
                      <a:pt x="20142" y="4402"/>
                      <a:pt x="19933" y="4427"/>
                    </a:cubicBezTo>
                    <a:cubicBezTo>
                      <a:pt x="18216" y="4629"/>
                      <a:pt x="16503" y="5729"/>
                      <a:pt x="15730" y="7275"/>
                    </a:cubicBezTo>
                    <a:cubicBezTo>
                      <a:pt x="15054" y="5953"/>
                      <a:pt x="14022" y="4786"/>
                      <a:pt x="12698" y="4114"/>
                    </a:cubicBezTo>
                    <a:cubicBezTo>
                      <a:pt x="11955" y="3737"/>
                      <a:pt x="11117" y="3531"/>
                      <a:pt x="10286" y="3531"/>
                    </a:cubicBezTo>
                    <a:cubicBezTo>
                      <a:pt x="9635" y="3531"/>
                      <a:pt x="8989" y="3657"/>
                      <a:pt x="8396" y="3928"/>
                    </a:cubicBezTo>
                    <a:cubicBezTo>
                      <a:pt x="7046" y="4543"/>
                      <a:pt x="5853" y="5941"/>
                      <a:pt x="5884" y="7426"/>
                    </a:cubicBezTo>
                    <a:cubicBezTo>
                      <a:pt x="5434" y="7232"/>
                      <a:pt x="4949" y="7141"/>
                      <a:pt x="4461" y="7141"/>
                    </a:cubicBezTo>
                    <a:cubicBezTo>
                      <a:pt x="3629" y="7141"/>
                      <a:pt x="2788" y="7406"/>
                      <a:pt x="2097" y="7876"/>
                    </a:cubicBezTo>
                    <a:cubicBezTo>
                      <a:pt x="1053" y="8587"/>
                      <a:pt x="339" y="9719"/>
                      <a:pt x="1" y="10938"/>
                    </a:cubicBezTo>
                    <a:lnTo>
                      <a:pt x="1" y="24054"/>
                    </a:lnTo>
                    <a:lnTo>
                      <a:pt x="65372" y="24054"/>
                    </a:lnTo>
                    <a:lnTo>
                      <a:pt x="65372" y="11323"/>
                    </a:lnTo>
                    <a:cubicBezTo>
                      <a:pt x="64872" y="11520"/>
                      <a:pt x="64408" y="11799"/>
                      <a:pt x="64009" y="12162"/>
                    </a:cubicBezTo>
                    <a:cubicBezTo>
                      <a:pt x="63936" y="10850"/>
                      <a:pt x="63394" y="9519"/>
                      <a:pt x="62354" y="8715"/>
                    </a:cubicBezTo>
                    <a:cubicBezTo>
                      <a:pt x="61744" y="8243"/>
                      <a:pt x="60921" y="7957"/>
                      <a:pt x="60131" y="7957"/>
                    </a:cubicBezTo>
                    <a:cubicBezTo>
                      <a:pt x="59573" y="7957"/>
                      <a:pt x="59031" y="8100"/>
                      <a:pt x="58591" y="8420"/>
                    </a:cubicBezTo>
                    <a:cubicBezTo>
                      <a:pt x="58555" y="6500"/>
                      <a:pt x="57646" y="4545"/>
                      <a:pt x="56017" y="3530"/>
                    </a:cubicBezTo>
                    <a:cubicBezTo>
                      <a:pt x="55278" y="3070"/>
                      <a:pt x="54348" y="2825"/>
                      <a:pt x="53429" y="2825"/>
                    </a:cubicBezTo>
                    <a:cubicBezTo>
                      <a:pt x="52321" y="2825"/>
                      <a:pt x="51229" y="3180"/>
                      <a:pt x="50504" y="3939"/>
                    </a:cubicBezTo>
                    <a:cubicBezTo>
                      <a:pt x="50010" y="1899"/>
                      <a:pt x="48089" y="368"/>
                      <a:pt x="46011" y="64"/>
                    </a:cubicBezTo>
                    <a:cubicBezTo>
                      <a:pt x="45718" y="21"/>
                      <a:pt x="45423" y="1"/>
                      <a:pt x="451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823" name="Google Shape;823;p16"/>
              <p:cNvGrpSpPr/>
              <p:nvPr/>
            </p:nvGrpSpPr>
            <p:grpSpPr>
              <a:xfrm>
                <a:off x="-8400" y="4139420"/>
                <a:ext cx="9161274" cy="1004074"/>
                <a:chOff x="0" y="4139430"/>
                <a:chExt cx="9143901" cy="1004074"/>
              </a:xfrm>
            </p:grpSpPr>
            <p:grpSp>
              <p:nvGrpSpPr>
                <p:cNvPr id="824" name="Google Shape;824;p16"/>
                <p:cNvGrpSpPr/>
                <p:nvPr/>
              </p:nvGrpSpPr>
              <p:grpSpPr>
                <a:xfrm>
                  <a:off x="0" y="4139430"/>
                  <a:ext cx="9143901" cy="1004074"/>
                  <a:chOff x="0" y="4139430"/>
                  <a:chExt cx="9143901" cy="1004074"/>
                </a:xfrm>
              </p:grpSpPr>
              <p:sp>
                <p:nvSpPr>
                  <p:cNvPr id="825" name="Google Shape;825;p16"/>
                  <p:cNvSpPr/>
                  <p:nvPr/>
                </p:nvSpPr>
                <p:spPr>
                  <a:xfrm>
                    <a:off x="0" y="4160997"/>
                    <a:ext cx="9143901" cy="9825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979" h="33985" extrusionOk="0">
                        <a:moveTo>
                          <a:pt x="50962" y="0"/>
                        </a:moveTo>
                        <a:cubicBezTo>
                          <a:pt x="45447" y="0"/>
                          <a:pt x="39932" y="424"/>
                          <a:pt x="34465" y="1222"/>
                        </a:cubicBezTo>
                        <a:cubicBezTo>
                          <a:pt x="27075" y="2298"/>
                          <a:pt x="19772" y="4055"/>
                          <a:pt x="12673" y="6368"/>
                        </a:cubicBezTo>
                        <a:cubicBezTo>
                          <a:pt x="12249" y="6506"/>
                          <a:pt x="11823" y="6649"/>
                          <a:pt x="11398" y="6793"/>
                        </a:cubicBezTo>
                        <a:cubicBezTo>
                          <a:pt x="11299" y="6496"/>
                          <a:pt x="11147" y="6220"/>
                          <a:pt x="10923" y="6003"/>
                        </a:cubicBezTo>
                        <a:cubicBezTo>
                          <a:pt x="10663" y="5751"/>
                          <a:pt x="10297" y="5596"/>
                          <a:pt x="9940" y="5596"/>
                        </a:cubicBezTo>
                        <a:cubicBezTo>
                          <a:pt x="9764" y="5596"/>
                          <a:pt x="9590" y="5633"/>
                          <a:pt x="9431" y="5715"/>
                        </a:cubicBezTo>
                        <a:cubicBezTo>
                          <a:pt x="9028" y="5923"/>
                          <a:pt x="8691" y="6185"/>
                          <a:pt x="8500" y="6597"/>
                        </a:cubicBezTo>
                        <a:cubicBezTo>
                          <a:pt x="8369" y="6030"/>
                          <a:pt x="7778" y="5688"/>
                          <a:pt x="7192" y="5688"/>
                        </a:cubicBezTo>
                        <a:cubicBezTo>
                          <a:pt x="6995" y="5688"/>
                          <a:pt x="6799" y="5726"/>
                          <a:pt x="6622" y="5808"/>
                        </a:cubicBezTo>
                        <a:cubicBezTo>
                          <a:pt x="5916" y="6132"/>
                          <a:pt x="5530" y="6943"/>
                          <a:pt x="5507" y="7720"/>
                        </a:cubicBezTo>
                        <a:cubicBezTo>
                          <a:pt x="5495" y="8149"/>
                          <a:pt x="5575" y="8569"/>
                          <a:pt x="5702" y="8979"/>
                        </a:cubicBezTo>
                        <a:cubicBezTo>
                          <a:pt x="3716" y="9857"/>
                          <a:pt x="1794" y="10854"/>
                          <a:pt x="0" y="12034"/>
                        </a:cubicBezTo>
                        <a:lnTo>
                          <a:pt x="0" y="33984"/>
                        </a:lnTo>
                        <a:lnTo>
                          <a:pt x="100978" y="33984"/>
                        </a:lnTo>
                        <a:lnTo>
                          <a:pt x="100978" y="13974"/>
                        </a:lnTo>
                        <a:cubicBezTo>
                          <a:pt x="99586" y="13079"/>
                          <a:pt x="98164" y="12230"/>
                          <a:pt x="96720" y="11421"/>
                        </a:cubicBezTo>
                        <a:lnTo>
                          <a:pt x="96719" y="11421"/>
                        </a:lnTo>
                        <a:cubicBezTo>
                          <a:pt x="97194" y="10239"/>
                          <a:pt x="97370" y="8851"/>
                          <a:pt x="96746" y="7746"/>
                        </a:cubicBezTo>
                        <a:cubicBezTo>
                          <a:pt x="96628" y="7537"/>
                          <a:pt x="96478" y="7338"/>
                          <a:pt x="96273" y="7210"/>
                        </a:cubicBezTo>
                        <a:cubicBezTo>
                          <a:pt x="96114" y="7112"/>
                          <a:pt x="95937" y="7068"/>
                          <a:pt x="95756" y="7068"/>
                        </a:cubicBezTo>
                        <a:cubicBezTo>
                          <a:pt x="95327" y="7068"/>
                          <a:pt x="94878" y="7316"/>
                          <a:pt x="94610" y="7672"/>
                        </a:cubicBezTo>
                        <a:cubicBezTo>
                          <a:pt x="94231" y="8177"/>
                          <a:pt x="94039" y="8982"/>
                          <a:pt x="93943" y="9607"/>
                        </a:cubicBezTo>
                        <a:cubicBezTo>
                          <a:pt x="93824" y="9272"/>
                          <a:pt x="93466" y="9080"/>
                          <a:pt x="93117" y="9080"/>
                        </a:cubicBezTo>
                        <a:cubicBezTo>
                          <a:pt x="92926" y="9080"/>
                          <a:pt x="92737" y="9138"/>
                          <a:pt x="92592" y="9262"/>
                        </a:cubicBezTo>
                        <a:cubicBezTo>
                          <a:pt x="89011" y="7515"/>
                          <a:pt x="85305" y="6018"/>
                          <a:pt x="81513" y="4770"/>
                        </a:cubicBezTo>
                        <a:cubicBezTo>
                          <a:pt x="81639" y="4237"/>
                          <a:pt x="81587" y="3636"/>
                          <a:pt x="81222" y="3233"/>
                        </a:cubicBezTo>
                        <a:cubicBezTo>
                          <a:pt x="80974" y="2959"/>
                          <a:pt x="80475" y="2736"/>
                          <a:pt x="80064" y="2736"/>
                        </a:cubicBezTo>
                        <a:cubicBezTo>
                          <a:pt x="79830" y="2736"/>
                          <a:pt x="79625" y="2808"/>
                          <a:pt x="79510" y="2984"/>
                        </a:cubicBezTo>
                        <a:cubicBezTo>
                          <a:pt x="79855" y="2293"/>
                          <a:pt x="79349" y="1333"/>
                          <a:pt x="78584" y="1227"/>
                        </a:cubicBezTo>
                        <a:cubicBezTo>
                          <a:pt x="78525" y="1218"/>
                          <a:pt x="78467" y="1215"/>
                          <a:pt x="78408" y="1215"/>
                        </a:cubicBezTo>
                        <a:cubicBezTo>
                          <a:pt x="78109" y="1215"/>
                          <a:pt x="77812" y="1314"/>
                          <a:pt x="77540" y="1447"/>
                        </a:cubicBezTo>
                        <a:cubicBezTo>
                          <a:pt x="76827" y="1798"/>
                          <a:pt x="76251" y="2405"/>
                          <a:pt x="75907" y="3121"/>
                        </a:cubicBezTo>
                        <a:cubicBezTo>
                          <a:pt x="71048" y="1856"/>
                          <a:pt x="66083" y="979"/>
                          <a:pt x="61093" y="489"/>
                        </a:cubicBezTo>
                        <a:cubicBezTo>
                          <a:pt x="57723" y="159"/>
                          <a:pt x="54343" y="0"/>
                          <a:pt x="5096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26" name="Google Shape;826;p16"/>
                  <p:cNvSpPr/>
                  <p:nvPr/>
                </p:nvSpPr>
                <p:spPr>
                  <a:xfrm>
                    <a:off x="497375" y="4224000"/>
                    <a:ext cx="254700" cy="2580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27" name="Google Shape;827;p16"/>
                  <p:cNvSpPr/>
                  <p:nvPr/>
                </p:nvSpPr>
                <p:spPr>
                  <a:xfrm>
                    <a:off x="752075" y="4260400"/>
                    <a:ext cx="297300" cy="2580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grpSp>
                <p:nvGrpSpPr>
                  <p:cNvPr id="828" name="Google Shape;828;p16"/>
                  <p:cNvGrpSpPr/>
                  <p:nvPr/>
                </p:nvGrpSpPr>
                <p:grpSpPr>
                  <a:xfrm>
                    <a:off x="6826124" y="4139430"/>
                    <a:ext cx="633755" cy="365856"/>
                    <a:chOff x="6850399" y="4145425"/>
                    <a:chExt cx="603346" cy="365856"/>
                  </a:xfrm>
                </p:grpSpPr>
                <p:sp>
                  <p:nvSpPr>
                    <p:cNvPr id="829" name="Google Shape;829;p16"/>
                    <p:cNvSpPr/>
                    <p:nvPr/>
                  </p:nvSpPr>
                  <p:spPr>
                    <a:xfrm rot="4821662">
                      <a:off x="6941368" y="4100326"/>
                      <a:ext cx="223962" cy="373698"/>
                    </a:xfrm>
                    <a:prstGeom prst="ellipse">
                      <a:avLst/>
                    </a:pr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79"/>
                    </a:p>
                  </p:txBody>
                </p:sp>
                <p:sp>
                  <p:nvSpPr>
                    <p:cNvPr id="830" name="Google Shape;830;p16"/>
                    <p:cNvSpPr/>
                    <p:nvPr/>
                  </p:nvSpPr>
                  <p:spPr>
                    <a:xfrm rot="1017238">
                      <a:off x="7125385" y="4215461"/>
                      <a:ext cx="297322" cy="258040"/>
                    </a:xfrm>
                    <a:prstGeom prst="ellipse">
                      <a:avLst/>
                    </a:pr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79"/>
                    </a:p>
                  </p:txBody>
                </p:sp>
              </p:grpSp>
              <p:sp>
                <p:nvSpPr>
                  <p:cNvPr id="831" name="Google Shape;831;p16"/>
                  <p:cNvSpPr/>
                  <p:nvPr/>
                </p:nvSpPr>
                <p:spPr>
                  <a:xfrm rot="970839">
                    <a:off x="8499783" y="4339511"/>
                    <a:ext cx="311124" cy="2592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</p:grpSp>
            <p:grpSp>
              <p:nvGrpSpPr>
                <p:cNvPr id="832" name="Google Shape;832;p16"/>
                <p:cNvGrpSpPr/>
                <p:nvPr/>
              </p:nvGrpSpPr>
              <p:grpSpPr>
                <a:xfrm>
                  <a:off x="321776" y="4685697"/>
                  <a:ext cx="8144719" cy="435518"/>
                  <a:chOff x="2591382" y="1766527"/>
                  <a:chExt cx="2248618" cy="141223"/>
                </a:xfrm>
              </p:grpSpPr>
              <p:sp>
                <p:nvSpPr>
                  <p:cNvPr id="833" name="Google Shape;833;p16"/>
                  <p:cNvSpPr/>
                  <p:nvPr/>
                </p:nvSpPr>
                <p:spPr>
                  <a:xfrm>
                    <a:off x="4782350" y="1816650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6" y="1"/>
                        </a:moveTo>
                        <a:cubicBezTo>
                          <a:pt x="311" y="1"/>
                          <a:pt x="0" y="104"/>
                          <a:pt x="0" y="232"/>
                        </a:cubicBezTo>
                        <a:cubicBezTo>
                          <a:pt x="0" y="361"/>
                          <a:pt x="312" y="464"/>
                          <a:pt x="696" y="464"/>
                        </a:cubicBezTo>
                        <a:cubicBezTo>
                          <a:pt x="1081" y="464"/>
                          <a:pt x="1392" y="361"/>
                          <a:pt x="1392" y="232"/>
                        </a:cubicBezTo>
                        <a:cubicBezTo>
                          <a:pt x="1392" y="104"/>
                          <a:pt x="1081" y="1"/>
                          <a:pt x="69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34" name="Google Shape;834;p16"/>
                  <p:cNvSpPr/>
                  <p:nvPr/>
                </p:nvSpPr>
                <p:spPr>
                  <a:xfrm>
                    <a:off x="4754425" y="1844575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7" y="0"/>
                        </a:moveTo>
                        <a:cubicBezTo>
                          <a:pt x="313" y="0"/>
                          <a:pt x="0" y="104"/>
                          <a:pt x="0" y="232"/>
                        </a:cubicBezTo>
                        <a:cubicBezTo>
                          <a:pt x="0" y="360"/>
                          <a:pt x="312" y="464"/>
                          <a:pt x="697" y="464"/>
                        </a:cubicBezTo>
                        <a:cubicBezTo>
                          <a:pt x="1081" y="464"/>
                          <a:pt x="1393" y="360"/>
                          <a:pt x="1393" y="232"/>
                        </a:cubicBezTo>
                        <a:cubicBezTo>
                          <a:pt x="1393" y="104"/>
                          <a:pt x="1081" y="0"/>
                          <a:pt x="697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35" name="Google Shape;835;p16"/>
                  <p:cNvSpPr/>
                  <p:nvPr/>
                </p:nvSpPr>
                <p:spPr>
                  <a:xfrm>
                    <a:off x="4805175" y="1838025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7" y="1"/>
                        </a:moveTo>
                        <a:cubicBezTo>
                          <a:pt x="312" y="1"/>
                          <a:pt x="1" y="105"/>
                          <a:pt x="1" y="233"/>
                        </a:cubicBezTo>
                        <a:cubicBezTo>
                          <a:pt x="1" y="361"/>
                          <a:pt x="312" y="465"/>
                          <a:pt x="697" y="465"/>
                        </a:cubicBezTo>
                        <a:cubicBezTo>
                          <a:pt x="1082" y="465"/>
                          <a:pt x="1393" y="361"/>
                          <a:pt x="1393" y="233"/>
                        </a:cubicBezTo>
                        <a:cubicBezTo>
                          <a:pt x="1393" y="105"/>
                          <a:pt x="1081" y="1"/>
                          <a:pt x="69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36" name="Google Shape;836;p16"/>
                  <p:cNvSpPr/>
                  <p:nvPr/>
                </p:nvSpPr>
                <p:spPr>
                  <a:xfrm>
                    <a:off x="3361163" y="1868225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6" y="0"/>
                        </a:moveTo>
                        <a:cubicBezTo>
                          <a:pt x="311" y="0"/>
                          <a:pt x="0" y="104"/>
                          <a:pt x="0" y="232"/>
                        </a:cubicBezTo>
                        <a:cubicBezTo>
                          <a:pt x="0" y="360"/>
                          <a:pt x="311" y="464"/>
                          <a:pt x="696" y="464"/>
                        </a:cubicBezTo>
                        <a:cubicBezTo>
                          <a:pt x="1080" y="464"/>
                          <a:pt x="1392" y="360"/>
                          <a:pt x="1392" y="232"/>
                        </a:cubicBezTo>
                        <a:cubicBezTo>
                          <a:pt x="1392" y="104"/>
                          <a:pt x="1080" y="0"/>
                          <a:pt x="6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37" name="Google Shape;837;p16"/>
                  <p:cNvSpPr/>
                  <p:nvPr/>
                </p:nvSpPr>
                <p:spPr>
                  <a:xfrm>
                    <a:off x="3333238" y="1896100"/>
                    <a:ext cx="34825" cy="11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6" extrusionOk="0">
                        <a:moveTo>
                          <a:pt x="697" y="1"/>
                        </a:moveTo>
                        <a:cubicBezTo>
                          <a:pt x="312" y="1"/>
                          <a:pt x="0" y="106"/>
                          <a:pt x="0" y="233"/>
                        </a:cubicBezTo>
                        <a:cubicBezTo>
                          <a:pt x="0" y="362"/>
                          <a:pt x="313" y="466"/>
                          <a:pt x="697" y="466"/>
                        </a:cubicBezTo>
                        <a:cubicBezTo>
                          <a:pt x="1081" y="466"/>
                          <a:pt x="1393" y="362"/>
                          <a:pt x="1393" y="233"/>
                        </a:cubicBezTo>
                        <a:cubicBezTo>
                          <a:pt x="1393" y="106"/>
                          <a:pt x="1081" y="1"/>
                          <a:pt x="69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38" name="Google Shape;838;p16"/>
                  <p:cNvSpPr/>
                  <p:nvPr/>
                </p:nvSpPr>
                <p:spPr>
                  <a:xfrm>
                    <a:off x="3383988" y="1889600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7" y="0"/>
                        </a:moveTo>
                        <a:cubicBezTo>
                          <a:pt x="312" y="0"/>
                          <a:pt x="1" y="104"/>
                          <a:pt x="1" y="233"/>
                        </a:cubicBezTo>
                        <a:cubicBezTo>
                          <a:pt x="1" y="360"/>
                          <a:pt x="312" y="464"/>
                          <a:pt x="697" y="464"/>
                        </a:cubicBezTo>
                        <a:cubicBezTo>
                          <a:pt x="1081" y="464"/>
                          <a:pt x="1393" y="360"/>
                          <a:pt x="1393" y="233"/>
                        </a:cubicBezTo>
                        <a:cubicBezTo>
                          <a:pt x="1393" y="104"/>
                          <a:pt x="1082" y="0"/>
                          <a:pt x="697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39" name="Google Shape;839;p16"/>
                  <p:cNvSpPr/>
                  <p:nvPr/>
                </p:nvSpPr>
                <p:spPr>
                  <a:xfrm>
                    <a:off x="2619307" y="1824086"/>
                    <a:ext cx="34850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4" h="465" extrusionOk="0">
                        <a:moveTo>
                          <a:pt x="697" y="1"/>
                        </a:moveTo>
                        <a:cubicBezTo>
                          <a:pt x="312" y="1"/>
                          <a:pt x="1" y="104"/>
                          <a:pt x="1" y="232"/>
                        </a:cubicBezTo>
                        <a:cubicBezTo>
                          <a:pt x="1" y="361"/>
                          <a:pt x="312" y="464"/>
                          <a:pt x="697" y="464"/>
                        </a:cubicBezTo>
                        <a:cubicBezTo>
                          <a:pt x="1081" y="464"/>
                          <a:pt x="1393" y="361"/>
                          <a:pt x="1393" y="232"/>
                        </a:cubicBezTo>
                        <a:cubicBezTo>
                          <a:pt x="1393" y="104"/>
                          <a:pt x="1081" y="1"/>
                          <a:pt x="69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40" name="Google Shape;840;p16"/>
                  <p:cNvSpPr/>
                  <p:nvPr/>
                </p:nvSpPr>
                <p:spPr>
                  <a:xfrm>
                    <a:off x="2591382" y="1851986"/>
                    <a:ext cx="34850" cy="11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4" h="466" extrusionOk="0">
                        <a:moveTo>
                          <a:pt x="697" y="0"/>
                        </a:moveTo>
                        <a:cubicBezTo>
                          <a:pt x="312" y="0"/>
                          <a:pt x="1" y="104"/>
                          <a:pt x="1" y="233"/>
                        </a:cubicBezTo>
                        <a:cubicBezTo>
                          <a:pt x="1" y="360"/>
                          <a:pt x="312" y="465"/>
                          <a:pt x="697" y="465"/>
                        </a:cubicBezTo>
                        <a:cubicBezTo>
                          <a:pt x="1081" y="465"/>
                          <a:pt x="1393" y="360"/>
                          <a:pt x="1393" y="233"/>
                        </a:cubicBezTo>
                        <a:cubicBezTo>
                          <a:pt x="1393" y="104"/>
                          <a:pt x="1081" y="0"/>
                          <a:pt x="697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41" name="Google Shape;841;p16"/>
                  <p:cNvSpPr/>
                  <p:nvPr/>
                </p:nvSpPr>
                <p:spPr>
                  <a:xfrm>
                    <a:off x="2642157" y="1845461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6" y="1"/>
                        </a:moveTo>
                        <a:cubicBezTo>
                          <a:pt x="312" y="1"/>
                          <a:pt x="0" y="104"/>
                          <a:pt x="0" y="233"/>
                        </a:cubicBezTo>
                        <a:cubicBezTo>
                          <a:pt x="0" y="361"/>
                          <a:pt x="312" y="464"/>
                          <a:pt x="696" y="464"/>
                        </a:cubicBezTo>
                        <a:cubicBezTo>
                          <a:pt x="1080" y="464"/>
                          <a:pt x="1393" y="361"/>
                          <a:pt x="1393" y="233"/>
                        </a:cubicBezTo>
                        <a:cubicBezTo>
                          <a:pt x="1393" y="104"/>
                          <a:pt x="1080" y="1"/>
                          <a:pt x="69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42" name="Google Shape;842;p16"/>
                  <p:cNvSpPr/>
                  <p:nvPr/>
                </p:nvSpPr>
                <p:spPr>
                  <a:xfrm>
                    <a:off x="4231687" y="1766527"/>
                    <a:ext cx="34825" cy="11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4" extrusionOk="0">
                        <a:moveTo>
                          <a:pt x="696" y="0"/>
                        </a:moveTo>
                        <a:cubicBezTo>
                          <a:pt x="312" y="0"/>
                          <a:pt x="1" y="104"/>
                          <a:pt x="1" y="232"/>
                        </a:cubicBezTo>
                        <a:cubicBezTo>
                          <a:pt x="1" y="360"/>
                          <a:pt x="312" y="464"/>
                          <a:pt x="696" y="464"/>
                        </a:cubicBezTo>
                        <a:cubicBezTo>
                          <a:pt x="1081" y="464"/>
                          <a:pt x="1392" y="360"/>
                          <a:pt x="1392" y="232"/>
                        </a:cubicBezTo>
                        <a:cubicBezTo>
                          <a:pt x="1392" y="104"/>
                          <a:pt x="1081" y="0"/>
                          <a:pt x="6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43" name="Google Shape;843;p16"/>
                  <p:cNvSpPr/>
                  <p:nvPr/>
                </p:nvSpPr>
                <p:spPr>
                  <a:xfrm>
                    <a:off x="4203787" y="1794427"/>
                    <a:ext cx="34800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2" h="465" extrusionOk="0">
                        <a:moveTo>
                          <a:pt x="696" y="1"/>
                        </a:moveTo>
                        <a:cubicBezTo>
                          <a:pt x="312" y="1"/>
                          <a:pt x="0" y="105"/>
                          <a:pt x="0" y="232"/>
                        </a:cubicBezTo>
                        <a:cubicBezTo>
                          <a:pt x="0" y="361"/>
                          <a:pt x="312" y="465"/>
                          <a:pt x="696" y="465"/>
                        </a:cubicBezTo>
                        <a:cubicBezTo>
                          <a:pt x="1080" y="465"/>
                          <a:pt x="1392" y="361"/>
                          <a:pt x="1392" y="232"/>
                        </a:cubicBezTo>
                        <a:cubicBezTo>
                          <a:pt x="1392" y="105"/>
                          <a:pt x="1080" y="1"/>
                          <a:pt x="69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44" name="Google Shape;844;p16"/>
                  <p:cNvSpPr/>
                  <p:nvPr/>
                </p:nvSpPr>
                <p:spPr>
                  <a:xfrm>
                    <a:off x="4254537" y="1787902"/>
                    <a:ext cx="34800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2" h="465" extrusionOk="0">
                        <a:moveTo>
                          <a:pt x="696" y="0"/>
                        </a:moveTo>
                        <a:cubicBezTo>
                          <a:pt x="312" y="0"/>
                          <a:pt x="0" y="104"/>
                          <a:pt x="0" y="233"/>
                        </a:cubicBezTo>
                        <a:cubicBezTo>
                          <a:pt x="0" y="361"/>
                          <a:pt x="312" y="465"/>
                          <a:pt x="696" y="465"/>
                        </a:cubicBezTo>
                        <a:cubicBezTo>
                          <a:pt x="1080" y="465"/>
                          <a:pt x="1392" y="360"/>
                          <a:pt x="1392" y="233"/>
                        </a:cubicBezTo>
                        <a:cubicBezTo>
                          <a:pt x="1392" y="104"/>
                          <a:pt x="1080" y="0"/>
                          <a:pt x="6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</p:grpSp>
          </p:grpSp>
        </p:grpSp>
        <p:sp>
          <p:nvSpPr>
            <p:cNvPr id="845" name="Google Shape;845;p16"/>
            <p:cNvSpPr/>
            <p:nvPr/>
          </p:nvSpPr>
          <p:spPr>
            <a:xfrm>
              <a:off x="3501438" y="41700"/>
              <a:ext cx="787123" cy="183341"/>
            </a:xfrm>
            <a:custGeom>
              <a:avLst/>
              <a:gdLst/>
              <a:ahLst/>
              <a:cxnLst/>
              <a:rect l="l" t="t" r="r" b="b"/>
              <a:pathLst>
                <a:path w="24095" h="3939" extrusionOk="0">
                  <a:moveTo>
                    <a:pt x="5656" y="0"/>
                  </a:moveTo>
                  <a:cubicBezTo>
                    <a:pt x="4633" y="0"/>
                    <a:pt x="3620" y="437"/>
                    <a:pt x="2741" y="988"/>
                  </a:cubicBezTo>
                  <a:cubicBezTo>
                    <a:pt x="1588" y="1713"/>
                    <a:pt x="533" y="2702"/>
                    <a:pt x="1" y="3939"/>
                  </a:cubicBezTo>
                  <a:lnTo>
                    <a:pt x="24042" y="3939"/>
                  </a:lnTo>
                  <a:cubicBezTo>
                    <a:pt x="24094" y="2920"/>
                    <a:pt x="23855" y="1884"/>
                    <a:pt x="23156" y="1166"/>
                  </a:cubicBezTo>
                  <a:cubicBezTo>
                    <a:pt x="22545" y="541"/>
                    <a:pt x="21653" y="240"/>
                    <a:pt x="20780" y="225"/>
                  </a:cubicBezTo>
                  <a:cubicBezTo>
                    <a:pt x="20756" y="225"/>
                    <a:pt x="20733" y="225"/>
                    <a:pt x="20709" y="225"/>
                  </a:cubicBezTo>
                  <a:cubicBezTo>
                    <a:pt x="19859" y="225"/>
                    <a:pt x="19024" y="470"/>
                    <a:pt x="18244" y="807"/>
                  </a:cubicBezTo>
                  <a:cubicBezTo>
                    <a:pt x="16785" y="1436"/>
                    <a:pt x="15242" y="2538"/>
                    <a:pt x="14198" y="3733"/>
                  </a:cubicBezTo>
                  <a:cubicBezTo>
                    <a:pt x="14175" y="3073"/>
                    <a:pt x="14072" y="2373"/>
                    <a:pt x="13638" y="1874"/>
                  </a:cubicBezTo>
                  <a:cubicBezTo>
                    <a:pt x="13201" y="1369"/>
                    <a:pt x="12516" y="1177"/>
                    <a:pt x="11836" y="1177"/>
                  </a:cubicBezTo>
                  <a:cubicBezTo>
                    <a:pt x="11661" y="1177"/>
                    <a:pt x="11487" y="1190"/>
                    <a:pt x="11317" y="1213"/>
                  </a:cubicBezTo>
                  <a:cubicBezTo>
                    <a:pt x="10208" y="1364"/>
                    <a:pt x="9149" y="1853"/>
                    <a:pt x="8367" y="2654"/>
                  </a:cubicBezTo>
                  <a:cubicBezTo>
                    <a:pt x="8578" y="1432"/>
                    <a:pt x="7473" y="273"/>
                    <a:pt x="6254" y="52"/>
                  </a:cubicBezTo>
                  <a:cubicBezTo>
                    <a:pt x="6055" y="17"/>
                    <a:pt x="5855" y="0"/>
                    <a:pt x="56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6" name="Google Shape;846;p16"/>
            <p:cNvSpPr/>
            <p:nvPr/>
          </p:nvSpPr>
          <p:spPr>
            <a:xfrm>
              <a:off x="8217930" y="254023"/>
              <a:ext cx="676707" cy="258045"/>
            </a:xfrm>
            <a:custGeom>
              <a:avLst/>
              <a:gdLst/>
              <a:ahLst/>
              <a:cxnLst/>
              <a:rect l="l" t="t" r="r" b="b"/>
              <a:pathLst>
                <a:path w="20715" h="5544" extrusionOk="0">
                  <a:moveTo>
                    <a:pt x="12147" y="0"/>
                  </a:moveTo>
                  <a:cubicBezTo>
                    <a:pt x="11455" y="0"/>
                    <a:pt x="10749" y="171"/>
                    <a:pt x="10096" y="417"/>
                  </a:cubicBezTo>
                  <a:cubicBezTo>
                    <a:pt x="8186" y="1138"/>
                    <a:pt x="6382" y="2664"/>
                    <a:pt x="5804" y="4625"/>
                  </a:cubicBezTo>
                  <a:cubicBezTo>
                    <a:pt x="5804" y="3970"/>
                    <a:pt x="5332" y="3371"/>
                    <a:pt x="4733" y="3111"/>
                  </a:cubicBezTo>
                  <a:cubicBezTo>
                    <a:pt x="4447" y="2987"/>
                    <a:pt x="4139" y="2932"/>
                    <a:pt x="3829" y="2932"/>
                  </a:cubicBezTo>
                  <a:cubicBezTo>
                    <a:pt x="3484" y="2932"/>
                    <a:pt x="3136" y="3000"/>
                    <a:pt x="2812" y="3116"/>
                  </a:cubicBezTo>
                  <a:cubicBezTo>
                    <a:pt x="2195" y="3337"/>
                    <a:pt x="1649" y="3722"/>
                    <a:pt x="1140" y="4133"/>
                  </a:cubicBezTo>
                  <a:cubicBezTo>
                    <a:pt x="664" y="4517"/>
                    <a:pt x="192" y="4971"/>
                    <a:pt x="0" y="5543"/>
                  </a:cubicBezTo>
                  <a:lnTo>
                    <a:pt x="20714" y="5543"/>
                  </a:lnTo>
                  <a:cubicBezTo>
                    <a:pt x="20656" y="5029"/>
                    <a:pt x="20352" y="4541"/>
                    <a:pt x="19917" y="4248"/>
                  </a:cubicBezTo>
                  <a:cubicBezTo>
                    <a:pt x="19559" y="4007"/>
                    <a:pt x="19128" y="3893"/>
                    <a:pt x="18694" y="3893"/>
                  </a:cubicBezTo>
                  <a:cubicBezTo>
                    <a:pt x="18434" y="3893"/>
                    <a:pt x="18172" y="3934"/>
                    <a:pt x="17925" y="4012"/>
                  </a:cubicBezTo>
                  <a:cubicBezTo>
                    <a:pt x="17266" y="4221"/>
                    <a:pt x="16509" y="4504"/>
                    <a:pt x="16087" y="5053"/>
                  </a:cubicBezTo>
                  <a:cubicBezTo>
                    <a:pt x="16042" y="4075"/>
                    <a:pt x="15880" y="3087"/>
                    <a:pt x="15452" y="2207"/>
                  </a:cubicBezTo>
                  <a:cubicBezTo>
                    <a:pt x="15025" y="1326"/>
                    <a:pt x="14310" y="559"/>
                    <a:pt x="13392" y="215"/>
                  </a:cubicBezTo>
                  <a:cubicBezTo>
                    <a:pt x="12992" y="64"/>
                    <a:pt x="12572" y="0"/>
                    <a:pt x="12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7" name="Google Shape;847;p16"/>
            <p:cNvSpPr/>
            <p:nvPr/>
          </p:nvSpPr>
          <p:spPr>
            <a:xfrm>
              <a:off x="-288829" y="1111272"/>
              <a:ext cx="662289" cy="258050"/>
            </a:xfrm>
            <a:custGeom>
              <a:avLst/>
              <a:gdLst/>
              <a:ahLst/>
              <a:cxnLst/>
              <a:rect l="l" t="t" r="r" b="b"/>
              <a:pathLst>
                <a:path w="12156" h="3324" extrusionOk="0">
                  <a:moveTo>
                    <a:pt x="4777" y="1"/>
                  </a:moveTo>
                  <a:cubicBezTo>
                    <a:pt x="4694" y="1"/>
                    <a:pt x="4611" y="4"/>
                    <a:pt x="4528" y="12"/>
                  </a:cubicBezTo>
                  <a:cubicBezTo>
                    <a:pt x="3845" y="71"/>
                    <a:pt x="3198" y="354"/>
                    <a:pt x="2614" y="710"/>
                  </a:cubicBezTo>
                  <a:cubicBezTo>
                    <a:pt x="1560" y="1352"/>
                    <a:pt x="657" y="2242"/>
                    <a:pt x="1" y="3286"/>
                  </a:cubicBezTo>
                  <a:lnTo>
                    <a:pt x="480" y="3324"/>
                  </a:lnTo>
                  <a:lnTo>
                    <a:pt x="12156" y="3324"/>
                  </a:lnTo>
                  <a:cubicBezTo>
                    <a:pt x="12116" y="2856"/>
                    <a:pt x="11890" y="2400"/>
                    <a:pt x="11522" y="2106"/>
                  </a:cubicBezTo>
                  <a:cubicBezTo>
                    <a:pt x="11143" y="1803"/>
                    <a:pt x="10586" y="1622"/>
                    <a:pt x="10093" y="1622"/>
                  </a:cubicBezTo>
                  <a:cubicBezTo>
                    <a:pt x="10068" y="1622"/>
                    <a:pt x="10043" y="1622"/>
                    <a:pt x="10019" y="1623"/>
                  </a:cubicBezTo>
                  <a:cubicBezTo>
                    <a:pt x="9510" y="1642"/>
                    <a:pt x="9084" y="1662"/>
                    <a:pt x="8612" y="1858"/>
                  </a:cubicBezTo>
                  <a:cubicBezTo>
                    <a:pt x="8051" y="2091"/>
                    <a:pt x="7436" y="2580"/>
                    <a:pt x="7263" y="3163"/>
                  </a:cubicBezTo>
                  <a:cubicBezTo>
                    <a:pt x="7202" y="2250"/>
                    <a:pt x="7082" y="1256"/>
                    <a:pt x="6428" y="618"/>
                  </a:cubicBezTo>
                  <a:cubicBezTo>
                    <a:pt x="5996" y="196"/>
                    <a:pt x="5383" y="1"/>
                    <a:pt x="47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848" name="Google Shape;848;p16"/>
            <p:cNvGrpSpPr/>
            <p:nvPr/>
          </p:nvGrpSpPr>
          <p:grpSpPr>
            <a:xfrm>
              <a:off x="8630921" y="1449228"/>
              <a:ext cx="364861" cy="363915"/>
              <a:chOff x="2789668" y="759261"/>
              <a:chExt cx="440069" cy="438928"/>
            </a:xfrm>
          </p:grpSpPr>
          <p:sp>
            <p:nvSpPr>
              <p:cNvPr id="849" name="Google Shape;849;p16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0" name="Google Shape;850;p16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1" name="Google Shape;851;p16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2" name="Google Shape;852;p16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3" name="Google Shape;853;p16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4" name="Google Shape;854;p16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5" name="Google Shape;855;p16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6" name="Google Shape;856;p16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7" name="Google Shape;857;p16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858" name="Google Shape;858;p16"/>
            <p:cNvGrpSpPr/>
            <p:nvPr/>
          </p:nvGrpSpPr>
          <p:grpSpPr>
            <a:xfrm>
              <a:off x="189621" y="38416"/>
              <a:ext cx="364861" cy="363915"/>
              <a:chOff x="2789668" y="759261"/>
              <a:chExt cx="440069" cy="438928"/>
            </a:xfrm>
          </p:grpSpPr>
          <p:sp>
            <p:nvSpPr>
              <p:cNvPr id="859" name="Google Shape;859;p16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0" name="Google Shape;860;p16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1" name="Google Shape;861;p16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2" name="Google Shape;862;p16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3" name="Google Shape;863;p16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4" name="Google Shape;864;p16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5" name="Google Shape;865;p16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6" name="Google Shape;866;p16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7" name="Google Shape;867;p16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868" name="Google Shape;868;p16"/>
            <p:cNvGrpSpPr/>
            <p:nvPr/>
          </p:nvGrpSpPr>
          <p:grpSpPr>
            <a:xfrm rot="-3288692">
              <a:off x="1027217" y="4754387"/>
              <a:ext cx="459724" cy="327912"/>
              <a:chOff x="4879302" y="1958088"/>
              <a:chExt cx="715237" cy="510165"/>
            </a:xfrm>
          </p:grpSpPr>
          <p:sp>
            <p:nvSpPr>
              <p:cNvPr id="869" name="Google Shape;869;p16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70" name="Google Shape;870;p16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71" name="Google Shape;871;p16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872" name="Google Shape;872;p16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873" name="Google Shape;873;p16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74" name="Google Shape;874;p16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75" name="Google Shape;875;p16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76" name="Google Shape;876;p16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77" name="Google Shape;877;p16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78" name="Google Shape;878;p16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79" name="Google Shape;879;p16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0" name="Google Shape;880;p16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1" name="Google Shape;881;p16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2" name="Google Shape;882;p16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3" name="Google Shape;883;p16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4" name="Google Shape;884;p16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5" name="Google Shape;885;p16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6" name="Google Shape;886;p16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7" name="Google Shape;887;p16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8" name="Google Shape;888;p16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9" name="Google Shape;889;p16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90" name="Google Shape;890;p16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91" name="Google Shape;891;p16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92" name="Google Shape;892;p16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93" name="Google Shape;893;p16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94" name="Google Shape;894;p16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895" name="Google Shape;895;p16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96" name="Google Shape;896;p16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97" name="Google Shape;897;p16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98" name="Google Shape;898;p16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899" name="Google Shape;899;p16"/>
            <p:cNvGrpSpPr/>
            <p:nvPr/>
          </p:nvGrpSpPr>
          <p:grpSpPr>
            <a:xfrm rot="1398377">
              <a:off x="8583591" y="3452689"/>
              <a:ext cx="459716" cy="327907"/>
              <a:chOff x="4879302" y="1958088"/>
              <a:chExt cx="715237" cy="510165"/>
            </a:xfrm>
          </p:grpSpPr>
          <p:sp>
            <p:nvSpPr>
              <p:cNvPr id="900" name="Google Shape;900;p16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01" name="Google Shape;901;p16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02" name="Google Shape;902;p16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903" name="Google Shape;903;p16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904" name="Google Shape;904;p16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05" name="Google Shape;905;p16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06" name="Google Shape;906;p16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07" name="Google Shape;907;p16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08" name="Google Shape;908;p16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09" name="Google Shape;909;p16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0" name="Google Shape;910;p16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1" name="Google Shape;911;p16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2" name="Google Shape;912;p16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3" name="Google Shape;913;p16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4" name="Google Shape;914;p16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5" name="Google Shape;915;p16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6" name="Google Shape;916;p16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7" name="Google Shape;917;p16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8" name="Google Shape;918;p16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9" name="Google Shape;919;p16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20" name="Google Shape;920;p16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21" name="Google Shape;921;p16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22" name="Google Shape;922;p16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23" name="Google Shape;923;p16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24" name="Google Shape;924;p16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25" name="Google Shape;925;p16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926" name="Google Shape;926;p16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27" name="Google Shape;927;p16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28" name="Google Shape;928;p16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29" name="Google Shape;929;p16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930" name="Google Shape;930;p16"/>
          <p:cNvSpPr txBox="1">
            <a:spLocks noGrp="1"/>
          </p:cNvSpPr>
          <p:nvPr>
            <p:ph type="title"/>
          </p:nvPr>
        </p:nvSpPr>
        <p:spPr>
          <a:xfrm>
            <a:off x="960000" y="682767"/>
            <a:ext cx="10272000" cy="6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58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5417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7" name="Google Shape;647;p14"/>
          <p:cNvGrpSpPr/>
          <p:nvPr/>
        </p:nvGrpSpPr>
        <p:grpSpPr>
          <a:xfrm>
            <a:off x="-11600" y="1739469"/>
            <a:ext cx="12215432" cy="5118524"/>
            <a:chOff x="-8700" y="1304601"/>
            <a:chExt cx="9161574" cy="3838893"/>
          </a:xfrm>
        </p:grpSpPr>
        <p:sp>
          <p:nvSpPr>
            <p:cNvPr id="648" name="Google Shape;648;p14"/>
            <p:cNvSpPr/>
            <p:nvPr/>
          </p:nvSpPr>
          <p:spPr>
            <a:xfrm>
              <a:off x="-8700" y="1304601"/>
              <a:ext cx="9161372" cy="3370928"/>
            </a:xfrm>
            <a:custGeom>
              <a:avLst/>
              <a:gdLst/>
              <a:ahLst/>
              <a:cxnLst/>
              <a:rect l="l" t="t" r="r" b="b"/>
              <a:pathLst>
                <a:path w="65373" h="24054" extrusionOk="0">
                  <a:moveTo>
                    <a:pt x="45128" y="1"/>
                  </a:moveTo>
                  <a:cubicBezTo>
                    <a:pt x="43340" y="1"/>
                    <a:pt x="41565" y="765"/>
                    <a:pt x="40211" y="1955"/>
                  </a:cubicBezTo>
                  <a:cubicBezTo>
                    <a:pt x="38635" y="3341"/>
                    <a:pt x="37514" y="5429"/>
                    <a:pt x="36885" y="7431"/>
                  </a:cubicBezTo>
                  <a:cubicBezTo>
                    <a:pt x="35526" y="6009"/>
                    <a:pt x="33567" y="5185"/>
                    <a:pt x="31603" y="5185"/>
                  </a:cubicBezTo>
                  <a:cubicBezTo>
                    <a:pt x="31427" y="5185"/>
                    <a:pt x="31252" y="5191"/>
                    <a:pt x="31077" y="5205"/>
                  </a:cubicBezTo>
                  <a:cubicBezTo>
                    <a:pt x="28941" y="5366"/>
                    <a:pt x="26911" y="6596"/>
                    <a:pt x="25681" y="8349"/>
                  </a:cubicBezTo>
                  <a:cubicBezTo>
                    <a:pt x="25273" y="7395"/>
                    <a:pt x="24845" y="6412"/>
                    <a:pt x="24094" y="5695"/>
                  </a:cubicBezTo>
                  <a:cubicBezTo>
                    <a:pt x="23558" y="5184"/>
                    <a:pt x="22882" y="4837"/>
                    <a:pt x="22171" y="4626"/>
                  </a:cubicBezTo>
                  <a:cubicBezTo>
                    <a:pt x="21650" y="4472"/>
                    <a:pt x="21106" y="4390"/>
                    <a:pt x="20562" y="4390"/>
                  </a:cubicBezTo>
                  <a:cubicBezTo>
                    <a:pt x="20352" y="4390"/>
                    <a:pt x="20142" y="4402"/>
                    <a:pt x="19933" y="4427"/>
                  </a:cubicBezTo>
                  <a:cubicBezTo>
                    <a:pt x="18216" y="4629"/>
                    <a:pt x="16503" y="5729"/>
                    <a:pt x="15730" y="7275"/>
                  </a:cubicBezTo>
                  <a:cubicBezTo>
                    <a:pt x="15054" y="5953"/>
                    <a:pt x="14022" y="4786"/>
                    <a:pt x="12698" y="4114"/>
                  </a:cubicBezTo>
                  <a:cubicBezTo>
                    <a:pt x="11955" y="3737"/>
                    <a:pt x="11117" y="3531"/>
                    <a:pt x="10286" y="3531"/>
                  </a:cubicBezTo>
                  <a:cubicBezTo>
                    <a:pt x="9635" y="3531"/>
                    <a:pt x="8989" y="3657"/>
                    <a:pt x="8396" y="3928"/>
                  </a:cubicBezTo>
                  <a:cubicBezTo>
                    <a:pt x="7046" y="4543"/>
                    <a:pt x="5853" y="5941"/>
                    <a:pt x="5884" y="7426"/>
                  </a:cubicBezTo>
                  <a:cubicBezTo>
                    <a:pt x="5434" y="7232"/>
                    <a:pt x="4949" y="7141"/>
                    <a:pt x="4461" y="7141"/>
                  </a:cubicBezTo>
                  <a:cubicBezTo>
                    <a:pt x="3629" y="7141"/>
                    <a:pt x="2788" y="7406"/>
                    <a:pt x="2097" y="7876"/>
                  </a:cubicBezTo>
                  <a:cubicBezTo>
                    <a:pt x="1053" y="8587"/>
                    <a:pt x="339" y="9719"/>
                    <a:pt x="1" y="10938"/>
                  </a:cubicBezTo>
                  <a:lnTo>
                    <a:pt x="1" y="24054"/>
                  </a:lnTo>
                  <a:lnTo>
                    <a:pt x="65372" y="24054"/>
                  </a:lnTo>
                  <a:lnTo>
                    <a:pt x="65372" y="11323"/>
                  </a:lnTo>
                  <a:cubicBezTo>
                    <a:pt x="64872" y="11520"/>
                    <a:pt x="64408" y="11799"/>
                    <a:pt x="64009" y="12162"/>
                  </a:cubicBezTo>
                  <a:cubicBezTo>
                    <a:pt x="63936" y="10850"/>
                    <a:pt x="63394" y="9519"/>
                    <a:pt x="62354" y="8715"/>
                  </a:cubicBezTo>
                  <a:cubicBezTo>
                    <a:pt x="61744" y="8243"/>
                    <a:pt x="60921" y="7957"/>
                    <a:pt x="60131" y="7957"/>
                  </a:cubicBezTo>
                  <a:cubicBezTo>
                    <a:pt x="59573" y="7957"/>
                    <a:pt x="59031" y="8100"/>
                    <a:pt x="58591" y="8420"/>
                  </a:cubicBezTo>
                  <a:cubicBezTo>
                    <a:pt x="58555" y="6500"/>
                    <a:pt x="57646" y="4545"/>
                    <a:pt x="56017" y="3530"/>
                  </a:cubicBezTo>
                  <a:cubicBezTo>
                    <a:pt x="55278" y="3070"/>
                    <a:pt x="54348" y="2825"/>
                    <a:pt x="53429" y="2825"/>
                  </a:cubicBezTo>
                  <a:cubicBezTo>
                    <a:pt x="52321" y="2825"/>
                    <a:pt x="51229" y="3180"/>
                    <a:pt x="50504" y="3939"/>
                  </a:cubicBezTo>
                  <a:cubicBezTo>
                    <a:pt x="50010" y="1899"/>
                    <a:pt x="48089" y="368"/>
                    <a:pt x="46011" y="64"/>
                  </a:cubicBezTo>
                  <a:cubicBezTo>
                    <a:pt x="45718" y="21"/>
                    <a:pt x="45423" y="1"/>
                    <a:pt x="451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49" name="Google Shape;649;p14"/>
            <p:cNvGrpSpPr/>
            <p:nvPr/>
          </p:nvGrpSpPr>
          <p:grpSpPr>
            <a:xfrm>
              <a:off x="-8400" y="4139420"/>
              <a:ext cx="9161274" cy="1004074"/>
              <a:chOff x="0" y="4139430"/>
              <a:chExt cx="9143901" cy="1004074"/>
            </a:xfrm>
          </p:grpSpPr>
          <p:grpSp>
            <p:nvGrpSpPr>
              <p:cNvPr id="650" name="Google Shape;650;p14"/>
              <p:cNvGrpSpPr/>
              <p:nvPr/>
            </p:nvGrpSpPr>
            <p:grpSpPr>
              <a:xfrm>
                <a:off x="0" y="4139430"/>
                <a:ext cx="9143901" cy="1004074"/>
                <a:chOff x="0" y="4139430"/>
                <a:chExt cx="9143901" cy="1004074"/>
              </a:xfrm>
            </p:grpSpPr>
            <p:sp>
              <p:nvSpPr>
                <p:cNvPr id="651" name="Google Shape;651;p14"/>
                <p:cNvSpPr/>
                <p:nvPr/>
              </p:nvSpPr>
              <p:spPr>
                <a:xfrm>
                  <a:off x="0" y="4160997"/>
                  <a:ext cx="9143901" cy="982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79" h="33985" extrusionOk="0">
                      <a:moveTo>
                        <a:pt x="50962" y="0"/>
                      </a:moveTo>
                      <a:cubicBezTo>
                        <a:pt x="45447" y="0"/>
                        <a:pt x="39932" y="424"/>
                        <a:pt x="34465" y="1222"/>
                      </a:cubicBezTo>
                      <a:cubicBezTo>
                        <a:pt x="27075" y="2298"/>
                        <a:pt x="19772" y="4055"/>
                        <a:pt x="12673" y="6368"/>
                      </a:cubicBezTo>
                      <a:cubicBezTo>
                        <a:pt x="12249" y="6506"/>
                        <a:pt x="11823" y="6649"/>
                        <a:pt x="11398" y="6793"/>
                      </a:cubicBezTo>
                      <a:cubicBezTo>
                        <a:pt x="11299" y="6496"/>
                        <a:pt x="11147" y="6220"/>
                        <a:pt x="10923" y="6003"/>
                      </a:cubicBezTo>
                      <a:cubicBezTo>
                        <a:pt x="10663" y="5751"/>
                        <a:pt x="10297" y="5596"/>
                        <a:pt x="9940" y="5596"/>
                      </a:cubicBezTo>
                      <a:cubicBezTo>
                        <a:pt x="9764" y="5596"/>
                        <a:pt x="9590" y="5633"/>
                        <a:pt x="9431" y="5715"/>
                      </a:cubicBezTo>
                      <a:cubicBezTo>
                        <a:pt x="9028" y="5923"/>
                        <a:pt x="8691" y="6185"/>
                        <a:pt x="8500" y="6597"/>
                      </a:cubicBezTo>
                      <a:cubicBezTo>
                        <a:pt x="8369" y="6030"/>
                        <a:pt x="7778" y="5688"/>
                        <a:pt x="7192" y="5688"/>
                      </a:cubicBezTo>
                      <a:cubicBezTo>
                        <a:pt x="6995" y="5688"/>
                        <a:pt x="6799" y="5726"/>
                        <a:pt x="6622" y="5808"/>
                      </a:cubicBezTo>
                      <a:cubicBezTo>
                        <a:pt x="5916" y="6132"/>
                        <a:pt x="5530" y="6943"/>
                        <a:pt x="5507" y="7720"/>
                      </a:cubicBezTo>
                      <a:cubicBezTo>
                        <a:pt x="5495" y="8149"/>
                        <a:pt x="5575" y="8569"/>
                        <a:pt x="5702" y="8979"/>
                      </a:cubicBezTo>
                      <a:cubicBezTo>
                        <a:pt x="3716" y="9857"/>
                        <a:pt x="1794" y="10854"/>
                        <a:pt x="0" y="12034"/>
                      </a:cubicBezTo>
                      <a:lnTo>
                        <a:pt x="0" y="33984"/>
                      </a:lnTo>
                      <a:lnTo>
                        <a:pt x="100978" y="33984"/>
                      </a:lnTo>
                      <a:lnTo>
                        <a:pt x="100978" y="13974"/>
                      </a:lnTo>
                      <a:cubicBezTo>
                        <a:pt x="99586" y="13079"/>
                        <a:pt x="98164" y="12230"/>
                        <a:pt x="96720" y="11421"/>
                      </a:cubicBezTo>
                      <a:lnTo>
                        <a:pt x="96719" y="11421"/>
                      </a:lnTo>
                      <a:cubicBezTo>
                        <a:pt x="97194" y="10239"/>
                        <a:pt x="97370" y="8851"/>
                        <a:pt x="96746" y="7746"/>
                      </a:cubicBezTo>
                      <a:cubicBezTo>
                        <a:pt x="96628" y="7537"/>
                        <a:pt x="96478" y="7338"/>
                        <a:pt x="96273" y="7210"/>
                      </a:cubicBezTo>
                      <a:cubicBezTo>
                        <a:pt x="96114" y="7112"/>
                        <a:pt x="95937" y="7068"/>
                        <a:pt x="95756" y="7068"/>
                      </a:cubicBezTo>
                      <a:cubicBezTo>
                        <a:pt x="95327" y="7068"/>
                        <a:pt x="94878" y="7316"/>
                        <a:pt x="94610" y="7672"/>
                      </a:cubicBezTo>
                      <a:cubicBezTo>
                        <a:pt x="94231" y="8177"/>
                        <a:pt x="94039" y="8982"/>
                        <a:pt x="93943" y="9607"/>
                      </a:cubicBezTo>
                      <a:cubicBezTo>
                        <a:pt x="93824" y="9272"/>
                        <a:pt x="93466" y="9080"/>
                        <a:pt x="93117" y="9080"/>
                      </a:cubicBezTo>
                      <a:cubicBezTo>
                        <a:pt x="92926" y="9080"/>
                        <a:pt x="92737" y="9138"/>
                        <a:pt x="92592" y="9262"/>
                      </a:cubicBezTo>
                      <a:cubicBezTo>
                        <a:pt x="89011" y="7515"/>
                        <a:pt x="85305" y="6018"/>
                        <a:pt x="81513" y="4770"/>
                      </a:cubicBezTo>
                      <a:cubicBezTo>
                        <a:pt x="81639" y="4237"/>
                        <a:pt x="81587" y="3636"/>
                        <a:pt x="81222" y="3233"/>
                      </a:cubicBezTo>
                      <a:cubicBezTo>
                        <a:pt x="80974" y="2959"/>
                        <a:pt x="80475" y="2736"/>
                        <a:pt x="80064" y="2736"/>
                      </a:cubicBezTo>
                      <a:cubicBezTo>
                        <a:pt x="79830" y="2736"/>
                        <a:pt x="79625" y="2808"/>
                        <a:pt x="79510" y="2984"/>
                      </a:cubicBezTo>
                      <a:cubicBezTo>
                        <a:pt x="79855" y="2293"/>
                        <a:pt x="79349" y="1333"/>
                        <a:pt x="78584" y="1227"/>
                      </a:cubicBezTo>
                      <a:cubicBezTo>
                        <a:pt x="78525" y="1218"/>
                        <a:pt x="78467" y="1215"/>
                        <a:pt x="78408" y="1215"/>
                      </a:cubicBezTo>
                      <a:cubicBezTo>
                        <a:pt x="78109" y="1215"/>
                        <a:pt x="77812" y="1314"/>
                        <a:pt x="77540" y="1447"/>
                      </a:cubicBezTo>
                      <a:cubicBezTo>
                        <a:pt x="76827" y="1798"/>
                        <a:pt x="76251" y="2405"/>
                        <a:pt x="75907" y="3121"/>
                      </a:cubicBezTo>
                      <a:cubicBezTo>
                        <a:pt x="71048" y="1856"/>
                        <a:pt x="66083" y="979"/>
                        <a:pt x="61093" y="489"/>
                      </a:cubicBezTo>
                      <a:cubicBezTo>
                        <a:pt x="57723" y="159"/>
                        <a:pt x="54343" y="0"/>
                        <a:pt x="5096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52" name="Google Shape;652;p14"/>
                <p:cNvSpPr/>
                <p:nvPr/>
              </p:nvSpPr>
              <p:spPr>
                <a:xfrm>
                  <a:off x="497375" y="4224000"/>
                  <a:ext cx="254700" cy="258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53" name="Google Shape;653;p14"/>
                <p:cNvSpPr/>
                <p:nvPr/>
              </p:nvSpPr>
              <p:spPr>
                <a:xfrm>
                  <a:off x="752075" y="4260400"/>
                  <a:ext cx="297300" cy="258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grpSp>
              <p:nvGrpSpPr>
                <p:cNvPr id="654" name="Google Shape;654;p14"/>
                <p:cNvGrpSpPr/>
                <p:nvPr/>
              </p:nvGrpSpPr>
              <p:grpSpPr>
                <a:xfrm>
                  <a:off x="6826124" y="4139430"/>
                  <a:ext cx="633755" cy="365856"/>
                  <a:chOff x="6850399" y="4145425"/>
                  <a:chExt cx="603346" cy="365856"/>
                </a:xfrm>
              </p:grpSpPr>
              <p:sp>
                <p:nvSpPr>
                  <p:cNvPr id="655" name="Google Shape;655;p14"/>
                  <p:cNvSpPr/>
                  <p:nvPr/>
                </p:nvSpPr>
                <p:spPr>
                  <a:xfrm rot="4821662">
                    <a:off x="6941368" y="4100326"/>
                    <a:ext cx="223962" cy="373698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656" name="Google Shape;656;p14"/>
                  <p:cNvSpPr/>
                  <p:nvPr/>
                </p:nvSpPr>
                <p:spPr>
                  <a:xfrm rot="1017238">
                    <a:off x="7125385" y="4215461"/>
                    <a:ext cx="297322" cy="25804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</p:grpSp>
            <p:sp>
              <p:nvSpPr>
                <p:cNvPr id="657" name="Google Shape;657;p14"/>
                <p:cNvSpPr/>
                <p:nvPr/>
              </p:nvSpPr>
              <p:spPr>
                <a:xfrm rot="970839">
                  <a:off x="8499783" y="4339511"/>
                  <a:ext cx="311124" cy="2592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grpSp>
            <p:nvGrpSpPr>
              <p:cNvPr id="658" name="Google Shape;658;p14"/>
              <p:cNvGrpSpPr/>
              <p:nvPr/>
            </p:nvGrpSpPr>
            <p:grpSpPr>
              <a:xfrm>
                <a:off x="549942" y="4558403"/>
                <a:ext cx="7916552" cy="562812"/>
                <a:chOff x="2654375" y="1725250"/>
                <a:chExt cx="2185625" cy="182500"/>
              </a:xfrm>
            </p:grpSpPr>
            <p:sp>
              <p:nvSpPr>
                <p:cNvPr id="659" name="Google Shape;659;p14"/>
                <p:cNvSpPr/>
                <p:nvPr/>
              </p:nvSpPr>
              <p:spPr>
                <a:xfrm>
                  <a:off x="4782350" y="1816650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1"/>
                      </a:moveTo>
                      <a:cubicBezTo>
                        <a:pt x="311" y="1"/>
                        <a:pt x="0" y="104"/>
                        <a:pt x="0" y="232"/>
                      </a:cubicBezTo>
                      <a:cubicBezTo>
                        <a:pt x="0" y="361"/>
                        <a:pt x="312" y="464"/>
                        <a:pt x="696" y="464"/>
                      </a:cubicBezTo>
                      <a:cubicBezTo>
                        <a:pt x="1081" y="464"/>
                        <a:pt x="1392" y="361"/>
                        <a:pt x="1392" y="232"/>
                      </a:cubicBezTo>
                      <a:cubicBezTo>
                        <a:pt x="1392" y="104"/>
                        <a:pt x="1081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0" name="Google Shape;660;p14"/>
                <p:cNvSpPr/>
                <p:nvPr/>
              </p:nvSpPr>
              <p:spPr>
                <a:xfrm>
                  <a:off x="4754425" y="184457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0"/>
                      </a:moveTo>
                      <a:cubicBezTo>
                        <a:pt x="313" y="0"/>
                        <a:pt x="0" y="104"/>
                        <a:pt x="0" y="232"/>
                      </a:cubicBezTo>
                      <a:cubicBezTo>
                        <a:pt x="0" y="360"/>
                        <a:pt x="312" y="464"/>
                        <a:pt x="697" y="464"/>
                      </a:cubicBezTo>
                      <a:cubicBezTo>
                        <a:pt x="1081" y="464"/>
                        <a:pt x="1393" y="360"/>
                        <a:pt x="1393" y="232"/>
                      </a:cubicBezTo>
                      <a:cubicBezTo>
                        <a:pt x="1393" y="104"/>
                        <a:pt x="1081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1" name="Google Shape;661;p14"/>
                <p:cNvSpPr/>
                <p:nvPr/>
              </p:nvSpPr>
              <p:spPr>
                <a:xfrm>
                  <a:off x="4805175" y="18380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1"/>
                      </a:moveTo>
                      <a:cubicBezTo>
                        <a:pt x="312" y="1"/>
                        <a:pt x="1" y="105"/>
                        <a:pt x="1" y="233"/>
                      </a:cubicBezTo>
                      <a:cubicBezTo>
                        <a:pt x="1" y="361"/>
                        <a:pt x="312" y="465"/>
                        <a:pt x="697" y="465"/>
                      </a:cubicBezTo>
                      <a:cubicBezTo>
                        <a:pt x="1082" y="465"/>
                        <a:pt x="1393" y="361"/>
                        <a:pt x="1393" y="233"/>
                      </a:cubicBezTo>
                      <a:cubicBezTo>
                        <a:pt x="1393" y="105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2" name="Google Shape;662;p14"/>
                <p:cNvSpPr/>
                <p:nvPr/>
              </p:nvSpPr>
              <p:spPr>
                <a:xfrm>
                  <a:off x="3361163" y="18682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0"/>
                      </a:moveTo>
                      <a:cubicBezTo>
                        <a:pt x="311" y="0"/>
                        <a:pt x="0" y="104"/>
                        <a:pt x="0" y="232"/>
                      </a:cubicBezTo>
                      <a:cubicBezTo>
                        <a:pt x="0" y="360"/>
                        <a:pt x="311" y="464"/>
                        <a:pt x="696" y="464"/>
                      </a:cubicBezTo>
                      <a:cubicBezTo>
                        <a:pt x="1080" y="464"/>
                        <a:pt x="1392" y="360"/>
                        <a:pt x="1392" y="232"/>
                      </a:cubicBezTo>
                      <a:cubicBezTo>
                        <a:pt x="1392" y="104"/>
                        <a:pt x="1080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3" name="Google Shape;663;p14"/>
                <p:cNvSpPr/>
                <p:nvPr/>
              </p:nvSpPr>
              <p:spPr>
                <a:xfrm>
                  <a:off x="3333238" y="1896100"/>
                  <a:ext cx="34825" cy="1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6" extrusionOk="0">
                      <a:moveTo>
                        <a:pt x="697" y="1"/>
                      </a:moveTo>
                      <a:cubicBezTo>
                        <a:pt x="312" y="1"/>
                        <a:pt x="0" y="106"/>
                        <a:pt x="0" y="233"/>
                      </a:cubicBezTo>
                      <a:cubicBezTo>
                        <a:pt x="0" y="362"/>
                        <a:pt x="313" y="466"/>
                        <a:pt x="697" y="466"/>
                      </a:cubicBezTo>
                      <a:cubicBezTo>
                        <a:pt x="1081" y="466"/>
                        <a:pt x="1393" y="362"/>
                        <a:pt x="1393" y="233"/>
                      </a:cubicBezTo>
                      <a:cubicBezTo>
                        <a:pt x="1393" y="106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4" name="Google Shape;664;p14"/>
                <p:cNvSpPr/>
                <p:nvPr/>
              </p:nvSpPr>
              <p:spPr>
                <a:xfrm>
                  <a:off x="3383988" y="1889600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0"/>
                      </a:moveTo>
                      <a:cubicBezTo>
                        <a:pt x="312" y="0"/>
                        <a:pt x="1" y="104"/>
                        <a:pt x="1" y="233"/>
                      </a:cubicBezTo>
                      <a:cubicBezTo>
                        <a:pt x="1" y="360"/>
                        <a:pt x="312" y="464"/>
                        <a:pt x="697" y="464"/>
                      </a:cubicBezTo>
                      <a:cubicBezTo>
                        <a:pt x="1081" y="464"/>
                        <a:pt x="1393" y="360"/>
                        <a:pt x="1393" y="233"/>
                      </a:cubicBezTo>
                      <a:cubicBezTo>
                        <a:pt x="1393" y="104"/>
                        <a:pt x="1082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5" name="Google Shape;665;p14"/>
                <p:cNvSpPr/>
                <p:nvPr/>
              </p:nvSpPr>
              <p:spPr>
                <a:xfrm>
                  <a:off x="2682300" y="1725250"/>
                  <a:ext cx="3485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465" extrusionOk="0">
                      <a:moveTo>
                        <a:pt x="697" y="1"/>
                      </a:moveTo>
                      <a:cubicBezTo>
                        <a:pt x="312" y="1"/>
                        <a:pt x="1" y="104"/>
                        <a:pt x="1" y="232"/>
                      </a:cubicBezTo>
                      <a:cubicBezTo>
                        <a:pt x="1" y="361"/>
                        <a:pt x="312" y="464"/>
                        <a:pt x="697" y="464"/>
                      </a:cubicBezTo>
                      <a:cubicBezTo>
                        <a:pt x="1081" y="464"/>
                        <a:pt x="1393" y="361"/>
                        <a:pt x="1393" y="232"/>
                      </a:cubicBezTo>
                      <a:cubicBezTo>
                        <a:pt x="1393" y="104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6" name="Google Shape;666;p14"/>
                <p:cNvSpPr/>
                <p:nvPr/>
              </p:nvSpPr>
              <p:spPr>
                <a:xfrm>
                  <a:off x="2654375" y="1753150"/>
                  <a:ext cx="34850" cy="1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466" extrusionOk="0">
                      <a:moveTo>
                        <a:pt x="697" y="0"/>
                      </a:moveTo>
                      <a:cubicBezTo>
                        <a:pt x="312" y="0"/>
                        <a:pt x="1" y="104"/>
                        <a:pt x="1" y="233"/>
                      </a:cubicBezTo>
                      <a:cubicBezTo>
                        <a:pt x="1" y="360"/>
                        <a:pt x="312" y="465"/>
                        <a:pt x="697" y="465"/>
                      </a:cubicBezTo>
                      <a:cubicBezTo>
                        <a:pt x="1081" y="465"/>
                        <a:pt x="1393" y="360"/>
                        <a:pt x="1393" y="233"/>
                      </a:cubicBezTo>
                      <a:cubicBezTo>
                        <a:pt x="1393" y="104"/>
                        <a:pt x="1081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7" name="Google Shape;667;p14"/>
                <p:cNvSpPr/>
                <p:nvPr/>
              </p:nvSpPr>
              <p:spPr>
                <a:xfrm>
                  <a:off x="2705150" y="17466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1"/>
                      </a:moveTo>
                      <a:cubicBezTo>
                        <a:pt x="312" y="1"/>
                        <a:pt x="0" y="104"/>
                        <a:pt x="0" y="233"/>
                      </a:cubicBezTo>
                      <a:cubicBezTo>
                        <a:pt x="0" y="361"/>
                        <a:pt x="312" y="464"/>
                        <a:pt x="696" y="464"/>
                      </a:cubicBezTo>
                      <a:cubicBezTo>
                        <a:pt x="1080" y="464"/>
                        <a:pt x="1393" y="361"/>
                        <a:pt x="1393" y="233"/>
                      </a:cubicBezTo>
                      <a:cubicBezTo>
                        <a:pt x="1393" y="104"/>
                        <a:pt x="1080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8" name="Google Shape;668;p14"/>
                <p:cNvSpPr/>
                <p:nvPr/>
              </p:nvSpPr>
              <p:spPr>
                <a:xfrm>
                  <a:off x="4231687" y="1766527"/>
                  <a:ext cx="34825" cy="1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4" extrusionOk="0">
                      <a:moveTo>
                        <a:pt x="696" y="0"/>
                      </a:moveTo>
                      <a:cubicBezTo>
                        <a:pt x="312" y="0"/>
                        <a:pt x="1" y="104"/>
                        <a:pt x="1" y="232"/>
                      </a:cubicBezTo>
                      <a:cubicBezTo>
                        <a:pt x="1" y="360"/>
                        <a:pt x="312" y="464"/>
                        <a:pt x="696" y="464"/>
                      </a:cubicBezTo>
                      <a:cubicBezTo>
                        <a:pt x="1081" y="464"/>
                        <a:pt x="1392" y="360"/>
                        <a:pt x="1392" y="232"/>
                      </a:cubicBezTo>
                      <a:cubicBezTo>
                        <a:pt x="1392" y="104"/>
                        <a:pt x="1081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9" name="Google Shape;669;p14"/>
                <p:cNvSpPr/>
                <p:nvPr/>
              </p:nvSpPr>
              <p:spPr>
                <a:xfrm>
                  <a:off x="4203787" y="1794427"/>
                  <a:ext cx="3480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2" h="465" extrusionOk="0">
                      <a:moveTo>
                        <a:pt x="696" y="1"/>
                      </a:moveTo>
                      <a:cubicBezTo>
                        <a:pt x="312" y="1"/>
                        <a:pt x="0" y="105"/>
                        <a:pt x="0" y="232"/>
                      </a:cubicBezTo>
                      <a:cubicBezTo>
                        <a:pt x="0" y="361"/>
                        <a:pt x="312" y="465"/>
                        <a:pt x="696" y="465"/>
                      </a:cubicBezTo>
                      <a:cubicBezTo>
                        <a:pt x="1080" y="465"/>
                        <a:pt x="1392" y="361"/>
                        <a:pt x="1392" y="232"/>
                      </a:cubicBezTo>
                      <a:cubicBezTo>
                        <a:pt x="1392" y="105"/>
                        <a:pt x="1080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70" name="Google Shape;670;p14"/>
                <p:cNvSpPr/>
                <p:nvPr/>
              </p:nvSpPr>
              <p:spPr>
                <a:xfrm>
                  <a:off x="4254537" y="1787902"/>
                  <a:ext cx="3480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2" h="465" extrusionOk="0">
                      <a:moveTo>
                        <a:pt x="696" y="0"/>
                      </a:moveTo>
                      <a:cubicBezTo>
                        <a:pt x="312" y="0"/>
                        <a:pt x="0" y="104"/>
                        <a:pt x="0" y="233"/>
                      </a:cubicBezTo>
                      <a:cubicBezTo>
                        <a:pt x="0" y="361"/>
                        <a:pt x="312" y="465"/>
                        <a:pt x="696" y="465"/>
                      </a:cubicBezTo>
                      <a:cubicBezTo>
                        <a:pt x="1080" y="465"/>
                        <a:pt x="1392" y="360"/>
                        <a:pt x="1392" y="233"/>
                      </a:cubicBezTo>
                      <a:cubicBezTo>
                        <a:pt x="1392" y="104"/>
                        <a:pt x="1080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</p:grpSp>
      </p:grpSp>
      <p:grpSp>
        <p:nvGrpSpPr>
          <p:cNvPr id="671" name="Google Shape;671;p14"/>
          <p:cNvGrpSpPr/>
          <p:nvPr/>
        </p:nvGrpSpPr>
        <p:grpSpPr>
          <a:xfrm>
            <a:off x="-380992" y="75412"/>
            <a:ext cx="11933502" cy="4788847"/>
            <a:chOff x="-285745" y="56558"/>
            <a:chExt cx="8950127" cy="3591635"/>
          </a:xfrm>
        </p:grpSpPr>
        <p:sp>
          <p:nvSpPr>
            <p:cNvPr id="672" name="Google Shape;672;p14"/>
            <p:cNvSpPr/>
            <p:nvPr/>
          </p:nvSpPr>
          <p:spPr>
            <a:xfrm>
              <a:off x="-285745" y="1449223"/>
              <a:ext cx="676707" cy="258045"/>
            </a:xfrm>
            <a:custGeom>
              <a:avLst/>
              <a:gdLst/>
              <a:ahLst/>
              <a:cxnLst/>
              <a:rect l="l" t="t" r="r" b="b"/>
              <a:pathLst>
                <a:path w="20715" h="5544" extrusionOk="0">
                  <a:moveTo>
                    <a:pt x="12147" y="0"/>
                  </a:moveTo>
                  <a:cubicBezTo>
                    <a:pt x="11455" y="0"/>
                    <a:pt x="10749" y="171"/>
                    <a:pt x="10096" y="417"/>
                  </a:cubicBezTo>
                  <a:cubicBezTo>
                    <a:pt x="8186" y="1138"/>
                    <a:pt x="6382" y="2664"/>
                    <a:pt x="5804" y="4625"/>
                  </a:cubicBezTo>
                  <a:cubicBezTo>
                    <a:pt x="5804" y="3970"/>
                    <a:pt x="5332" y="3371"/>
                    <a:pt x="4733" y="3111"/>
                  </a:cubicBezTo>
                  <a:cubicBezTo>
                    <a:pt x="4447" y="2987"/>
                    <a:pt x="4139" y="2932"/>
                    <a:pt x="3829" y="2932"/>
                  </a:cubicBezTo>
                  <a:cubicBezTo>
                    <a:pt x="3484" y="2932"/>
                    <a:pt x="3136" y="3000"/>
                    <a:pt x="2812" y="3116"/>
                  </a:cubicBezTo>
                  <a:cubicBezTo>
                    <a:pt x="2195" y="3337"/>
                    <a:pt x="1649" y="3722"/>
                    <a:pt x="1140" y="4133"/>
                  </a:cubicBezTo>
                  <a:cubicBezTo>
                    <a:pt x="664" y="4517"/>
                    <a:pt x="192" y="4971"/>
                    <a:pt x="0" y="5543"/>
                  </a:cubicBezTo>
                  <a:lnTo>
                    <a:pt x="20714" y="5543"/>
                  </a:lnTo>
                  <a:cubicBezTo>
                    <a:pt x="20656" y="5029"/>
                    <a:pt x="20352" y="4541"/>
                    <a:pt x="19917" y="4248"/>
                  </a:cubicBezTo>
                  <a:cubicBezTo>
                    <a:pt x="19559" y="4007"/>
                    <a:pt x="19128" y="3893"/>
                    <a:pt x="18694" y="3893"/>
                  </a:cubicBezTo>
                  <a:cubicBezTo>
                    <a:pt x="18434" y="3893"/>
                    <a:pt x="18172" y="3934"/>
                    <a:pt x="17925" y="4012"/>
                  </a:cubicBezTo>
                  <a:cubicBezTo>
                    <a:pt x="17266" y="4221"/>
                    <a:pt x="16509" y="4504"/>
                    <a:pt x="16087" y="5053"/>
                  </a:cubicBezTo>
                  <a:cubicBezTo>
                    <a:pt x="16042" y="4075"/>
                    <a:pt x="15880" y="3087"/>
                    <a:pt x="15452" y="2207"/>
                  </a:cubicBezTo>
                  <a:cubicBezTo>
                    <a:pt x="15025" y="1326"/>
                    <a:pt x="14310" y="559"/>
                    <a:pt x="13392" y="215"/>
                  </a:cubicBezTo>
                  <a:cubicBezTo>
                    <a:pt x="12992" y="64"/>
                    <a:pt x="12572" y="0"/>
                    <a:pt x="12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73" name="Google Shape;673;p14"/>
            <p:cNvGrpSpPr/>
            <p:nvPr/>
          </p:nvGrpSpPr>
          <p:grpSpPr>
            <a:xfrm>
              <a:off x="8299521" y="3284278"/>
              <a:ext cx="364861" cy="363915"/>
              <a:chOff x="2789668" y="759261"/>
              <a:chExt cx="440069" cy="438928"/>
            </a:xfrm>
          </p:grpSpPr>
          <p:sp>
            <p:nvSpPr>
              <p:cNvPr id="674" name="Google Shape;674;p14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5" name="Google Shape;675;p14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6" name="Google Shape;676;p14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7" name="Google Shape;677;p14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8" name="Google Shape;678;p14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9" name="Google Shape;679;p14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0" name="Google Shape;680;p14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1" name="Google Shape;681;p14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2" name="Google Shape;682;p14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683" name="Google Shape;683;p14"/>
            <p:cNvGrpSpPr/>
            <p:nvPr/>
          </p:nvGrpSpPr>
          <p:grpSpPr>
            <a:xfrm>
              <a:off x="983121" y="253528"/>
              <a:ext cx="364861" cy="363915"/>
              <a:chOff x="2789668" y="759261"/>
              <a:chExt cx="440069" cy="438928"/>
            </a:xfrm>
          </p:grpSpPr>
          <p:sp>
            <p:nvSpPr>
              <p:cNvPr id="684" name="Google Shape;684;p14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5" name="Google Shape;685;p14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6" name="Google Shape;686;p14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7" name="Google Shape;687;p14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8" name="Google Shape;688;p14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9" name="Google Shape;689;p14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0" name="Google Shape;690;p14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1" name="Google Shape;691;p14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2" name="Google Shape;692;p14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693" name="Google Shape;693;p14"/>
            <p:cNvGrpSpPr/>
            <p:nvPr/>
          </p:nvGrpSpPr>
          <p:grpSpPr>
            <a:xfrm rot="2870630">
              <a:off x="7573084" y="173046"/>
              <a:ext cx="459736" cy="327921"/>
              <a:chOff x="4879302" y="1958088"/>
              <a:chExt cx="715237" cy="510165"/>
            </a:xfrm>
          </p:grpSpPr>
          <p:sp>
            <p:nvSpPr>
              <p:cNvPr id="694" name="Google Shape;694;p14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5" name="Google Shape;695;p14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6" name="Google Shape;696;p14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697" name="Google Shape;697;p14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698" name="Google Shape;698;p14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99" name="Google Shape;699;p14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0" name="Google Shape;700;p14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1" name="Google Shape;701;p14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2" name="Google Shape;702;p14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3" name="Google Shape;703;p14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4" name="Google Shape;704;p14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5" name="Google Shape;705;p14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6" name="Google Shape;706;p14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7" name="Google Shape;707;p14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8" name="Google Shape;708;p14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9" name="Google Shape;709;p14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0" name="Google Shape;710;p14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1" name="Google Shape;711;p14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2" name="Google Shape;712;p14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3" name="Google Shape;713;p14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4" name="Google Shape;714;p14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5" name="Google Shape;715;p14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6" name="Google Shape;716;p14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7" name="Google Shape;717;p14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8" name="Google Shape;718;p14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9" name="Google Shape;719;p14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720" name="Google Shape;720;p14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1" name="Google Shape;721;p14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2" name="Google Shape;722;p14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3" name="Google Shape;723;p14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724" name="Google Shape;724;p14"/>
            <p:cNvSpPr/>
            <p:nvPr/>
          </p:nvSpPr>
          <p:spPr>
            <a:xfrm>
              <a:off x="5589525" y="171800"/>
              <a:ext cx="787123" cy="183341"/>
            </a:xfrm>
            <a:custGeom>
              <a:avLst/>
              <a:gdLst/>
              <a:ahLst/>
              <a:cxnLst/>
              <a:rect l="l" t="t" r="r" b="b"/>
              <a:pathLst>
                <a:path w="24095" h="3939" extrusionOk="0">
                  <a:moveTo>
                    <a:pt x="5656" y="0"/>
                  </a:moveTo>
                  <a:cubicBezTo>
                    <a:pt x="4633" y="0"/>
                    <a:pt x="3620" y="437"/>
                    <a:pt x="2741" y="988"/>
                  </a:cubicBezTo>
                  <a:cubicBezTo>
                    <a:pt x="1588" y="1713"/>
                    <a:pt x="533" y="2702"/>
                    <a:pt x="1" y="3939"/>
                  </a:cubicBezTo>
                  <a:lnTo>
                    <a:pt x="24042" y="3939"/>
                  </a:lnTo>
                  <a:cubicBezTo>
                    <a:pt x="24094" y="2920"/>
                    <a:pt x="23855" y="1884"/>
                    <a:pt x="23156" y="1166"/>
                  </a:cubicBezTo>
                  <a:cubicBezTo>
                    <a:pt x="22545" y="541"/>
                    <a:pt x="21653" y="240"/>
                    <a:pt x="20780" y="225"/>
                  </a:cubicBezTo>
                  <a:cubicBezTo>
                    <a:pt x="20756" y="225"/>
                    <a:pt x="20733" y="225"/>
                    <a:pt x="20709" y="225"/>
                  </a:cubicBezTo>
                  <a:cubicBezTo>
                    <a:pt x="19859" y="225"/>
                    <a:pt x="19024" y="470"/>
                    <a:pt x="18244" y="807"/>
                  </a:cubicBezTo>
                  <a:cubicBezTo>
                    <a:pt x="16785" y="1436"/>
                    <a:pt x="15242" y="2538"/>
                    <a:pt x="14198" y="3733"/>
                  </a:cubicBezTo>
                  <a:cubicBezTo>
                    <a:pt x="14175" y="3073"/>
                    <a:pt x="14072" y="2373"/>
                    <a:pt x="13638" y="1874"/>
                  </a:cubicBezTo>
                  <a:cubicBezTo>
                    <a:pt x="13201" y="1369"/>
                    <a:pt x="12516" y="1177"/>
                    <a:pt x="11836" y="1177"/>
                  </a:cubicBezTo>
                  <a:cubicBezTo>
                    <a:pt x="11661" y="1177"/>
                    <a:pt x="11487" y="1190"/>
                    <a:pt x="11317" y="1213"/>
                  </a:cubicBezTo>
                  <a:cubicBezTo>
                    <a:pt x="10208" y="1364"/>
                    <a:pt x="9149" y="1853"/>
                    <a:pt x="8367" y="2654"/>
                  </a:cubicBezTo>
                  <a:cubicBezTo>
                    <a:pt x="8578" y="1432"/>
                    <a:pt x="7473" y="273"/>
                    <a:pt x="6254" y="52"/>
                  </a:cubicBezTo>
                  <a:cubicBezTo>
                    <a:pt x="6055" y="17"/>
                    <a:pt x="5855" y="0"/>
                    <a:pt x="56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25" name="Google Shape;725;p14"/>
          <p:cNvSpPr txBox="1">
            <a:spLocks noGrp="1"/>
          </p:cNvSpPr>
          <p:nvPr>
            <p:ph type="title" hasCustomPrompt="1"/>
          </p:nvPr>
        </p:nvSpPr>
        <p:spPr>
          <a:xfrm>
            <a:off x="2590883" y="1826205"/>
            <a:ext cx="12048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726" name="Google Shape;726;p14"/>
          <p:cNvSpPr txBox="1">
            <a:spLocks noGrp="1"/>
          </p:cNvSpPr>
          <p:nvPr>
            <p:ph type="subTitle" idx="1"/>
          </p:nvPr>
        </p:nvSpPr>
        <p:spPr>
          <a:xfrm>
            <a:off x="1635683" y="3133861"/>
            <a:ext cx="31152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7" name="Google Shape;727;p14"/>
          <p:cNvSpPr txBox="1">
            <a:spLocks noGrp="1"/>
          </p:cNvSpPr>
          <p:nvPr>
            <p:ph type="title" idx="2" hasCustomPrompt="1"/>
          </p:nvPr>
        </p:nvSpPr>
        <p:spPr>
          <a:xfrm>
            <a:off x="8396318" y="1826199"/>
            <a:ext cx="12048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728" name="Google Shape;728;p14"/>
          <p:cNvSpPr txBox="1">
            <a:spLocks noGrp="1"/>
          </p:cNvSpPr>
          <p:nvPr>
            <p:ph type="subTitle" idx="3"/>
          </p:nvPr>
        </p:nvSpPr>
        <p:spPr>
          <a:xfrm>
            <a:off x="7441118" y="3133861"/>
            <a:ext cx="31152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9" name="Google Shape;729;p14"/>
          <p:cNvSpPr txBox="1">
            <a:spLocks noGrp="1"/>
          </p:cNvSpPr>
          <p:nvPr>
            <p:ph type="title" idx="4" hasCustomPrompt="1"/>
          </p:nvPr>
        </p:nvSpPr>
        <p:spPr>
          <a:xfrm>
            <a:off x="2590883" y="4066124"/>
            <a:ext cx="12048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730" name="Google Shape;730;p14"/>
          <p:cNvSpPr txBox="1">
            <a:spLocks noGrp="1"/>
          </p:cNvSpPr>
          <p:nvPr>
            <p:ph type="subTitle" idx="5"/>
          </p:nvPr>
        </p:nvSpPr>
        <p:spPr>
          <a:xfrm>
            <a:off x="1635683" y="5372279"/>
            <a:ext cx="31152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1" name="Google Shape;731;p14"/>
          <p:cNvSpPr txBox="1">
            <a:spLocks noGrp="1"/>
          </p:cNvSpPr>
          <p:nvPr>
            <p:ph type="title" idx="6" hasCustomPrompt="1"/>
          </p:nvPr>
        </p:nvSpPr>
        <p:spPr>
          <a:xfrm>
            <a:off x="8396318" y="4066124"/>
            <a:ext cx="12048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732" name="Google Shape;732;p14"/>
          <p:cNvSpPr txBox="1">
            <a:spLocks noGrp="1"/>
          </p:cNvSpPr>
          <p:nvPr>
            <p:ph type="subTitle" idx="7"/>
          </p:nvPr>
        </p:nvSpPr>
        <p:spPr>
          <a:xfrm>
            <a:off x="7441118" y="5372279"/>
            <a:ext cx="31152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3" name="Google Shape;733;p14"/>
          <p:cNvSpPr txBox="1">
            <a:spLocks noGrp="1"/>
          </p:cNvSpPr>
          <p:nvPr>
            <p:ph type="subTitle" idx="8"/>
          </p:nvPr>
        </p:nvSpPr>
        <p:spPr>
          <a:xfrm>
            <a:off x="1252683" y="2624567"/>
            <a:ext cx="3881200" cy="4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9pPr>
          </a:lstStyle>
          <a:p>
            <a:endParaRPr/>
          </a:p>
        </p:txBody>
      </p:sp>
      <p:sp>
        <p:nvSpPr>
          <p:cNvPr id="734" name="Google Shape;734;p14"/>
          <p:cNvSpPr txBox="1">
            <a:spLocks noGrp="1"/>
          </p:cNvSpPr>
          <p:nvPr>
            <p:ph type="subTitle" idx="9"/>
          </p:nvPr>
        </p:nvSpPr>
        <p:spPr>
          <a:xfrm>
            <a:off x="7058117" y="2624567"/>
            <a:ext cx="3881200" cy="4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9pPr>
          </a:lstStyle>
          <a:p>
            <a:endParaRPr/>
          </a:p>
        </p:txBody>
      </p:sp>
      <p:sp>
        <p:nvSpPr>
          <p:cNvPr id="735" name="Google Shape;735;p14"/>
          <p:cNvSpPr txBox="1">
            <a:spLocks noGrp="1"/>
          </p:cNvSpPr>
          <p:nvPr>
            <p:ph type="subTitle" idx="13"/>
          </p:nvPr>
        </p:nvSpPr>
        <p:spPr>
          <a:xfrm>
            <a:off x="1252683" y="4864267"/>
            <a:ext cx="3881200" cy="4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9pPr>
          </a:lstStyle>
          <a:p>
            <a:endParaRPr/>
          </a:p>
        </p:txBody>
      </p:sp>
      <p:sp>
        <p:nvSpPr>
          <p:cNvPr id="736" name="Google Shape;736;p14"/>
          <p:cNvSpPr txBox="1">
            <a:spLocks noGrp="1"/>
          </p:cNvSpPr>
          <p:nvPr>
            <p:ph type="subTitle" idx="14"/>
          </p:nvPr>
        </p:nvSpPr>
        <p:spPr>
          <a:xfrm>
            <a:off x="7058117" y="4864267"/>
            <a:ext cx="3881200" cy="4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9pPr>
          </a:lstStyle>
          <a:p>
            <a:endParaRPr/>
          </a:p>
        </p:txBody>
      </p:sp>
      <p:sp>
        <p:nvSpPr>
          <p:cNvPr id="737" name="Google Shape;737;p14"/>
          <p:cNvSpPr txBox="1">
            <a:spLocks noGrp="1"/>
          </p:cNvSpPr>
          <p:nvPr>
            <p:ph type="title" idx="15"/>
          </p:nvPr>
        </p:nvSpPr>
        <p:spPr>
          <a:xfrm>
            <a:off x="960000" y="682767"/>
            <a:ext cx="10272000" cy="6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0065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8397862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9"/>
          <p:cNvSpPr/>
          <p:nvPr/>
        </p:nvSpPr>
        <p:spPr>
          <a:xfrm>
            <a:off x="-11599" y="1739469"/>
            <a:ext cx="12215162" cy="4494571"/>
          </a:xfrm>
          <a:custGeom>
            <a:avLst/>
            <a:gdLst/>
            <a:ahLst/>
            <a:cxnLst/>
            <a:rect l="l" t="t" r="r" b="b"/>
            <a:pathLst>
              <a:path w="65373" h="24054" extrusionOk="0">
                <a:moveTo>
                  <a:pt x="45128" y="1"/>
                </a:moveTo>
                <a:cubicBezTo>
                  <a:pt x="43340" y="1"/>
                  <a:pt x="41565" y="765"/>
                  <a:pt x="40211" y="1955"/>
                </a:cubicBezTo>
                <a:cubicBezTo>
                  <a:pt x="38635" y="3341"/>
                  <a:pt x="37514" y="5429"/>
                  <a:pt x="36885" y="7431"/>
                </a:cubicBezTo>
                <a:cubicBezTo>
                  <a:pt x="35526" y="6009"/>
                  <a:pt x="33567" y="5185"/>
                  <a:pt x="31603" y="5185"/>
                </a:cubicBezTo>
                <a:cubicBezTo>
                  <a:pt x="31427" y="5185"/>
                  <a:pt x="31252" y="5191"/>
                  <a:pt x="31077" y="5205"/>
                </a:cubicBezTo>
                <a:cubicBezTo>
                  <a:pt x="28941" y="5366"/>
                  <a:pt x="26911" y="6596"/>
                  <a:pt x="25681" y="8349"/>
                </a:cubicBezTo>
                <a:cubicBezTo>
                  <a:pt x="25273" y="7395"/>
                  <a:pt x="24845" y="6412"/>
                  <a:pt x="24094" y="5695"/>
                </a:cubicBezTo>
                <a:cubicBezTo>
                  <a:pt x="23558" y="5184"/>
                  <a:pt x="22882" y="4837"/>
                  <a:pt x="22171" y="4626"/>
                </a:cubicBezTo>
                <a:cubicBezTo>
                  <a:pt x="21650" y="4472"/>
                  <a:pt x="21106" y="4390"/>
                  <a:pt x="20562" y="4390"/>
                </a:cubicBezTo>
                <a:cubicBezTo>
                  <a:pt x="20352" y="4390"/>
                  <a:pt x="20142" y="4402"/>
                  <a:pt x="19933" y="4427"/>
                </a:cubicBezTo>
                <a:cubicBezTo>
                  <a:pt x="18216" y="4629"/>
                  <a:pt x="16503" y="5729"/>
                  <a:pt x="15730" y="7275"/>
                </a:cubicBezTo>
                <a:cubicBezTo>
                  <a:pt x="15054" y="5953"/>
                  <a:pt x="14022" y="4786"/>
                  <a:pt x="12698" y="4114"/>
                </a:cubicBezTo>
                <a:cubicBezTo>
                  <a:pt x="11955" y="3737"/>
                  <a:pt x="11117" y="3531"/>
                  <a:pt x="10286" y="3531"/>
                </a:cubicBezTo>
                <a:cubicBezTo>
                  <a:pt x="9635" y="3531"/>
                  <a:pt x="8989" y="3657"/>
                  <a:pt x="8396" y="3928"/>
                </a:cubicBezTo>
                <a:cubicBezTo>
                  <a:pt x="7046" y="4543"/>
                  <a:pt x="5853" y="5941"/>
                  <a:pt x="5884" y="7426"/>
                </a:cubicBezTo>
                <a:cubicBezTo>
                  <a:pt x="5434" y="7232"/>
                  <a:pt x="4949" y="7141"/>
                  <a:pt x="4461" y="7141"/>
                </a:cubicBezTo>
                <a:cubicBezTo>
                  <a:pt x="3629" y="7141"/>
                  <a:pt x="2788" y="7406"/>
                  <a:pt x="2097" y="7876"/>
                </a:cubicBezTo>
                <a:cubicBezTo>
                  <a:pt x="1053" y="8587"/>
                  <a:pt x="339" y="9719"/>
                  <a:pt x="1" y="10938"/>
                </a:cubicBezTo>
                <a:lnTo>
                  <a:pt x="1" y="24054"/>
                </a:lnTo>
                <a:lnTo>
                  <a:pt x="65372" y="24054"/>
                </a:lnTo>
                <a:lnTo>
                  <a:pt x="65372" y="11323"/>
                </a:lnTo>
                <a:cubicBezTo>
                  <a:pt x="64872" y="11520"/>
                  <a:pt x="64408" y="11799"/>
                  <a:pt x="64009" y="12162"/>
                </a:cubicBezTo>
                <a:cubicBezTo>
                  <a:pt x="63936" y="10850"/>
                  <a:pt x="63394" y="9519"/>
                  <a:pt x="62354" y="8715"/>
                </a:cubicBezTo>
                <a:cubicBezTo>
                  <a:pt x="61744" y="8243"/>
                  <a:pt x="60921" y="7957"/>
                  <a:pt x="60131" y="7957"/>
                </a:cubicBezTo>
                <a:cubicBezTo>
                  <a:pt x="59573" y="7957"/>
                  <a:pt x="59031" y="8100"/>
                  <a:pt x="58591" y="8420"/>
                </a:cubicBezTo>
                <a:cubicBezTo>
                  <a:pt x="58555" y="6500"/>
                  <a:pt x="57646" y="4545"/>
                  <a:pt x="56017" y="3530"/>
                </a:cubicBezTo>
                <a:cubicBezTo>
                  <a:pt x="55278" y="3070"/>
                  <a:pt x="54348" y="2825"/>
                  <a:pt x="53429" y="2825"/>
                </a:cubicBezTo>
                <a:cubicBezTo>
                  <a:pt x="52321" y="2825"/>
                  <a:pt x="51229" y="3180"/>
                  <a:pt x="50504" y="3939"/>
                </a:cubicBezTo>
                <a:cubicBezTo>
                  <a:pt x="50010" y="1899"/>
                  <a:pt x="48089" y="368"/>
                  <a:pt x="46011" y="64"/>
                </a:cubicBezTo>
                <a:cubicBezTo>
                  <a:pt x="45718" y="21"/>
                  <a:pt x="45423" y="1"/>
                  <a:pt x="451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84" name="Google Shape;384;p9"/>
          <p:cNvGrpSpPr/>
          <p:nvPr/>
        </p:nvGrpSpPr>
        <p:grpSpPr>
          <a:xfrm>
            <a:off x="-11199" y="5519228"/>
            <a:ext cx="12215032" cy="1338765"/>
            <a:chOff x="0" y="4139430"/>
            <a:chExt cx="9143901" cy="1004074"/>
          </a:xfrm>
        </p:grpSpPr>
        <p:grpSp>
          <p:nvGrpSpPr>
            <p:cNvPr id="385" name="Google Shape;385;p9"/>
            <p:cNvGrpSpPr/>
            <p:nvPr/>
          </p:nvGrpSpPr>
          <p:grpSpPr>
            <a:xfrm>
              <a:off x="0" y="4139430"/>
              <a:ext cx="9143901" cy="1004074"/>
              <a:chOff x="0" y="4139430"/>
              <a:chExt cx="9143901" cy="1004074"/>
            </a:xfrm>
          </p:grpSpPr>
          <p:sp>
            <p:nvSpPr>
              <p:cNvPr id="386" name="Google Shape;386;p9"/>
              <p:cNvSpPr/>
              <p:nvPr/>
            </p:nvSpPr>
            <p:spPr>
              <a:xfrm>
                <a:off x="0" y="4160997"/>
                <a:ext cx="9143901" cy="982506"/>
              </a:xfrm>
              <a:custGeom>
                <a:avLst/>
                <a:gdLst/>
                <a:ahLst/>
                <a:cxnLst/>
                <a:rect l="l" t="t" r="r" b="b"/>
                <a:pathLst>
                  <a:path w="100979" h="33985" extrusionOk="0">
                    <a:moveTo>
                      <a:pt x="50962" y="0"/>
                    </a:moveTo>
                    <a:cubicBezTo>
                      <a:pt x="45447" y="0"/>
                      <a:pt x="39932" y="424"/>
                      <a:pt x="34465" y="1222"/>
                    </a:cubicBezTo>
                    <a:cubicBezTo>
                      <a:pt x="27075" y="2298"/>
                      <a:pt x="19772" y="4055"/>
                      <a:pt x="12673" y="6368"/>
                    </a:cubicBezTo>
                    <a:cubicBezTo>
                      <a:pt x="12249" y="6506"/>
                      <a:pt x="11823" y="6649"/>
                      <a:pt x="11398" y="6793"/>
                    </a:cubicBezTo>
                    <a:cubicBezTo>
                      <a:pt x="11299" y="6496"/>
                      <a:pt x="11147" y="6220"/>
                      <a:pt x="10923" y="6003"/>
                    </a:cubicBezTo>
                    <a:cubicBezTo>
                      <a:pt x="10663" y="5751"/>
                      <a:pt x="10297" y="5596"/>
                      <a:pt x="9940" y="5596"/>
                    </a:cubicBezTo>
                    <a:cubicBezTo>
                      <a:pt x="9764" y="5596"/>
                      <a:pt x="9590" y="5633"/>
                      <a:pt x="9431" y="5715"/>
                    </a:cubicBezTo>
                    <a:cubicBezTo>
                      <a:pt x="9028" y="5923"/>
                      <a:pt x="8691" y="6185"/>
                      <a:pt x="8500" y="6597"/>
                    </a:cubicBezTo>
                    <a:cubicBezTo>
                      <a:pt x="8369" y="6030"/>
                      <a:pt x="7778" y="5688"/>
                      <a:pt x="7192" y="5688"/>
                    </a:cubicBezTo>
                    <a:cubicBezTo>
                      <a:pt x="6995" y="5688"/>
                      <a:pt x="6799" y="5726"/>
                      <a:pt x="6622" y="5808"/>
                    </a:cubicBezTo>
                    <a:cubicBezTo>
                      <a:pt x="5916" y="6132"/>
                      <a:pt x="5530" y="6943"/>
                      <a:pt x="5507" y="7720"/>
                    </a:cubicBezTo>
                    <a:cubicBezTo>
                      <a:pt x="5495" y="8149"/>
                      <a:pt x="5575" y="8569"/>
                      <a:pt x="5702" y="8979"/>
                    </a:cubicBezTo>
                    <a:cubicBezTo>
                      <a:pt x="3716" y="9857"/>
                      <a:pt x="1794" y="10854"/>
                      <a:pt x="0" y="12034"/>
                    </a:cubicBezTo>
                    <a:lnTo>
                      <a:pt x="0" y="33984"/>
                    </a:lnTo>
                    <a:lnTo>
                      <a:pt x="100978" y="33984"/>
                    </a:lnTo>
                    <a:lnTo>
                      <a:pt x="100978" y="13974"/>
                    </a:lnTo>
                    <a:cubicBezTo>
                      <a:pt x="99586" y="13079"/>
                      <a:pt x="98164" y="12230"/>
                      <a:pt x="96720" y="11421"/>
                    </a:cubicBezTo>
                    <a:lnTo>
                      <a:pt x="96719" y="11421"/>
                    </a:lnTo>
                    <a:cubicBezTo>
                      <a:pt x="97194" y="10239"/>
                      <a:pt x="97370" y="8851"/>
                      <a:pt x="96746" y="7746"/>
                    </a:cubicBezTo>
                    <a:cubicBezTo>
                      <a:pt x="96628" y="7537"/>
                      <a:pt x="96478" y="7338"/>
                      <a:pt x="96273" y="7210"/>
                    </a:cubicBezTo>
                    <a:cubicBezTo>
                      <a:pt x="96114" y="7112"/>
                      <a:pt x="95937" y="7068"/>
                      <a:pt x="95756" y="7068"/>
                    </a:cubicBezTo>
                    <a:cubicBezTo>
                      <a:pt x="95327" y="7068"/>
                      <a:pt x="94878" y="7316"/>
                      <a:pt x="94610" y="7672"/>
                    </a:cubicBezTo>
                    <a:cubicBezTo>
                      <a:pt x="94231" y="8177"/>
                      <a:pt x="94039" y="8982"/>
                      <a:pt x="93943" y="9607"/>
                    </a:cubicBezTo>
                    <a:cubicBezTo>
                      <a:pt x="93824" y="9272"/>
                      <a:pt x="93466" y="9080"/>
                      <a:pt x="93117" y="9080"/>
                    </a:cubicBezTo>
                    <a:cubicBezTo>
                      <a:pt x="92926" y="9080"/>
                      <a:pt x="92737" y="9138"/>
                      <a:pt x="92592" y="9262"/>
                    </a:cubicBezTo>
                    <a:cubicBezTo>
                      <a:pt x="89011" y="7515"/>
                      <a:pt x="85305" y="6018"/>
                      <a:pt x="81513" y="4770"/>
                    </a:cubicBezTo>
                    <a:cubicBezTo>
                      <a:pt x="81639" y="4237"/>
                      <a:pt x="81587" y="3636"/>
                      <a:pt x="81222" y="3233"/>
                    </a:cubicBezTo>
                    <a:cubicBezTo>
                      <a:pt x="80974" y="2959"/>
                      <a:pt x="80475" y="2736"/>
                      <a:pt x="80064" y="2736"/>
                    </a:cubicBezTo>
                    <a:cubicBezTo>
                      <a:pt x="79830" y="2736"/>
                      <a:pt x="79625" y="2808"/>
                      <a:pt x="79510" y="2984"/>
                    </a:cubicBezTo>
                    <a:cubicBezTo>
                      <a:pt x="79855" y="2293"/>
                      <a:pt x="79349" y="1333"/>
                      <a:pt x="78584" y="1227"/>
                    </a:cubicBezTo>
                    <a:cubicBezTo>
                      <a:pt x="78525" y="1218"/>
                      <a:pt x="78467" y="1215"/>
                      <a:pt x="78408" y="1215"/>
                    </a:cubicBezTo>
                    <a:cubicBezTo>
                      <a:pt x="78109" y="1215"/>
                      <a:pt x="77812" y="1314"/>
                      <a:pt x="77540" y="1447"/>
                    </a:cubicBezTo>
                    <a:cubicBezTo>
                      <a:pt x="76827" y="1798"/>
                      <a:pt x="76251" y="2405"/>
                      <a:pt x="75907" y="3121"/>
                    </a:cubicBezTo>
                    <a:cubicBezTo>
                      <a:pt x="71048" y="1856"/>
                      <a:pt x="66083" y="979"/>
                      <a:pt x="61093" y="489"/>
                    </a:cubicBezTo>
                    <a:cubicBezTo>
                      <a:pt x="57723" y="159"/>
                      <a:pt x="54343" y="0"/>
                      <a:pt x="509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7" name="Google Shape;387;p9"/>
              <p:cNvSpPr/>
              <p:nvPr/>
            </p:nvSpPr>
            <p:spPr>
              <a:xfrm>
                <a:off x="497375" y="4224000"/>
                <a:ext cx="254700" cy="258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8" name="Google Shape;388;p9"/>
              <p:cNvSpPr/>
              <p:nvPr/>
            </p:nvSpPr>
            <p:spPr>
              <a:xfrm>
                <a:off x="752075" y="4260400"/>
                <a:ext cx="297300" cy="258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389" name="Google Shape;389;p9"/>
              <p:cNvGrpSpPr/>
              <p:nvPr/>
            </p:nvGrpSpPr>
            <p:grpSpPr>
              <a:xfrm>
                <a:off x="6826124" y="4139430"/>
                <a:ext cx="633755" cy="365856"/>
                <a:chOff x="6850399" y="4145425"/>
                <a:chExt cx="603346" cy="365856"/>
              </a:xfrm>
            </p:grpSpPr>
            <p:sp>
              <p:nvSpPr>
                <p:cNvPr id="390" name="Google Shape;390;p9"/>
                <p:cNvSpPr/>
                <p:nvPr/>
              </p:nvSpPr>
              <p:spPr>
                <a:xfrm rot="4821662">
                  <a:off x="6941368" y="4100326"/>
                  <a:ext cx="223962" cy="373698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91" name="Google Shape;391;p9"/>
                <p:cNvSpPr/>
                <p:nvPr/>
              </p:nvSpPr>
              <p:spPr>
                <a:xfrm rot="1017238">
                  <a:off x="7125385" y="4215461"/>
                  <a:ext cx="297322" cy="25804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392" name="Google Shape;392;p9"/>
              <p:cNvSpPr/>
              <p:nvPr/>
            </p:nvSpPr>
            <p:spPr>
              <a:xfrm rot="970839">
                <a:off x="8499783" y="4339511"/>
                <a:ext cx="311124" cy="2592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393" name="Google Shape;393;p9"/>
            <p:cNvGrpSpPr/>
            <p:nvPr/>
          </p:nvGrpSpPr>
          <p:grpSpPr>
            <a:xfrm>
              <a:off x="549942" y="4558403"/>
              <a:ext cx="7916552" cy="562812"/>
              <a:chOff x="2654375" y="1725250"/>
              <a:chExt cx="2185625" cy="182500"/>
            </a:xfrm>
          </p:grpSpPr>
          <p:sp>
            <p:nvSpPr>
              <p:cNvPr id="394" name="Google Shape;394;p9"/>
              <p:cNvSpPr/>
              <p:nvPr/>
            </p:nvSpPr>
            <p:spPr>
              <a:xfrm>
                <a:off x="4782350" y="1816650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1"/>
                    </a:moveTo>
                    <a:cubicBezTo>
                      <a:pt x="311" y="1"/>
                      <a:pt x="0" y="104"/>
                      <a:pt x="0" y="232"/>
                    </a:cubicBezTo>
                    <a:cubicBezTo>
                      <a:pt x="0" y="361"/>
                      <a:pt x="312" y="464"/>
                      <a:pt x="696" y="464"/>
                    </a:cubicBezTo>
                    <a:cubicBezTo>
                      <a:pt x="1081" y="464"/>
                      <a:pt x="1392" y="361"/>
                      <a:pt x="1392" y="232"/>
                    </a:cubicBezTo>
                    <a:cubicBezTo>
                      <a:pt x="1392" y="104"/>
                      <a:pt x="1081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5" name="Google Shape;395;p9"/>
              <p:cNvSpPr/>
              <p:nvPr/>
            </p:nvSpPr>
            <p:spPr>
              <a:xfrm>
                <a:off x="4754425" y="184457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0"/>
                    </a:moveTo>
                    <a:cubicBezTo>
                      <a:pt x="313" y="0"/>
                      <a:pt x="0" y="104"/>
                      <a:pt x="0" y="232"/>
                    </a:cubicBezTo>
                    <a:cubicBezTo>
                      <a:pt x="0" y="360"/>
                      <a:pt x="312" y="464"/>
                      <a:pt x="697" y="464"/>
                    </a:cubicBezTo>
                    <a:cubicBezTo>
                      <a:pt x="1081" y="464"/>
                      <a:pt x="1393" y="360"/>
                      <a:pt x="1393" y="232"/>
                    </a:cubicBezTo>
                    <a:cubicBezTo>
                      <a:pt x="1393" y="104"/>
                      <a:pt x="1081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6" name="Google Shape;396;p9"/>
              <p:cNvSpPr/>
              <p:nvPr/>
            </p:nvSpPr>
            <p:spPr>
              <a:xfrm>
                <a:off x="4805175" y="18380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1"/>
                    </a:moveTo>
                    <a:cubicBezTo>
                      <a:pt x="312" y="1"/>
                      <a:pt x="1" y="105"/>
                      <a:pt x="1" y="233"/>
                    </a:cubicBezTo>
                    <a:cubicBezTo>
                      <a:pt x="1" y="361"/>
                      <a:pt x="312" y="465"/>
                      <a:pt x="697" y="465"/>
                    </a:cubicBezTo>
                    <a:cubicBezTo>
                      <a:pt x="1082" y="465"/>
                      <a:pt x="1393" y="361"/>
                      <a:pt x="1393" y="233"/>
                    </a:cubicBezTo>
                    <a:cubicBezTo>
                      <a:pt x="1393" y="105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7" name="Google Shape;397;p9"/>
              <p:cNvSpPr/>
              <p:nvPr/>
            </p:nvSpPr>
            <p:spPr>
              <a:xfrm>
                <a:off x="3361163" y="18682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0"/>
                    </a:moveTo>
                    <a:cubicBezTo>
                      <a:pt x="311" y="0"/>
                      <a:pt x="0" y="104"/>
                      <a:pt x="0" y="232"/>
                    </a:cubicBezTo>
                    <a:cubicBezTo>
                      <a:pt x="0" y="360"/>
                      <a:pt x="311" y="464"/>
                      <a:pt x="696" y="464"/>
                    </a:cubicBezTo>
                    <a:cubicBezTo>
                      <a:pt x="1080" y="464"/>
                      <a:pt x="1392" y="360"/>
                      <a:pt x="1392" y="232"/>
                    </a:cubicBezTo>
                    <a:cubicBezTo>
                      <a:pt x="1392" y="104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8" name="Google Shape;398;p9"/>
              <p:cNvSpPr/>
              <p:nvPr/>
            </p:nvSpPr>
            <p:spPr>
              <a:xfrm>
                <a:off x="3333238" y="1896100"/>
                <a:ext cx="34825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6" extrusionOk="0">
                    <a:moveTo>
                      <a:pt x="697" y="1"/>
                    </a:moveTo>
                    <a:cubicBezTo>
                      <a:pt x="312" y="1"/>
                      <a:pt x="0" y="106"/>
                      <a:pt x="0" y="233"/>
                    </a:cubicBezTo>
                    <a:cubicBezTo>
                      <a:pt x="0" y="362"/>
                      <a:pt x="313" y="466"/>
                      <a:pt x="697" y="466"/>
                    </a:cubicBezTo>
                    <a:cubicBezTo>
                      <a:pt x="1081" y="466"/>
                      <a:pt x="1393" y="362"/>
                      <a:pt x="1393" y="233"/>
                    </a:cubicBezTo>
                    <a:cubicBezTo>
                      <a:pt x="1393" y="106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9" name="Google Shape;399;p9"/>
              <p:cNvSpPr/>
              <p:nvPr/>
            </p:nvSpPr>
            <p:spPr>
              <a:xfrm>
                <a:off x="3383988" y="1889600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0"/>
                    </a:moveTo>
                    <a:cubicBezTo>
                      <a:pt x="312" y="0"/>
                      <a:pt x="1" y="104"/>
                      <a:pt x="1" y="233"/>
                    </a:cubicBezTo>
                    <a:cubicBezTo>
                      <a:pt x="1" y="360"/>
                      <a:pt x="312" y="464"/>
                      <a:pt x="697" y="464"/>
                    </a:cubicBezTo>
                    <a:cubicBezTo>
                      <a:pt x="1081" y="464"/>
                      <a:pt x="1393" y="360"/>
                      <a:pt x="1393" y="233"/>
                    </a:cubicBezTo>
                    <a:cubicBezTo>
                      <a:pt x="1393" y="104"/>
                      <a:pt x="1082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0" name="Google Shape;400;p9"/>
              <p:cNvSpPr/>
              <p:nvPr/>
            </p:nvSpPr>
            <p:spPr>
              <a:xfrm>
                <a:off x="2682300" y="1725250"/>
                <a:ext cx="3485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5" extrusionOk="0">
                    <a:moveTo>
                      <a:pt x="697" y="1"/>
                    </a:moveTo>
                    <a:cubicBezTo>
                      <a:pt x="312" y="1"/>
                      <a:pt x="1" y="104"/>
                      <a:pt x="1" y="232"/>
                    </a:cubicBezTo>
                    <a:cubicBezTo>
                      <a:pt x="1" y="361"/>
                      <a:pt x="312" y="464"/>
                      <a:pt x="697" y="464"/>
                    </a:cubicBezTo>
                    <a:cubicBezTo>
                      <a:pt x="1081" y="464"/>
                      <a:pt x="1393" y="361"/>
                      <a:pt x="1393" y="232"/>
                    </a:cubicBezTo>
                    <a:cubicBezTo>
                      <a:pt x="1393" y="104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1" name="Google Shape;401;p9"/>
              <p:cNvSpPr/>
              <p:nvPr/>
            </p:nvSpPr>
            <p:spPr>
              <a:xfrm>
                <a:off x="2654375" y="1753150"/>
                <a:ext cx="34850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6" extrusionOk="0">
                    <a:moveTo>
                      <a:pt x="697" y="0"/>
                    </a:moveTo>
                    <a:cubicBezTo>
                      <a:pt x="312" y="0"/>
                      <a:pt x="1" y="104"/>
                      <a:pt x="1" y="233"/>
                    </a:cubicBezTo>
                    <a:cubicBezTo>
                      <a:pt x="1" y="360"/>
                      <a:pt x="312" y="465"/>
                      <a:pt x="697" y="465"/>
                    </a:cubicBezTo>
                    <a:cubicBezTo>
                      <a:pt x="1081" y="465"/>
                      <a:pt x="1393" y="360"/>
                      <a:pt x="1393" y="233"/>
                    </a:cubicBezTo>
                    <a:cubicBezTo>
                      <a:pt x="1393" y="104"/>
                      <a:pt x="1081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2" name="Google Shape;402;p9"/>
              <p:cNvSpPr/>
              <p:nvPr/>
            </p:nvSpPr>
            <p:spPr>
              <a:xfrm>
                <a:off x="2705150" y="17466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1"/>
                    </a:moveTo>
                    <a:cubicBezTo>
                      <a:pt x="312" y="1"/>
                      <a:pt x="0" y="104"/>
                      <a:pt x="0" y="233"/>
                    </a:cubicBezTo>
                    <a:cubicBezTo>
                      <a:pt x="0" y="361"/>
                      <a:pt x="312" y="464"/>
                      <a:pt x="696" y="464"/>
                    </a:cubicBezTo>
                    <a:cubicBezTo>
                      <a:pt x="1080" y="464"/>
                      <a:pt x="1393" y="361"/>
                      <a:pt x="1393" y="233"/>
                    </a:cubicBezTo>
                    <a:cubicBezTo>
                      <a:pt x="1393" y="104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3" name="Google Shape;403;p9"/>
              <p:cNvSpPr/>
              <p:nvPr/>
            </p:nvSpPr>
            <p:spPr>
              <a:xfrm>
                <a:off x="3810247" y="1735920"/>
                <a:ext cx="34825" cy="1160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4" extrusionOk="0">
                    <a:moveTo>
                      <a:pt x="696" y="0"/>
                    </a:moveTo>
                    <a:cubicBezTo>
                      <a:pt x="312" y="0"/>
                      <a:pt x="1" y="104"/>
                      <a:pt x="1" y="232"/>
                    </a:cubicBezTo>
                    <a:cubicBezTo>
                      <a:pt x="1" y="360"/>
                      <a:pt x="312" y="464"/>
                      <a:pt x="696" y="464"/>
                    </a:cubicBezTo>
                    <a:cubicBezTo>
                      <a:pt x="1081" y="464"/>
                      <a:pt x="1392" y="360"/>
                      <a:pt x="1392" y="232"/>
                    </a:cubicBezTo>
                    <a:cubicBezTo>
                      <a:pt x="1392" y="104"/>
                      <a:pt x="1081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4" name="Google Shape;404;p9"/>
              <p:cNvSpPr/>
              <p:nvPr/>
            </p:nvSpPr>
            <p:spPr>
              <a:xfrm>
                <a:off x="3782347" y="1763820"/>
                <a:ext cx="348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65" extrusionOk="0">
                    <a:moveTo>
                      <a:pt x="696" y="1"/>
                    </a:moveTo>
                    <a:cubicBezTo>
                      <a:pt x="312" y="1"/>
                      <a:pt x="0" y="105"/>
                      <a:pt x="0" y="232"/>
                    </a:cubicBezTo>
                    <a:cubicBezTo>
                      <a:pt x="0" y="361"/>
                      <a:pt x="312" y="465"/>
                      <a:pt x="696" y="465"/>
                    </a:cubicBezTo>
                    <a:cubicBezTo>
                      <a:pt x="1080" y="465"/>
                      <a:pt x="1392" y="361"/>
                      <a:pt x="1392" y="232"/>
                    </a:cubicBezTo>
                    <a:cubicBezTo>
                      <a:pt x="1392" y="105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5" name="Google Shape;405;p9"/>
              <p:cNvSpPr/>
              <p:nvPr/>
            </p:nvSpPr>
            <p:spPr>
              <a:xfrm>
                <a:off x="3833097" y="1757295"/>
                <a:ext cx="348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65" extrusionOk="0">
                    <a:moveTo>
                      <a:pt x="696" y="0"/>
                    </a:moveTo>
                    <a:cubicBezTo>
                      <a:pt x="312" y="0"/>
                      <a:pt x="0" y="104"/>
                      <a:pt x="0" y="233"/>
                    </a:cubicBezTo>
                    <a:cubicBezTo>
                      <a:pt x="0" y="361"/>
                      <a:pt x="312" y="465"/>
                      <a:pt x="696" y="465"/>
                    </a:cubicBezTo>
                    <a:cubicBezTo>
                      <a:pt x="1080" y="465"/>
                      <a:pt x="1392" y="360"/>
                      <a:pt x="1392" y="233"/>
                    </a:cubicBezTo>
                    <a:cubicBezTo>
                      <a:pt x="1392" y="104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406" name="Google Shape;406;p9"/>
          <p:cNvSpPr txBox="1">
            <a:spLocks noGrp="1"/>
          </p:cNvSpPr>
          <p:nvPr>
            <p:ph type="title"/>
          </p:nvPr>
        </p:nvSpPr>
        <p:spPr>
          <a:xfrm>
            <a:off x="5415233" y="2992300"/>
            <a:ext cx="5813600" cy="8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407" name="Google Shape;407;p9"/>
          <p:cNvSpPr txBox="1">
            <a:spLocks noGrp="1"/>
          </p:cNvSpPr>
          <p:nvPr>
            <p:ph type="subTitle" idx="1"/>
          </p:nvPr>
        </p:nvSpPr>
        <p:spPr>
          <a:xfrm>
            <a:off x="5415233" y="3987391"/>
            <a:ext cx="5813600" cy="13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08" name="Google Shape;408;p9"/>
          <p:cNvGrpSpPr/>
          <p:nvPr/>
        </p:nvGrpSpPr>
        <p:grpSpPr>
          <a:xfrm>
            <a:off x="4983507" y="39057"/>
            <a:ext cx="7092997" cy="6757609"/>
            <a:chOff x="3737630" y="29291"/>
            <a:chExt cx="5319748" cy="5068207"/>
          </a:xfrm>
        </p:grpSpPr>
        <p:sp>
          <p:nvSpPr>
            <p:cNvPr id="409" name="Google Shape;409;p9"/>
            <p:cNvSpPr/>
            <p:nvPr/>
          </p:nvSpPr>
          <p:spPr>
            <a:xfrm>
              <a:off x="3737630" y="201973"/>
              <a:ext cx="676707" cy="258045"/>
            </a:xfrm>
            <a:custGeom>
              <a:avLst/>
              <a:gdLst/>
              <a:ahLst/>
              <a:cxnLst/>
              <a:rect l="l" t="t" r="r" b="b"/>
              <a:pathLst>
                <a:path w="20715" h="5544" extrusionOk="0">
                  <a:moveTo>
                    <a:pt x="12147" y="0"/>
                  </a:moveTo>
                  <a:cubicBezTo>
                    <a:pt x="11455" y="0"/>
                    <a:pt x="10749" y="171"/>
                    <a:pt x="10096" y="417"/>
                  </a:cubicBezTo>
                  <a:cubicBezTo>
                    <a:pt x="8186" y="1138"/>
                    <a:pt x="6382" y="2664"/>
                    <a:pt x="5804" y="4625"/>
                  </a:cubicBezTo>
                  <a:cubicBezTo>
                    <a:pt x="5804" y="3970"/>
                    <a:pt x="5332" y="3371"/>
                    <a:pt x="4733" y="3111"/>
                  </a:cubicBezTo>
                  <a:cubicBezTo>
                    <a:pt x="4447" y="2987"/>
                    <a:pt x="4139" y="2932"/>
                    <a:pt x="3829" y="2932"/>
                  </a:cubicBezTo>
                  <a:cubicBezTo>
                    <a:pt x="3484" y="2932"/>
                    <a:pt x="3136" y="3000"/>
                    <a:pt x="2812" y="3116"/>
                  </a:cubicBezTo>
                  <a:cubicBezTo>
                    <a:pt x="2195" y="3337"/>
                    <a:pt x="1649" y="3722"/>
                    <a:pt x="1140" y="4133"/>
                  </a:cubicBezTo>
                  <a:cubicBezTo>
                    <a:pt x="664" y="4517"/>
                    <a:pt x="192" y="4971"/>
                    <a:pt x="0" y="5543"/>
                  </a:cubicBezTo>
                  <a:lnTo>
                    <a:pt x="20714" y="5543"/>
                  </a:lnTo>
                  <a:cubicBezTo>
                    <a:pt x="20656" y="5029"/>
                    <a:pt x="20352" y="4541"/>
                    <a:pt x="19917" y="4248"/>
                  </a:cubicBezTo>
                  <a:cubicBezTo>
                    <a:pt x="19559" y="4007"/>
                    <a:pt x="19128" y="3893"/>
                    <a:pt x="18694" y="3893"/>
                  </a:cubicBezTo>
                  <a:cubicBezTo>
                    <a:pt x="18434" y="3893"/>
                    <a:pt x="18172" y="3934"/>
                    <a:pt x="17925" y="4012"/>
                  </a:cubicBezTo>
                  <a:cubicBezTo>
                    <a:pt x="17266" y="4221"/>
                    <a:pt x="16509" y="4504"/>
                    <a:pt x="16087" y="5053"/>
                  </a:cubicBezTo>
                  <a:cubicBezTo>
                    <a:pt x="16042" y="4075"/>
                    <a:pt x="15880" y="3087"/>
                    <a:pt x="15452" y="2207"/>
                  </a:cubicBezTo>
                  <a:cubicBezTo>
                    <a:pt x="15025" y="1326"/>
                    <a:pt x="14310" y="559"/>
                    <a:pt x="13392" y="215"/>
                  </a:cubicBezTo>
                  <a:cubicBezTo>
                    <a:pt x="12992" y="64"/>
                    <a:pt x="12572" y="0"/>
                    <a:pt x="12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410" name="Google Shape;410;p9"/>
            <p:cNvGrpSpPr/>
            <p:nvPr/>
          </p:nvGrpSpPr>
          <p:grpSpPr>
            <a:xfrm>
              <a:off x="5148246" y="29291"/>
              <a:ext cx="364861" cy="363915"/>
              <a:chOff x="2789668" y="759261"/>
              <a:chExt cx="440069" cy="438928"/>
            </a:xfrm>
          </p:grpSpPr>
          <p:sp>
            <p:nvSpPr>
              <p:cNvPr id="411" name="Google Shape;411;p9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2" name="Google Shape;412;p9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3" name="Google Shape;413;p9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4" name="Google Shape;414;p9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5" name="Google Shape;415;p9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6" name="Google Shape;416;p9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7" name="Google Shape;417;p9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8" name="Google Shape;418;p9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9" name="Google Shape;419;p9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20" name="Google Shape;420;p9"/>
            <p:cNvGrpSpPr/>
            <p:nvPr/>
          </p:nvGrpSpPr>
          <p:grpSpPr>
            <a:xfrm rot="1707536">
              <a:off x="3846113" y="4679852"/>
              <a:ext cx="459736" cy="327921"/>
              <a:chOff x="4879302" y="1958088"/>
              <a:chExt cx="715237" cy="510165"/>
            </a:xfrm>
          </p:grpSpPr>
          <p:sp>
            <p:nvSpPr>
              <p:cNvPr id="421" name="Google Shape;421;p9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2" name="Google Shape;422;p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3" name="Google Shape;423;p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424" name="Google Shape;424;p9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425" name="Google Shape;425;p9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26" name="Google Shape;426;p9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27" name="Google Shape;427;p9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28" name="Google Shape;428;p9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29" name="Google Shape;429;p9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0" name="Google Shape;430;p9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1" name="Google Shape;431;p9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2" name="Google Shape;432;p9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3" name="Google Shape;433;p9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4" name="Google Shape;434;p9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5" name="Google Shape;435;p9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6" name="Google Shape;436;p9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7" name="Google Shape;437;p9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8" name="Google Shape;438;p9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9" name="Google Shape;439;p9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0" name="Google Shape;440;p9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1" name="Google Shape;441;p9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2" name="Google Shape;442;p9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3" name="Google Shape;443;p9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4" name="Google Shape;444;p9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5" name="Google Shape;445;p9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6" name="Google Shape;446;p9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447" name="Google Shape;447;p9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48" name="Google Shape;448;p9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49" name="Google Shape;449;p9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50" name="Google Shape;450;p9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51" name="Google Shape;451;p9"/>
            <p:cNvGrpSpPr/>
            <p:nvPr/>
          </p:nvGrpSpPr>
          <p:grpSpPr>
            <a:xfrm rot="1707536">
              <a:off x="8547288" y="1174952"/>
              <a:ext cx="459736" cy="327921"/>
              <a:chOff x="4879302" y="1958088"/>
              <a:chExt cx="715237" cy="510165"/>
            </a:xfrm>
          </p:grpSpPr>
          <p:sp>
            <p:nvSpPr>
              <p:cNvPr id="452" name="Google Shape;452;p9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53" name="Google Shape;453;p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54" name="Google Shape;454;p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455" name="Google Shape;455;p9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456" name="Google Shape;456;p9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57" name="Google Shape;457;p9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58" name="Google Shape;458;p9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59" name="Google Shape;459;p9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0" name="Google Shape;460;p9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1" name="Google Shape;461;p9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2" name="Google Shape;462;p9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3" name="Google Shape;463;p9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4" name="Google Shape;464;p9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5" name="Google Shape;465;p9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6" name="Google Shape;466;p9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7" name="Google Shape;467;p9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8" name="Google Shape;468;p9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9" name="Google Shape;469;p9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0" name="Google Shape;470;p9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1" name="Google Shape;471;p9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2" name="Google Shape;472;p9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3" name="Google Shape;473;p9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4" name="Google Shape;474;p9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5" name="Google Shape;475;p9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6" name="Google Shape;476;p9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7" name="Google Shape;477;p9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478" name="Google Shape;478;p9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79" name="Google Shape;479;p9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0" name="Google Shape;480;p9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1" name="Google Shape;481;p9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82" name="Google Shape;482;p9"/>
            <p:cNvGrpSpPr/>
            <p:nvPr/>
          </p:nvGrpSpPr>
          <p:grpSpPr>
            <a:xfrm>
              <a:off x="8594721" y="3339116"/>
              <a:ext cx="364861" cy="363915"/>
              <a:chOff x="2789668" y="759261"/>
              <a:chExt cx="440069" cy="438928"/>
            </a:xfrm>
          </p:grpSpPr>
          <p:sp>
            <p:nvSpPr>
              <p:cNvPr id="483" name="Google Shape;483;p9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4" name="Google Shape;484;p9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5" name="Google Shape;485;p9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6" name="Google Shape;486;p9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7" name="Google Shape;487;p9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8" name="Google Shape;488;p9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9" name="Google Shape;489;p9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90" name="Google Shape;490;p9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91" name="Google Shape;491;p9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8856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50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9110633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="" xmlns:a16="http://schemas.microsoft.com/office/drawing/2014/main" id="{FB4FBC4A-7AB4-447B-BC84-62280D2006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5762" y="1773238"/>
            <a:ext cx="1655762" cy="165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372030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3517925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1119840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BA8CCFAC-A74F-4479-A414-FC71503589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62400"/>
            <a:ext cx="12192000" cy="189559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FA2D8DF1-B317-48CB-BF84-4E64214970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" y="207982"/>
            <a:ext cx="2933973" cy="219451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ACEDD0F8-6E22-4F6C-A7E5-007EDD2B86A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43667" flipH="1">
            <a:off x="9886951" y="332813"/>
            <a:ext cx="2385396" cy="119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705543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543737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8434759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2380976"/>
            <a:ext cx="1438665" cy="134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325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FFD">
            <a:alpha val="7124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06700" y="303967"/>
            <a:ext cx="9371200" cy="6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06700" y="2488933"/>
            <a:ext cx="5910800" cy="2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32F38F5-AAC3-BD9D-FE0E-FB045F6A541D}"/>
              </a:ext>
            </a:extLst>
          </p:cNvPr>
          <p:cNvSpPr txBox="1"/>
          <p:nvPr userDrawn="1"/>
        </p:nvSpPr>
        <p:spPr>
          <a:xfrm>
            <a:off x="1776044" y="7412197"/>
            <a:ext cx="8326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FF7986"/>
                </a:solidFill>
                <a:latin typeface="Amazone" panose="03020702060507090A04" pitchFamily="66" charset="0"/>
              </a:rPr>
              <a:t>Kho game Phan Linh_0916.604.268</a:t>
            </a:r>
          </a:p>
        </p:txBody>
      </p:sp>
    </p:spTree>
    <p:extLst>
      <p:ext uri="{BB962C8B-B14F-4D97-AF65-F5344CB8AC3E}">
        <p14:creationId xmlns:p14="http://schemas.microsoft.com/office/powerpoint/2010/main" val="250182699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m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1.gif"/><Relationship Id="rId2" Type="http://schemas.openxmlformats.org/officeDocument/2006/relationships/audio" Target="file:///E:\12%20Cam%20Ly%20-%20Nguoi%20Thay.mp3" TargetMode="External"/><Relationship Id="rId1" Type="http://schemas.openxmlformats.org/officeDocument/2006/relationships/audio" Target="file:///D:\lop%201\GIAOANDIENTU\bai-hoc-dau-tien-thanhthao-1289812913.mp3" TargetMode="External"/><Relationship Id="rId6" Type="http://schemas.openxmlformats.org/officeDocument/2006/relationships/image" Target="../media/image50.gif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5.xml"/><Relationship Id="rId3" Type="http://schemas.openxmlformats.org/officeDocument/2006/relationships/image" Target="../media/image15.jpeg"/><Relationship Id="rId7" Type="http://schemas.openxmlformats.org/officeDocument/2006/relationships/image" Target="../media/image17.png"/><Relationship Id="rId12" Type="http://schemas.microsoft.com/office/2007/relationships/hdphoto" Target="../media/hdphoto3.wdp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6" Type="http://schemas.openxmlformats.org/officeDocument/2006/relationships/slide" Target="slide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5" Type="http://schemas.microsoft.com/office/2007/relationships/hdphoto" Target="../media/hdphoto4.wdp"/><Relationship Id="rId10" Type="http://schemas.openxmlformats.org/officeDocument/2006/relationships/slide" Target="slide6.xml"/><Relationship Id="rId4" Type="http://schemas.openxmlformats.org/officeDocument/2006/relationships/image" Target="../media/image16.png"/><Relationship Id="rId9" Type="http://schemas.openxmlformats.org/officeDocument/2006/relationships/image" Target="../media/image18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26.png"/><Relationship Id="rId12" Type="http://schemas.openxmlformats.org/officeDocument/2006/relationships/image" Target="../media/image2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audio" Target="../media/audio1.wav"/><Relationship Id="rId10" Type="http://schemas.openxmlformats.org/officeDocument/2006/relationships/slide" Target="slide4.xml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250.png"/><Relationship Id="rId12" Type="http://schemas.openxmlformats.org/officeDocument/2006/relationships/image" Target="../media/image2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png"/><Relationship Id="rId11" Type="http://schemas.openxmlformats.org/officeDocument/2006/relationships/image" Target="../media/image21.png"/><Relationship Id="rId5" Type="http://schemas.openxmlformats.org/officeDocument/2006/relationships/audio" Target="../media/audio1.wav"/><Relationship Id="rId10" Type="http://schemas.openxmlformats.org/officeDocument/2006/relationships/slide" Target="slide4.xml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70.png"/><Relationship Id="rId12" Type="http://schemas.openxmlformats.org/officeDocument/2006/relationships/image" Target="../media/image2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png"/><Relationship Id="rId11" Type="http://schemas.openxmlformats.org/officeDocument/2006/relationships/image" Target="../media/image21.png"/><Relationship Id="rId5" Type="http://schemas.openxmlformats.org/officeDocument/2006/relationships/audio" Target="../media/audio1.wav"/><Relationship Id="rId10" Type="http://schemas.openxmlformats.org/officeDocument/2006/relationships/slide" Target="slide4.xml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18.xml"/><Relationship Id="rId7" Type="http://schemas.openxmlformats.org/officeDocument/2006/relationships/slide" Target="slide4.xml"/><Relationship Id="rId12" Type="http://schemas.openxmlformats.org/officeDocument/2006/relationships/image" Target="../media/image2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5" Type="http://schemas.openxmlformats.org/officeDocument/2006/relationships/image" Target="../media/image290.png"/><Relationship Id="rId10" Type="http://schemas.openxmlformats.org/officeDocument/2006/relationships/image" Target="../media/image31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3" name="Content Placeholder 10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1910" y="-79373"/>
            <a:ext cx="12192000" cy="69526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7"/>
          <p:cNvSpPr txBox="1"/>
          <p:nvPr/>
        </p:nvSpPr>
        <p:spPr>
          <a:xfrm>
            <a:off x="407956" y="3527427"/>
            <a:ext cx="1125764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vi-VN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2418428" y="5416844"/>
            <a:ext cx="6842122" cy="107414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319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62EF8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319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62EF8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NGUYỄN </a:t>
            </a:r>
            <a:r>
              <a:rPr lang="en-US" sz="319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62EF8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</a:p>
          <a:p>
            <a:pPr algn="ctr"/>
            <a:r>
              <a:rPr lang="en-US" sz="3190" b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62EF8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15/01/2025</a:t>
            </a:r>
            <a:endParaRPr lang="en-US" sz="319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62EF8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1818640" y="2317751"/>
            <a:ext cx="8638540" cy="10134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5986" b="1" u="sng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5986" b="1" u="sng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3" name="Picture 3076" descr="cornerFlower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5400000">
            <a:off x="9713595" y="4452621"/>
            <a:ext cx="2247900" cy="2562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3076" descr="cornerFlowe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V="1">
            <a:off x="154624" y="4470719"/>
            <a:ext cx="2247900" cy="25571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BDFA15-9AAF-3B10-935E-C6CF50E970B8}"/>
              </a:ext>
            </a:extLst>
          </p:cNvPr>
          <p:cNvSpPr txBox="1">
            <a:spLocks/>
          </p:cNvSpPr>
          <p:nvPr/>
        </p:nvSpPr>
        <p:spPr>
          <a:xfrm>
            <a:off x="602224" y="859497"/>
            <a:ext cx="10869106" cy="518475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CHÀO MỪNG QUÝ THẦY CÔ VỀ DỰ GIỜ LỚP 4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CA19C43-B22B-9D2B-8BF9-3AE936214E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="" xmlns:a16="http://schemas.microsoft.com/office/drawing/2014/main" id="{B66648BD-B871-3FDE-8885-1F3E54296CF7}"/>
              </a:ext>
            </a:extLst>
          </p:cNvPr>
          <p:cNvSpPr/>
          <p:nvPr/>
        </p:nvSpPr>
        <p:spPr>
          <a:xfrm>
            <a:off x="504825" y="143332"/>
            <a:ext cx="11182350" cy="6404023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3" name="Google Shape;12137;p6">
            <a:extLst>
              <a:ext uri="{FF2B5EF4-FFF2-40B4-BE49-F238E27FC236}">
                <a16:creationId xmlns="" xmlns:a16="http://schemas.microsoft.com/office/drawing/2014/main" id="{CD42B5AA-FB9E-D81F-7BFE-00C6FA41C669}"/>
              </a:ext>
            </a:extLst>
          </p:cNvPr>
          <p:cNvSpPr txBox="1">
            <a:spLocks/>
          </p:cNvSpPr>
          <p:nvPr/>
        </p:nvSpPr>
        <p:spPr>
          <a:xfrm>
            <a:off x="-563994" y="401722"/>
            <a:ext cx="7738333" cy="72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raah One"/>
              <a:buNone/>
              <a:defRPr sz="6000" b="0" i="0" u="none" strike="noStrike" cap="none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raah One"/>
              <a:buNone/>
              <a:defRPr sz="6000" b="0" i="0" u="none" strike="noStrike" cap="none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raah One"/>
              <a:buNone/>
              <a:defRPr sz="6000" b="0" i="0" u="none" strike="noStrike" cap="none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raah One"/>
              <a:buNone/>
              <a:defRPr sz="6000" b="0" i="0" u="none" strike="noStrike" cap="none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raah One"/>
              <a:buNone/>
              <a:defRPr sz="6000" b="0" i="0" u="none" strike="noStrike" cap="none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raah One"/>
              <a:buNone/>
              <a:defRPr sz="6000" b="0" i="0" u="none" strike="noStrike" cap="none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raah One"/>
              <a:buNone/>
              <a:defRPr sz="6000" b="0" i="0" u="none" strike="noStrike" cap="none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raah One"/>
              <a:buNone/>
              <a:defRPr sz="6000" b="0" i="0" u="none" strike="noStrike" cap="none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raah One"/>
              <a:buNone/>
              <a:defRPr sz="6000" b="0" i="0" u="none" strike="noStrike" cap="none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9pPr>
          </a:lstStyle>
          <a:p>
            <a:pPr lvl="0">
              <a:buClr>
                <a:srgbClr val="191919"/>
              </a:buClr>
            </a:pPr>
            <a:endParaRPr lang="en-US" sz="3200" b="1" kern="0" dirty="0">
              <a:solidFill>
                <a:srgbClr val="333289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6" name="Google Shape;12032;p2">
            <a:extLst>
              <a:ext uri="{FF2B5EF4-FFF2-40B4-BE49-F238E27FC236}">
                <a16:creationId xmlns="" xmlns:a16="http://schemas.microsoft.com/office/drawing/2014/main" id="{3E964E9C-E864-788F-A1F6-9AFE0FDEE166}"/>
              </a:ext>
            </a:extLst>
          </p:cNvPr>
          <p:cNvSpPr txBox="1">
            <a:spLocks/>
          </p:cNvSpPr>
          <p:nvPr/>
        </p:nvSpPr>
        <p:spPr>
          <a:xfrm>
            <a:off x="1756598" y="310645"/>
            <a:ext cx="8678804" cy="902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raah One"/>
              <a:buNone/>
              <a:defRPr sz="3000" b="0" i="0" u="none" strike="noStrike" cap="none">
                <a:solidFill>
                  <a:schemeClr val="lt1"/>
                </a:solidFill>
                <a:latin typeface="Braah One"/>
                <a:ea typeface="Braah One"/>
                <a:cs typeface="Braah One"/>
                <a:sym typeface="Braah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raah One"/>
              <a:buNone/>
              <a:defRPr sz="3000" b="0" i="0" u="none" strike="noStrike" cap="none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raah One"/>
              <a:buNone/>
              <a:defRPr sz="3000" b="0" i="0" u="none" strike="noStrike" cap="none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raah One"/>
              <a:buNone/>
              <a:defRPr sz="3000" b="0" i="0" u="none" strike="noStrike" cap="none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raah One"/>
              <a:buNone/>
              <a:defRPr sz="3000" b="0" i="0" u="none" strike="noStrike" cap="none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raah One"/>
              <a:buNone/>
              <a:defRPr sz="3000" b="0" i="0" u="none" strike="noStrike" cap="none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raah One"/>
              <a:buNone/>
              <a:defRPr sz="3000" b="0" i="0" u="none" strike="noStrike" cap="none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raah One"/>
              <a:buNone/>
              <a:defRPr sz="3000" b="0" i="0" u="none" strike="noStrike" cap="none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raah One"/>
              <a:buNone/>
              <a:defRPr sz="3000" b="0" i="0" u="none" strike="noStrike" cap="none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9pPr>
          </a:lstStyle>
          <a:p>
            <a:pPr lvl="0">
              <a:buClr>
                <a:srgbClr val="191919"/>
              </a:buClr>
            </a:pPr>
            <a:r>
              <a:rPr lang="en-US" sz="3200" b="1" kern="0" dirty="0" err="1">
                <a:solidFill>
                  <a:srgbClr val="00B05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Thứ</a:t>
            </a:r>
            <a:r>
              <a:rPr lang="en-US" sz="3200" b="1" kern="0" dirty="0">
                <a:solidFill>
                  <a:srgbClr val="00B05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B05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Tư</a:t>
            </a:r>
            <a:r>
              <a:rPr lang="en-US" sz="3200" b="1" kern="0" dirty="0">
                <a:solidFill>
                  <a:srgbClr val="00B05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B05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ngày</a:t>
            </a:r>
            <a:r>
              <a:rPr lang="en-US" sz="3200" b="1" kern="0" dirty="0">
                <a:solidFill>
                  <a:srgbClr val="00B05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15 </a:t>
            </a:r>
            <a:r>
              <a:rPr lang="en-US" sz="3200" b="1" kern="0" dirty="0" err="1">
                <a:solidFill>
                  <a:srgbClr val="00B05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tháng</a:t>
            </a:r>
            <a:r>
              <a:rPr lang="en-US" sz="3200" b="1" kern="0" dirty="0">
                <a:solidFill>
                  <a:srgbClr val="00B05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1 </a:t>
            </a:r>
            <a:r>
              <a:rPr lang="en-US" sz="3200" b="1" kern="0" dirty="0" err="1">
                <a:solidFill>
                  <a:srgbClr val="00B05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năm</a:t>
            </a:r>
            <a:r>
              <a:rPr lang="en-US" sz="3200" b="1" kern="0" dirty="0">
                <a:solidFill>
                  <a:srgbClr val="00B05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2025</a:t>
            </a:r>
          </a:p>
        </p:txBody>
      </p:sp>
      <p:sp>
        <p:nvSpPr>
          <p:cNvPr id="4" name="Google Shape;12032;p2">
            <a:extLst>
              <a:ext uri="{FF2B5EF4-FFF2-40B4-BE49-F238E27FC236}">
                <a16:creationId xmlns="" xmlns:a16="http://schemas.microsoft.com/office/drawing/2014/main" id="{69A2D183-C3E9-7D4D-6715-54D84586C015}"/>
              </a:ext>
            </a:extLst>
          </p:cNvPr>
          <p:cNvSpPr txBox="1">
            <a:spLocks/>
          </p:cNvSpPr>
          <p:nvPr/>
        </p:nvSpPr>
        <p:spPr>
          <a:xfrm>
            <a:off x="1756598" y="1020255"/>
            <a:ext cx="8678804" cy="902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raah One"/>
              <a:buNone/>
              <a:defRPr sz="3000" b="0" i="0" u="none" strike="noStrike" cap="none">
                <a:solidFill>
                  <a:schemeClr val="lt1"/>
                </a:solidFill>
                <a:latin typeface="Braah One"/>
                <a:ea typeface="Braah One"/>
                <a:cs typeface="Braah One"/>
                <a:sym typeface="Braah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raah One"/>
              <a:buNone/>
              <a:defRPr sz="3000" b="0" i="0" u="none" strike="noStrike" cap="none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raah One"/>
              <a:buNone/>
              <a:defRPr sz="3000" b="0" i="0" u="none" strike="noStrike" cap="none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raah One"/>
              <a:buNone/>
              <a:defRPr sz="3000" b="0" i="0" u="none" strike="noStrike" cap="none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raah One"/>
              <a:buNone/>
              <a:defRPr sz="3000" b="0" i="0" u="none" strike="noStrike" cap="none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raah One"/>
              <a:buNone/>
              <a:defRPr sz="3000" b="0" i="0" u="none" strike="noStrike" cap="none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raah One"/>
              <a:buNone/>
              <a:defRPr sz="3000" b="0" i="0" u="none" strike="noStrike" cap="none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raah One"/>
              <a:buNone/>
              <a:defRPr sz="3000" b="0" i="0" u="none" strike="noStrike" cap="none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raah One"/>
              <a:buNone/>
              <a:defRPr sz="3000" b="0" i="0" u="none" strike="noStrike" cap="none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9pPr>
          </a:lstStyle>
          <a:p>
            <a:pPr lvl="0">
              <a:buClr>
                <a:srgbClr val="191919"/>
              </a:buClr>
            </a:pPr>
            <a:r>
              <a:rPr lang="en-US" sz="3200" b="1" u="sng" kern="0" dirty="0" err="1">
                <a:solidFill>
                  <a:srgbClr val="00B05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Toán</a:t>
            </a:r>
            <a:endParaRPr lang="en-US" sz="3200" b="1" u="sng" kern="0" dirty="0">
              <a:solidFill>
                <a:srgbClr val="00B050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5" name="Google Shape;12032;p2">
            <a:extLst>
              <a:ext uri="{FF2B5EF4-FFF2-40B4-BE49-F238E27FC236}">
                <a16:creationId xmlns="" xmlns:a16="http://schemas.microsoft.com/office/drawing/2014/main" id="{17CBF0D0-5A82-756C-FC9E-B4BC7D799E6F}"/>
              </a:ext>
            </a:extLst>
          </p:cNvPr>
          <p:cNvSpPr txBox="1">
            <a:spLocks/>
          </p:cNvSpPr>
          <p:nvPr/>
        </p:nvSpPr>
        <p:spPr>
          <a:xfrm>
            <a:off x="1756598" y="1831619"/>
            <a:ext cx="8678804" cy="902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raah One"/>
              <a:buNone/>
              <a:defRPr sz="3000" b="0" i="0" u="none" strike="noStrike" cap="none">
                <a:solidFill>
                  <a:schemeClr val="lt1"/>
                </a:solidFill>
                <a:latin typeface="Braah One"/>
                <a:ea typeface="Braah One"/>
                <a:cs typeface="Braah One"/>
                <a:sym typeface="Braah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raah One"/>
              <a:buNone/>
              <a:defRPr sz="3000" b="0" i="0" u="none" strike="noStrike" cap="none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raah One"/>
              <a:buNone/>
              <a:defRPr sz="3000" b="0" i="0" u="none" strike="noStrike" cap="none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raah One"/>
              <a:buNone/>
              <a:defRPr sz="3000" b="0" i="0" u="none" strike="noStrike" cap="none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raah One"/>
              <a:buNone/>
              <a:defRPr sz="3000" b="0" i="0" u="none" strike="noStrike" cap="none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raah One"/>
              <a:buNone/>
              <a:defRPr sz="3000" b="0" i="0" u="none" strike="noStrike" cap="none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raah One"/>
              <a:buNone/>
              <a:defRPr sz="3000" b="0" i="0" u="none" strike="noStrike" cap="none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raah One"/>
              <a:buNone/>
              <a:defRPr sz="3000" b="0" i="0" u="none" strike="noStrike" cap="none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raah One"/>
              <a:buNone/>
              <a:defRPr sz="3000" b="0" i="0" u="none" strike="noStrike" cap="none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9pPr>
          </a:lstStyle>
          <a:p>
            <a:pPr lvl="0">
              <a:buClr>
                <a:srgbClr val="191919"/>
              </a:buClr>
            </a:pPr>
            <a:r>
              <a:rPr lang="en-US" sz="3200" b="1" kern="0" dirty="0" err="1">
                <a:solidFill>
                  <a:srgbClr val="FF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Khái</a:t>
            </a:r>
            <a:r>
              <a:rPr lang="en-US" sz="3200" b="1" kern="0" dirty="0">
                <a:solidFill>
                  <a:srgbClr val="FF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niệm</a:t>
            </a:r>
            <a:r>
              <a:rPr lang="en-US" sz="3200" b="1" kern="0" dirty="0">
                <a:solidFill>
                  <a:srgbClr val="FF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phân</a:t>
            </a:r>
            <a:r>
              <a:rPr lang="en-US" sz="3200" b="1" kern="0" dirty="0">
                <a:solidFill>
                  <a:srgbClr val="FF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số</a:t>
            </a:r>
            <a:r>
              <a:rPr lang="en-US" sz="3200" b="1" kern="0" dirty="0">
                <a:solidFill>
                  <a:srgbClr val="FF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(</a:t>
            </a:r>
            <a:r>
              <a:rPr lang="en-US" sz="3200" b="1" kern="0" dirty="0" err="1">
                <a:solidFill>
                  <a:srgbClr val="FF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tiếp</a:t>
            </a:r>
            <a:r>
              <a:rPr lang="en-US" sz="3200" b="1" kern="0" dirty="0">
                <a:solidFill>
                  <a:srgbClr val="FF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theo</a:t>
            </a:r>
            <a:r>
              <a:rPr lang="en-US" sz="3200" b="1" kern="0" dirty="0">
                <a:solidFill>
                  <a:srgbClr val="FF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551506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9573455E-AB53-4FE5-994C-46D2B37BB3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242839">
            <a:off x="3940400" y="564675"/>
            <a:ext cx="5499206" cy="544990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197F0528-2824-4353-BCC1-42B66E91FF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93" y="3671054"/>
            <a:ext cx="12192000" cy="3155950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="" xmlns:a16="http://schemas.microsoft.com/office/drawing/2014/main" id="{313BE45D-9CB5-4327-B50C-8D5DC8B01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9894" y1="37700" x2="51418" y2="31949"/>
                        <a14:foregroundMark x1="51418" y1="31949" x2="53014" y2="31789"/>
                        <a14:foregroundMark x1="64007" y1="56230" x2="71809" y2="62620"/>
                        <a14:foregroundMark x1="19326" y1="63259" x2="19326" y2="63259"/>
                        <a14:foregroundMark x1="16489" y1="52236" x2="16489" y2="52236"/>
                        <a14:foregroundMark x1="21631" y1="44409" x2="21631" y2="44409"/>
                        <a14:foregroundMark x1="26773" y1="29712" x2="26773" y2="29712"/>
                        <a14:foregroundMark x1="36348" y1="22045" x2="36348" y2="22045"/>
                        <a14:foregroundMark x1="82447" y1="25240" x2="82447" y2="25240"/>
                        <a14:foregroundMark x1="87057" y1="30192" x2="87057" y2="30192"/>
                        <a14:foregroundMark x1="85638" y1="48403" x2="85638" y2="48403"/>
                        <a14:foregroundMark x1="87766" y1="57987" x2="87766" y2="57987"/>
                        <a14:foregroundMark x1="84220" y1="67891" x2="84220" y2="678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57" y="733737"/>
            <a:ext cx="2686050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="" xmlns:a16="http://schemas.microsoft.com/office/drawing/2014/main" id="{1A14350B-6B3F-4C5F-8F44-174D6F056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8000" y1="19333" x2="58000" y2="19333"/>
                        <a14:foregroundMark x1="51000" y1="20667" x2="51000" y2="20667"/>
                        <a14:foregroundMark x1="56000" y1="33667" x2="56000" y2="33667"/>
                        <a14:foregroundMark x1="25750" y1="59667" x2="25750" y2="59667"/>
                        <a14:foregroundMark x1="23750" y1="47667" x2="23750" y2="47667"/>
                        <a14:foregroundMark x1="26250" y1="34000" x2="26250" y2="34000"/>
                        <a14:foregroundMark x1="74750" y1="33000" x2="74750" y2="33000"/>
                        <a14:foregroundMark x1="75500" y1="47667" x2="75500" y2="47667"/>
                        <a14:foregroundMark x1="73500" y1="59667" x2="73500" y2="59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517" y="4316664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="" xmlns:a16="http://schemas.microsoft.com/office/drawing/2014/main" id="{88A5F6DF-BE51-4A59-B31D-F3145B8BA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8000" y1="19333" x2="58000" y2="19333"/>
                        <a14:foregroundMark x1="51000" y1="20667" x2="51000" y2="20667"/>
                        <a14:foregroundMark x1="56000" y1="33667" x2="56000" y2="33667"/>
                        <a14:foregroundMark x1="25750" y1="59667" x2="25750" y2="59667"/>
                        <a14:foregroundMark x1="23750" y1="47667" x2="23750" y2="47667"/>
                        <a14:foregroundMark x1="26250" y1="34000" x2="26250" y2="34000"/>
                        <a14:foregroundMark x1="74750" y1="33000" x2="74750" y2="33000"/>
                        <a14:foregroundMark x1="75500" y1="47667" x2="75500" y2="47667"/>
                        <a14:foregroundMark x1="73500" y1="59667" x2="73500" y2="59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62080" y="4011542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12032;p2">
            <a:extLst>
              <a:ext uri="{FF2B5EF4-FFF2-40B4-BE49-F238E27FC236}">
                <a16:creationId xmlns="" xmlns:a16="http://schemas.microsoft.com/office/drawing/2014/main" id="{12456484-16DF-59A5-F6C8-A8C7CEE7A1B0}"/>
              </a:ext>
            </a:extLst>
          </p:cNvPr>
          <p:cNvSpPr txBox="1">
            <a:spLocks/>
          </p:cNvSpPr>
          <p:nvPr/>
        </p:nvSpPr>
        <p:spPr>
          <a:xfrm>
            <a:off x="4247460" y="2623883"/>
            <a:ext cx="4885086" cy="902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raah One"/>
              <a:buNone/>
              <a:defRPr sz="3000" b="0" i="0" u="none" strike="noStrike" cap="none">
                <a:solidFill>
                  <a:schemeClr val="lt1"/>
                </a:solidFill>
                <a:latin typeface="Braah One"/>
                <a:ea typeface="Braah One"/>
                <a:cs typeface="Braah One"/>
                <a:sym typeface="Braah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raah One"/>
              <a:buNone/>
              <a:defRPr sz="3000" b="0" i="0" u="none" strike="noStrike" cap="none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raah One"/>
              <a:buNone/>
              <a:defRPr sz="3000" b="0" i="0" u="none" strike="noStrike" cap="none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raah One"/>
              <a:buNone/>
              <a:defRPr sz="3000" b="0" i="0" u="none" strike="noStrike" cap="none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raah One"/>
              <a:buNone/>
              <a:defRPr sz="3000" b="0" i="0" u="none" strike="noStrike" cap="none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raah One"/>
              <a:buNone/>
              <a:defRPr sz="3000" b="0" i="0" u="none" strike="noStrike" cap="none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raah One"/>
              <a:buNone/>
              <a:defRPr sz="3000" b="0" i="0" u="none" strike="noStrike" cap="none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raah One"/>
              <a:buNone/>
              <a:defRPr sz="3000" b="0" i="0" u="none" strike="noStrike" cap="none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raah One"/>
              <a:buNone/>
              <a:defRPr sz="3000" b="0" i="0" u="none" strike="noStrike" cap="none">
                <a:solidFill>
                  <a:schemeClr val="dk1"/>
                </a:solidFill>
                <a:latin typeface="Braah One"/>
                <a:ea typeface="Braah One"/>
                <a:cs typeface="Braah One"/>
                <a:sym typeface="Braah One"/>
              </a:defRPr>
            </a:lvl9pPr>
          </a:lstStyle>
          <a:p>
            <a:pPr lvl="0">
              <a:buClr>
                <a:srgbClr val="191919"/>
              </a:buClr>
            </a:pPr>
            <a:r>
              <a:rPr lang="en-US" sz="3200" b="1" kern="0" dirty="0" err="1">
                <a:solidFill>
                  <a:srgbClr val="FF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Hình</a:t>
            </a:r>
            <a:r>
              <a:rPr lang="en-US" sz="3200" b="1" kern="0" dirty="0">
                <a:solidFill>
                  <a:srgbClr val="FF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thành</a:t>
            </a:r>
            <a:r>
              <a:rPr lang="en-US" sz="3200" b="1" kern="0" dirty="0">
                <a:solidFill>
                  <a:srgbClr val="FF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kiến</a:t>
            </a:r>
            <a:r>
              <a:rPr lang="en-US" sz="3200" b="1" kern="0" dirty="0">
                <a:solidFill>
                  <a:srgbClr val="FF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thức</a:t>
            </a:r>
            <a:endParaRPr lang="en-US" sz="3200" b="1" kern="0" dirty="0">
              <a:solidFill>
                <a:srgbClr val="FF0000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95133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7BC92F44-316F-42FC-9B51-6B86A92DF791}"/>
              </a:ext>
            </a:extLst>
          </p:cNvPr>
          <p:cNvSpPr/>
          <p:nvPr/>
        </p:nvSpPr>
        <p:spPr>
          <a:xfrm>
            <a:off x="315726" y="233766"/>
            <a:ext cx="11637279" cy="6624233"/>
          </a:xfrm>
          <a:prstGeom prst="roundRect">
            <a:avLst/>
          </a:prstGeom>
          <a:solidFill>
            <a:schemeClr val="bg1">
              <a:alpha val="90000"/>
            </a:schemeClr>
          </a:solidFill>
          <a:ln w="38100">
            <a:solidFill>
              <a:srgbClr val="9933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C757135-1CA9-D735-17EF-BE7B26977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159" y="395327"/>
            <a:ext cx="10196342" cy="42798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="" xmlns:a16="http://schemas.microsoft.com/office/drawing/2014/main" id="{6BA4C17C-81F2-A5A5-9FCC-0A1E4F597360}"/>
                  </a:ext>
                </a:extLst>
              </p:cNvPr>
              <p:cNvSpPr/>
              <p:nvPr/>
            </p:nvSpPr>
            <p:spPr>
              <a:xfrm>
                <a:off x="749519" y="4928694"/>
                <a:ext cx="10915650" cy="1650782"/>
              </a:xfrm>
              <a:prstGeom prst="roundRect">
                <a:avLst/>
              </a:prstGeom>
              <a:solidFill>
                <a:srgbClr val="FBD5F1"/>
              </a:solidFill>
              <a:ln w="28575"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Chia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tròn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thành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6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nhau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5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ta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𝟓</m:t>
                        </m:r>
                      </m:num>
                      <m:den>
                        <m:r>
                          <a:rPr kumimoji="0" lang="en-US" sz="4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6BA4C17C-81F2-A5A5-9FCC-0A1E4F5973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19" y="4928694"/>
                <a:ext cx="10915650" cy="1650782"/>
              </a:xfrm>
              <a:prstGeom prst="roundRect">
                <a:avLst/>
              </a:prstGeom>
              <a:blipFill>
                <a:blip r:embed="rId4"/>
                <a:stretch>
                  <a:fillRect l="-1114" t="-4364" r="-1058" b="-4364"/>
                </a:stretch>
              </a:blipFill>
              <a:ln w="28575"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82295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7BC92F44-316F-42FC-9B51-6B86A92DF791}"/>
              </a:ext>
            </a:extLst>
          </p:cNvPr>
          <p:cNvSpPr/>
          <p:nvPr/>
        </p:nvSpPr>
        <p:spPr>
          <a:xfrm>
            <a:off x="315726" y="147145"/>
            <a:ext cx="11637279" cy="6579476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E2044C2-5821-598B-4737-BDED812EBDF5}"/>
              </a:ext>
            </a:extLst>
          </p:cNvPr>
          <p:cNvSpPr txBox="1"/>
          <p:nvPr/>
        </p:nvSpPr>
        <p:spPr>
          <a:xfrm>
            <a:off x="1051034" y="578069"/>
            <a:ext cx="1765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E65B58C-51AC-7B37-F789-623E21882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4597" y="614855"/>
            <a:ext cx="2579141" cy="26117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EB979B0-D46C-1DC7-C7EF-A7F56D556E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3626" y="612721"/>
            <a:ext cx="5829300" cy="33623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78C9C8C1-0D75-4D2D-A360-2BA925CF2B97}"/>
                  </a:ext>
                </a:extLst>
              </p:cNvPr>
              <p:cNvSpPr txBox="1"/>
              <p:nvPr/>
            </p:nvSpPr>
            <p:spPr>
              <a:xfrm>
                <a:off x="651642" y="4014951"/>
                <a:ext cx="10951779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buFont typeface="Arial" panose="020B0604020202020204" pitchFamily="34" charset="0"/>
                  <a:buChar char="•"/>
                </a:pPr>
                <a:r>
                  <a:rPr lang="pt-BR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Đã tô màu </a:t>
                </a:r>
                <a:r>
                  <a:rPr lang="pt-BR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sáu phần sáu </a:t>
                </a:r>
                <a:r>
                  <a:rPr lang="pt-BR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hình tròn, viết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 b="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nl-NL" sz="3600" b="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nl-NL" sz="36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nl-NL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đ</a:t>
                </a:r>
                <a:r>
                  <a:rPr lang="nl-NL" sz="36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ọc là </a:t>
                </a:r>
                <a:r>
                  <a:rPr lang="nl-NL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</a:t>
                </a:r>
                <a:r>
                  <a:rPr lang="nl-NL" sz="36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áu phần sáu</a:t>
                </a:r>
                <a:r>
                  <a:rPr lang="nl-NL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571500" indent="-571500" algn="just">
                  <a:buFont typeface="Arial" panose="020B0604020202020204" pitchFamily="34" charset="0"/>
                  <a:buChar char="•"/>
                </a:pPr>
                <a:r>
                  <a:rPr lang="nl-NL" sz="36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 b="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nl-NL" sz="3600" b="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nl-NL" sz="36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có </a:t>
                </a:r>
                <a:r>
                  <a:rPr lang="nl-NL" sz="36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tử số </a:t>
                </a:r>
                <a:r>
                  <a:rPr lang="nl-NL" sz="36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 6, </a:t>
                </a:r>
                <a:r>
                  <a:rPr lang="nl-NL" sz="36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mẫu số </a:t>
                </a:r>
                <a:r>
                  <a:rPr lang="nl-NL" sz="36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cũng là 6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 b="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nl-NL" sz="3600" b="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nl-NL" sz="36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1</a:t>
                </a:r>
                <a:endPara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8C9C8C1-0D75-4D2D-A360-2BA925CF2B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42" y="4014951"/>
                <a:ext cx="10951779" cy="2246769"/>
              </a:xfrm>
              <a:prstGeom prst="rect">
                <a:avLst/>
              </a:prstGeom>
              <a:blipFill>
                <a:blip r:embed="rId5"/>
                <a:stretch>
                  <a:fillRect l="-1559" r="-1670" b="-2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91755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7BC92F44-316F-42FC-9B51-6B86A92DF791}"/>
              </a:ext>
            </a:extLst>
          </p:cNvPr>
          <p:cNvSpPr/>
          <p:nvPr/>
        </p:nvSpPr>
        <p:spPr>
          <a:xfrm>
            <a:off x="315726" y="147145"/>
            <a:ext cx="11637279" cy="6579476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E2044C2-5821-598B-4737-BDED812EBDF5}"/>
              </a:ext>
            </a:extLst>
          </p:cNvPr>
          <p:cNvSpPr txBox="1"/>
          <p:nvPr/>
        </p:nvSpPr>
        <p:spPr>
          <a:xfrm>
            <a:off x="693683" y="735724"/>
            <a:ext cx="1765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F88A27C-AFAC-33A6-3A40-051277E3A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555" y="567065"/>
            <a:ext cx="4295775" cy="22764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19FAFFE-82F4-C798-56D6-A8D9D495B6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7227" y="509221"/>
            <a:ext cx="5157787" cy="3152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BC216750-ED4D-48BC-D6A0-AEF8D26A64D9}"/>
                  </a:ext>
                </a:extLst>
              </p:cNvPr>
              <p:cNvSpPr txBox="1"/>
              <p:nvPr/>
            </p:nvSpPr>
            <p:spPr>
              <a:xfrm>
                <a:off x="662153" y="3804744"/>
                <a:ext cx="10951779" cy="2281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buFont typeface="Arial" panose="020B0604020202020204" pitchFamily="34" charset="0"/>
                  <a:buChar char="•"/>
                </a:pPr>
                <a:r>
                  <a:rPr lang="pt-BR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Đã tô màu </a:t>
                </a:r>
                <a:r>
                  <a:rPr lang="pt-BR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bảy phần sáu </a:t>
                </a:r>
                <a:r>
                  <a:rPr lang="pt-BR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hình tròn, viết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nl-NL" sz="3600" b="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nl-NL" sz="36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nl-NL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đ</a:t>
                </a:r>
                <a:r>
                  <a:rPr lang="nl-NL" sz="36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ọc là </a:t>
                </a:r>
                <a:r>
                  <a:rPr lang="nl-NL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bảy</a:t>
                </a:r>
                <a:r>
                  <a:rPr lang="nl-NL" sz="36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phần sáu</a:t>
                </a:r>
                <a:r>
                  <a:rPr lang="nl-NL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571500" indent="-571500" algn="just">
                  <a:buFont typeface="Arial" panose="020B0604020202020204" pitchFamily="34" charset="0"/>
                  <a:buChar char="•"/>
                </a:pPr>
                <a:r>
                  <a:rPr lang="nl-NL" sz="36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nl-NL" sz="3600" b="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nl-NL" sz="36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có </a:t>
                </a:r>
                <a:r>
                  <a:rPr lang="nl-NL" sz="36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tử số </a:t>
                </a:r>
                <a:r>
                  <a:rPr lang="nl-NL" sz="36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 7, </a:t>
                </a:r>
                <a:r>
                  <a:rPr lang="nl-NL" sz="36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mẫu số </a:t>
                </a:r>
                <a:r>
                  <a:rPr lang="nl-NL" sz="36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 6.</a:t>
                </a:r>
                <a:endPara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C216750-ED4D-48BC-D6A0-AEF8D26A64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153" y="3804744"/>
                <a:ext cx="10951779" cy="2281650"/>
              </a:xfrm>
              <a:prstGeom prst="rect">
                <a:avLst/>
              </a:prstGeom>
              <a:blipFill>
                <a:blip r:embed="rId5"/>
                <a:stretch>
                  <a:fillRect l="-1559" r="-2561" b="-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89234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7BC92F44-316F-42FC-9B51-6B86A92DF791}"/>
              </a:ext>
            </a:extLst>
          </p:cNvPr>
          <p:cNvSpPr/>
          <p:nvPr/>
        </p:nvSpPr>
        <p:spPr>
          <a:xfrm>
            <a:off x="315726" y="233767"/>
            <a:ext cx="11637279" cy="6352366"/>
          </a:xfrm>
          <a:prstGeom prst="roundRect">
            <a:avLst/>
          </a:prstGeom>
          <a:solidFill>
            <a:schemeClr val="bg1">
              <a:alpha val="90000"/>
            </a:schemeClr>
          </a:solidFill>
          <a:ln w="38100">
            <a:solidFill>
              <a:srgbClr val="9933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0AE6EA5-F96F-FFB9-2DEF-9BB46F8F50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14425" y="1164950"/>
            <a:ext cx="5693050" cy="5693050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="" xmlns:a16="http://schemas.microsoft.com/office/drawing/2014/main" id="{E7E7E8A9-4638-D8E2-A040-182EECCBFB2F}"/>
              </a:ext>
            </a:extLst>
          </p:cNvPr>
          <p:cNvSpPr/>
          <p:nvPr/>
        </p:nvSpPr>
        <p:spPr>
          <a:xfrm>
            <a:off x="3339141" y="552450"/>
            <a:ext cx="8165287" cy="2024517"/>
          </a:xfrm>
          <a:prstGeom prst="wedgeRoundRectCallout">
            <a:avLst>
              <a:gd name="adj1" fmla="val -64717"/>
              <a:gd name="adj2" fmla="val 44622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 </a:t>
            </a:r>
            <a:r>
              <a:rPr lang="en-US" sz="4400" b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4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</a:t>
            </a:r>
            <a:r>
              <a:rPr lang="vi-VN" sz="4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êu một số ví dụ về phân số có tử số bé hơn, lớn hơn và bằng mẫu số.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61986D5D-333B-DE80-6D34-C662E99A9BCA}"/>
                  </a:ext>
                </a:extLst>
              </p:cNvPr>
              <p:cNvSpPr txBox="1"/>
              <p:nvPr/>
            </p:nvSpPr>
            <p:spPr>
              <a:xfrm>
                <a:off x="4141076" y="3090041"/>
                <a:ext cx="6032938" cy="1364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;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;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1986D5D-333B-DE80-6D34-C662E99A9B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076" y="3090041"/>
                <a:ext cx="6032938" cy="13644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7508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9573455E-AB53-4FE5-994C-46D2B37BB3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242839">
            <a:off x="3940400" y="564675"/>
            <a:ext cx="5499206" cy="544990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197F0528-2824-4353-BCC1-42B66E91FF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93" y="3671054"/>
            <a:ext cx="12192000" cy="3155950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="" xmlns:a16="http://schemas.microsoft.com/office/drawing/2014/main" id="{313BE45D-9CB5-4327-B50C-8D5DC8B01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9894" y1="37700" x2="51418" y2="31949"/>
                        <a14:foregroundMark x1="51418" y1="31949" x2="53014" y2="31789"/>
                        <a14:foregroundMark x1="64007" y1="56230" x2="71809" y2="62620"/>
                        <a14:foregroundMark x1="19326" y1="63259" x2="19326" y2="63259"/>
                        <a14:foregroundMark x1="16489" y1="52236" x2="16489" y2="52236"/>
                        <a14:foregroundMark x1="21631" y1="44409" x2="21631" y2="44409"/>
                        <a14:foregroundMark x1="26773" y1="29712" x2="26773" y2="29712"/>
                        <a14:foregroundMark x1="36348" y1="22045" x2="36348" y2="22045"/>
                        <a14:foregroundMark x1="82447" y1="25240" x2="82447" y2="25240"/>
                        <a14:foregroundMark x1="87057" y1="30192" x2="87057" y2="30192"/>
                        <a14:foregroundMark x1="85638" y1="48403" x2="85638" y2="48403"/>
                        <a14:foregroundMark x1="87766" y1="57987" x2="87766" y2="57987"/>
                        <a14:foregroundMark x1="84220" y1="67891" x2="84220" y2="678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57" y="733737"/>
            <a:ext cx="2686050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="" xmlns:a16="http://schemas.microsoft.com/office/drawing/2014/main" id="{1A14350B-6B3F-4C5F-8F44-174D6F056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8000" y1="19333" x2="58000" y2="19333"/>
                        <a14:foregroundMark x1="51000" y1="20667" x2="51000" y2="20667"/>
                        <a14:foregroundMark x1="56000" y1="33667" x2="56000" y2="33667"/>
                        <a14:foregroundMark x1="25750" y1="59667" x2="25750" y2="59667"/>
                        <a14:foregroundMark x1="23750" y1="47667" x2="23750" y2="47667"/>
                        <a14:foregroundMark x1="26250" y1="34000" x2="26250" y2="34000"/>
                        <a14:foregroundMark x1="74750" y1="33000" x2="74750" y2="33000"/>
                        <a14:foregroundMark x1="75500" y1="47667" x2="75500" y2="47667"/>
                        <a14:foregroundMark x1="73500" y1="59667" x2="73500" y2="59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517" y="4316664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="" xmlns:a16="http://schemas.microsoft.com/office/drawing/2014/main" id="{88A5F6DF-BE51-4A59-B31D-F3145B8BA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8000" y1="19333" x2="58000" y2="19333"/>
                        <a14:foregroundMark x1="51000" y1="20667" x2="51000" y2="20667"/>
                        <a14:foregroundMark x1="56000" y1="33667" x2="56000" y2="33667"/>
                        <a14:foregroundMark x1="25750" y1="59667" x2="25750" y2="59667"/>
                        <a14:foregroundMark x1="23750" y1="47667" x2="23750" y2="47667"/>
                        <a14:foregroundMark x1="26250" y1="34000" x2="26250" y2="34000"/>
                        <a14:foregroundMark x1="74750" y1="33000" x2="74750" y2="33000"/>
                        <a14:foregroundMark x1="75500" y1="47667" x2="75500" y2="47667"/>
                        <a14:foregroundMark x1="73500" y1="59667" x2="73500" y2="59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62080" y="4011542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D7080F7-DBBE-C0E6-875C-B82AB8D635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86919" y="2655789"/>
            <a:ext cx="4700423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487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7BC92F44-316F-42FC-9B51-6B86A92DF791}"/>
              </a:ext>
            </a:extLst>
          </p:cNvPr>
          <p:cNvSpPr/>
          <p:nvPr/>
        </p:nvSpPr>
        <p:spPr>
          <a:xfrm>
            <a:off x="277360" y="153670"/>
            <a:ext cx="11637279" cy="648234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87A18881-E21C-42C5-9355-8BAA9D58217A}"/>
              </a:ext>
            </a:extLst>
          </p:cNvPr>
          <p:cNvSpPr/>
          <p:nvPr/>
        </p:nvSpPr>
        <p:spPr>
          <a:xfrm>
            <a:off x="726946" y="200168"/>
            <a:ext cx="825509" cy="7821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E8F69CC-EC3B-4EC1-917E-00E252A84242}"/>
              </a:ext>
            </a:extLst>
          </p:cNvPr>
          <p:cNvSpPr txBox="1"/>
          <p:nvPr/>
        </p:nvSpPr>
        <p:spPr>
          <a:xfrm>
            <a:off x="1552455" y="268069"/>
            <a:ext cx="10774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dirty="0">
                <a:solidFill>
                  <a:prstClr val="black"/>
                </a:solidFill>
              </a:rPr>
              <a:t>Chọn các thẻ tương ứng với mỗi hình: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2A9318C-51A6-B598-24E4-FEB07CC90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534" y="1028799"/>
            <a:ext cx="7029450" cy="557212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6C628E1F-DAA3-DB91-D9B8-7DDAEE8A3FB4}"/>
              </a:ext>
            </a:extLst>
          </p:cNvPr>
          <p:cNvCxnSpPr>
            <a:cxnSpLocks/>
          </p:cNvCxnSpPr>
          <p:nvPr/>
        </p:nvCxnSpPr>
        <p:spPr>
          <a:xfrm>
            <a:off x="5291452" y="1692166"/>
            <a:ext cx="804547" cy="113976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587483FF-2A61-9B04-C7C4-95E47D90D276}"/>
              </a:ext>
            </a:extLst>
          </p:cNvPr>
          <p:cNvCxnSpPr>
            <a:cxnSpLocks/>
          </p:cNvCxnSpPr>
          <p:nvPr/>
        </p:nvCxnSpPr>
        <p:spPr>
          <a:xfrm flipV="1">
            <a:off x="7829107" y="1597572"/>
            <a:ext cx="1064400" cy="123435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E89DA0C9-C75F-F743-1E55-5D1CC92963DD}"/>
              </a:ext>
            </a:extLst>
          </p:cNvPr>
          <p:cNvCxnSpPr>
            <a:cxnSpLocks/>
          </p:cNvCxnSpPr>
          <p:nvPr/>
        </p:nvCxnSpPr>
        <p:spPr>
          <a:xfrm flipV="1">
            <a:off x="5450207" y="1692166"/>
            <a:ext cx="540690" cy="115027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5C6F21A1-D424-C0DF-C7C0-790B2A467601}"/>
              </a:ext>
            </a:extLst>
          </p:cNvPr>
          <p:cNvCxnSpPr>
            <a:cxnSpLocks/>
          </p:cNvCxnSpPr>
          <p:nvPr/>
        </p:nvCxnSpPr>
        <p:spPr>
          <a:xfrm>
            <a:off x="7835254" y="1715509"/>
            <a:ext cx="1058253" cy="112693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D9CE3995-2B6D-A2FA-6F96-C8A3164521DE}"/>
              </a:ext>
            </a:extLst>
          </p:cNvPr>
          <p:cNvCxnSpPr>
            <a:cxnSpLocks/>
          </p:cNvCxnSpPr>
          <p:nvPr/>
        </p:nvCxnSpPr>
        <p:spPr>
          <a:xfrm>
            <a:off x="5450207" y="4870174"/>
            <a:ext cx="645792" cy="93700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CC4B45AE-12B8-6EF0-822E-F3CD243C525C}"/>
              </a:ext>
            </a:extLst>
          </p:cNvPr>
          <p:cNvCxnSpPr>
            <a:cxnSpLocks/>
          </p:cNvCxnSpPr>
          <p:nvPr/>
        </p:nvCxnSpPr>
        <p:spPr>
          <a:xfrm flipV="1">
            <a:off x="7829107" y="4559793"/>
            <a:ext cx="1051033" cy="151348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5743EDC0-4E36-8A17-6A90-D0BB44FD93E5}"/>
              </a:ext>
            </a:extLst>
          </p:cNvPr>
          <p:cNvCxnSpPr>
            <a:cxnSpLocks/>
          </p:cNvCxnSpPr>
          <p:nvPr/>
        </p:nvCxnSpPr>
        <p:spPr>
          <a:xfrm flipV="1">
            <a:off x="5450207" y="4800600"/>
            <a:ext cx="645792" cy="133744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471FA4E4-ED73-8D2E-6849-758D76B22155}"/>
              </a:ext>
            </a:extLst>
          </p:cNvPr>
          <p:cNvCxnSpPr>
            <a:cxnSpLocks/>
          </p:cNvCxnSpPr>
          <p:nvPr/>
        </p:nvCxnSpPr>
        <p:spPr>
          <a:xfrm flipH="1" flipV="1">
            <a:off x="7860101" y="4657753"/>
            <a:ext cx="1020039" cy="141552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1392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72C2A0EE-8398-AC1A-41AA-3ACB4C2C0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A2802C13-EE75-8D95-2174-F92463981FA0}"/>
              </a:ext>
            </a:extLst>
          </p:cNvPr>
          <p:cNvSpPr/>
          <p:nvPr/>
        </p:nvSpPr>
        <p:spPr>
          <a:xfrm>
            <a:off x="446558" y="182573"/>
            <a:ext cx="11637279" cy="6492854"/>
          </a:xfrm>
          <a:prstGeom prst="roundRect">
            <a:avLst/>
          </a:prstGeom>
          <a:solidFill>
            <a:schemeClr val="bg1">
              <a:alpha val="90000"/>
            </a:schemeClr>
          </a:solidFill>
          <a:ln w="38100">
            <a:solidFill>
              <a:srgbClr val="9933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506E1FA-466A-6857-7F82-ED103CE59E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31" y="182573"/>
            <a:ext cx="11482206" cy="649285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10A1D933-4AF2-5C1F-7E1B-967B8AB6DB78}"/>
              </a:ext>
            </a:extLst>
          </p:cNvPr>
          <p:cNvCxnSpPr>
            <a:cxnSpLocks/>
          </p:cNvCxnSpPr>
          <p:nvPr/>
        </p:nvCxnSpPr>
        <p:spPr>
          <a:xfrm flipH="1">
            <a:off x="4595577" y="2410691"/>
            <a:ext cx="1669620" cy="130925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FD2AD95E-344C-A528-D3EE-1EB2F3414537}"/>
              </a:ext>
            </a:extLst>
          </p:cNvPr>
          <p:cNvCxnSpPr>
            <a:cxnSpLocks/>
          </p:cNvCxnSpPr>
          <p:nvPr/>
        </p:nvCxnSpPr>
        <p:spPr>
          <a:xfrm flipH="1">
            <a:off x="5434445" y="2379517"/>
            <a:ext cx="3377046" cy="134042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EADCDB13-6214-98A5-447E-69F59343909D}"/>
              </a:ext>
            </a:extLst>
          </p:cNvPr>
          <p:cNvCxnSpPr>
            <a:cxnSpLocks/>
          </p:cNvCxnSpPr>
          <p:nvPr/>
        </p:nvCxnSpPr>
        <p:spPr>
          <a:xfrm>
            <a:off x="4395355" y="2410691"/>
            <a:ext cx="2826327" cy="131683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0BF1180A-4D10-85AB-10DE-342B5B71400A}"/>
              </a:ext>
            </a:extLst>
          </p:cNvPr>
          <p:cNvCxnSpPr/>
          <p:nvPr/>
        </p:nvCxnSpPr>
        <p:spPr>
          <a:xfrm>
            <a:off x="7122968" y="2410691"/>
            <a:ext cx="1148196" cy="131683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510BCCF5-2CB4-9F37-76BB-44AD6D749044}"/>
              </a:ext>
            </a:extLst>
          </p:cNvPr>
          <p:cNvCxnSpPr/>
          <p:nvPr/>
        </p:nvCxnSpPr>
        <p:spPr>
          <a:xfrm>
            <a:off x="5320145" y="2379517"/>
            <a:ext cx="3491346" cy="134042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97B58167-570E-FCD3-C677-75525B74659A}"/>
              </a:ext>
            </a:extLst>
          </p:cNvPr>
          <p:cNvCxnSpPr/>
          <p:nvPr/>
        </p:nvCxnSpPr>
        <p:spPr>
          <a:xfrm>
            <a:off x="7876309" y="2379517"/>
            <a:ext cx="2337955" cy="134800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8989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9573455E-AB53-4FE5-994C-46D2B37BB3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242839">
            <a:off x="3940400" y="564675"/>
            <a:ext cx="5499206" cy="544990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197F0528-2824-4353-BCC1-42B66E91FF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93" y="3671054"/>
            <a:ext cx="12192000" cy="3155950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="" xmlns:a16="http://schemas.microsoft.com/office/drawing/2014/main" id="{313BE45D-9CB5-4327-B50C-8D5DC8B01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9894" y1="37700" x2="51418" y2="31949"/>
                        <a14:foregroundMark x1="51418" y1="31949" x2="53014" y2="31789"/>
                        <a14:foregroundMark x1="64007" y1="56230" x2="71809" y2="62620"/>
                        <a14:foregroundMark x1="19326" y1="63259" x2="19326" y2="63259"/>
                        <a14:foregroundMark x1="16489" y1="52236" x2="16489" y2="52236"/>
                        <a14:foregroundMark x1="21631" y1="44409" x2="21631" y2="44409"/>
                        <a14:foregroundMark x1="26773" y1="29712" x2="26773" y2="29712"/>
                        <a14:foregroundMark x1="36348" y1="22045" x2="36348" y2="22045"/>
                        <a14:foregroundMark x1="82447" y1="25240" x2="82447" y2="25240"/>
                        <a14:foregroundMark x1="87057" y1="30192" x2="87057" y2="30192"/>
                        <a14:foregroundMark x1="85638" y1="48403" x2="85638" y2="48403"/>
                        <a14:foregroundMark x1="87766" y1="57987" x2="87766" y2="57987"/>
                        <a14:foregroundMark x1="84220" y1="67891" x2="84220" y2="678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57" y="733737"/>
            <a:ext cx="2686050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="" xmlns:a16="http://schemas.microsoft.com/office/drawing/2014/main" id="{1A14350B-6B3F-4C5F-8F44-174D6F056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8000" y1="19333" x2="58000" y2="19333"/>
                        <a14:foregroundMark x1="51000" y1="20667" x2="51000" y2="20667"/>
                        <a14:foregroundMark x1="56000" y1="33667" x2="56000" y2="33667"/>
                        <a14:foregroundMark x1="25750" y1="59667" x2="25750" y2="59667"/>
                        <a14:foregroundMark x1="23750" y1="47667" x2="23750" y2="47667"/>
                        <a14:foregroundMark x1="26250" y1="34000" x2="26250" y2="34000"/>
                        <a14:foregroundMark x1="74750" y1="33000" x2="74750" y2="33000"/>
                        <a14:foregroundMark x1="75500" y1="47667" x2="75500" y2="47667"/>
                        <a14:foregroundMark x1="73500" y1="59667" x2="73500" y2="59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517" y="4316664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="" xmlns:a16="http://schemas.microsoft.com/office/drawing/2014/main" id="{88A5F6DF-BE51-4A59-B31D-F3145B8BA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8000" y1="19333" x2="58000" y2="19333"/>
                        <a14:foregroundMark x1="51000" y1="20667" x2="51000" y2="20667"/>
                        <a14:foregroundMark x1="56000" y1="33667" x2="56000" y2="33667"/>
                        <a14:foregroundMark x1="25750" y1="59667" x2="25750" y2="59667"/>
                        <a14:foregroundMark x1="23750" y1="47667" x2="23750" y2="47667"/>
                        <a14:foregroundMark x1="26250" y1="34000" x2="26250" y2="34000"/>
                        <a14:foregroundMark x1="74750" y1="33000" x2="74750" y2="33000"/>
                        <a14:foregroundMark x1="75500" y1="47667" x2="75500" y2="47667"/>
                        <a14:foregroundMark x1="73500" y1="59667" x2="73500" y2="59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62080" y="4011542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B679FF2-4A3A-FC3E-A3B1-A59B2FC75B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6257" y="1592262"/>
            <a:ext cx="4340728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1092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9573455E-AB53-4FE5-994C-46D2B37BB3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242839">
            <a:off x="3940400" y="564675"/>
            <a:ext cx="5499206" cy="544990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197F0528-2824-4353-BCC1-42B66E91FF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93" y="3671054"/>
            <a:ext cx="12192000" cy="3155950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="" xmlns:a16="http://schemas.microsoft.com/office/drawing/2014/main" id="{313BE45D-9CB5-4327-B50C-8D5DC8B01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9894" y1="37700" x2="51418" y2="31949"/>
                        <a14:foregroundMark x1="51418" y1="31949" x2="53014" y2="31789"/>
                        <a14:foregroundMark x1="64007" y1="56230" x2="71809" y2="62620"/>
                        <a14:foregroundMark x1="19326" y1="63259" x2="19326" y2="63259"/>
                        <a14:foregroundMark x1="16489" y1="52236" x2="16489" y2="52236"/>
                        <a14:foregroundMark x1="21631" y1="44409" x2="21631" y2="44409"/>
                        <a14:foregroundMark x1="26773" y1="29712" x2="26773" y2="29712"/>
                        <a14:foregroundMark x1="36348" y1="22045" x2="36348" y2="22045"/>
                        <a14:foregroundMark x1="82447" y1="25240" x2="82447" y2="25240"/>
                        <a14:foregroundMark x1="87057" y1="30192" x2="87057" y2="30192"/>
                        <a14:foregroundMark x1="85638" y1="48403" x2="85638" y2="48403"/>
                        <a14:foregroundMark x1="87766" y1="57987" x2="87766" y2="57987"/>
                        <a14:foregroundMark x1="84220" y1="67891" x2="84220" y2="678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57" y="733737"/>
            <a:ext cx="2686050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="" xmlns:a16="http://schemas.microsoft.com/office/drawing/2014/main" id="{1A14350B-6B3F-4C5F-8F44-174D6F056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8000" y1="19333" x2="58000" y2="19333"/>
                        <a14:foregroundMark x1="51000" y1="20667" x2="51000" y2="20667"/>
                        <a14:foregroundMark x1="56000" y1="33667" x2="56000" y2="33667"/>
                        <a14:foregroundMark x1="25750" y1="59667" x2="25750" y2="59667"/>
                        <a14:foregroundMark x1="23750" y1="47667" x2="23750" y2="47667"/>
                        <a14:foregroundMark x1="26250" y1="34000" x2="26250" y2="34000"/>
                        <a14:foregroundMark x1="74750" y1="33000" x2="74750" y2="33000"/>
                        <a14:foregroundMark x1="75500" y1="47667" x2="75500" y2="47667"/>
                        <a14:foregroundMark x1="73500" y1="59667" x2="73500" y2="59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517" y="4316664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="" xmlns:a16="http://schemas.microsoft.com/office/drawing/2014/main" id="{88A5F6DF-BE51-4A59-B31D-F3145B8BA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8000" y1="19333" x2="58000" y2="19333"/>
                        <a14:foregroundMark x1="51000" y1="20667" x2="51000" y2="20667"/>
                        <a14:foregroundMark x1="56000" y1="33667" x2="56000" y2="33667"/>
                        <a14:foregroundMark x1="25750" y1="59667" x2="25750" y2="59667"/>
                        <a14:foregroundMark x1="23750" y1="47667" x2="23750" y2="47667"/>
                        <a14:foregroundMark x1="26250" y1="34000" x2="26250" y2="34000"/>
                        <a14:foregroundMark x1="74750" y1="33000" x2="74750" y2="33000"/>
                        <a14:foregroundMark x1="75500" y1="47667" x2="75500" y2="47667"/>
                        <a14:foregroundMark x1="73500" y1="59667" x2="73500" y2="59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62080" y="4011542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E35B593-6E86-5268-00F9-B5BEC71231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5070" y="2634937"/>
            <a:ext cx="4285859" cy="13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8071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D2D1B1C-A99A-2914-AE58-123277F6A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21446E5E-EDD2-B25E-C595-B84F88ED2E5E}"/>
              </a:ext>
            </a:extLst>
          </p:cNvPr>
          <p:cNvSpPr/>
          <p:nvPr/>
        </p:nvSpPr>
        <p:spPr>
          <a:xfrm>
            <a:off x="394603" y="182573"/>
            <a:ext cx="11637279" cy="6492854"/>
          </a:xfrm>
          <a:prstGeom prst="roundRect">
            <a:avLst/>
          </a:prstGeom>
          <a:solidFill>
            <a:schemeClr val="bg1">
              <a:alpha val="90000"/>
            </a:schemeClr>
          </a:solidFill>
          <a:ln w="38100">
            <a:solidFill>
              <a:srgbClr val="9933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1665E7C-58D8-BF77-4C5B-F1C975D5A240}"/>
              </a:ext>
            </a:extLst>
          </p:cNvPr>
          <p:cNvSpPr txBox="1"/>
          <p:nvPr/>
        </p:nvSpPr>
        <p:spPr>
          <a:xfrm>
            <a:off x="3543498" y="488033"/>
            <a:ext cx="9189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AB898E4-A7EC-F9FD-31E4-F53CE96C2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9013" y="1305999"/>
            <a:ext cx="8572500" cy="21812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D891069-79B0-F0D5-51D4-0340DD29D8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7440" y="3633302"/>
            <a:ext cx="9804036" cy="195469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="" xmlns:a16="http://schemas.microsoft.com/office/drawing/2014/main" id="{9387A3B3-5A3C-90EE-3A0B-6364BAEC19FA}"/>
              </a:ext>
            </a:extLst>
          </p:cNvPr>
          <p:cNvSpPr/>
          <p:nvPr/>
        </p:nvSpPr>
        <p:spPr>
          <a:xfrm>
            <a:off x="4072461" y="4545415"/>
            <a:ext cx="550607" cy="5899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0246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7BC92F44-316F-42FC-9B51-6B86A92DF791}"/>
              </a:ext>
            </a:extLst>
          </p:cNvPr>
          <p:cNvSpPr/>
          <p:nvPr/>
        </p:nvSpPr>
        <p:spPr>
          <a:xfrm>
            <a:off x="277359" y="182573"/>
            <a:ext cx="11637279" cy="6492854"/>
          </a:xfrm>
          <a:prstGeom prst="roundRect">
            <a:avLst/>
          </a:prstGeom>
          <a:solidFill>
            <a:schemeClr val="bg1">
              <a:alpha val="90000"/>
            </a:schemeClr>
          </a:solidFill>
          <a:ln w="38100">
            <a:solidFill>
              <a:srgbClr val="9933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FBA1290-3066-72FD-9126-E3A756A099E8}"/>
              </a:ext>
            </a:extLst>
          </p:cNvPr>
          <p:cNvSpPr txBox="1"/>
          <p:nvPr/>
        </p:nvSpPr>
        <p:spPr>
          <a:xfrm>
            <a:off x="3543498" y="488033"/>
            <a:ext cx="9189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9D6EB3D-70B6-F5BB-4F22-6D72DE18A8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9013" y="1305999"/>
            <a:ext cx="8572500" cy="21812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7CFE26D-DA2E-9088-C9F8-EB9E451512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5046" y="3751386"/>
            <a:ext cx="9718431" cy="209843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="" xmlns:a16="http://schemas.microsoft.com/office/drawing/2014/main" id="{BF7337FE-38BC-867D-C3A0-2F1195E86C63}"/>
              </a:ext>
            </a:extLst>
          </p:cNvPr>
          <p:cNvSpPr/>
          <p:nvPr/>
        </p:nvSpPr>
        <p:spPr>
          <a:xfrm>
            <a:off x="7265670" y="4469764"/>
            <a:ext cx="550607" cy="5899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0480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2" name="bai-hoc-dau-tien-thanhthao-1289812913.mp3">
            <a:hlinkClick r:id="" action="ppaction://media"/>
            <a:extLst>
              <a:ext uri="{FF2B5EF4-FFF2-40B4-BE49-F238E27FC236}">
                <a16:creationId xmlns="" xmlns:a16="http://schemas.microsoft.com/office/drawing/2014/main" id="{08E2B9C2-2242-80AC-07DD-02FEE0D87746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1" y="5876926"/>
            <a:ext cx="728663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7" name="12 Cam Ly - Nguoi Thay.mp3">
            <a:hlinkClick r:id="" action="ppaction://media"/>
            <a:extLst>
              <a:ext uri="{FF2B5EF4-FFF2-40B4-BE49-F238E27FC236}">
                <a16:creationId xmlns="" xmlns:a16="http://schemas.microsoft.com/office/drawing/2014/main" id="{2DCDE6A1-3D03-A1AF-5452-CDC6A9DEAEFD}"/>
              </a:ext>
            </a:extLst>
          </p:cNvPr>
          <p:cNvPicPr>
            <a:picLocks noRot="1" noChangeAspect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354764"/>
            <a:ext cx="50323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 descr="phao hoa">
            <a:extLst>
              <a:ext uri="{FF2B5EF4-FFF2-40B4-BE49-F238E27FC236}">
                <a16:creationId xmlns="" xmlns:a16="http://schemas.microsoft.com/office/drawing/2014/main" id="{606AE103-4CFB-BBDD-58A7-63FEA49676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4" descr="phao hoa">
            <a:extLst>
              <a:ext uri="{FF2B5EF4-FFF2-40B4-BE49-F238E27FC236}">
                <a16:creationId xmlns="" xmlns:a16="http://schemas.microsoft.com/office/drawing/2014/main" id="{8D4A082C-3C97-E676-BC35-58543657CA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-30163"/>
            <a:ext cx="1148715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 Box 2">
            <a:extLst>
              <a:ext uri="{FF2B5EF4-FFF2-40B4-BE49-F238E27FC236}">
                <a16:creationId xmlns="" xmlns:a16="http://schemas.microsoft.com/office/drawing/2014/main" id="{C25E79C3-06DA-C1DC-152B-DEA23C9B4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181600"/>
            <a:ext cx="1581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33CC"/>
                </a:solidFill>
              </a:rPr>
              <a:t>           </a:t>
            </a:r>
          </a:p>
        </p:txBody>
      </p:sp>
      <p:sp>
        <p:nvSpPr>
          <p:cNvPr id="40967" name="WordArt 5" descr="75%">
            <a:extLst>
              <a:ext uri="{FF2B5EF4-FFF2-40B4-BE49-F238E27FC236}">
                <a16:creationId xmlns="" xmlns:a16="http://schemas.microsoft.com/office/drawing/2014/main" id="{D056F328-C5DD-7E00-9A64-2E18F823C0E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2974" y="504824"/>
            <a:ext cx="10582275" cy="5318125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kern="10" dirty="0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600" kern="10" dirty="0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kern="10" dirty="0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kern="10" dirty="0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kern="10" dirty="0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600" kern="10" dirty="0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endParaRPr lang="en-US" sz="3600" kern="10" dirty="0">
              <a:ln w="19050">
                <a:solidFill>
                  <a:srgbClr val="FF3399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kern="10" dirty="0" err="1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kern="10" dirty="0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kern="10" dirty="0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kern="10" dirty="0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kern="10" dirty="0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endParaRPr lang="en-US" sz="3600" kern="10" dirty="0">
              <a:ln w="19050">
                <a:solidFill>
                  <a:srgbClr val="FF3399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608" name="Group 5">
            <a:extLst>
              <a:ext uri="{FF2B5EF4-FFF2-40B4-BE49-F238E27FC236}">
                <a16:creationId xmlns="" xmlns:a16="http://schemas.microsoft.com/office/drawing/2014/main" id="{00DC8D82-7DE1-9D5F-33D0-71A5CA57C48C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4724400"/>
            <a:ext cx="2057400" cy="2133600"/>
            <a:chOff x="2332" y="1554"/>
            <a:chExt cx="1105" cy="1218"/>
          </a:xfrm>
        </p:grpSpPr>
        <p:sp>
          <p:nvSpPr>
            <p:cNvPr id="26034" name="Freeform 6">
              <a:extLst>
                <a:ext uri="{FF2B5EF4-FFF2-40B4-BE49-F238E27FC236}">
                  <a16:creationId xmlns="" xmlns:a16="http://schemas.microsoft.com/office/drawing/2014/main" id="{6BC27FCD-6D55-7010-8489-05C068D93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0" y="2113"/>
              <a:ext cx="30" cy="30"/>
            </a:xfrm>
            <a:custGeom>
              <a:avLst/>
              <a:gdLst>
                <a:gd name="T0" fmla="*/ 0 w 61"/>
                <a:gd name="T1" fmla="*/ 1 h 60"/>
                <a:gd name="T2" fmla="*/ 0 w 61"/>
                <a:gd name="T3" fmla="*/ 1 h 60"/>
                <a:gd name="T4" fmla="*/ 0 w 61"/>
                <a:gd name="T5" fmla="*/ 1 h 60"/>
                <a:gd name="T6" fmla="*/ 0 w 61"/>
                <a:gd name="T7" fmla="*/ 1 h 60"/>
                <a:gd name="T8" fmla="*/ 0 w 61"/>
                <a:gd name="T9" fmla="*/ 1 h 60"/>
                <a:gd name="T10" fmla="*/ 0 w 61"/>
                <a:gd name="T11" fmla="*/ 1 h 60"/>
                <a:gd name="T12" fmla="*/ 0 w 61"/>
                <a:gd name="T13" fmla="*/ 1 h 60"/>
                <a:gd name="T14" fmla="*/ 0 w 61"/>
                <a:gd name="T15" fmla="*/ 1 h 60"/>
                <a:gd name="T16" fmla="*/ 0 w 61"/>
                <a:gd name="T17" fmla="*/ 0 h 60"/>
                <a:gd name="T18" fmla="*/ 0 w 61"/>
                <a:gd name="T19" fmla="*/ 1 h 60"/>
                <a:gd name="T20" fmla="*/ 0 w 61"/>
                <a:gd name="T21" fmla="*/ 1 h 60"/>
                <a:gd name="T22" fmla="*/ 0 w 61"/>
                <a:gd name="T23" fmla="*/ 1 h 60"/>
                <a:gd name="T24" fmla="*/ 0 w 61"/>
                <a:gd name="T25" fmla="*/ 1 h 60"/>
                <a:gd name="T26" fmla="*/ 0 w 61"/>
                <a:gd name="T27" fmla="*/ 1 h 60"/>
                <a:gd name="T28" fmla="*/ 0 w 61"/>
                <a:gd name="T29" fmla="*/ 1 h 60"/>
                <a:gd name="T30" fmla="*/ 0 w 61"/>
                <a:gd name="T31" fmla="*/ 1 h 60"/>
                <a:gd name="T32" fmla="*/ 0 w 61"/>
                <a:gd name="T33" fmla="*/ 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60"/>
                <a:gd name="T53" fmla="*/ 61 w 61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35" name="Freeform 7">
              <a:extLst>
                <a:ext uri="{FF2B5EF4-FFF2-40B4-BE49-F238E27FC236}">
                  <a16:creationId xmlns="" xmlns:a16="http://schemas.microsoft.com/office/drawing/2014/main" id="{C9975EC8-CC8D-DC1E-0C97-3D32EBF4C6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36" name="Freeform 8">
              <a:extLst>
                <a:ext uri="{FF2B5EF4-FFF2-40B4-BE49-F238E27FC236}">
                  <a16:creationId xmlns="" xmlns:a16="http://schemas.microsoft.com/office/drawing/2014/main" id="{F0563296-D2BB-DE82-EC09-CDF91C3F2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37" name="Freeform 9">
              <a:extLst>
                <a:ext uri="{FF2B5EF4-FFF2-40B4-BE49-F238E27FC236}">
                  <a16:creationId xmlns="" xmlns:a16="http://schemas.microsoft.com/office/drawing/2014/main" id="{5369C70F-5C1B-9977-6D8F-A2BED8564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" y="2051"/>
              <a:ext cx="89" cy="73"/>
            </a:xfrm>
            <a:custGeom>
              <a:avLst/>
              <a:gdLst>
                <a:gd name="T0" fmla="*/ 1 w 177"/>
                <a:gd name="T1" fmla="*/ 1 h 146"/>
                <a:gd name="T2" fmla="*/ 1 w 177"/>
                <a:gd name="T3" fmla="*/ 1 h 146"/>
                <a:gd name="T4" fmla="*/ 1 w 177"/>
                <a:gd name="T5" fmla="*/ 1 h 146"/>
                <a:gd name="T6" fmla="*/ 1 w 177"/>
                <a:gd name="T7" fmla="*/ 1 h 146"/>
                <a:gd name="T8" fmla="*/ 1 w 177"/>
                <a:gd name="T9" fmla="*/ 1 h 146"/>
                <a:gd name="T10" fmla="*/ 1 w 177"/>
                <a:gd name="T11" fmla="*/ 1 h 146"/>
                <a:gd name="T12" fmla="*/ 1 w 177"/>
                <a:gd name="T13" fmla="*/ 1 h 146"/>
                <a:gd name="T14" fmla="*/ 1 w 177"/>
                <a:gd name="T15" fmla="*/ 0 h 146"/>
                <a:gd name="T16" fmla="*/ 1 w 177"/>
                <a:gd name="T17" fmla="*/ 1 h 146"/>
                <a:gd name="T18" fmla="*/ 1 w 177"/>
                <a:gd name="T19" fmla="*/ 1 h 146"/>
                <a:gd name="T20" fmla="*/ 1 w 177"/>
                <a:gd name="T21" fmla="*/ 1 h 146"/>
                <a:gd name="T22" fmla="*/ 0 w 177"/>
                <a:gd name="T23" fmla="*/ 1 h 146"/>
                <a:gd name="T24" fmla="*/ 1 w 177"/>
                <a:gd name="T25" fmla="*/ 1 h 146"/>
                <a:gd name="T26" fmla="*/ 1 w 177"/>
                <a:gd name="T27" fmla="*/ 1 h 146"/>
                <a:gd name="T28" fmla="*/ 1 w 177"/>
                <a:gd name="T29" fmla="*/ 1 h 146"/>
                <a:gd name="T30" fmla="*/ 1 w 177"/>
                <a:gd name="T31" fmla="*/ 1 h 146"/>
                <a:gd name="T32" fmla="*/ 1 w 177"/>
                <a:gd name="T33" fmla="*/ 1 h 146"/>
                <a:gd name="T34" fmla="*/ 1 w 177"/>
                <a:gd name="T35" fmla="*/ 1 h 146"/>
                <a:gd name="T36" fmla="*/ 1 w 177"/>
                <a:gd name="T37" fmla="*/ 1 h 146"/>
                <a:gd name="T38" fmla="*/ 1 w 177"/>
                <a:gd name="T39" fmla="*/ 1 h 146"/>
                <a:gd name="T40" fmla="*/ 1 w 177"/>
                <a:gd name="T41" fmla="*/ 1 h 146"/>
                <a:gd name="T42" fmla="*/ 1 w 177"/>
                <a:gd name="T43" fmla="*/ 1 h 146"/>
                <a:gd name="T44" fmla="*/ 1 w 177"/>
                <a:gd name="T45" fmla="*/ 1 h 146"/>
                <a:gd name="T46" fmla="*/ 1 w 177"/>
                <a:gd name="T47" fmla="*/ 1 h 146"/>
                <a:gd name="T48" fmla="*/ 1 w 177"/>
                <a:gd name="T49" fmla="*/ 1 h 146"/>
                <a:gd name="T50" fmla="*/ 1 w 177"/>
                <a:gd name="T51" fmla="*/ 1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6"/>
                <a:gd name="T80" fmla="*/ 177 w 177"/>
                <a:gd name="T81" fmla="*/ 146 h 1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38" name="Freeform 10">
              <a:extLst>
                <a:ext uri="{FF2B5EF4-FFF2-40B4-BE49-F238E27FC236}">
                  <a16:creationId xmlns="" xmlns:a16="http://schemas.microsoft.com/office/drawing/2014/main" id="{BE6BBB96-5FCF-3C8A-C3B4-3B73F8DF1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" y="2133"/>
              <a:ext cx="89" cy="71"/>
            </a:xfrm>
            <a:custGeom>
              <a:avLst/>
              <a:gdLst>
                <a:gd name="T0" fmla="*/ 1 w 178"/>
                <a:gd name="T1" fmla="*/ 0 h 143"/>
                <a:gd name="T2" fmla="*/ 1 w 178"/>
                <a:gd name="T3" fmla="*/ 0 h 143"/>
                <a:gd name="T4" fmla="*/ 1 w 178"/>
                <a:gd name="T5" fmla="*/ 0 h 143"/>
                <a:gd name="T6" fmla="*/ 1 w 178"/>
                <a:gd name="T7" fmla="*/ 0 h 143"/>
                <a:gd name="T8" fmla="*/ 1 w 178"/>
                <a:gd name="T9" fmla="*/ 0 h 143"/>
                <a:gd name="T10" fmla="*/ 1 w 178"/>
                <a:gd name="T11" fmla="*/ 0 h 143"/>
                <a:gd name="T12" fmla="*/ 1 w 178"/>
                <a:gd name="T13" fmla="*/ 0 h 143"/>
                <a:gd name="T14" fmla="*/ 1 w 178"/>
                <a:gd name="T15" fmla="*/ 0 h 143"/>
                <a:gd name="T16" fmla="*/ 1 w 178"/>
                <a:gd name="T17" fmla="*/ 0 h 143"/>
                <a:gd name="T18" fmla="*/ 1 w 178"/>
                <a:gd name="T19" fmla="*/ 0 h 143"/>
                <a:gd name="T20" fmla="*/ 1 w 178"/>
                <a:gd name="T21" fmla="*/ 0 h 143"/>
                <a:gd name="T22" fmla="*/ 1 w 178"/>
                <a:gd name="T23" fmla="*/ 0 h 143"/>
                <a:gd name="T24" fmla="*/ 1 w 178"/>
                <a:gd name="T25" fmla="*/ 0 h 143"/>
                <a:gd name="T26" fmla="*/ 1 w 178"/>
                <a:gd name="T27" fmla="*/ 0 h 143"/>
                <a:gd name="T28" fmla="*/ 1 w 178"/>
                <a:gd name="T29" fmla="*/ 0 h 143"/>
                <a:gd name="T30" fmla="*/ 0 w 178"/>
                <a:gd name="T31" fmla="*/ 0 h 143"/>
                <a:gd name="T32" fmla="*/ 1 w 178"/>
                <a:gd name="T33" fmla="*/ 0 h 143"/>
                <a:gd name="T34" fmla="*/ 1 w 178"/>
                <a:gd name="T35" fmla="*/ 0 h 143"/>
                <a:gd name="T36" fmla="*/ 1 w 178"/>
                <a:gd name="T37" fmla="*/ 0 h 143"/>
                <a:gd name="T38" fmla="*/ 1 w 178"/>
                <a:gd name="T39" fmla="*/ 0 h 143"/>
                <a:gd name="T40" fmla="*/ 1 w 178"/>
                <a:gd name="T41" fmla="*/ 0 h 143"/>
                <a:gd name="T42" fmla="*/ 1 w 178"/>
                <a:gd name="T43" fmla="*/ 0 h 143"/>
                <a:gd name="T44" fmla="*/ 1 w 178"/>
                <a:gd name="T45" fmla="*/ 0 h 143"/>
                <a:gd name="T46" fmla="*/ 1 w 178"/>
                <a:gd name="T47" fmla="*/ 0 h 143"/>
                <a:gd name="T48" fmla="*/ 1 w 178"/>
                <a:gd name="T49" fmla="*/ 0 h 143"/>
                <a:gd name="T50" fmla="*/ 1 w 178"/>
                <a:gd name="T51" fmla="*/ 0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8"/>
                <a:gd name="T79" fmla="*/ 0 h 143"/>
                <a:gd name="T80" fmla="*/ 178 w 178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39" name="Freeform 11">
              <a:extLst>
                <a:ext uri="{FF2B5EF4-FFF2-40B4-BE49-F238E27FC236}">
                  <a16:creationId xmlns="" xmlns:a16="http://schemas.microsoft.com/office/drawing/2014/main" id="{E0CA9FE3-2E5E-67CC-D6D8-2128A0B62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2" y="2151"/>
              <a:ext cx="66" cy="90"/>
            </a:xfrm>
            <a:custGeom>
              <a:avLst/>
              <a:gdLst>
                <a:gd name="T0" fmla="*/ 1 w 132"/>
                <a:gd name="T1" fmla="*/ 0 h 181"/>
                <a:gd name="T2" fmla="*/ 1 w 132"/>
                <a:gd name="T3" fmla="*/ 0 h 181"/>
                <a:gd name="T4" fmla="*/ 1 w 132"/>
                <a:gd name="T5" fmla="*/ 0 h 181"/>
                <a:gd name="T6" fmla="*/ 1 w 132"/>
                <a:gd name="T7" fmla="*/ 0 h 181"/>
                <a:gd name="T8" fmla="*/ 1 w 132"/>
                <a:gd name="T9" fmla="*/ 0 h 181"/>
                <a:gd name="T10" fmla="*/ 1 w 132"/>
                <a:gd name="T11" fmla="*/ 0 h 181"/>
                <a:gd name="T12" fmla="*/ 0 w 132"/>
                <a:gd name="T13" fmla="*/ 0 h 181"/>
                <a:gd name="T14" fmla="*/ 1 w 132"/>
                <a:gd name="T15" fmla="*/ 0 h 181"/>
                <a:gd name="T16" fmla="*/ 1 w 132"/>
                <a:gd name="T17" fmla="*/ 0 h 181"/>
                <a:gd name="T18" fmla="*/ 1 w 132"/>
                <a:gd name="T19" fmla="*/ 0 h 181"/>
                <a:gd name="T20" fmla="*/ 1 w 132"/>
                <a:gd name="T21" fmla="*/ 0 h 181"/>
                <a:gd name="T22" fmla="*/ 1 w 132"/>
                <a:gd name="T23" fmla="*/ 0 h 181"/>
                <a:gd name="T24" fmla="*/ 1 w 132"/>
                <a:gd name="T25" fmla="*/ 0 h 181"/>
                <a:gd name="T26" fmla="*/ 1 w 132"/>
                <a:gd name="T27" fmla="*/ 0 h 181"/>
                <a:gd name="T28" fmla="*/ 1 w 132"/>
                <a:gd name="T29" fmla="*/ 0 h 181"/>
                <a:gd name="T30" fmla="*/ 1 w 132"/>
                <a:gd name="T31" fmla="*/ 0 h 181"/>
                <a:gd name="T32" fmla="*/ 1 w 132"/>
                <a:gd name="T33" fmla="*/ 0 h 181"/>
                <a:gd name="T34" fmla="*/ 1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1"/>
                <a:gd name="T56" fmla="*/ 132 w 132"/>
                <a:gd name="T57" fmla="*/ 181 h 1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40" name="Freeform 12">
              <a:extLst>
                <a:ext uri="{FF2B5EF4-FFF2-40B4-BE49-F238E27FC236}">
                  <a16:creationId xmlns="" xmlns:a16="http://schemas.microsoft.com/office/drawing/2014/main" id="{CB08287E-E9DB-55EB-432E-8B629D777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2" y="2132"/>
              <a:ext cx="88" cy="72"/>
            </a:xfrm>
            <a:custGeom>
              <a:avLst/>
              <a:gdLst>
                <a:gd name="T0" fmla="*/ 0 w 177"/>
                <a:gd name="T1" fmla="*/ 1 h 144"/>
                <a:gd name="T2" fmla="*/ 0 w 177"/>
                <a:gd name="T3" fmla="*/ 1 h 144"/>
                <a:gd name="T4" fmla="*/ 0 w 177"/>
                <a:gd name="T5" fmla="*/ 1 h 144"/>
                <a:gd name="T6" fmla="*/ 0 w 177"/>
                <a:gd name="T7" fmla="*/ 1 h 144"/>
                <a:gd name="T8" fmla="*/ 0 w 177"/>
                <a:gd name="T9" fmla="*/ 1 h 144"/>
                <a:gd name="T10" fmla="*/ 0 w 177"/>
                <a:gd name="T11" fmla="*/ 1 h 144"/>
                <a:gd name="T12" fmla="*/ 0 w 177"/>
                <a:gd name="T13" fmla="*/ 1 h 144"/>
                <a:gd name="T14" fmla="*/ 0 w 177"/>
                <a:gd name="T15" fmla="*/ 1 h 144"/>
                <a:gd name="T16" fmla="*/ 0 w 177"/>
                <a:gd name="T17" fmla="*/ 1 h 144"/>
                <a:gd name="T18" fmla="*/ 0 w 177"/>
                <a:gd name="T19" fmla="*/ 1 h 144"/>
                <a:gd name="T20" fmla="*/ 0 w 177"/>
                <a:gd name="T21" fmla="*/ 1 h 144"/>
                <a:gd name="T22" fmla="*/ 0 w 177"/>
                <a:gd name="T23" fmla="*/ 1 h 144"/>
                <a:gd name="T24" fmla="*/ 0 w 177"/>
                <a:gd name="T25" fmla="*/ 1 h 144"/>
                <a:gd name="T26" fmla="*/ 0 w 177"/>
                <a:gd name="T27" fmla="*/ 1 h 144"/>
                <a:gd name="T28" fmla="*/ 0 w 177"/>
                <a:gd name="T29" fmla="*/ 1 h 144"/>
                <a:gd name="T30" fmla="*/ 0 w 177"/>
                <a:gd name="T31" fmla="*/ 1 h 144"/>
                <a:gd name="T32" fmla="*/ 0 w 177"/>
                <a:gd name="T33" fmla="*/ 1 h 144"/>
                <a:gd name="T34" fmla="*/ 0 w 177"/>
                <a:gd name="T35" fmla="*/ 1 h 144"/>
                <a:gd name="T36" fmla="*/ 0 w 177"/>
                <a:gd name="T37" fmla="*/ 1 h 144"/>
                <a:gd name="T38" fmla="*/ 0 w 177"/>
                <a:gd name="T39" fmla="*/ 1 h 144"/>
                <a:gd name="T40" fmla="*/ 0 w 177"/>
                <a:gd name="T41" fmla="*/ 1 h 144"/>
                <a:gd name="T42" fmla="*/ 0 w 177"/>
                <a:gd name="T43" fmla="*/ 0 h 144"/>
                <a:gd name="T44" fmla="*/ 0 w 177"/>
                <a:gd name="T45" fmla="*/ 0 h 144"/>
                <a:gd name="T46" fmla="*/ 0 w 177"/>
                <a:gd name="T47" fmla="*/ 1 h 144"/>
                <a:gd name="T48" fmla="*/ 0 w 177"/>
                <a:gd name="T49" fmla="*/ 1 h 144"/>
                <a:gd name="T50" fmla="*/ 0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4"/>
                <a:gd name="T80" fmla="*/ 177 w 177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41" name="Freeform 13">
              <a:extLst>
                <a:ext uri="{FF2B5EF4-FFF2-40B4-BE49-F238E27FC236}">
                  <a16:creationId xmlns="" xmlns:a16="http://schemas.microsoft.com/office/drawing/2014/main" id="{8A88A625-C5FD-B71C-1EBD-162424B6F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" y="2051"/>
              <a:ext cx="90" cy="72"/>
            </a:xfrm>
            <a:custGeom>
              <a:avLst/>
              <a:gdLst>
                <a:gd name="T0" fmla="*/ 0 w 180"/>
                <a:gd name="T1" fmla="*/ 1 h 143"/>
                <a:gd name="T2" fmla="*/ 1 w 180"/>
                <a:gd name="T3" fmla="*/ 1 h 143"/>
                <a:gd name="T4" fmla="*/ 1 w 180"/>
                <a:gd name="T5" fmla="*/ 1 h 143"/>
                <a:gd name="T6" fmla="*/ 1 w 180"/>
                <a:gd name="T7" fmla="*/ 1 h 143"/>
                <a:gd name="T8" fmla="*/ 1 w 180"/>
                <a:gd name="T9" fmla="*/ 1 h 143"/>
                <a:gd name="T10" fmla="*/ 1 w 180"/>
                <a:gd name="T11" fmla="*/ 1 h 143"/>
                <a:gd name="T12" fmla="*/ 1 w 180"/>
                <a:gd name="T13" fmla="*/ 1 h 143"/>
                <a:gd name="T14" fmla="*/ 1 w 180"/>
                <a:gd name="T15" fmla="*/ 1 h 143"/>
                <a:gd name="T16" fmla="*/ 1 w 180"/>
                <a:gd name="T17" fmla="*/ 1 h 143"/>
                <a:gd name="T18" fmla="*/ 1 w 180"/>
                <a:gd name="T19" fmla="*/ 1 h 143"/>
                <a:gd name="T20" fmla="*/ 1 w 180"/>
                <a:gd name="T21" fmla="*/ 1 h 143"/>
                <a:gd name="T22" fmla="*/ 1 w 180"/>
                <a:gd name="T23" fmla="*/ 1 h 143"/>
                <a:gd name="T24" fmla="*/ 1 w 180"/>
                <a:gd name="T25" fmla="*/ 1 h 143"/>
                <a:gd name="T26" fmla="*/ 1 w 180"/>
                <a:gd name="T27" fmla="*/ 1 h 143"/>
                <a:gd name="T28" fmla="*/ 1 w 180"/>
                <a:gd name="T29" fmla="*/ 1 h 143"/>
                <a:gd name="T30" fmla="*/ 1 w 180"/>
                <a:gd name="T31" fmla="*/ 1 h 143"/>
                <a:gd name="T32" fmla="*/ 1 w 180"/>
                <a:gd name="T33" fmla="*/ 1 h 143"/>
                <a:gd name="T34" fmla="*/ 1 w 180"/>
                <a:gd name="T35" fmla="*/ 1 h 143"/>
                <a:gd name="T36" fmla="*/ 1 w 180"/>
                <a:gd name="T37" fmla="*/ 1 h 143"/>
                <a:gd name="T38" fmla="*/ 1 w 180"/>
                <a:gd name="T39" fmla="*/ 0 h 143"/>
                <a:gd name="T40" fmla="*/ 1 w 180"/>
                <a:gd name="T41" fmla="*/ 1 h 143"/>
                <a:gd name="T42" fmla="*/ 1 w 180"/>
                <a:gd name="T43" fmla="*/ 1 h 143"/>
                <a:gd name="T44" fmla="*/ 1 w 180"/>
                <a:gd name="T45" fmla="*/ 1 h 143"/>
                <a:gd name="T46" fmla="*/ 1 w 180"/>
                <a:gd name="T47" fmla="*/ 1 h 143"/>
                <a:gd name="T48" fmla="*/ 1 w 180"/>
                <a:gd name="T49" fmla="*/ 1 h 143"/>
                <a:gd name="T50" fmla="*/ 0 w 180"/>
                <a:gd name="T51" fmla="*/ 1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0"/>
                <a:gd name="T79" fmla="*/ 0 h 143"/>
                <a:gd name="T80" fmla="*/ 180 w 180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42" name="Freeform 14">
              <a:extLst>
                <a:ext uri="{FF2B5EF4-FFF2-40B4-BE49-F238E27FC236}">
                  <a16:creationId xmlns="" xmlns:a16="http://schemas.microsoft.com/office/drawing/2014/main" id="{CF35251F-4290-B5D9-E360-7C3145A603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4" y="1594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43" name="Freeform 15">
              <a:extLst>
                <a:ext uri="{FF2B5EF4-FFF2-40B4-BE49-F238E27FC236}">
                  <a16:creationId xmlns="" xmlns:a16="http://schemas.microsoft.com/office/drawing/2014/main" id="{7E3C0685-F6C2-6EFE-3E20-7C56FF6E3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44" name="Freeform 16">
              <a:extLst>
                <a:ext uri="{FF2B5EF4-FFF2-40B4-BE49-F238E27FC236}">
                  <a16:creationId xmlns="" xmlns:a16="http://schemas.microsoft.com/office/drawing/2014/main" id="{9BDA6B69-AB64-04D3-4B29-98A6DF78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45" name="Freeform 17">
              <a:extLst>
                <a:ext uri="{FF2B5EF4-FFF2-40B4-BE49-F238E27FC236}">
                  <a16:creationId xmlns="" xmlns:a16="http://schemas.microsoft.com/office/drawing/2014/main" id="{98116252-6128-5FD6-786A-081480044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" y="1569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46" name="Freeform 18">
              <a:extLst>
                <a:ext uri="{FF2B5EF4-FFF2-40B4-BE49-F238E27FC236}">
                  <a16:creationId xmlns="" xmlns:a16="http://schemas.microsoft.com/office/drawing/2014/main" id="{44C82ADB-DAE4-AD36-D308-6101C50AA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0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47" name="Freeform 19">
              <a:extLst>
                <a:ext uri="{FF2B5EF4-FFF2-40B4-BE49-F238E27FC236}">
                  <a16:creationId xmlns="" xmlns:a16="http://schemas.microsoft.com/office/drawing/2014/main" id="{B79A45BB-F2AB-95A6-2E24-2BF1B57B4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7" y="1610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0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1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48" name="Freeform 20">
              <a:extLst>
                <a:ext uri="{FF2B5EF4-FFF2-40B4-BE49-F238E27FC236}">
                  <a16:creationId xmlns="" xmlns:a16="http://schemas.microsoft.com/office/drawing/2014/main" id="{91044A61-EBC7-F7FF-414D-61A4B2AA2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0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49" name="Freeform 21">
              <a:extLst>
                <a:ext uri="{FF2B5EF4-FFF2-40B4-BE49-F238E27FC236}">
                  <a16:creationId xmlns="" xmlns:a16="http://schemas.microsoft.com/office/drawing/2014/main" id="{4EBC852B-8573-8069-8315-202F298ED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1569"/>
              <a:ext cx="36" cy="28"/>
            </a:xfrm>
            <a:custGeom>
              <a:avLst/>
              <a:gdLst>
                <a:gd name="T0" fmla="*/ 0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0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50" name="Freeform 22">
              <a:extLst>
                <a:ext uri="{FF2B5EF4-FFF2-40B4-BE49-F238E27FC236}">
                  <a16:creationId xmlns="" xmlns:a16="http://schemas.microsoft.com/office/drawing/2014/main" id="{6F22CBD8-31F0-E0D1-32FD-42B2C3D9C7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8" y="2439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51" name="Freeform 23">
              <a:extLst>
                <a:ext uri="{FF2B5EF4-FFF2-40B4-BE49-F238E27FC236}">
                  <a16:creationId xmlns="" xmlns:a16="http://schemas.microsoft.com/office/drawing/2014/main" id="{7BF1EBF9-DAAD-87F2-8B0D-6AE62741A8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52" name="Freeform 24">
              <a:extLst>
                <a:ext uri="{FF2B5EF4-FFF2-40B4-BE49-F238E27FC236}">
                  <a16:creationId xmlns="" xmlns:a16="http://schemas.microsoft.com/office/drawing/2014/main" id="{28DCB4E3-DE85-06C1-D2A7-B50949D1C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53" name="Freeform 25">
              <a:extLst>
                <a:ext uri="{FF2B5EF4-FFF2-40B4-BE49-F238E27FC236}">
                  <a16:creationId xmlns="" xmlns:a16="http://schemas.microsoft.com/office/drawing/2014/main" id="{A0715DFA-7C4C-A2A1-84E0-13840EF5DD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" y="2414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54" name="Freeform 26">
              <a:extLst>
                <a:ext uri="{FF2B5EF4-FFF2-40B4-BE49-F238E27FC236}">
                  <a16:creationId xmlns="" xmlns:a16="http://schemas.microsoft.com/office/drawing/2014/main" id="{BDC9CD96-C596-B7A8-41C2-A0EE9D5463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" y="2447"/>
              <a:ext cx="37" cy="28"/>
            </a:xfrm>
            <a:custGeom>
              <a:avLst/>
              <a:gdLst>
                <a:gd name="T0" fmla="*/ 1 w 72"/>
                <a:gd name="T1" fmla="*/ 1 h 56"/>
                <a:gd name="T2" fmla="*/ 1 w 72"/>
                <a:gd name="T3" fmla="*/ 0 h 56"/>
                <a:gd name="T4" fmla="*/ 1 w 72"/>
                <a:gd name="T5" fmla="*/ 0 h 56"/>
                <a:gd name="T6" fmla="*/ 1 w 72"/>
                <a:gd name="T7" fmla="*/ 0 h 56"/>
                <a:gd name="T8" fmla="*/ 1 w 72"/>
                <a:gd name="T9" fmla="*/ 0 h 56"/>
                <a:gd name="T10" fmla="*/ 1 w 72"/>
                <a:gd name="T11" fmla="*/ 1 h 56"/>
                <a:gd name="T12" fmla="*/ 1 w 72"/>
                <a:gd name="T13" fmla="*/ 1 h 56"/>
                <a:gd name="T14" fmla="*/ 1 w 72"/>
                <a:gd name="T15" fmla="*/ 1 h 56"/>
                <a:gd name="T16" fmla="*/ 0 w 72"/>
                <a:gd name="T17" fmla="*/ 1 h 56"/>
                <a:gd name="T18" fmla="*/ 1 w 72"/>
                <a:gd name="T19" fmla="*/ 1 h 56"/>
                <a:gd name="T20" fmla="*/ 1 w 72"/>
                <a:gd name="T21" fmla="*/ 1 h 56"/>
                <a:gd name="T22" fmla="*/ 1 w 72"/>
                <a:gd name="T23" fmla="*/ 1 h 56"/>
                <a:gd name="T24" fmla="*/ 1 w 72"/>
                <a:gd name="T25" fmla="*/ 1 h 56"/>
                <a:gd name="T26" fmla="*/ 1 w 72"/>
                <a:gd name="T27" fmla="*/ 1 h 56"/>
                <a:gd name="T28" fmla="*/ 1 w 72"/>
                <a:gd name="T29" fmla="*/ 1 h 56"/>
                <a:gd name="T30" fmla="*/ 1 w 72"/>
                <a:gd name="T31" fmla="*/ 1 h 56"/>
                <a:gd name="T32" fmla="*/ 1 w 72"/>
                <a:gd name="T33" fmla="*/ 1 h 56"/>
                <a:gd name="T34" fmla="*/ 1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55" name="Freeform 27">
              <a:extLst>
                <a:ext uri="{FF2B5EF4-FFF2-40B4-BE49-F238E27FC236}">
                  <a16:creationId xmlns="" xmlns:a16="http://schemas.microsoft.com/office/drawing/2014/main" id="{286B8C27-B744-DF54-3D13-9600D3322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1" y="2454"/>
              <a:ext cx="26" cy="37"/>
            </a:xfrm>
            <a:custGeom>
              <a:avLst/>
              <a:gdLst>
                <a:gd name="T0" fmla="*/ 0 w 53"/>
                <a:gd name="T1" fmla="*/ 0 h 72"/>
                <a:gd name="T2" fmla="*/ 0 w 53"/>
                <a:gd name="T3" fmla="*/ 0 h 72"/>
                <a:gd name="T4" fmla="*/ 0 w 53"/>
                <a:gd name="T5" fmla="*/ 1 h 72"/>
                <a:gd name="T6" fmla="*/ 0 w 53"/>
                <a:gd name="T7" fmla="*/ 1 h 72"/>
                <a:gd name="T8" fmla="*/ 0 w 53"/>
                <a:gd name="T9" fmla="*/ 1 h 72"/>
                <a:gd name="T10" fmla="*/ 0 w 53"/>
                <a:gd name="T11" fmla="*/ 1 h 72"/>
                <a:gd name="T12" fmla="*/ 0 w 53"/>
                <a:gd name="T13" fmla="*/ 1 h 72"/>
                <a:gd name="T14" fmla="*/ 0 w 53"/>
                <a:gd name="T15" fmla="*/ 1 h 72"/>
                <a:gd name="T16" fmla="*/ 0 w 53"/>
                <a:gd name="T17" fmla="*/ 1 h 72"/>
                <a:gd name="T18" fmla="*/ 0 w 53"/>
                <a:gd name="T19" fmla="*/ 1 h 72"/>
                <a:gd name="T20" fmla="*/ 0 w 53"/>
                <a:gd name="T21" fmla="*/ 1 h 72"/>
                <a:gd name="T22" fmla="*/ 0 w 53"/>
                <a:gd name="T23" fmla="*/ 1 h 72"/>
                <a:gd name="T24" fmla="*/ 0 w 53"/>
                <a:gd name="T25" fmla="*/ 1 h 72"/>
                <a:gd name="T26" fmla="*/ 0 w 53"/>
                <a:gd name="T27" fmla="*/ 1 h 72"/>
                <a:gd name="T28" fmla="*/ 0 w 53"/>
                <a:gd name="T29" fmla="*/ 1 h 72"/>
                <a:gd name="T30" fmla="*/ 0 w 53"/>
                <a:gd name="T31" fmla="*/ 1 h 72"/>
                <a:gd name="T32" fmla="*/ 0 w 53"/>
                <a:gd name="T33" fmla="*/ 1 h 72"/>
                <a:gd name="T34" fmla="*/ 0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56" name="Freeform 28">
              <a:extLst>
                <a:ext uri="{FF2B5EF4-FFF2-40B4-BE49-F238E27FC236}">
                  <a16:creationId xmlns="" xmlns:a16="http://schemas.microsoft.com/office/drawing/2014/main" id="{20FE209A-CCF6-CAF3-0641-837000295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1" y="2447"/>
              <a:ext cx="36" cy="28"/>
            </a:xfrm>
            <a:custGeom>
              <a:avLst/>
              <a:gdLst>
                <a:gd name="T0" fmla="*/ 1 w 71"/>
                <a:gd name="T1" fmla="*/ 0 h 56"/>
                <a:gd name="T2" fmla="*/ 0 w 71"/>
                <a:gd name="T3" fmla="*/ 1 h 56"/>
                <a:gd name="T4" fmla="*/ 1 w 71"/>
                <a:gd name="T5" fmla="*/ 1 h 56"/>
                <a:gd name="T6" fmla="*/ 1 w 71"/>
                <a:gd name="T7" fmla="*/ 1 h 56"/>
                <a:gd name="T8" fmla="*/ 1 w 71"/>
                <a:gd name="T9" fmla="*/ 1 h 56"/>
                <a:gd name="T10" fmla="*/ 1 w 71"/>
                <a:gd name="T11" fmla="*/ 1 h 56"/>
                <a:gd name="T12" fmla="*/ 1 w 71"/>
                <a:gd name="T13" fmla="*/ 1 h 56"/>
                <a:gd name="T14" fmla="*/ 1 w 71"/>
                <a:gd name="T15" fmla="*/ 1 h 56"/>
                <a:gd name="T16" fmla="*/ 1 w 71"/>
                <a:gd name="T17" fmla="*/ 1 h 56"/>
                <a:gd name="T18" fmla="*/ 1 w 71"/>
                <a:gd name="T19" fmla="*/ 1 h 56"/>
                <a:gd name="T20" fmla="*/ 1 w 71"/>
                <a:gd name="T21" fmla="*/ 1 h 56"/>
                <a:gd name="T22" fmla="*/ 1 w 71"/>
                <a:gd name="T23" fmla="*/ 1 h 56"/>
                <a:gd name="T24" fmla="*/ 1 w 71"/>
                <a:gd name="T25" fmla="*/ 1 h 56"/>
                <a:gd name="T26" fmla="*/ 1 w 71"/>
                <a:gd name="T27" fmla="*/ 1 h 56"/>
                <a:gd name="T28" fmla="*/ 1 w 71"/>
                <a:gd name="T29" fmla="*/ 0 h 56"/>
                <a:gd name="T30" fmla="*/ 1 w 71"/>
                <a:gd name="T31" fmla="*/ 0 h 56"/>
                <a:gd name="T32" fmla="*/ 1 w 71"/>
                <a:gd name="T33" fmla="*/ 0 h 56"/>
                <a:gd name="T34" fmla="*/ 1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6"/>
                <a:gd name="T56" fmla="*/ 71 w 71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57" name="Freeform 29">
              <a:extLst>
                <a:ext uri="{FF2B5EF4-FFF2-40B4-BE49-F238E27FC236}">
                  <a16:creationId xmlns="" xmlns:a16="http://schemas.microsoft.com/office/drawing/2014/main" id="{B7188449-C4E3-681C-14C0-B38526C27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0" y="2414"/>
              <a:ext cx="37" cy="28"/>
            </a:xfrm>
            <a:custGeom>
              <a:avLst/>
              <a:gdLst>
                <a:gd name="T0" fmla="*/ 0 w 72"/>
                <a:gd name="T1" fmla="*/ 0 h 57"/>
                <a:gd name="T2" fmla="*/ 1 w 72"/>
                <a:gd name="T3" fmla="*/ 0 h 57"/>
                <a:gd name="T4" fmla="*/ 1 w 72"/>
                <a:gd name="T5" fmla="*/ 0 h 57"/>
                <a:gd name="T6" fmla="*/ 1 w 72"/>
                <a:gd name="T7" fmla="*/ 0 h 57"/>
                <a:gd name="T8" fmla="*/ 1 w 72"/>
                <a:gd name="T9" fmla="*/ 0 h 57"/>
                <a:gd name="T10" fmla="*/ 1 w 72"/>
                <a:gd name="T11" fmla="*/ 0 h 57"/>
                <a:gd name="T12" fmla="*/ 1 w 72"/>
                <a:gd name="T13" fmla="*/ 0 h 57"/>
                <a:gd name="T14" fmla="*/ 1 w 72"/>
                <a:gd name="T15" fmla="*/ 0 h 57"/>
                <a:gd name="T16" fmla="*/ 1 w 72"/>
                <a:gd name="T17" fmla="*/ 0 h 57"/>
                <a:gd name="T18" fmla="*/ 1 w 72"/>
                <a:gd name="T19" fmla="*/ 0 h 57"/>
                <a:gd name="T20" fmla="*/ 1 w 72"/>
                <a:gd name="T21" fmla="*/ 0 h 57"/>
                <a:gd name="T22" fmla="*/ 1 w 72"/>
                <a:gd name="T23" fmla="*/ 0 h 57"/>
                <a:gd name="T24" fmla="*/ 1 w 72"/>
                <a:gd name="T25" fmla="*/ 0 h 57"/>
                <a:gd name="T26" fmla="*/ 1 w 72"/>
                <a:gd name="T27" fmla="*/ 0 h 57"/>
                <a:gd name="T28" fmla="*/ 1 w 72"/>
                <a:gd name="T29" fmla="*/ 0 h 57"/>
                <a:gd name="T30" fmla="*/ 1 w 72"/>
                <a:gd name="T31" fmla="*/ 0 h 57"/>
                <a:gd name="T32" fmla="*/ 1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58" name="Freeform 30">
              <a:extLst>
                <a:ext uri="{FF2B5EF4-FFF2-40B4-BE49-F238E27FC236}">
                  <a16:creationId xmlns="" xmlns:a16="http://schemas.microsoft.com/office/drawing/2014/main" id="{E072D0A5-FC24-2144-98BE-3E3D01A44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2" y="2420"/>
              <a:ext cx="11" cy="12"/>
            </a:xfrm>
            <a:custGeom>
              <a:avLst/>
              <a:gdLst>
                <a:gd name="T0" fmla="*/ 0 w 23"/>
                <a:gd name="T1" fmla="*/ 1 h 24"/>
                <a:gd name="T2" fmla="*/ 0 w 23"/>
                <a:gd name="T3" fmla="*/ 1 h 24"/>
                <a:gd name="T4" fmla="*/ 0 w 23"/>
                <a:gd name="T5" fmla="*/ 1 h 24"/>
                <a:gd name="T6" fmla="*/ 0 w 23"/>
                <a:gd name="T7" fmla="*/ 1 h 24"/>
                <a:gd name="T8" fmla="*/ 0 w 23"/>
                <a:gd name="T9" fmla="*/ 1 h 24"/>
                <a:gd name="T10" fmla="*/ 0 w 23"/>
                <a:gd name="T11" fmla="*/ 1 h 24"/>
                <a:gd name="T12" fmla="*/ 0 w 23"/>
                <a:gd name="T13" fmla="*/ 1 h 24"/>
                <a:gd name="T14" fmla="*/ 0 w 23"/>
                <a:gd name="T15" fmla="*/ 1 h 24"/>
                <a:gd name="T16" fmla="*/ 0 w 23"/>
                <a:gd name="T17" fmla="*/ 0 h 24"/>
                <a:gd name="T18" fmla="*/ 0 w 23"/>
                <a:gd name="T19" fmla="*/ 1 h 24"/>
                <a:gd name="T20" fmla="*/ 0 w 23"/>
                <a:gd name="T21" fmla="*/ 1 h 24"/>
                <a:gd name="T22" fmla="*/ 0 w 23"/>
                <a:gd name="T23" fmla="*/ 1 h 24"/>
                <a:gd name="T24" fmla="*/ 0 w 23"/>
                <a:gd name="T25" fmla="*/ 1 h 24"/>
                <a:gd name="T26" fmla="*/ 0 w 23"/>
                <a:gd name="T27" fmla="*/ 1 h 24"/>
                <a:gd name="T28" fmla="*/ 0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59" name="Freeform 31">
              <a:extLst>
                <a:ext uri="{FF2B5EF4-FFF2-40B4-BE49-F238E27FC236}">
                  <a16:creationId xmlns="" xmlns:a16="http://schemas.microsoft.com/office/drawing/2014/main" id="{09FC7FEF-4976-0C1C-B55A-E0DAAEC34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60" name="Freeform 32">
              <a:extLst>
                <a:ext uri="{FF2B5EF4-FFF2-40B4-BE49-F238E27FC236}">
                  <a16:creationId xmlns="" xmlns:a16="http://schemas.microsoft.com/office/drawing/2014/main" id="{E7ECBB86-CE98-96F3-675D-2C8F52DBB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61" name="Freeform 33">
              <a:extLst>
                <a:ext uri="{FF2B5EF4-FFF2-40B4-BE49-F238E27FC236}">
                  <a16:creationId xmlns="" xmlns:a16="http://schemas.microsoft.com/office/drawing/2014/main" id="{4B89F502-8B20-7CF9-DBCB-D22C6B130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" y="2396"/>
              <a:ext cx="35" cy="28"/>
            </a:xfrm>
            <a:custGeom>
              <a:avLst/>
              <a:gdLst>
                <a:gd name="T0" fmla="*/ 0 w 72"/>
                <a:gd name="T1" fmla="*/ 0 h 58"/>
                <a:gd name="T2" fmla="*/ 0 w 72"/>
                <a:gd name="T3" fmla="*/ 0 h 58"/>
                <a:gd name="T4" fmla="*/ 0 w 72"/>
                <a:gd name="T5" fmla="*/ 0 h 58"/>
                <a:gd name="T6" fmla="*/ 0 w 72"/>
                <a:gd name="T7" fmla="*/ 0 h 58"/>
                <a:gd name="T8" fmla="*/ 0 w 72"/>
                <a:gd name="T9" fmla="*/ 0 h 58"/>
                <a:gd name="T10" fmla="*/ 0 w 72"/>
                <a:gd name="T11" fmla="*/ 0 h 58"/>
                <a:gd name="T12" fmla="*/ 0 w 72"/>
                <a:gd name="T13" fmla="*/ 0 h 58"/>
                <a:gd name="T14" fmla="*/ 0 w 72"/>
                <a:gd name="T15" fmla="*/ 0 h 58"/>
                <a:gd name="T16" fmla="*/ 0 w 72"/>
                <a:gd name="T17" fmla="*/ 0 h 58"/>
                <a:gd name="T18" fmla="*/ 0 w 72"/>
                <a:gd name="T19" fmla="*/ 0 h 58"/>
                <a:gd name="T20" fmla="*/ 0 w 72"/>
                <a:gd name="T21" fmla="*/ 0 h 58"/>
                <a:gd name="T22" fmla="*/ 0 w 72"/>
                <a:gd name="T23" fmla="*/ 0 h 58"/>
                <a:gd name="T24" fmla="*/ 0 w 72"/>
                <a:gd name="T25" fmla="*/ 0 h 58"/>
                <a:gd name="T26" fmla="*/ 0 w 72"/>
                <a:gd name="T27" fmla="*/ 0 h 58"/>
                <a:gd name="T28" fmla="*/ 0 w 72"/>
                <a:gd name="T29" fmla="*/ 0 h 58"/>
                <a:gd name="T30" fmla="*/ 0 w 72"/>
                <a:gd name="T31" fmla="*/ 0 h 58"/>
                <a:gd name="T32" fmla="*/ 0 w 72"/>
                <a:gd name="T33" fmla="*/ 0 h 58"/>
                <a:gd name="T34" fmla="*/ 0 w 72"/>
                <a:gd name="T35" fmla="*/ 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62" name="Freeform 34">
              <a:extLst>
                <a:ext uri="{FF2B5EF4-FFF2-40B4-BE49-F238E27FC236}">
                  <a16:creationId xmlns="" xmlns:a16="http://schemas.microsoft.com/office/drawing/2014/main" id="{AD9E54EC-9B1A-5133-BEB1-108A2CEA1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" y="2428"/>
              <a:ext cx="35" cy="29"/>
            </a:xfrm>
            <a:custGeom>
              <a:avLst/>
              <a:gdLst>
                <a:gd name="T0" fmla="*/ 0 w 72"/>
                <a:gd name="T1" fmla="*/ 1 h 56"/>
                <a:gd name="T2" fmla="*/ 0 w 72"/>
                <a:gd name="T3" fmla="*/ 0 h 56"/>
                <a:gd name="T4" fmla="*/ 0 w 72"/>
                <a:gd name="T5" fmla="*/ 0 h 56"/>
                <a:gd name="T6" fmla="*/ 0 w 72"/>
                <a:gd name="T7" fmla="*/ 0 h 56"/>
                <a:gd name="T8" fmla="*/ 0 w 72"/>
                <a:gd name="T9" fmla="*/ 0 h 56"/>
                <a:gd name="T10" fmla="*/ 0 w 72"/>
                <a:gd name="T11" fmla="*/ 1 h 56"/>
                <a:gd name="T12" fmla="*/ 0 w 72"/>
                <a:gd name="T13" fmla="*/ 1 h 56"/>
                <a:gd name="T14" fmla="*/ 0 w 72"/>
                <a:gd name="T15" fmla="*/ 1 h 56"/>
                <a:gd name="T16" fmla="*/ 0 w 72"/>
                <a:gd name="T17" fmla="*/ 1 h 56"/>
                <a:gd name="T18" fmla="*/ 0 w 72"/>
                <a:gd name="T19" fmla="*/ 1 h 56"/>
                <a:gd name="T20" fmla="*/ 0 w 72"/>
                <a:gd name="T21" fmla="*/ 1 h 56"/>
                <a:gd name="T22" fmla="*/ 0 w 72"/>
                <a:gd name="T23" fmla="*/ 1 h 56"/>
                <a:gd name="T24" fmla="*/ 0 w 72"/>
                <a:gd name="T25" fmla="*/ 1 h 56"/>
                <a:gd name="T26" fmla="*/ 0 w 72"/>
                <a:gd name="T27" fmla="*/ 1 h 56"/>
                <a:gd name="T28" fmla="*/ 0 w 72"/>
                <a:gd name="T29" fmla="*/ 1 h 56"/>
                <a:gd name="T30" fmla="*/ 0 w 72"/>
                <a:gd name="T31" fmla="*/ 1 h 56"/>
                <a:gd name="T32" fmla="*/ 0 w 72"/>
                <a:gd name="T33" fmla="*/ 1 h 56"/>
                <a:gd name="T34" fmla="*/ 0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63" name="Freeform 35">
              <a:extLst>
                <a:ext uri="{FF2B5EF4-FFF2-40B4-BE49-F238E27FC236}">
                  <a16:creationId xmlns="" xmlns:a16="http://schemas.microsoft.com/office/drawing/2014/main" id="{1523B841-D4BA-618B-0B3C-F60E89CD8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4" y="2435"/>
              <a:ext cx="27" cy="37"/>
            </a:xfrm>
            <a:custGeom>
              <a:avLst/>
              <a:gdLst>
                <a:gd name="T0" fmla="*/ 1 w 53"/>
                <a:gd name="T1" fmla="*/ 0 h 72"/>
                <a:gd name="T2" fmla="*/ 1 w 53"/>
                <a:gd name="T3" fmla="*/ 0 h 72"/>
                <a:gd name="T4" fmla="*/ 1 w 53"/>
                <a:gd name="T5" fmla="*/ 1 h 72"/>
                <a:gd name="T6" fmla="*/ 1 w 53"/>
                <a:gd name="T7" fmla="*/ 1 h 72"/>
                <a:gd name="T8" fmla="*/ 1 w 53"/>
                <a:gd name="T9" fmla="*/ 1 h 72"/>
                <a:gd name="T10" fmla="*/ 1 w 53"/>
                <a:gd name="T11" fmla="*/ 1 h 72"/>
                <a:gd name="T12" fmla="*/ 0 w 53"/>
                <a:gd name="T13" fmla="*/ 1 h 72"/>
                <a:gd name="T14" fmla="*/ 1 w 53"/>
                <a:gd name="T15" fmla="*/ 1 h 72"/>
                <a:gd name="T16" fmla="*/ 1 w 53"/>
                <a:gd name="T17" fmla="*/ 1 h 72"/>
                <a:gd name="T18" fmla="*/ 1 w 53"/>
                <a:gd name="T19" fmla="*/ 1 h 72"/>
                <a:gd name="T20" fmla="*/ 1 w 53"/>
                <a:gd name="T21" fmla="*/ 1 h 72"/>
                <a:gd name="T22" fmla="*/ 1 w 53"/>
                <a:gd name="T23" fmla="*/ 1 h 72"/>
                <a:gd name="T24" fmla="*/ 1 w 53"/>
                <a:gd name="T25" fmla="*/ 1 h 72"/>
                <a:gd name="T26" fmla="*/ 1 w 53"/>
                <a:gd name="T27" fmla="*/ 1 h 72"/>
                <a:gd name="T28" fmla="*/ 1 w 53"/>
                <a:gd name="T29" fmla="*/ 1 h 72"/>
                <a:gd name="T30" fmla="*/ 1 w 53"/>
                <a:gd name="T31" fmla="*/ 1 h 72"/>
                <a:gd name="T32" fmla="*/ 1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64" name="Freeform 36">
              <a:extLst>
                <a:ext uri="{FF2B5EF4-FFF2-40B4-BE49-F238E27FC236}">
                  <a16:creationId xmlns="" xmlns:a16="http://schemas.microsoft.com/office/drawing/2014/main" id="{F106F41B-42FD-D63A-94D5-70B9BDCD4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4" y="2428"/>
              <a:ext cx="35" cy="29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1 h 57"/>
                <a:gd name="T4" fmla="*/ 0 w 72"/>
                <a:gd name="T5" fmla="*/ 1 h 57"/>
                <a:gd name="T6" fmla="*/ 0 w 72"/>
                <a:gd name="T7" fmla="*/ 1 h 57"/>
                <a:gd name="T8" fmla="*/ 0 w 72"/>
                <a:gd name="T9" fmla="*/ 1 h 57"/>
                <a:gd name="T10" fmla="*/ 0 w 72"/>
                <a:gd name="T11" fmla="*/ 1 h 57"/>
                <a:gd name="T12" fmla="*/ 0 w 72"/>
                <a:gd name="T13" fmla="*/ 1 h 57"/>
                <a:gd name="T14" fmla="*/ 0 w 72"/>
                <a:gd name="T15" fmla="*/ 1 h 57"/>
                <a:gd name="T16" fmla="*/ 0 w 72"/>
                <a:gd name="T17" fmla="*/ 1 h 57"/>
                <a:gd name="T18" fmla="*/ 0 w 72"/>
                <a:gd name="T19" fmla="*/ 1 h 57"/>
                <a:gd name="T20" fmla="*/ 0 w 72"/>
                <a:gd name="T21" fmla="*/ 1 h 57"/>
                <a:gd name="T22" fmla="*/ 0 w 72"/>
                <a:gd name="T23" fmla="*/ 1 h 57"/>
                <a:gd name="T24" fmla="*/ 0 w 72"/>
                <a:gd name="T25" fmla="*/ 1 h 57"/>
                <a:gd name="T26" fmla="*/ 0 w 72"/>
                <a:gd name="T27" fmla="*/ 1 h 57"/>
                <a:gd name="T28" fmla="*/ 0 w 72"/>
                <a:gd name="T29" fmla="*/ 0 h 57"/>
                <a:gd name="T30" fmla="*/ 0 w 72"/>
                <a:gd name="T31" fmla="*/ 0 h 57"/>
                <a:gd name="T32" fmla="*/ 0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65" name="Freeform 37">
              <a:extLst>
                <a:ext uri="{FF2B5EF4-FFF2-40B4-BE49-F238E27FC236}">
                  <a16:creationId xmlns="" xmlns:a16="http://schemas.microsoft.com/office/drawing/2014/main" id="{D828B101-A5A6-201C-DDFC-76D0596A0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4" y="2395"/>
              <a:ext cx="35" cy="29"/>
            </a:xfrm>
            <a:custGeom>
              <a:avLst/>
              <a:gdLst>
                <a:gd name="T0" fmla="*/ 0 w 72"/>
                <a:gd name="T1" fmla="*/ 1 h 58"/>
                <a:gd name="T2" fmla="*/ 0 w 72"/>
                <a:gd name="T3" fmla="*/ 1 h 58"/>
                <a:gd name="T4" fmla="*/ 0 w 72"/>
                <a:gd name="T5" fmla="*/ 1 h 58"/>
                <a:gd name="T6" fmla="*/ 0 w 72"/>
                <a:gd name="T7" fmla="*/ 1 h 58"/>
                <a:gd name="T8" fmla="*/ 0 w 72"/>
                <a:gd name="T9" fmla="*/ 1 h 58"/>
                <a:gd name="T10" fmla="*/ 0 w 72"/>
                <a:gd name="T11" fmla="*/ 1 h 58"/>
                <a:gd name="T12" fmla="*/ 0 w 72"/>
                <a:gd name="T13" fmla="*/ 1 h 58"/>
                <a:gd name="T14" fmla="*/ 0 w 72"/>
                <a:gd name="T15" fmla="*/ 1 h 58"/>
                <a:gd name="T16" fmla="*/ 0 w 72"/>
                <a:gd name="T17" fmla="*/ 1 h 58"/>
                <a:gd name="T18" fmla="*/ 0 w 72"/>
                <a:gd name="T19" fmla="*/ 1 h 58"/>
                <a:gd name="T20" fmla="*/ 0 w 72"/>
                <a:gd name="T21" fmla="*/ 1 h 58"/>
                <a:gd name="T22" fmla="*/ 0 w 72"/>
                <a:gd name="T23" fmla="*/ 0 h 58"/>
                <a:gd name="T24" fmla="*/ 0 w 72"/>
                <a:gd name="T25" fmla="*/ 1 h 58"/>
                <a:gd name="T26" fmla="*/ 0 w 72"/>
                <a:gd name="T27" fmla="*/ 1 h 58"/>
                <a:gd name="T28" fmla="*/ 0 w 72"/>
                <a:gd name="T29" fmla="*/ 1 h 58"/>
                <a:gd name="T30" fmla="*/ 0 w 72"/>
                <a:gd name="T31" fmla="*/ 1 h 58"/>
                <a:gd name="T32" fmla="*/ 0 w 72"/>
                <a:gd name="T33" fmla="*/ 1 h 58"/>
                <a:gd name="T34" fmla="*/ 0 w 72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66" name="Freeform 38">
              <a:extLst>
                <a:ext uri="{FF2B5EF4-FFF2-40B4-BE49-F238E27FC236}">
                  <a16:creationId xmlns="" xmlns:a16="http://schemas.microsoft.com/office/drawing/2014/main" id="{749477D5-CBC6-8FED-2512-4FF644876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1" y="1815"/>
              <a:ext cx="72" cy="84"/>
            </a:xfrm>
            <a:custGeom>
              <a:avLst/>
              <a:gdLst>
                <a:gd name="T0" fmla="*/ 1 w 144"/>
                <a:gd name="T1" fmla="*/ 0 h 167"/>
                <a:gd name="T2" fmla="*/ 1 w 144"/>
                <a:gd name="T3" fmla="*/ 1 h 167"/>
                <a:gd name="T4" fmla="*/ 1 w 144"/>
                <a:gd name="T5" fmla="*/ 1 h 167"/>
                <a:gd name="T6" fmla="*/ 1 w 144"/>
                <a:gd name="T7" fmla="*/ 1 h 167"/>
                <a:gd name="T8" fmla="*/ 1 w 144"/>
                <a:gd name="T9" fmla="*/ 1 h 167"/>
                <a:gd name="T10" fmla="*/ 1 w 144"/>
                <a:gd name="T11" fmla="*/ 1 h 167"/>
                <a:gd name="T12" fmla="*/ 1 w 144"/>
                <a:gd name="T13" fmla="*/ 1 h 167"/>
                <a:gd name="T14" fmla="*/ 1 w 144"/>
                <a:gd name="T15" fmla="*/ 1 h 167"/>
                <a:gd name="T16" fmla="*/ 1 w 144"/>
                <a:gd name="T17" fmla="*/ 1 h 167"/>
                <a:gd name="T18" fmla="*/ 1 w 144"/>
                <a:gd name="T19" fmla="*/ 1 h 167"/>
                <a:gd name="T20" fmla="*/ 1 w 144"/>
                <a:gd name="T21" fmla="*/ 1 h 167"/>
                <a:gd name="T22" fmla="*/ 0 w 144"/>
                <a:gd name="T23" fmla="*/ 1 h 167"/>
                <a:gd name="T24" fmla="*/ 1 w 144"/>
                <a:gd name="T25" fmla="*/ 1 h 167"/>
                <a:gd name="T26" fmla="*/ 1 w 144"/>
                <a:gd name="T27" fmla="*/ 1 h 167"/>
                <a:gd name="T28" fmla="*/ 1 w 144"/>
                <a:gd name="T29" fmla="*/ 1 h 167"/>
                <a:gd name="T30" fmla="*/ 1 w 144"/>
                <a:gd name="T31" fmla="*/ 1 h 167"/>
                <a:gd name="T32" fmla="*/ 1 w 144"/>
                <a:gd name="T33" fmla="*/ 1 h 167"/>
                <a:gd name="T34" fmla="*/ 1 w 144"/>
                <a:gd name="T35" fmla="*/ 1 h 167"/>
                <a:gd name="T36" fmla="*/ 1 w 144"/>
                <a:gd name="T37" fmla="*/ 1 h 167"/>
                <a:gd name="T38" fmla="*/ 1 w 144"/>
                <a:gd name="T39" fmla="*/ 1 h 167"/>
                <a:gd name="T40" fmla="*/ 1 w 144"/>
                <a:gd name="T41" fmla="*/ 1 h 167"/>
                <a:gd name="T42" fmla="*/ 1 w 144"/>
                <a:gd name="T43" fmla="*/ 1 h 167"/>
                <a:gd name="T44" fmla="*/ 1 w 144"/>
                <a:gd name="T45" fmla="*/ 1 h 167"/>
                <a:gd name="T46" fmla="*/ 1 w 144"/>
                <a:gd name="T47" fmla="*/ 1 h 167"/>
                <a:gd name="T48" fmla="*/ 1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67"/>
                <a:gd name="T77" fmla="*/ 144 w 144"/>
                <a:gd name="T78" fmla="*/ 167 h 1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67" name="Freeform 39">
              <a:extLst>
                <a:ext uri="{FF2B5EF4-FFF2-40B4-BE49-F238E27FC236}">
                  <a16:creationId xmlns="" xmlns:a16="http://schemas.microsoft.com/office/drawing/2014/main" id="{6094FEE4-F2FD-B1DD-E85C-4131BD1DD9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" y="1811"/>
              <a:ext cx="102" cy="40"/>
            </a:xfrm>
            <a:custGeom>
              <a:avLst/>
              <a:gdLst>
                <a:gd name="T0" fmla="*/ 1 w 204"/>
                <a:gd name="T1" fmla="*/ 0 h 82"/>
                <a:gd name="T2" fmla="*/ 1 w 204"/>
                <a:gd name="T3" fmla="*/ 0 h 82"/>
                <a:gd name="T4" fmla="*/ 1 w 204"/>
                <a:gd name="T5" fmla="*/ 0 h 82"/>
                <a:gd name="T6" fmla="*/ 1 w 204"/>
                <a:gd name="T7" fmla="*/ 0 h 82"/>
                <a:gd name="T8" fmla="*/ 1 w 204"/>
                <a:gd name="T9" fmla="*/ 0 h 82"/>
                <a:gd name="T10" fmla="*/ 1 w 204"/>
                <a:gd name="T11" fmla="*/ 0 h 82"/>
                <a:gd name="T12" fmla="*/ 1 w 204"/>
                <a:gd name="T13" fmla="*/ 0 h 82"/>
                <a:gd name="T14" fmla="*/ 1 w 204"/>
                <a:gd name="T15" fmla="*/ 0 h 82"/>
                <a:gd name="T16" fmla="*/ 1 w 204"/>
                <a:gd name="T17" fmla="*/ 0 h 82"/>
                <a:gd name="T18" fmla="*/ 1 w 204"/>
                <a:gd name="T19" fmla="*/ 0 h 82"/>
                <a:gd name="T20" fmla="*/ 1 w 204"/>
                <a:gd name="T21" fmla="*/ 0 h 82"/>
                <a:gd name="T22" fmla="*/ 1 w 204"/>
                <a:gd name="T23" fmla="*/ 0 h 82"/>
                <a:gd name="T24" fmla="*/ 1 w 204"/>
                <a:gd name="T25" fmla="*/ 0 h 82"/>
                <a:gd name="T26" fmla="*/ 1 w 204"/>
                <a:gd name="T27" fmla="*/ 0 h 82"/>
                <a:gd name="T28" fmla="*/ 1 w 204"/>
                <a:gd name="T29" fmla="*/ 0 h 82"/>
                <a:gd name="T30" fmla="*/ 1 w 204"/>
                <a:gd name="T31" fmla="*/ 0 h 82"/>
                <a:gd name="T32" fmla="*/ 1 w 204"/>
                <a:gd name="T33" fmla="*/ 0 h 82"/>
                <a:gd name="T34" fmla="*/ 1 w 204"/>
                <a:gd name="T35" fmla="*/ 0 h 82"/>
                <a:gd name="T36" fmla="*/ 0 w 204"/>
                <a:gd name="T37" fmla="*/ 0 h 82"/>
                <a:gd name="T38" fmla="*/ 1 w 204"/>
                <a:gd name="T39" fmla="*/ 0 h 82"/>
                <a:gd name="T40" fmla="*/ 1 w 204"/>
                <a:gd name="T41" fmla="*/ 0 h 82"/>
                <a:gd name="T42" fmla="*/ 1 w 204"/>
                <a:gd name="T43" fmla="*/ 0 h 82"/>
                <a:gd name="T44" fmla="*/ 1 w 204"/>
                <a:gd name="T45" fmla="*/ 0 h 82"/>
                <a:gd name="T46" fmla="*/ 1 w 204"/>
                <a:gd name="T47" fmla="*/ 0 h 82"/>
                <a:gd name="T48" fmla="*/ 1 w 204"/>
                <a:gd name="T49" fmla="*/ 0 h 82"/>
                <a:gd name="T50" fmla="*/ 1 w 204"/>
                <a:gd name="T51" fmla="*/ 0 h 82"/>
                <a:gd name="T52" fmla="*/ 1 w 204"/>
                <a:gd name="T53" fmla="*/ 0 h 82"/>
                <a:gd name="T54" fmla="*/ 1 w 204"/>
                <a:gd name="T55" fmla="*/ 0 h 82"/>
                <a:gd name="T56" fmla="*/ 1 w 204"/>
                <a:gd name="T57" fmla="*/ 0 h 82"/>
                <a:gd name="T58" fmla="*/ 1 w 204"/>
                <a:gd name="T59" fmla="*/ 0 h 82"/>
                <a:gd name="T60" fmla="*/ 1 w 204"/>
                <a:gd name="T61" fmla="*/ 0 h 82"/>
                <a:gd name="T62" fmla="*/ 1 w 204"/>
                <a:gd name="T63" fmla="*/ 0 h 82"/>
                <a:gd name="T64" fmla="*/ 1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4"/>
                <a:gd name="T100" fmla="*/ 0 h 82"/>
                <a:gd name="T101" fmla="*/ 204 w 20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68" name="Freeform 40">
              <a:extLst>
                <a:ext uri="{FF2B5EF4-FFF2-40B4-BE49-F238E27FC236}">
                  <a16:creationId xmlns="" xmlns:a16="http://schemas.microsoft.com/office/drawing/2014/main" id="{31E2F365-8220-4D4D-8FCD-EF97EEE271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4" y="1815"/>
              <a:ext cx="42" cy="104"/>
            </a:xfrm>
            <a:custGeom>
              <a:avLst/>
              <a:gdLst>
                <a:gd name="T0" fmla="*/ 1 w 84"/>
                <a:gd name="T1" fmla="*/ 0 h 208"/>
                <a:gd name="T2" fmla="*/ 1 w 84"/>
                <a:gd name="T3" fmla="*/ 1 h 208"/>
                <a:gd name="T4" fmla="*/ 1 w 84"/>
                <a:gd name="T5" fmla="*/ 1 h 208"/>
                <a:gd name="T6" fmla="*/ 1 w 84"/>
                <a:gd name="T7" fmla="*/ 1 h 208"/>
                <a:gd name="T8" fmla="*/ 1 w 84"/>
                <a:gd name="T9" fmla="*/ 1 h 208"/>
                <a:gd name="T10" fmla="*/ 1 w 84"/>
                <a:gd name="T11" fmla="*/ 1 h 208"/>
                <a:gd name="T12" fmla="*/ 1 w 84"/>
                <a:gd name="T13" fmla="*/ 1 h 208"/>
                <a:gd name="T14" fmla="*/ 1 w 84"/>
                <a:gd name="T15" fmla="*/ 1 h 208"/>
                <a:gd name="T16" fmla="*/ 1 w 84"/>
                <a:gd name="T17" fmla="*/ 1 h 208"/>
                <a:gd name="T18" fmla="*/ 1 w 84"/>
                <a:gd name="T19" fmla="*/ 1 h 208"/>
                <a:gd name="T20" fmla="*/ 1 w 84"/>
                <a:gd name="T21" fmla="*/ 1 h 208"/>
                <a:gd name="T22" fmla="*/ 1 w 84"/>
                <a:gd name="T23" fmla="*/ 1 h 208"/>
                <a:gd name="T24" fmla="*/ 1 w 84"/>
                <a:gd name="T25" fmla="*/ 1 h 208"/>
                <a:gd name="T26" fmla="*/ 0 w 84"/>
                <a:gd name="T27" fmla="*/ 1 h 208"/>
                <a:gd name="T28" fmla="*/ 1 w 84"/>
                <a:gd name="T29" fmla="*/ 1 h 208"/>
                <a:gd name="T30" fmla="*/ 1 w 84"/>
                <a:gd name="T31" fmla="*/ 1 h 208"/>
                <a:gd name="T32" fmla="*/ 1 w 84"/>
                <a:gd name="T33" fmla="*/ 1 h 208"/>
                <a:gd name="T34" fmla="*/ 1 w 84"/>
                <a:gd name="T35" fmla="*/ 1 h 208"/>
                <a:gd name="T36" fmla="*/ 1 w 84"/>
                <a:gd name="T37" fmla="*/ 1 h 208"/>
                <a:gd name="T38" fmla="*/ 1 w 84"/>
                <a:gd name="T39" fmla="*/ 1 h 208"/>
                <a:gd name="T40" fmla="*/ 1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208"/>
                <a:gd name="T65" fmla="*/ 84 w 84"/>
                <a:gd name="T66" fmla="*/ 208 h 2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69" name="Freeform 41">
              <a:extLst>
                <a:ext uri="{FF2B5EF4-FFF2-40B4-BE49-F238E27FC236}">
                  <a16:creationId xmlns="" xmlns:a16="http://schemas.microsoft.com/office/drawing/2014/main" id="{D6086ADB-34C3-E756-C812-E4D8FE3C2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1" y="1812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1 w 144"/>
                <a:gd name="T3" fmla="*/ 0 h 170"/>
                <a:gd name="T4" fmla="*/ 1 w 144"/>
                <a:gd name="T5" fmla="*/ 0 h 170"/>
                <a:gd name="T6" fmla="*/ 1 w 144"/>
                <a:gd name="T7" fmla="*/ 0 h 170"/>
                <a:gd name="T8" fmla="*/ 1 w 144"/>
                <a:gd name="T9" fmla="*/ 0 h 170"/>
                <a:gd name="T10" fmla="*/ 1 w 144"/>
                <a:gd name="T11" fmla="*/ 0 h 170"/>
                <a:gd name="T12" fmla="*/ 1 w 144"/>
                <a:gd name="T13" fmla="*/ 0 h 170"/>
                <a:gd name="T14" fmla="*/ 1 w 144"/>
                <a:gd name="T15" fmla="*/ 0 h 170"/>
                <a:gd name="T16" fmla="*/ 1 w 144"/>
                <a:gd name="T17" fmla="*/ 0 h 170"/>
                <a:gd name="T18" fmla="*/ 1 w 144"/>
                <a:gd name="T19" fmla="*/ 0 h 170"/>
                <a:gd name="T20" fmla="*/ 1 w 144"/>
                <a:gd name="T21" fmla="*/ 0 h 170"/>
                <a:gd name="T22" fmla="*/ 1 w 144"/>
                <a:gd name="T23" fmla="*/ 0 h 170"/>
                <a:gd name="T24" fmla="*/ 1 w 144"/>
                <a:gd name="T25" fmla="*/ 0 h 170"/>
                <a:gd name="T26" fmla="*/ 1 w 144"/>
                <a:gd name="T27" fmla="*/ 0 h 170"/>
                <a:gd name="T28" fmla="*/ 1 w 144"/>
                <a:gd name="T29" fmla="*/ 0 h 170"/>
                <a:gd name="T30" fmla="*/ 1 w 144"/>
                <a:gd name="T31" fmla="*/ 0 h 170"/>
                <a:gd name="T32" fmla="*/ 1 w 144"/>
                <a:gd name="T33" fmla="*/ 0 h 170"/>
                <a:gd name="T34" fmla="*/ 1 w 144"/>
                <a:gd name="T35" fmla="*/ 0 h 170"/>
                <a:gd name="T36" fmla="*/ 1 w 144"/>
                <a:gd name="T37" fmla="*/ 0 h 170"/>
                <a:gd name="T38" fmla="*/ 1 w 144"/>
                <a:gd name="T39" fmla="*/ 0 h 170"/>
                <a:gd name="T40" fmla="*/ 1 w 144"/>
                <a:gd name="T41" fmla="*/ 0 h 170"/>
                <a:gd name="T42" fmla="*/ 1 w 144"/>
                <a:gd name="T43" fmla="*/ 0 h 170"/>
                <a:gd name="T44" fmla="*/ 1 w 144"/>
                <a:gd name="T45" fmla="*/ 0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70"/>
                <a:gd name="T77" fmla="*/ 144 w 144"/>
                <a:gd name="T78" fmla="*/ 170 h 1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70" name="Freeform 42">
              <a:extLst>
                <a:ext uri="{FF2B5EF4-FFF2-40B4-BE49-F238E27FC236}">
                  <a16:creationId xmlns="" xmlns:a16="http://schemas.microsoft.com/office/drawing/2014/main" id="{6E8F5CF0-8A9B-8DC2-C048-6EFE6D77FD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8" y="1793"/>
              <a:ext cx="99" cy="51"/>
            </a:xfrm>
            <a:custGeom>
              <a:avLst/>
              <a:gdLst>
                <a:gd name="T0" fmla="*/ 0 w 199"/>
                <a:gd name="T1" fmla="*/ 0 h 103"/>
                <a:gd name="T2" fmla="*/ 0 w 199"/>
                <a:gd name="T3" fmla="*/ 0 h 103"/>
                <a:gd name="T4" fmla="*/ 0 w 199"/>
                <a:gd name="T5" fmla="*/ 0 h 103"/>
                <a:gd name="T6" fmla="*/ 0 w 199"/>
                <a:gd name="T7" fmla="*/ 0 h 103"/>
                <a:gd name="T8" fmla="*/ 0 w 199"/>
                <a:gd name="T9" fmla="*/ 0 h 103"/>
                <a:gd name="T10" fmla="*/ 0 w 199"/>
                <a:gd name="T11" fmla="*/ 0 h 103"/>
                <a:gd name="T12" fmla="*/ 0 w 199"/>
                <a:gd name="T13" fmla="*/ 0 h 103"/>
                <a:gd name="T14" fmla="*/ 0 w 199"/>
                <a:gd name="T15" fmla="*/ 0 h 103"/>
                <a:gd name="T16" fmla="*/ 0 w 199"/>
                <a:gd name="T17" fmla="*/ 0 h 103"/>
                <a:gd name="T18" fmla="*/ 0 w 199"/>
                <a:gd name="T19" fmla="*/ 0 h 103"/>
                <a:gd name="T20" fmla="*/ 0 w 199"/>
                <a:gd name="T21" fmla="*/ 0 h 103"/>
                <a:gd name="T22" fmla="*/ 0 w 199"/>
                <a:gd name="T23" fmla="*/ 0 h 103"/>
                <a:gd name="T24" fmla="*/ 0 w 199"/>
                <a:gd name="T25" fmla="*/ 0 h 103"/>
                <a:gd name="T26" fmla="*/ 0 w 199"/>
                <a:gd name="T27" fmla="*/ 0 h 103"/>
                <a:gd name="T28" fmla="*/ 0 w 199"/>
                <a:gd name="T29" fmla="*/ 0 h 103"/>
                <a:gd name="T30" fmla="*/ 0 w 199"/>
                <a:gd name="T31" fmla="*/ 0 h 103"/>
                <a:gd name="T32" fmla="*/ 0 w 199"/>
                <a:gd name="T33" fmla="*/ 0 h 103"/>
                <a:gd name="T34" fmla="*/ 0 w 199"/>
                <a:gd name="T35" fmla="*/ 0 h 103"/>
                <a:gd name="T36" fmla="*/ 0 w 199"/>
                <a:gd name="T37" fmla="*/ 0 h 103"/>
                <a:gd name="T38" fmla="*/ 0 w 199"/>
                <a:gd name="T39" fmla="*/ 0 h 103"/>
                <a:gd name="T40" fmla="*/ 0 w 199"/>
                <a:gd name="T41" fmla="*/ 0 h 103"/>
                <a:gd name="T42" fmla="*/ 0 w 199"/>
                <a:gd name="T43" fmla="*/ 0 h 103"/>
                <a:gd name="T44" fmla="*/ 0 w 199"/>
                <a:gd name="T45" fmla="*/ 0 h 103"/>
                <a:gd name="T46" fmla="*/ 0 w 199"/>
                <a:gd name="T47" fmla="*/ 0 h 103"/>
                <a:gd name="T48" fmla="*/ 0 w 199"/>
                <a:gd name="T49" fmla="*/ 0 h 103"/>
                <a:gd name="T50" fmla="*/ 0 w 199"/>
                <a:gd name="T51" fmla="*/ 0 h 103"/>
                <a:gd name="T52" fmla="*/ 0 w 199"/>
                <a:gd name="T53" fmla="*/ 0 h 103"/>
                <a:gd name="T54" fmla="*/ 0 w 199"/>
                <a:gd name="T55" fmla="*/ 0 h 103"/>
                <a:gd name="T56" fmla="*/ 0 w 199"/>
                <a:gd name="T57" fmla="*/ 0 h 103"/>
                <a:gd name="T58" fmla="*/ 0 w 199"/>
                <a:gd name="T59" fmla="*/ 0 h 103"/>
                <a:gd name="T60" fmla="*/ 0 w 199"/>
                <a:gd name="T61" fmla="*/ 0 h 103"/>
                <a:gd name="T62" fmla="*/ 0 w 199"/>
                <a:gd name="T63" fmla="*/ 0 h 103"/>
                <a:gd name="T64" fmla="*/ 0 w 199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"/>
                <a:gd name="T100" fmla="*/ 0 h 103"/>
                <a:gd name="T101" fmla="*/ 199 w 199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71" name="Freeform 43">
              <a:extLst>
                <a:ext uri="{FF2B5EF4-FFF2-40B4-BE49-F238E27FC236}">
                  <a16:creationId xmlns="" xmlns:a16="http://schemas.microsoft.com/office/drawing/2014/main" id="{147ACC9F-31F4-69BD-7051-012470696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2659"/>
              <a:ext cx="53" cy="98"/>
            </a:xfrm>
            <a:custGeom>
              <a:avLst/>
              <a:gdLst>
                <a:gd name="T0" fmla="*/ 0 w 107"/>
                <a:gd name="T1" fmla="*/ 0 h 195"/>
                <a:gd name="T2" fmla="*/ 0 w 107"/>
                <a:gd name="T3" fmla="*/ 1 h 195"/>
                <a:gd name="T4" fmla="*/ 0 w 107"/>
                <a:gd name="T5" fmla="*/ 1 h 195"/>
                <a:gd name="T6" fmla="*/ 0 w 107"/>
                <a:gd name="T7" fmla="*/ 1 h 195"/>
                <a:gd name="T8" fmla="*/ 0 w 107"/>
                <a:gd name="T9" fmla="*/ 1 h 195"/>
                <a:gd name="T10" fmla="*/ 0 w 107"/>
                <a:gd name="T11" fmla="*/ 1 h 195"/>
                <a:gd name="T12" fmla="*/ 0 w 107"/>
                <a:gd name="T13" fmla="*/ 1 h 195"/>
                <a:gd name="T14" fmla="*/ 0 w 107"/>
                <a:gd name="T15" fmla="*/ 1 h 195"/>
                <a:gd name="T16" fmla="*/ 0 w 107"/>
                <a:gd name="T17" fmla="*/ 1 h 195"/>
                <a:gd name="T18" fmla="*/ 0 w 107"/>
                <a:gd name="T19" fmla="*/ 1 h 195"/>
                <a:gd name="T20" fmla="*/ 0 w 107"/>
                <a:gd name="T21" fmla="*/ 1 h 195"/>
                <a:gd name="T22" fmla="*/ 0 w 107"/>
                <a:gd name="T23" fmla="*/ 1 h 195"/>
                <a:gd name="T24" fmla="*/ 0 w 107"/>
                <a:gd name="T25" fmla="*/ 1 h 195"/>
                <a:gd name="T26" fmla="*/ 0 w 107"/>
                <a:gd name="T27" fmla="*/ 1 h 195"/>
                <a:gd name="T28" fmla="*/ 0 w 107"/>
                <a:gd name="T29" fmla="*/ 1 h 195"/>
                <a:gd name="T30" fmla="*/ 0 w 107"/>
                <a:gd name="T31" fmla="*/ 1 h 195"/>
                <a:gd name="T32" fmla="*/ 0 w 107"/>
                <a:gd name="T33" fmla="*/ 1 h 195"/>
                <a:gd name="T34" fmla="*/ 0 w 107"/>
                <a:gd name="T35" fmla="*/ 1 h 195"/>
                <a:gd name="T36" fmla="*/ 0 w 107"/>
                <a:gd name="T37" fmla="*/ 1 h 195"/>
                <a:gd name="T38" fmla="*/ 0 w 107"/>
                <a:gd name="T39" fmla="*/ 1 h 195"/>
                <a:gd name="T40" fmla="*/ 0 w 107"/>
                <a:gd name="T41" fmla="*/ 1 h 195"/>
                <a:gd name="T42" fmla="*/ 0 w 107"/>
                <a:gd name="T43" fmla="*/ 1 h 195"/>
                <a:gd name="T44" fmla="*/ 0 w 107"/>
                <a:gd name="T45" fmla="*/ 1 h 195"/>
                <a:gd name="T46" fmla="*/ 0 w 107"/>
                <a:gd name="T47" fmla="*/ 1 h 195"/>
                <a:gd name="T48" fmla="*/ 0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7"/>
                <a:gd name="T76" fmla="*/ 0 h 195"/>
                <a:gd name="T77" fmla="*/ 107 w 107"/>
                <a:gd name="T78" fmla="*/ 195 h 1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72" name="Freeform 44">
              <a:extLst>
                <a:ext uri="{FF2B5EF4-FFF2-40B4-BE49-F238E27FC236}">
                  <a16:creationId xmlns="" xmlns:a16="http://schemas.microsoft.com/office/drawing/2014/main" id="{39E9ED03-6F86-385E-8236-92969381A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1" y="2656"/>
              <a:ext cx="91" cy="63"/>
            </a:xfrm>
            <a:custGeom>
              <a:avLst/>
              <a:gdLst>
                <a:gd name="T0" fmla="*/ 0 w 183"/>
                <a:gd name="T1" fmla="*/ 0 h 126"/>
                <a:gd name="T2" fmla="*/ 0 w 183"/>
                <a:gd name="T3" fmla="*/ 1 h 126"/>
                <a:gd name="T4" fmla="*/ 0 w 183"/>
                <a:gd name="T5" fmla="*/ 1 h 126"/>
                <a:gd name="T6" fmla="*/ 0 w 183"/>
                <a:gd name="T7" fmla="*/ 1 h 126"/>
                <a:gd name="T8" fmla="*/ 0 w 183"/>
                <a:gd name="T9" fmla="*/ 1 h 126"/>
                <a:gd name="T10" fmla="*/ 0 w 183"/>
                <a:gd name="T11" fmla="*/ 1 h 126"/>
                <a:gd name="T12" fmla="*/ 0 w 183"/>
                <a:gd name="T13" fmla="*/ 1 h 126"/>
                <a:gd name="T14" fmla="*/ 0 w 183"/>
                <a:gd name="T15" fmla="*/ 1 h 126"/>
                <a:gd name="T16" fmla="*/ 0 w 183"/>
                <a:gd name="T17" fmla="*/ 1 h 126"/>
                <a:gd name="T18" fmla="*/ 0 w 183"/>
                <a:gd name="T19" fmla="*/ 1 h 126"/>
                <a:gd name="T20" fmla="*/ 0 w 183"/>
                <a:gd name="T21" fmla="*/ 1 h 126"/>
                <a:gd name="T22" fmla="*/ 0 w 183"/>
                <a:gd name="T23" fmla="*/ 1 h 126"/>
                <a:gd name="T24" fmla="*/ 0 w 183"/>
                <a:gd name="T25" fmla="*/ 1 h 126"/>
                <a:gd name="T26" fmla="*/ 0 w 183"/>
                <a:gd name="T27" fmla="*/ 1 h 126"/>
                <a:gd name="T28" fmla="*/ 0 w 183"/>
                <a:gd name="T29" fmla="*/ 1 h 126"/>
                <a:gd name="T30" fmla="*/ 0 w 183"/>
                <a:gd name="T31" fmla="*/ 1 h 126"/>
                <a:gd name="T32" fmla="*/ 0 w 183"/>
                <a:gd name="T33" fmla="*/ 1 h 126"/>
                <a:gd name="T34" fmla="*/ 0 w 183"/>
                <a:gd name="T35" fmla="*/ 1 h 126"/>
                <a:gd name="T36" fmla="*/ 0 w 183"/>
                <a:gd name="T37" fmla="*/ 1 h 126"/>
                <a:gd name="T38" fmla="*/ 0 w 183"/>
                <a:gd name="T39" fmla="*/ 1 h 126"/>
                <a:gd name="T40" fmla="*/ 0 w 183"/>
                <a:gd name="T41" fmla="*/ 1 h 126"/>
                <a:gd name="T42" fmla="*/ 0 w 183"/>
                <a:gd name="T43" fmla="*/ 1 h 126"/>
                <a:gd name="T44" fmla="*/ 0 w 183"/>
                <a:gd name="T45" fmla="*/ 1 h 126"/>
                <a:gd name="T46" fmla="*/ 0 w 183"/>
                <a:gd name="T47" fmla="*/ 1 h 126"/>
                <a:gd name="T48" fmla="*/ 0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3"/>
                <a:gd name="T76" fmla="*/ 0 h 126"/>
                <a:gd name="T77" fmla="*/ 183 w 183"/>
                <a:gd name="T78" fmla="*/ 126 h 1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73" name="Freeform 45">
              <a:extLst>
                <a:ext uri="{FF2B5EF4-FFF2-40B4-BE49-F238E27FC236}">
                  <a16:creationId xmlns="" xmlns:a16="http://schemas.microsoft.com/office/drawing/2014/main" id="{93719A75-2FDB-DD71-9A13-D6A432091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1" y="2658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 w 102"/>
                <a:gd name="T3" fmla="*/ 0 h 197"/>
                <a:gd name="T4" fmla="*/ 1 w 102"/>
                <a:gd name="T5" fmla="*/ 0 h 197"/>
                <a:gd name="T6" fmla="*/ 1 w 102"/>
                <a:gd name="T7" fmla="*/ 0 h 197"/>
                <a:gd name="T8" fmla="*/ 1 w 102"/>
                <a:gd name="T9" fmla="*/ 0 h 197"/>
                <a:gd name="T10" fmla="*/ 1 w 102"/>
                <a:gd name="T11" fmla="*/ 0 h 197"/>
                <a:gd name="T12" fmla="*/ 1 w 102"/>
                <a:gd name="T13" fmla="*/ 0 h 197"/>
                <a:gd name="T14" fmla="*/ 1 w 102"/>
                <a:gd name="T15" fmla="*/ 0 h 197"/>
                <a:gd name="T16" fmla="*/ 1 w 102"/>
                <a:gd name="T17" fmla="*/ 0 h 197"/>
                <a:gd name="T18" fmla="*/ 1 w 102"/>
                <a:gd name="T19" fmla="*/ 0 h 197"/>
                <a:gd name="T20" fmla="*/ 1 w 102"/>
                <a:gd name="T21" fmla="*/ 0 h 197"/>
                <a:gd name="T22" fmla="*/ 1 w 102"/>
                <a:gd name="T23" fmla="*/ 0 h 197"/>
                <a:gd name="T24" fmla="*/ 1 w 102"/>
                <a:gd name="T25" fmla="*/ 0 h 197"/>
                <a:gd name="T26" fmla="*/ 1 w 102"/>
                <a:gd name="T27" fmla="*/ 0 h 197"/>
                <a:gd name="T28" fmla="*/ 1 w 102"/>
                <a:gd name="T29" fmla="*/ 0 h 197"/>
                <a:gd name="T30" fmla="*/ 1 w 102"/>
                <a:gd name="T31" fmla="*/ 0 h 197"/>
                <a:gd name="T32" fmla="*/ 1 w 102"/>
                <a:gd name="T33" fmla="*/ 0 h 197"/>
                <a:gd name="T34" fmla="*/ 1 w 102"/>
                <a:gd name="T35" fmla="*/ 0 h 197"/>
                <a:gd name="T36" fmla="*/ 1 w 102"/>
                <a:gd name="T37" fmla="*/ 0 h 197"/>
                <a:gd name="T38" fmla="*/ 1 w 102"/>
                <a:gd name="T39" fmla="*/ 0 h 197"/>
                <a:gd name="T40" fmla="*/ 1 w 102"/>
                <a:gd name="T41" fmla="*/ 0 h 197"/>
                <a:gd name="T42" fmla="*/ 1 w 102"/>
                <a:gd name="T43" fmla="*/ 0 h 197"/>
                <a:gd name="T44" fmla="*/ 1 w 102"/>
                <a:gd name="T45" fmla="*/ 0 h 197"/>
                <a:gd name="T46" fmla="*/ 1 w 102"/>
                <a:gd name="T47" fmla="*/ 0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97"/>
                <a:gd name="T77" fmla="*/ 102 w 102"/>
                <a:gd name="T78" fmla="*/ 197 h 1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74" name="Freeform 46">
              <a:extLst>
                <a:ext uri="{FF2B5EF4-FFF2-40B4-BE49-F238E27FC236}">
                  <a16:creationId xmlns="" xmlns:a16="http://schemas.microsoft.com/office/drawing/2014/main" id="{8AB59F6F-0A47-1BBD-7F77-F8BCCD641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4" y="2652"/>
              <a:ext cx="90" cy="64"/>
            </a:xfrm>
            <a:custGeom>
              <a:avLst/>
              <a:gdLst>
                <a:gd name="T0" fmla="*/ 0 w 180"/>
                <a:gd name="T1" fmla="*/ 0 h 129"/>
                <a:gd name="T2" fmla="*/ 1 w 180"/>
                <a:gd name="T3" fmla="*/ 0 h 129"/>
                <a:gd name="T4" fmla="*/ 1 w 180"/>
                <a:gd name="T5" fmla="*/ 0 h 129"/>
                <a:gd name="T6" fmla="*/ 1 w 180"/>
                <a:gd name="T7" fmla="*/ 0 h 129"/>
                <a:gd name="T8" fmla="*/ 1 w 180"/>
                <a:gd name="T9" fmla="*/ 0 h 129"/>
                <a:gd name="T10" fmla="*/ 1 w 180"/>
                <a:gd name="T11" fmla="*/ 0 h 129"/>
                <a:gd name="T12" fmla="*/ 1 w 180"/>
                <a:gd name="T13" fmla="*/ 0 h 129"/>
                <a:gd name="T14" fmla="*/ 1 w 180"/>
                <a:gd name="T15" fmla="*/ 0 h 129"/>
                <a:gd name="T16" fmla="*/ 1 w 180"/>
                <a:gd name="T17" fmla="*/ 0 h 129"/>
                <a:gd name="T18" fmla="*/ 1 w 180"/>
                <a:gd name="T19" fmla="*/ 0 h 129"/>
                <a:gd name="T20" fmla="*/ 1 w 180"/>
                <a:gd name="T21" fmla="*/ 0 h 129"/>
                <a:gd name="T22" fmla="*/ 1 w 180"/>
                <a:gd name="T23" fmla="*/ 0 h 129"/>
                <a:gd name="T24" fmla="*/ 1 w 180"/>
                <a:gd name="T25" fmla="*/ 0 h 129"/>
                <a:gd name="T26" fmla="*/ 1 w 180"/>
                <a:gd name="T27" fmla="*/ 0 h 129"/>
                <a:gd name="T28" fmla="*/ 1 w 180"/>
                <a:gd name="T29" fmla="*/ 0 h 129"/>
                <a:gd name="T30" fmla="*/ 1 w 180"/>
                <a:gd name="T31" fmla="*/ 0 h 129"/>
                <a:gd name="T32" fmla="*/ 1 w 180"/>
                <a:gd name="T33" fmla="*/ 0 h 129"/>
                <a:gd name="T34" fmla="*/ 1 w 180"/>
                <a:gd name="T35" fmla="*/ 0 h 129"/>
                <a:gd name="T36" fmla="*/ 1 w 180"/>
                <a:gd name="T37" fmla="*/ 0 h 129"/>
                <a:gd name="T38" fmla="*/ 1 w 180"/>
                <a:gd name="T39" fmla="*/ 0 h 129"/>
                <a:gd name="T40" fmla="*/ 1 w 180"/>
                <a:gd name="T41" fmla="*/ 0 h 129"/>
                <a:gd name="T42" fmla="*/ 1 w 180"/>
                <a:gd name="T43" fmla="*/ 0 h 129"/>
                <a:gd name="T44" fmla="*/ 1 w 180"/>
                <a:gd name="T45" fmla="*/ 0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0"/>
                <a:gd name="T76" fmla="*/ 0 h 129"/>
                <a:gd name="T77" fmla="*/ 180 w 180"/>
                <a:gd name="T78" fmla="*/ 129 h 1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75" name="Freeform 47">
              <a:extLst>
                <a:ext uri="{FF2B5EF4-FFF2-40B4-BE49-F238E27FC236}">
                  <a16:creationId xmlns="" xmlns:a16="http://schemas.microsoft.com/office/drawing/2014/main" id="{381A17C1-6EB1-8649-DFEF-2CA61B880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2614"/>
              <a:ext cx="103" cy="42"/>
            </a:xfrm>
            <a:custGeom>
              <a:avLst/>
              <a:gdLst>
                <a:gd name="T0" fmla="*/ 0 w 206"/>
                <a:gd name="T1" fmla="*/ 0 h 85"/>
                <a:gd name="T2" fmla="*/ 1 w 206"/>
                <a:gd name="T3" fmla="*/ 0 h 85"/>
                <a:gd name="T4" fmla="*/ 1 w 206"/>
                <a:gd name="T5" fmla="*/ 0 h 85"/>
                <a:gd name="T6" fmla="*/ 1 w 206"/>
                <a:gd name="T7" fmla="*/ 0 h 85"/>
                <a:gd name="T8" fmla="*/ 1 w 206"/>
                <a:gd name="T9" fmla="*/ 0 h 85"/>
                <a:gd name="T10" fmla="*/ 1 w 206"/>
                <a:gd name="T11" fmla="*/ 0 h 85"/>
                <a:gd name="T12" fmla="*/ 1 w 206"/>
                <a:gd name="T13" fmla="*/ 0 h 85"/>
                <a:gd name="T14" fmla="*/ 1 w 206"/>
                <a:gd name="T15" fmla="*/ 0 h 85"/>
                <a:gd name="T16" fmla="*/ 1 w 206"/>
                <a:gd name="T17" fmla="*/ 0 h 85"/>
                <a:gd name="T18" fmla="*/ 1 w 206"/>
                <a:gd name="T19" fmla="*/ 0 h 85"/>
                <a:gd name="T20" fmla="*/ 1 w 206"/>
                <a:gd name="T21" fmla="*/ 0 h 85"/>
                <a:gd name="T22" fmla="*/ 1 w 206"/>
                <a:gd name="T23" fmla="*/ 0 h 85"/>
                <a:gd name="T24" fmla="*/ 1 w 206"/>
                <a:gd name="T25" fmla="*/ 0 h 85"/>
                <a:gd name="T26" fmla="*/ 1 w 206"/>
                <a:gd name="T27" fmla="*/ 0 h 85"/>
                <a:gd name="T28" fmla="*/ 1 w 206"/>
                <a:gd name="T29" fmla="*/ 0 h 85"/>
                <a:gd name="T30" fmla="*/ 1 w 206"/>
                <a:gd name="T31" fmla="*/ 0 h 85"/>
                <a:gd name="T32" fmla="*/ 1 w 206"/>
                <a:gd name="T33" fmla="*/ 0 h 85"/>
                <a:gd name="T34" fmla="*/ 1 w 206"/>
                <a:gd name="T35" fmla="*/ 0 h 85"/>
                <a:gd name="T36" fmla="*/ 1 w 206"/>
                <a:gd name="T37" fmla="*/ 0 h 85"/>
                <a:gd name="T38" fmla="*/ 1 w 206"/>
                <a:gd name="T39" fmla="*/ 0 h 85"/>
                <a:gd name="T40" fmla="*/ 1 w 206"/>
                <a:gd name="T41" fmla="*/ 0 h 85"/>
                <a:gd name="T42" fmla="*/ 1 w 206"/>
                <a:gd name="T43" fmla="*/ 0 h 85"/>
                <a:gd name="T44" fmla="*/ 1 w 206"/>
                <a:gd name="T45" fmla="*/ 0 h 85"/>
                <a:gd name="T46" fmla="*/ 1 w 206"/>
                <a:gd name="T47" fmla="*/ 0 h 85"/>
                <a:gd name="T48" fmla="*/ 1 w 206"/>
                <a:gd name="T49" fmla="*/ 0 h 85"/>
                <a:gd name="T50" fmla="*/ 1 w 206"/>
                <a:gd name="T51" fmla="*/ 0 h 85"/>
                <a:gd name="T52" fmla="*/ 1 w 206"/>
                <a:gd name="T53" fmla="*/ 0 h 85"/>
                <a:gd name="T54" fmla="*/ 1 w 206"/>
                <a:gd name="T55" fmla="*/ 0 h 85"/>
                <a:gd name="T56" fmla="*/ 1 w 206"/>
                <a:gd name="T57" fmla="*/ 0 h 85"/>
                <a:gd name="T58" fmla="*/ 1 w 206"/>
                <a:gd name="T59" fmla="*/ 0 h 85"/>
                <a:gd name="T60" fmla="*/ 1 w 206"/>
                <a:gd name="T61" fmla="*/ 0 h 85"/>
                <a:gd name="T62" fmla="*/ 1 w 206"/>
                <a:gd name="T63" fmla="*/ 0 h 85"/>
                <a:gd name="T64" fmla="*/ 0 w 206"/>
                <a:gd name="T65" fmla="*/ 0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85"/>
                <a:gd name="T101" fmla="*/ 206 w 206"/>
                <a:gd name="T102" fmla="*/ 85 h 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76" name="Freeform 48">
              <a:extLst>
                <a:ext uri="{FF2B5EF4-FFF2-40B4-BE49-F238E27FC236}">
                  <a16:creationId xmlns="" xmlns:a16="http://schemas.microsoft.com/office/drawing/2014/main" id="{B3324124-AB05-370F-D267-C460CAA962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0" y="2408"/>
              <a:ext cx="74" cy="47"/>
            </a:xfrm>
            <a:custGeom>
              <a:avLst/>
              <a:gdLst>
                <a:gd name="T0" fmla="*/ 0 w 147"/>
                <a:gd name="T1" fmla="*/ 0 h 95"/>
                <a:gd name="T2" fmla="*/ 1 w 147"/>
                <a:gd name="T3" fmla="*/ 0 h 95"/>
                <a:gd name="T4" fmla="*/ 1 w 147"/>
                <a:gd name="T5" fmla="*/ 0 h 95"/>
                <a:gd name="T6" fmla="*/ 1 w 147"/>
                <a:gd name="T7" fmla="*/ 0 h 95"/>
                <a:gd name="T8" fmla="*/ 1 w 147"/>
                <a:gd name="T9" fmla="*/ 0 h 95"/>
                <a:gd name="T10" fmla="*/ 1 w 147"/>
                <a:gd name="T11" fmla="*/ 0 h 95"/>
                <a:gd name="T12" fmla="*/ 1 w 147"/>
                <a:gd name="T13" fmla="*/ 0 h 95"/>
                <a:gd name="T14" fmla="*/ 1 w 147"/>
                <a:gd name="T15" fmla="*/ 0 h 95"/>
                <a:gd name="T16" fmla="*/ 1 w 147"/>
                <a:gd name="T17" fmla="*/ 0 h 95"/>
                <a:gd name="T18" fmla="*/ 1 w 147"/>
                <a:gd name="T19" fmla="*/ 0 h 95"/>
                <a:gd name="T20" fmla="*/ 1 w 147"/>
                <a:gd name="T21" fmla="*/ 0 h 95"/>
                <a:gd name="T22" fmla="*/ 1 w 147"/>
                <a:gd name="T23" fmla="*/ 0 h 95"/>
                <a:gd name="T24" fmla="*/ 1 w 147"/>
                <a:gd name="T25" fmla="*/ 0 h 95"/>
                <a:gd name="T26" fmla="*/ 1 w 147"/>
                <a:gd name="T27" fmla="*/ 0 h 95"/>
                <a:gd name="T28" fmla="*/ 1 w 147"/>
                <a:gd name="T29" fmla="*/ 0 h 95"/>
                <a:gd name="T30" fmla="*/ 1 w 147"/>
                <a:gd name="T31" fmla="*/ 0 h 95"/>
                <a:gd name="T32" fmla="*/ 1 w 147"/>
                <a:gd name="T33" fmla="*/ 0 h 95"/>
                <a:gd name="T34" fmla="*/ 1 w 147"/>
                <a:gd name="T35" fmla="*/ 0 h 95"/>
                <a:gd name="T36" fmla="*/ 1 w 147"/>
                <a:gd name="T37" fmla="*/ 0 h 95"/>
                <a:gd name="T38" fmla="*/ 1 w 147"/>
                <a:gd name="T39" fmla="*/ 0 h 95"/>
                <a:gd name="T40" fmla="*/ 1 w 147"/>
                <a:gd name="T41" fmla="*/ 0 h 95"/>
                <a:gd name="T42" fmla="*/ 1 w 147"/>
                <a:gd name="T43" fmla="*/ 0 h 95"/>
                <a:gd name="T44" fmla="*/ 1 w 147"/>
                <a:gd name="T45" fmla="*/ 0 h 95"/>
                <a:gd name="T46" fmla="*/ 1 w 147"/>
                <a:gd name="T47" fmla="*/ 0 h 95"/>
                <a:gd name="T48" fmla="*/ 0 w 147"/>
                <a:gd name="T49" fmla="*/ 0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7"/>
                <a:gd name="T76" fmla="*/ 0 h 95"/>
                <a:gd name="T77" fmla="*/ 147 w 147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77" name="Freeform 49">
              <a:extLst>
                <a:ext uri="{FF2B5EF4-FFF2-40B4-BE49-F238E27FC236}">
                  <a16:creationId xmlns="" xmlns:a16="http://schemas.microsoft.com/office/drawing/2014/main" id="{64FBDCD7-B838-9C1B-A4FF-B5988AF80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7" y="2414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0 w 87"/>
                <a:gd name="T3" fmla="*/ 1 h 154"/>
                <a:gd name="T4" fmla="*/ 0 w 87"/>
                <a:gd name="T5" fmla="*/ 1 h 154"/>
                <a:gd name="T6" fmla="*/ 0 w 87"/>
                <a:gd name="T7" fmla="*/ 1 h 154"/>
                <a:gd name="T8" fmla="*/ 0 w 87"/>
                <a:gd name="T9" fmla="*/ 1 h 154"/>
                <a:gd name="T10" fmla="*/ 0 w 87"/>
                <a:gd name="T11" fmla="*/ 1 h 154"/>
                <a:gd name="T12" fmla="*/ 0 w 87"/>
                <a:gd name="T13" fmla="*/ 1 h 154"/>
                <a:gd name="T14" fmla="*/ 0 w 87"/>
                <a:gd name="T15" fmla="*/ 1 h 154"/>
                <a:gd name="T16" fmla="*/ 0 w 87"/>
                <a:gd name="T17" fmla="*/ 1 h 154"/>
                <a:gd name="T18" fmla="*/ 0 w 87"/>
                <a:gd name="T19" fmla="*/ 1 h 154"/>
                <a:gd name="T20" fmla="*/ 0 w 87"/>
                <a:gd name="T21" fmla="*/ 1 h 154"/>
                <a:gd name="T22" fmla="*/ 0 w 87"/>
                <a:gd name="T23" fmla="*/ 1 h 154"/>
                <a:gd name="T24" fmla="*/ 0 w 87"/>
                <a:gd name="T25" fmla="*/ 1 h 154"/>
                <a:gd name="T26" fmla="*/ 0 w 87"/>
                <a:gd name="T27" fmla="*/ 1 h 154"/>
                <a:gd name="T28" fmla="*/ 0 w 87"/>
                <a:gd name="T29" fmla="*/ 1 h 154"/>
                <a:gd name="T30" fmla="*/ 0 w 87"/>
                <a:gd name="T31" fmla="*/ 1 h 154"/>
                <a:gd name="T32" fmla="*/ 0 w 87"/>
                <a:gd name="T33" fmla="*/ 1 h 154"/>
                <a:gd name="T34" fmla="*/ 0 w 87"/>
                <a:gd name="T35" fmla="*/ 1 h 154"/>
                <a:gd name="T36" fmla="*/ 0 w 87"/>
                <a:gd name="T37" fmla="*/ 1 h 154"/>
                <a:gd name="T38" fmla="*/ 0 w 87"/>
                <a:gd name="T39" fmla="*/ 1 h 154"/>
                <a:gd name="T40" fmla="*/ 0 w 87"/>
                <a:gd name="T41" fmla="*/ 1 h 154"/>
                <a:gd name="T42" fmla="*/ 0 w 87"/>
                <a:gd name="T43" fmla="*/ 1 h 154"/>
                <a:gd name="T44" fmla="*/ 0 w 87"/>
                <a:gd name="T45" fmla="*/ 1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154"/>
                <a:gd name="T77" fmla="*/ 87 w 87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78" name="Freeform 50">
              <a:extLst>
                <a:ext uri="{FF2B5EF4-FFF2-40B4-BE49-F238E27FC236}">
                  <a16:creationId xmlns="" xmlns:a16="http://schemas.microsoft.com/office/drawing/2014/main" id="{96A43F20-E144-04D7-91B0-9FA247B7A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" y="2373"/>
              <a:ext cx="81" cy="34"/>
            </a:xfrm>
            <a:custGeom>
              <a:avLst/>
              <a:gdLst>
                <a:gd name="T0" fmla="*/ 0 w 161"/>
                <a:gd name="T1" fmla="*/ 0 h 69"/>
                <a:gd name="T2" fmla="*/ 1 w 161"/>
                <a:gd name="T3" fmla="*/ 0 h 69"/>
                <a:gd name="T4" fmla="*/ 1 w 161"/>
                <a:gd name="T5" fmla="*/ 0 h 69"/>
                <a:gd name="T6" fmla="*/ 1 w 161"/>
                <a:gd name="T7" fmla="*/ 0 h 69"/>
                <a:gd name="T8" fmla="*/ 1 w 161"/>
                <a:gd name="T9" fmla="*/ 0 h 69"/>
                <a:gd name="T10" fmla="*/ 1 w 161"/>
                <a:gd name="T11" fmla="*/ 0 h 69"/>
                <a:gd name="T12" fmla="*/ 1 w 161"/>
                <a:gd name="T13" fmla="*/ 0 h 69"/>
                <a:gd name="T14" fmla="*/ 1 w 161"/>
                <a:gd name="T15" fmla="*/ 0 h 69"/>
                <a:gd name="T16" fmla="*/ 1 w 161"/>
                <a:gd name="T17" fmla="*/ 0 h 69"/>
                <a:gd name="T18" fmla="*/ 1 w 161"/>
                <a:gd name="T19" fmla="*/ 0 h 69"/>
                <a:gd name="T20" fmla="*/ 1 w 161"/>
                <a:gd name="T21" fmla="*/ 0 h 69"/>
                <a:gd name="T22" fmla="*/ 1 w 161"/>
                <a:gd name="T23" fmla="*/ 0 h 69"/>
                <a:gd name="T24" fmla="*/ 1 w 161"/>
                <a:gd name="T25" fmla="*/ 0 h 69"/>
                <a:gd name="T26" fmla="*/ 1 w 161"/>
                <a:gd name="T27" fmla="*/ 0 h 69"/>
                <a:gd name="T28" fmla="*/ 1 w 161"/>
                <a:gd name="T29" fmla="*/ 0 h 69"/>
                <a:gd name="T30" fmla="*/ 1 w 161"/>
                <a:gd name="T31" fmla="*/ 0 h 69"/>
                <a:gd name="T32" fmla="*/ 1 w 161"/>
                <a:gd name="T33" fmla="*/ 0 h 69"/>
                <a:gd name="T34" fmla="*/ 1 w 161"/>
                <a:gd name="T35" fmla="*/ 0 h 69"/>
                <a:gd name="T36" fmla="*/ 1 w 161"/>
                <a:gd name="T37" fmla="*/ 0 h 69"/>
                <a:gd name="T38" fmla="*/ 1 w 161"/>
                <a:gd name="T39" fmla="*/ 0 h 69"/>
                <a:gd name="T40" fmla="*/ 1 w 161"/>
                <a:gd name="T41" fmla="*/ 0 h 69"/>
                <a:gd name="T42" fmla="*/ 1 w 161"/>
                <a:gd name="T43" fmla="*/ 0 h 69"/>
                <a:gd name="T44" fmla="*/ 1 w 161"/>
                <a:gd name="T45" fmla="*/ 0 h 69"/>
                <a:gd name="T46" fmla="*/ 1 w 161"/>
                <a:gd name="T47" fmla="*/ 0 h 69"/>
                <a:gd name="T48" fmla="*/ 0 w 161"/>
                <a:gd name="T49" fmla="*/ 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1"/>
                <a:gd name="T76" fmla="*/ 0 h 69"/>
                <a:gd name="T77" fmla="*/ 161 w 161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79" name="Freeform 51">
              <a:extLst>
                <a:ext uri="{FF2B5EF4-FFF2-40B4-BE49-F238E27FC236}">
                  <a16:creationId xmlns="" xmlns:a16="http://schemas.microsoft.com/office/drawing/2014/main" id="{706A5F24-0D95-747E-DABC-A3F61891A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6" y="2338"/>
              <a:ext cx="57" cy="66"/>
            </a:xfrm>
            <a:custGeom>
              <a:avLst/>
              <a:gdLst>
                <a:gd name="T0" fmla="*/ 0 w 114"/>
                <a:gd name="T1" fmla="*/ 0 h 133"/>
                <a:gd name="T2" fmla="*/ 1 w 114"/>
                <a:gd name="T3" fmla="*/ 0 h 133"/>
                <a:gd name="T4" fmla="*/ 1 w 114"/>
                <a:gd name="T5" fmla="*/ 0 h 133"/>
                <a:gd name="T6" fmla="*/ 1 w 114"/>
                <a:gd name="T7" fmla="*/ 0 h 133"/>
                <a:gd name="T8" fmla="*/ 1 w 114"/>
                <a:gd name="T9" fmla="*/ 0 h 133"/>
                <a:gd name="T10" fmla="*/ 1 w 114"/>
                <a:gd name="T11" fmla="*/ 0 h 133"/>
                <a:gd name="T12" fmla="*/ 1 w 114"/>
                <a:gd name="T13" fmla="*/ 0 h 133"/>
                <a:gd name="T14" fmla="*/ 1 w 114"/>
                <a:gd name="T15" fmla="*/ 0 h 133"/>
                <a:gd name="T16" fmla="*/ 1 w 114"/>
                <a:gd name="T17" fmla="*/ 0 h 133"/>
                <a:gd name="T18" fmla="*/ 1 w 114"/>
                <a:gd name="T19" fmla="*/ 0 h 133"/>
                <a:gd name="T20" fmla="*/ 1 w 114"/>
                <a:gd name="T21" fmla="*/ 0 h 133"/>
                <a:gd name="T22" fmla="*/ 1 w 114"/>
                <a:gd name="T23" fmla="*/ 0 h 133"/>
                <a:gd name="T24" fmla="*/ 1 w 114"/>
                <a:gd name="T25" fmla="*/ 0 h 133"/>
                <a:gd name="T26" fmla="*/ 1 w 114"/>
                <a:gd name="T27" fmla="*/ 0 h 133"/>
                <a:gd name="T28" fmla="*/ 1 w 114"/>
                <a:gd name="T29" fmla="*/ 0 h 133"/>
                <a:gd name="T30" fmla="*/ 1 w 114"/>
                <a:gd name="T31" fmla="*/ 0 h 133"/>
                <a:gd name="T32" fmla="*/ 1 w 114"/>
                <a:gd name="T33" fmla="*/ 0 h 133"/>
                <a:gd name="T34" fmla="*/ 1 w 114"/>
                <a:gd name="T35" fmla="*/ 0 h 133"/>
                <a:gd name="T36" fmla="*/ 1 w 114"/>
                <a:gd name="T37" fmla="*/ 0 h 133"/>
                <a:gd name="T38" fmla="*/ 1 w 114"/>
                <a:gd name="T39" fmla="*/ 0 h 133"/>
                <a:gd name="T40" fmla="*/ 1 w 114"/>
                <a:gd name="T41" fmla="*/ 0 h 133"/>
                <a:gd name="T42" fmla="*/ 1 w 114"/>
                <a:gd name="T43" fmla="*/ 0 h 133"/>
                <a:gd name="T44" fmla="*/ 1 w 114"/>
                <a:gd name="T45" fmla="*/ 0 h 133"/>
                <a:gd name="T46" fmla="*/ 1 w 114"/>
                <a:gd name="T47" fmla="*/ 0 h 133"/>
                <a:gd name="T48" fmla="*/ 0 w 114"/>
                <a:gd name="T49" fmla="*/ 0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4"/>
                <a:gd name="T76" fmla="*/ 0 h 133"/>
                <a:gd name="T77" fmla="*/ 114 w 114"/>
                <a:gd name="T78" fmla="*/ 133 h 1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80" name="Freeform 52">
              <a:extLst>
                <a:ext uri="{FF2B5EF4-FFF2-40B4-BE49-F238E27FC236}">
                  <a16:creationId xmlns="" xmlns:a16="http://schemas.microsoft.com/office/drawing/2014/main" id="{6BDFB15F-C068-106A-75E6-0CA5CC163B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2" y="2318"/>
              <a:ext cx="35" cy="82"/>
            </a:xfrm>
            <a:custGeom>
              <a:avLst/>
              <a:gdLst>
                <a:gd name="T0" fmla="*/ 1 w 70"/>
                <a:gd name="T1" fmla="*/ 1 h 163"/>
                <a:gd name="T2" fmla="*/ 1 w 70"/>
                <a:gd name="T3" fmla="*/ 1 h 163"/>
                <a:gd name="T4" fmla="*/ 1 w 70"/>
                <a:gd name="T5" fmla="*/ 1 h 163"/>
                <a:gd name="T6" fmla="*/ 1 w 70"/>
                <a:gd name="T7" fmla="*/ 1 h 163"/>
                <a:gd name="T8" fmla="*/ 0 w 70"/>
                <a:gd name="T9" fmla="*/ 1 h 163"/>
                <a:gd name="T10" fmla="*/ 0 w 70"/>
                <a:gd name="T11" fmla="*/ 1 h 163"/>
                <a:gd name="T12" fmla="*/ 1 w 70"/>
                <a:gd name="T13" fmla="*/ 1 h 163"/>
                <a:gd name="T14" fmla="*/ 1 w 70"/>
                <a:gd name="T15" fmla="*/ 1 h 163"/>
                <a:gd name="T16" fmla="*/ 1 w 70"/>
                <a:gd name="T17" fmla="*/ 1 h 163"/>
                <a:gd name="T18" fmla="*/ 1 w 70"/>
                <a:gd name="T19" fmla="*/ 0 h 163"/>
                <a:gd name="T20" fmla="*/ 1 w 70"/>
                <a:gd name="T21" fmla="*/ 1 h 163"/>
                <a:gd name="T22" fmla="*/ 1 w 70"/>
                <a:gd name="T23" fmla="*/ 1 h 163"/>
                <a:gd name="T24" fmla="*/ 1 w 70"/>
                <a:gd name="T25" fmla="*/ 1 h 163"/>
                <a:gd name="T26" fmla="*/ 1 w 70"/>
                <a:gd name="T27" fmla="*/ 1 h 163"/>
                <a:gd name="T28" fmla="*/ 1 w 70"/>
                <a:gd name="T29" fmla="*/ 1 h 163"/>
                <a:gd name="T30" fmla="*/ 1 w 70"/>
                <a:gd name="T31" fmla="*/ 1 h 163"/>
                <a:gd name="T32" fmla="*/ 1 w 70"/>
                <a:gd name="T33" fmla="*/ 1 h 163"/>
                <a:gd name="T34" fmla="*/ 1 w 70"/>
                <a:gd name="T35" fmla="*/ 1 h 163"/>
                <a:gd name="T36" fmla="*/ 1 w 70"/>
                <a:gd name="T37" fmla="*/ 1 h 163"/>
                <a:gd name="T38" fmla="*/ 1 w 70"/>
                <a:gd name="T39" fmla="*/ 1 h 163"/>
                <a:gd name="T40" fmla="*/ 1 w 70"/>
                <a:gd name="T41" fmla="*/ 1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163"/>
                <a:gd name="T65" fmla="*/ 70 w 70"/>
                <a:gd name="T66" fmla="*/ 163 h 1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81" name="Freeform 53">
              <a:extLst>
                <a:ext uri="{FF2B5EF4-FFF2-40B4-BE49-F238E27FC236}">
                  <a16:creationId xmlns="" xmlns:a16="http://schemas.microsoft.com/office/drawing/2014/main" id="{DD4A5579-A4B1-3869-ED5A-412120084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6" y="1599"/>
              <a:ext cx="180" cy="174"/>
            </a:xfrm>
            <a:custGeom>
              <a:avLst/>
              <a:gdLst>
                <a:gd name="T0" fmla="*/ 0 w 361"/>
                <a:gd name="T1" fmla="*/ 1 h 348"/>
                <a:gd name="T2" fmla="*/ 0 w 361"/>
                <a:gd name="T3" fmla="*/ 1 h 348"/>
                <a:gd name="T4" fmla="*/ 0 w 361"/>
                <a:gd name="T5" fmla="*/ 0 h 348"/>
                <a:gd name="T6" fmla="*/ 0 w 361"/>
                <a:gd name="T7" fmla="*/ 0 h 348"/>
                <a:gd name="T8" fmla="*/ 0 w 361"/>
                <a:gd name="T9" fmla="*/ 1 h 348"/>
                <a:gd name="T10" fmla="*/ 0 w 361"/>
                <a:gd name="T11" fmla="*/ 1 h 348"/>
                <a:gd name="T12" fmla="*/ 0 w 361"/>
                <a:gd name="T13" fmla="*/ 1 h 348"/>
                <a:gd name="T14" fmla="*/ 0 w 361"/>
                <a:gd name="T15" fmla="*/ 1 h 348"/>
                <a:gd name="T16" fmla="*/ 0 w 361"/>
                <a:gd name="T17" fmla="*/ 1 h 348"/>
                <a:gd name="T18" fmla="*/ 0 w 361"/>
                <a:gd name="T19" fmla="*/ 1 h 348"/>
                <a:gd name="T20" fmla="*/ 0 w 361"/>
                <a:gd name="T21" fmla="*/ 1 h 348"/>
                <a:gd name="T22" fmla="*/ 0 w 361"/>
                <a:gd name="T23" fmla="*/ 1 h 348"/>
                <a:gd name="T24" fmla="*/ 0 w 361"/>
                <a:gd name="T25" fmla="*/ 1 h 348"/>
                <a:gd name="T26" fmla="*/ 0 w 361"/>
                <a:gd name="T27" fmla="*/ 1 h 348"/>
                <a:gd name="T28" fmla="*/ 0 w 361"/>
                <a:gd name="T29" fmla="*/ 1 h 348"/>
                <a:gd name="T30" fmla="*/ 0 w 361"/>
                <a:gd name="T31" fmla="*/ 1 h 348"/>
                <a:gd name="T32" fmla="*/ 0 w 361"/>
                <a:gd name="T33" fmla="*/ 1 h 348"/>
                <a:gd name="T34" fmla="*/ 0 w 361"/>
                <a:gd name="T35" fmla="*/ 1 h 348"/>
                <a:gd name="T36" fmla="*/ 0 w 361"/>
                <a:gd name="T37" fmla="*/ 1 h 348"/>
                <a:gd name="T38" fmla="*/ 0 w 361"/>
                <a:gd name="T39" fmla="*/ 1 h 348"/>
                <a:gd name="T40" fmla="*/ 0 w 361"/>
                <a:gd name="T41" fmla="*/ 1 h 348"/>
                <a:gd name="T42" fmla="*/ 0 w 361"/>
                <a:gd name="T43" fmla="*/ 1 h 348"/>
                <a:gd name="T44" fmla="*/ 0 w 361"/>
                <a:gd name="T45" fmla="*/ 1 h 348"/>
                <a:gd name="T46" fmla="*/ 0 w 361"/>
                <a:gd name="T47" fmla="*/ 1 h 348"/>
                <a:gd name="T48" fmla="*/ 0 w 361"/>
                <a:gd name="T49" fmla="*/ 1 h 348"/>
                <a:gd name="T50" fmla="*/ 0 w 361"/>
                <a:gd name="T51" fmla="*/ 1 h 348"/>
                <a:gd name="T52" fmla="*/ 0 w 361"/>
                <a:gd name="T53" fmla="*/ 1 h 348"/>
                <a:gd name="T54" fmla="*/ 0 w 361"/>
                <a:gd name="T55" fmla="*/ 1 h 348"/>
                <a:gd name="T56" fmla="*/ 0 w 361"/>
                <a:gd name="T57" fmla="*/ 1 h 348"/>
                <a:gd name="T58" fmla="*/ 0 w 361"/>
                <a:gd name="T59" fmla="*/ 1 h 348"/>
                <a:gd name="T60" fmla="*/ 0 w 361"/>
                <a:gd name="T61" fmla="*/ 1 h 348"/>
                <a:gd name="T62" fmla="*/ 0 w 361"/>
                <a:gd name="T63" fmla="*/ 1 h 348"/>
                <a:gd name="T64" fmla="*/ 0 w 361"/>
                <a:gd name="T65" fmla="*/ 1 h 348"/>
                <a:gd name="T66" fmla="*/ 0 w 361"/>
                <a:gd name="T67" fmla="*/ 1 h 348"/>
                <a:gd name="T68" fmla="*/ 0 w 361"/>
                <a:gd name="T69" fmla="*/ 1 h 348"/>
                <a:gd name="T70" fmla="*/ 0 w 361"/>
                <a:gd name="T71" fmla="*/ 1 h 348"/>
                <a:gd name="T72" fmla="*/ 0 w 361"/>
                <a:gd name="T73" fmla="*/ 1 h 348"/>
                <a:gd name="T74" fmla="*/ 0 w 361"/>
                <a:gd name="T75" fmla="*/ 1 h 348"/>
                <a:gd name="T76" fmla="*/ 0 w 361"/>
                <a:gd name="T77" fmla="*/ 1 h 348"/>
                <a:gd name="T78" fmla="*/ 0 w 361"/>
                <a:gd name="T79" fmla="*/ 1 h 348"/>
                <a:gd name="T80" fmla="*/ 0 w 361"/>
                <a:gd name="T81" fmla="*/ 1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1"/>
                <a:gd name="T124" fmla="*/ 0 h 348"/>
                <a:gd name="T125" fmla="*/ 361 w 361"/>
                <a:gd name="T126" fmla="*/ 348 h 3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82" name="Freeform 54">
              <a:extLst>
                <a:ext uri="{FF2B5EF4-FFF2-40B4-BE49-F238E27FC236}">
                  <a16:creationId xmlns="" xmlns:a16="http://schemas.microsoft.com/office/drawing/2014/main" id="{861F471A-0336-45AE-F1D5-CFA35FDF9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2" y="2439"/>
              <a:ext cx="63" cy="171"/>
            </a:xfrm>
            <a:custGeom>
              <a:avLst/>
              <a:gdLst>
                <a:gd name="T0" fmla="*/ 1 w 126"/>
                <a:gd name="T1" fmla="*/ 0 h 343"/>
                <a:gd name="T2" fmla="*/ 1 w 126"/>
                <a:gd name="T3" fmla="*/ 0 h 343"/>
                <a:gd name="T4" fmla="*/ 1 w 126"/>
                <a:gd name="T5" fmla="*/ 0 h 343"/>
                <a:gd name="T6" fmla="*/ 0 w 126"/>
                <a:gd name="T7" fmla="*/ 0 h 343"/>
                <a:gd name="T8" fmla="*/ 1 w 126"/>
                <a:gd name="T9" fmla="*/ 0 h 343"/>
                <a:gd name="T10" fmla="*/ 1 w 126"/>
                <a:gd name="T11" fmla="*/ 0 h 343"/>
                <a:gd name="T12" fmla="*/ 1 w 126"/>
                <a:gd name="T13" fmla="*/ 0 h 343"/>
                <a:gd name="T14" fmla="*/ 1 w 126"/>
                <a:gd name="T15" fmla="*/ 0 h 343"/>
                <a:gd name="T16" fmla="*/ 1 w 126"/>
                <a:gd name="T17" fmla="*/ 0 h 343"/>
                <a:gd name="T18" fmla="*/ 1 w 126"/>
                <a:gd name="T19" fmla="*/ 0 h 343"/>
                <a:gd name="T20" fmla="*/ 1 w 126"/>
                <a:gd name="T21" fmla="*/ 0 h 343"/>
                <a:gd name="T22" fmla="*/ 1 w 126"/>
                <a:gd name="T23" fmla="*/ 0 h 343"/>
                <a:gd name="T24" fmla="*/ 1 w 126"/>
                <a:gd name="T25" fmla="*/ 0 h 343"/>
                <a:gd name="T26" fmla="*/ 1 w 126"/>
                <a:gd name="T27" fmla="*/ 0 h 343"/>
                <a:gd name="T28" fmla="*/ 1 w 126"/>
                <a:gd name="T29" fmla="*/ 0 h 343"/>
                <a:gd name="T30" fmla="*/ 1 w 126"/>
                <a:gd name="T31" fmla="*/ 0 h 343"/>
                <a:gd name="T32" fmla="*/ 1 w 126"/>
                <a:gd name="T33" fmla="*/ 0 h 343"/>
                <a:gd name="T34" fmla="*/ 1 w 126"/>
                <a:gd name="T35" fmla="*/ 0 h 343"/>
                <a:gd name="T36" fmla="*/ 1 w 126"/>
                <a:gd name="T37" fmla="*/ 0 h 343"/>
                <a:gd name="T38" fmla="*/ 1 w 126"/>
                <a:gd name="T39" fmla="*/ 0 h 343"/>
                <a:gd name="T40" fmla="*/ 1 w 126"/>
                <a:gd name="T41" fmla="*/ 0 h 343"/>
                <a:gd name="T42" fmla="*/ 1 w 126"/>
                <a:gd name="T43" fmla="*/ 0 h 343"/>
                <a:gd name="T44" fmla="*/ 1 w 126"/>
                <a:gd name="T45" fmla="*/ 0 h 343"/>
                <a:gd name="T46" fmla="*/ 1 w 126"/>
                <a:gd name="T47" fmla="*/ 0 h 343"/>
                <a:gd name="T48" fmla="*/ 1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6"/>
                <a:gd name="T76" fmla="*/ 0 h 343"/>
                <a:gd name="T77" fmla="*/ 126 w 126"/>
                <a:gd name="T78" fmla="*/ 343 h 3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83" name="Freeform 55">
              <a:extLst>
                <a:ext uri="{FF2B5EF4-FFF2-40B4-BE49-F238E27FC236}">
                  <a16:creationId xmlns="" xmlns:a16="http://schemas.microsoft.com/office/drawing/2014/main" id="{967AC618-6C06-3884-C8FE-3BE81E661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4" y="2480"/>
              <a:ext cx="165" cy="80"/>
            </a:xfrm>
            <a:custGeom>
              <a:avLst/>
              <a:gdLst>
                <a:gd name="T0" fmla="*/ 0 w 332"/>
                <a:gd name="T1" fmla="*/ 1 h 160"/>
                <a:gd name="T2" fmla="*/ 0 w 332"/>
                <a:gd name="T3" fmla="*/ 1 h 160"/>
                <a:gd name="T4" fmla="*/ 0 w 332"/>
                <a:gd name="T5" fmla="*/ 1 h 160"/>
                <a:gd name="T6" fmla="*/ 0 w 332"/>
                <a:gd name="T7" fmla="*/ 1 h 160"/>
                <a:gd name="T8" fmla="*/ 0 w 332"/>
                <a:gd name="T9" fmla="*/ 1 h 160"/>
                <a:gd name="T10" fmla="*/ 0 w 332"/>
                <a:gd name="T11" fmla="*/ 1 h 160"/>
                <a:gd name="T12" fmla="*/ 0 w 332"/>
                <a:gd name="T13" fmla="*/ 1 h 160"/>
                <a:gd name="T14" fmla="*/ 0 w 332"/>
                <a:gd name="T15" fmla="*/ 1 h 160"/>
                <a:gd name="T16" fmla="*/ 0 w 332"/>
                <a:gd name="T17" fmla="*/ 1 h 160"/>
                <a:gd name="T18" fmla="*/ 0 w 332"/>
                <a:gd name="T19" fmla="*/ 1 h 160"/>
                <a:gd name="T20" fmla="*/ 0 w 332"/>
                <a:gd name="T21" fmla="*/ 1 h 160"/>
                <a:gd name="T22" fmla="*/ 0 w 332"/>
                <a:gd name="T23" fmla="*/ 1 h 160"/>
                <a:gd name="T24" fmla="*/ 0 w 332"/>
                <a:gd name="T25" fmla="*/ 0 h 160"/>
                <a:gd name="T26" fmla="*/ 0 w 332"/>
                <a:gd name="T27" fmla="*/ 0 h 160"/>
                <a:gd name="T28" fmla="*/ 0 w 332"/>
                <a:gd name="T29" fmla="*/ 1 h 160"/>
                <a:gd name="T30" fmla="*/ 0 w 332"/>
                <a:gd name="T31" fmla="*/ 1 h 160"/>
                <a:gd name="T32" fmla="*/ 0 w 332"/>
                <a:gd name="T33" fmla="*/ 1 h 160"/>
                <a:gd name="T34" fmla="*/ 0 w 332"/>
                <a:gd name="T35" fmla="*/ 1 h 160"/>
                <a:gd name="T36" fmla="*/ 0 w 332"/>
                <a:gd name="T37" fmla="*/ 1 h 160"/>
                <a:gd name="T38" fmla="*/ 0 w 332"/>
                <a:gd name="T39" fmla="*/ 1 h 160"/>
                <a:gd name="T40" fmla="*/ 0 w 332"/>
                <a:gd name="T41" fmla="*/ 1 h 160"/>
                <a:gd name="T42" fmla="*/ 0 w 332"/>
                <a:gd name="T43" fmla="*/ 1 h 160"/>
                <a:gd name="T44" fmla="*/ 0 w 332"/>
                <a:gd name="T45" fmla="*/ 1 h 160"/>
                <a:gd name="T46" fmla="*/ 0 w 332"/>
                <a:gd name="T47" fmla="*/ 1 h 160"/>
                <a:gd name="T48" fmla="*/ 0 w 332"/>
                <a:gd name="T49" fmla="*/ 1 h 160"/>
                <a:gd name="T50" fmla="*/ 0 w 332"/>
                <a:gd name="T51" fmla="*/ 1 h 160"/>
                <a:gd name="T52" fmla="*/ 0 w 332"/>
                <a:gd name="T53" fmla="*/ 1 h 160"/>
                <a:gd name="T54" fmla="*/ 0 w 332"/>
                <a:gd name="T55" fmla="*/ 1 h 160"/>
                <a:gd name="T56" fmla="*/ 0 w 332"/>
                <a:gd name="T57" fmla="*/ 1 h 160"/>
                <a:gd name="T58" fmla="*/ 0 w 332"/>
                <a:gd name="T59" fmla="*/ 1 h 160"/>
                <a:gd name="T60" fmla="*/ 0 w 332"/>
                <a:gd name="T61" fmla="*/ 1 h 160"/>
                <a:gd name="T62" fmla="*/ 0 w 332"/>
                <a:gd name="T63" fmla="*/ 1 h 160"/>
                <a:gd name="T64" fmla="*/ 0 w 332"/>
                <a:gd name="T65" fmla="*/ 1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2"/>
                <a:gd name="T100" fmla="*/ 0 h 160"/>
                <a:gd name="T101" fmla="*/ 332 w 332"/>
                <a:gd name="T102" fmla="*/ 160 h 1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84" name="Freeform 56">
              <a:extLst>
                <a:ext uri="{FF2B5EF4-FFF2-40B4-BE49-F238E27FC236}">
                  <a16:creationId xmlns="" xmlns:a16="http://schemas.microsoft.com/office/drawing/2014/main" id="{DDD4F07A-31DF-D714-EF17-945AAC23A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4" y="1984"/>
              <a:ext cx="186" cy="670"/>
            </a:xfrm>
            <a:custGeom>
              <a:avLst/>
              <a:gdLst>
                <a:gd name="T0" fmla="*/ 0 w 373"/>
                <a:gd name="T1" fmla="*/ 1 h 1340"/>
                <a:gd name="T2" fmla="*/ 0 w 373"/>
                <a:gd name="T3" fmla="*/ 1 h 1340"/>
                <a:gd name="T4" fmla="*/ 0 w 373"/>
                <a:gd name="T5" fmla="*/ 1 h 1340"/>
                <a:gd name="T6" fmla="*/ 0 w 373"/>
                <a:gd name="T7" fmla="*/ 1 h 1340"/>
                <a:gd name="T8" fmla="*/ 0 w 373"/>
                <a:gd name="T9" fmla="*/ 1 h 1340"/>
                <a:gd name="T10" fmla="*/ 0 w 373"/>
                <a:gd name="T11" fmla="*/ 1 h 1340"/>
                <a:gd name="T12" fmla="*/ 0 w 373"/>
                <a:gd name="T13" fmla="*/ 1 h 1340"/>
                <a:gd name="T14" fmla="*/ 0 w 373"/>
                <a:gd name="T15" fmla="*/ 1 h 1340"/>
                <a:gd name="T16" fmla="*/ 0 w 373"/>
                <a:gd name="T17" fmla="*/ 1 h 1340"/>
                <a:gd name="T18" fmla="*/ 0 w 373"/>
                <a:gd name="T19" fmla="*/ 1 h 1340"/>
                <a:gd name="T20" fmla="*/ 0 w 373"/>
                <a:gd name="T21" fmla="*/ 1 h 1340"/>
                <a:gd name="T22" fmla="*/ 0 w 373"/>
                <a:gd name="T23" fmla="*/ 1 h 1340"/>
                <a:gd name="T24" fmla="*/ 0 w 373"/>
                <a:gd name="T25" fmla="*/ 1 h 1340"/>
                <a:gd name="T26" fmla="*/ 0 w 373"/>
                <a:gd name="T27" fmla="*/ 1 h 1340"/>
                <a:gd name="T28" fmla="*/ 0 w 373"/>
                <a:gd name="T29" fmla="*/ 1 h 1340"/>
                <a:gd name="T30" fmla="*/ 0 w 373"/>
                <a:gd name="T31" fmla="*/ 1 h 1340"/>
                <a:gd name="T32" fmla="*/ 0 w 373"/>
                <a:gd name="T33" fmla="*/ 1 h 1340"/>
                <a:gd name="T34" fmla="*/ 0 w 373"/>
                <a:gd name="T35" fmla="*/ 1 h 1340"/>
                <a:gd name="T36" fmla="*/ 0 w 373"/>
                <a:gd name="T37" fmla="*/ 1 h 1340"/>
                <a:gd name="T38" fmla="*/ 0 w 373"/>
                <a:gd name="T39" fmla="*/ 1 h 1340"/>
                <a:gd name="T40" fmla="*/ 0 w 373"/>
                <a:gd name="T41" fmla="*/ 1 h 1340"/>
                <a:gd name="T42" fmla="*/ 0 w 373"/>
                <a:gd name="T43" fmla="*/ 1 h 1340"/>
                <a:gd name="T44" fmla="*/ 0 w 373"/>
                <a:gd name="T45" fmla="*/ 1 h 1340"/>
                <a:gd name="T46" fmla="*/ 0 w 373"/>
                <a:gd name="T47" fmla="*/ 1 h 1340"/>
                <a:gd name="T48" fmla="*/ 0 w 373"/>
                <a:gd name="T49" fmla="*/ 1 h 1340"/>
                <a:gd name="T50" fmla="*/ 0 w 373"/>
                <a:gd name="T51" fmla="*/ 1 h 1340"/>
                <a:gd name="T52" fmla="*/ 0 w 373"/>
                <a:gd name="T53" fmla="*/ 1 h 1340"/>
                <a:gd name="T54" fmla="*/ 0 w 373"/>
                <a:gd name="T55" fmla="*/ 1 h 1340"/>
                <a:gd name="T56" fmla="*/ 0 w 373"/>
                <a:gd name="T57" fmla="*/ 1 h 1340"/>
                <a:gd name="T58" fmla="*/ 0 w 373"/>
                <a:gd name="T59" fmla="*/ 1 h 1340"/>
                <a:gd name="T60" fmla="*/ 0 w 373"/>
                <a:gd name="T61" fmla="*/ 1 h 1340"/>
                <a:gd name="T62" fmla="*/ 0 w 373"/>
                <a:gd name="T63" fmla="*/ 1 h 1340"/>
                <a:gd name="T64" fmla="*/ 0 w 373"/>
                <a:gd name="T65" fmla="*/ 1 h 1340"/>
                <a:gd name="T66" fmla="*/ 0 w 373"/>
                <a:gd name="T67" fmla="*/ 1 h 1340"/>
                <a:gd name="T68" fmla="*/ 0 w 373"/>
                <a:gd name="T69" fmla="*/ 1 h 1340"/>
                <a:gd name="T70" fmla="*/ 0 w 373"/>
                <a:gd name="T71" fmla="*/ 1 h 1340"/>
                <a:gd name="T72" fmla="*/ 0 w 373"/>
                <a:gd name="T73" fmla="*/ 1 h 1340"/>
                <a:gd name="T74" fmla="*/ 0 w 373"/>
                <a:gd name="T75" fmla="*/ 1 h 1340"/>
                <a:gd name="T76" fmla="*/ 0 w 373"/>
                <a:gd name="T77" fmla="*/ 1 h 1340"/>
                <a:gd name="T78" fmla="*/ 0 w 373"/>
                <a:gd name="T79" fmla="*/ 1 h 1340"/>
                <a:gd name="T80" fmla="*/ 0 w 373"/>
                <a:gd name="T81" fmla="*/ 1 h 1340"/>
                <a:gd name="T82" fmla="*/ 0 w 373"/>
                <a:gd name="T83" fmla="*/ 1 h 1340"/>
                <a:gd name="T84" fmla="*/ 0 w 373"/>
                <a:gd name="T85" fmla="*/ 1 h 1340"/>
                <a:gd name="T86" fmla="*/ 0 w 373"/>
                <a:gd name="T87" fmla="*/ 1 h 1340"/>
                <a:gd name="T88" fmla="*/ 0 w 373"/>
                <a:gd name="T89" fmla="*/ 1 h 1340"/>
                <a:gd name="T90" fmla="*/ 0 w 373"/>
                <a:gd name="T91" fmla="*/ 1 h 1340"/>
                <a:gd name="T92" fmla="*/ 0 w 373"/>
                <a:gd name="T93" fmla="*/ 1 h 1340"/>
                <a:gd name="T94" fmla="*/ 0 w 373"/>
                <a:gd name="T95" fmla="*/ 1 h 1340"/>
                <a:gd name="T96" fmla="*/ 0 w 373"/>
                <a:gd name="T97" fmla="*/ 1 h 1340"/>
                <a:gd name="T98" fmla="*/ 0 w 373"/>
                <a:gd name="T99" fmla="*/ 1 h 1340"/>
                <a:gd name="T100" fmla="*/ 0 w 373"/>
                <a:gd name="T101" fmla="*/ 1 h 1340"/>
                <a:gd name="T102" fmla="*/ 0 w 373"/>
                <a:gd name="T103" fmla="*/ 1 h 1340"/>
                <a:gd name="T104" fmla="*/ 0 w 373"/>
                <a:gd name="T105" fmla="*/ 1 h 1340"/>
                <a:gd name="T106" fmla="*/ 0 w 373"/>
                <a:gd name="T107" fmla="*/ 1 h 1340"/>
                <a:gd name="T108" fmla="*/ 0 w 373"/>
                <a:gd name="T109" fmla="*/ 1 h 1340"/>
                <a:gd name="T110" fmla="*/ 0 w 373"/>
                <a:gd name="T111" fmla="*/ 1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3"/>
                <a:gd name="T169" fmla="*/ 0 h 1340"/>
                <a:gd name="T170" fmla="*/ 373 w 373"/>
                <a:gd name="T171" fmla="*/ 1340 h 13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85" name="Freeform 57">
              <a:extLst>
                <a:ext uri="{FF2B5EF4-FFF2-40B4-BE49-F238E27FC236}">
                  <a16:creationId xmlns="" xmlns:a16="http://schemas.microsoft.com/office/drawing/2014/main" id="{99802D7E-71B8-8BF4-EB09-82331F5BBD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6" y="2685"/>
              <a:ext cx="55" cy="62"/>
            </a:xfrm>
            <a:custGeom>
              <a:avLst/>
              <a:gdLst>
                <a:gd name="T0" fmla="*/ 1 w 110"/>
                <a:gd name="T1" fmla="*/ 1 h 123"/>
                <a:gd name="T2" fmla="*/ 1 w 110"/>
                <a:gd name="T3" fmla="*/ 1 h 123"/>
                <a:gd name="T4" fmla="*/ 1 w 110"/>
                <a:gd name="T5" fmla="*/ 1 h 123"/>
                <a:gd name="T6" fmla="*/ 1 w 110"/>
                <a:gd name="T7" fmla="*/ 1 h 123"/>
                <a:gd name="T8" fmla="*/ 1 w 110"/>
                <a:gd name="T9" fmla="*/ 1 h 123"/>
                <a:gd name="T10" fmla="*/ 1 w 110"/>
                <a:gd name="T11" fmla="*/ 1 h 123"/>
                <a:gd name="T12" fmla="*/ 1 w 110"/>
                <a:gd name="T13" fmla="*/ 1 h 123"/>
                <a:gd name="T14" fmla="*/ 1 w 110"/>
                <a:gd name="T15" fmla="*/ 1 h 123"/>
                <a:gd name="T16" fmla="*/ 1 w 110"/>
                <a:gd name="T17" fmla="*/ 1 h 123"/>
                <a:gd name="T18" fmla="*/ 1 w 110"/>
                <a:gd name="T19" fmla="*/ 1 h 123"/>
                <a:gd name="T20" fmla="*/ 1 w 110"/>
                <a:gd name="T21" fmla="*/ 1 h 123"/>
                <a:gd name="T22" fmla="*/ 1 w 110"/>
                <a:gd name="T23" fmla="*/ 1 h 123"/>
                <a:gd name="T24" fmla="*/ 1 w 110"/>
                <a:gd name="T25" fmla="*/ 0 h 123"/>
                <a:gd name="T26" fmla="*/ 1 w 110"/>
                <a:gd name="T27" fmla="*/ 1 h 123"/>
                <a:gd name="T28" fmla="*/ 1 w 110"/>
                <a:gd name="T29" fmla="*/ 1 h 123"/>
                <a:gd name="T30" fmla="*/ 1 w 110"/>
                <a:gd name="T31" fmla="*/ 1 h 123"/>
                <a:gd name="T32" fmla="*/ 1 w 110"/>
                <a:gd name="T33" fmla="*/ 1 h 123"/>
                <a:gd name="T34" fmla="*/ 1 w 110"/>
                <a:gd name="T35" fmla="*/ 1 h 123"/>
                <a:gd name="T36" fmla="*/ 1 w 110"/>
                <a:gd name="T37" fmla="*/ 1 h 123"/>
                <a:gd name="T38" fmla="*/ 1 w 110"/>
                <a:gd name="T39" fmla="*/ 1 h 123"/>
                <a:gd name="T40" fmla="*/ 1 w 110"/>
                <a:gd name="T41" fmla="*/ 1 h 123"/>
                <a:gd name="T42" fmla="*/ 1 w 110"/>
                <a:gd name="T43" fmla="*/ 1 h 123"/>
                <a:gd name="T44" fmla="*/ 1 w 110"/>
                <a:gd name="T45" fmla="*/ 1 h 123"/>
                <a:gd name="T46" fmla="*/ 1 w 110"/>
                <a:gd name="T47" fmla="*/ 1 h 123"/>
                <a:gd name="T48" fmla="*/ 1 w 110"/>
                <a:gd name="T49" fmla="*/ 1 h 123"/>
                <a:gd name="T50" fmla="*/ 1 w 110"/>
                <a:gd name="T51" fmla="*/ 1 h 123"/>
                <a:gd name="T52" fmla="*/ 0 w 110"/>
                <a:gd name="T53" fmla="*/ 1 h 123"/>
                <a:gd name="T54" fmla="*/ 0 w 110"/>
                <a:gd name="T55" fmla="*/ 1 h 123"/>
                <a:gd name="T56" fmla="*/ 1 w 110"/>
                <a:gd name="T57" fmla="*/ 1 h 123"/>
                <a:gd name="T58" fmla="*/ 1 w 110"/>
                <a:gd name="T59" fmla="*/ 1 h 123"/>
                <a:gd name="T60" fmla="*/ 1 w 110"/>
                <a:gd name="T61" fmla="*/ 1 h 123"/>
                <a:gd name="T62" fmla="*/ 1 w 110"/>
                <a:gd name="T63" fmla="*/ 1 h 123"/>
                <a:gd name="T64" fmla="*/ 1 w 110"/>
                <a:gd name="T65" fmla="*/ 1 h 123"/>
                <a:gd name="T66" fmla="*/ 1 w 110"/>
                <a:gd name="T67" fmla="*/ 1 h 123"/>
                <a:gd name="T68" fmla="*/ 1 w 110"/>
                <a:gd name="T69" fmla="*/ 1 h 123"/>
                <a:gd name="T70" fmla="*/ 1 w 110"/>
                <a:gd name="T71" fmla="*/ 1 h 123"/>
                <a:gd name="T72" fmla="*/ 1 w 110"/>
                <a:gd name="T73" fmla="*/ 1 h 123"/>
                <a:gd name="T74" fmla="*/ 1 w 110"/>
                <a:gd name="T75" fmla="*/ 1 h 123"/>
                <a:gd name="T76" fmla="*/ 1 w 110"/>
                <a:gd name="T77" fmla="*/ 1 h 123"/>
                <a:gd name="T78" fmla="*/ 1 w 110"/>
                <a:gd name="T79" fmla="*/ 1 h 123"/>
                <a:gd name="T80" fmla="*/ 1 w 110"/>
                <a:gd name="T81" fmla="*/ 1 h 123"/>
                <a:gd name="T82" fmla="*/ 1 w 110"/>
                <a:gd name="T83" fmla="*/ 1 h 123"/>
                <a:gd name="T84" fmla="*/ 1 w 110"/>
                <a:gd name="T85" fmla="*/ 1 h 123"/>
                <a:gd name="T86" fmla="*/ 1 w 110"/>
                <a:gd name="T87" fmla="*/ 1 h 123"/>
                <a:gd name="T88" fmla="*/ 1 w 110"/>
                <a:gd name="T89" fmla="*/ 1 h 123"/>
                <a:gd name="T90" fmla="*/ 1 w 110"/>
                <a:gd name="T91" fmla="*/ 1 h 123"/>
                <a:gd name="T92" fmla="*/ 1 w 110"/>
                <a:gd name="T93" fmla="*/ 1 h 123"/>
                <a:gd name="T94" fmla="*/ 1 w 110"/>
                <a:gd name="T95" fmla="*/ 1 h 123"/>
                <a:gd name="T96" fmla="*/ 1 w 110"/>
                <a:gd name="T97" fmla="*/ 1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123"/>
                <a:gd name="T149" fmla="*/ 110 w 110"/>
                <a:gd name="T150" fmla="*/ 123 h 1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86" name="Freeform 58">
              <a:extLst>
                <a:ext uri="{FF2B5EF4-FFF2-40B4-BE49-F238E27FC236}">
                  <a16:creationId xmlns="" xmlns:a16="http://schemas.microsoft.com/office/drawing/2014/main" id="{323F8DDA-83AC-987E-3762-FBAC79D42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2708"/>
              <a:ext cx="16" cy="16"/>
            </a:xfrm>
            <a:custGeom>
              <a:avLst/>
              <a:gdLst>
                <a:gd name="T0" fmla="*/ 1 w 31"/>
                <a:gd name="T1" fmla="*/ 0 h 33"/>
                <a:gd name="T2" fmla="*/ 1 w 31"/>
                <a:gd name="T3" fmla="*/ 0 h 33"/>
                <a:gd name="T4" fmla="*/ 1 w 31"/>
                <a:gd name="T5" fmla="*/ 0 h 33"/>
                <a:gd name="T6" fmla="*/ 1 w 31"/>
                <a:gd name="T7" fmla="*/ 0 h 33"/>
                <a:gd name="T8" fmla="*/ 0 w 31"/>
                <a:gd name="T9" fmla="*/ 0 h 33"/>
                <a:gd name="T10" fmla="*/ 1 w 31"/>
                <a:gd name="T11" fmla="*/ 0 h 33"/>
                <a:gd name="T12" fmla="*/ 1 w 31"/>
                <a:gd name="T13" fmla="*/ 0 h 33"/>
                <a:gd name="T14" fmla="*/ 1 w 31"/>
                <a:gd name="T15" fmla="*/ 0 h 33"/>
                <a:gd name="T16" fmla="*/ 1 w 31"/>
                <a:gd name="T17" fmla="*/ 0 h 33"/>
                <a:gd name="T18" fmla="*/ 1 w 31"/>
                <a:gd name="T19" fmla="*/ 0 h 33"/>
                <a:gd name="T20" fmla="*/ 1 w 31"/>
                <a:gd name="T21" fmla="*/ 0 h 33"/>
                <a:gd name="T22" fmla="*/ 1 w 31"/>
                <a:gd name="T23" fmla="*/ 0 h 33"/>
                <a:gd name="T24" fmla="*/ 1 w 31"/>
                <a:gd name="T25" fmla="*/ 0 h 33"/>
                <a:gd name="T26" fmla="*/ 1 w 31"/>
                <a:gd name="T27" fmla="*/ 0 h 33"/>
                <a:gd name="T28" fmla="*/ 1 w 31"/>
                <a:gd name="T29" fmla="*/ 0 h 33"/>
                <a:gd name="T30" fmla="*/ 1 w 31"/>
                <a:gd name="T31" fmla="*/ 0 h 33"/>
                <a:gd name="T32" fmla="*/ 1 w 31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3"/>
                <a:gd name="T53" fmla="*/ 31 w 31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87" name="Freeform 59">
              <a:extLst>
                <a:ext uri="{FF2B5EF4-FFF2-40B4-BE49-F238E27FC236}">
                  <a16:creationId xmlns="" xmlns:a16="http://schemas.microsoft.com/office/drawing/2014/main" id="{A5AF91AB-7873-1847-BE1F-B6DD06BD2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6" y="2699"/>
              <a:ext cx="56" cy="61"/>
            </a:xfrm>
            <a:custGeom>
              <a:avLst/>
              <a:gdLst>
                <a:gd name="T0" fmla="*/ 1 w 111"/>
                <a:gd name="T1" fmla="*/ 1 h 122"/>
                <a:gd name="T2" fmla="*/ 1 w 111"/>
                <a:gd name="T3" fmla="*/ 1 h 122"/>
                <a:gd name="T4" fmla="*/ 1 w 111"/>
                <a:gd name="T5" fmla="*/ 1 h 122"/>
                <a:gd name="T6" fmla="*/ 1 w 111"/>
                <a:gd name="T7" fmla="*/ 1 h 122"/>
                <a:gd name="T8" fmla="*/ 1 w 111"/>
                <a:gd name="T9" fmla="*/ 1 h 122"/>
                <a:gd name="T10" fmla="*/ 1 w 111"/>
                <a:gd name="T11" fmla="*/ 1 h 122"/>
                <a:gd name="T12" fmla="*/ 1 w 111"/>
                <a:gd name="T13" fmla="*/ 1 h 122"/>
                <a:gd name="T14" fmla="*/ 1 w 111"/>
                <a:gd name="T15" fmla="*/ 1 h 122"/>
                <a:gd name="T16" fmla="*/ 1 w 111"/>
                <a:gd name="T17" fmla="*/ 1 h 122"/>
                <a:gd name="T18" fmla="*/ 1 w 111"/>
                <a:gd name="T19" fmla="*/ 1 h 122"/>
                <a:gd name="T20" fmla="*/ 1 w 111"/>
                <a:gd name="T21" fmla="*/ 1 h 122"/>
                <a:gd name="T22" fmla="*/ 1 w 111"/>
                <a:gd name="T23" fmla="*/ 1 h 122"/>
                <a:gd name="T24" fmla="*/ 1 w 111"/>
                <a:gd name="T25" fmla="*/ 0 h 122"/>
                <a:gd name="T26" fmla="*/ 1 w 111"/>
                <a:gd name="T27" fmla="*/ 1 h 122"/>
                <a:gd name="T28" fmla="*/ 1 w 111"/>
                <a:gd name="T29" fmla="*/ 1 h 122"/>
                <a:gd name="T30" fmla="*/ 1 w 111"/>
                <a:gd name="T31" fmla="*/ 1 h 122"/>
                <a:gd name="T32" fmla="*/ 1 w 111"/>
                <a:gd name="T33" fmla="*/ 1 h 122"/>
                <a:gd name="T34" fmla="*/ 1 w 111"/>
                <a:gd name="T35" fmla="*/ 1 h 122"/>
                <a:gd name="T36" fmla="*/ 1 w 111"/>
                <a:gd name="T37" fmla="*/ 1 h 122"/>
                <a:gd name="T38" fmla="*/ 1 w 111"/>
                <a:gd name="T39" fmla="*/ 1 h 122"/>
                <a:gd name="T40" fmla="*/ 1 w 111"/>
                <a:gd name="T41" fmla="*/ 1 h 122"/>
                <a:gd name="T42" fmla="*/ 1 w 111"/>
                <a:gd name="T43" fmla="*/ 1 h 122"/>
                <a:gd name="T44" fmla="*/ 1 w 111"/>
                <a:gd name="T45" fmla="*/ 1 h 122"/>
                <a:gd name="T46" fmla="*/ 1 w 111"/>
                <a:gd name="T47" fmla="*/ 1 h 122"/>
                <a:gd name="T48" fmla="*/ 1 w 111"/>
                <a:gd name="T49" fmla="*/ 1 h 122"/>
                <a:gd name="T50" fmla="*/ 1 w 111"/>
                <a:gd name="T51" fmla="*/ 1 h 122"/>
                <a:gd name="T52" fmla="*/ 1 w 111"/>
                <a:gd name="T53" fmla="*/ 1 h 122"/>
                <a:gd name="T54" fmla="*/ 0 w 111"/>
                <a:gd name="T55" fmla="*/ 1 h 122"/>
                <a:gd name="T56" fmla="*/ 1 w 111"/>
                <a:gd name="T57" fmla="*/ 1 h 122"/>
                <a:gd name="T58" fmla="*/ 1 w 111"/>
                <a:gd name="T59" fmla="*/ 1 h 122"/>
                <a:gd name="T60" fmla="*/ 1 w 111"/>
                <a:gd name="T61" fmla="*/ 1 h 122"/>
                <a:gd name="T62" fmla="*/ 1 w 111"/>
                <a:gd name="T63" fmla="*/ 1 h 122"/>
                <a:gd name="T64" fmla="*/ 1 w 111"/>
                <a:gd name="T65" fmla="*/ 1 h 122"/>
                <a:gd name="T66" fmla="*/ 1 w 111"/>
                <a:gd name="T67" fmla="*/ 1 h 122"/>
                <a:gd name="T68" fmla="*/ 1 w 111"/>
                <a:gd name="T69" fmla="*/ 1 h 122"/>
                <a:gd name="T70" fmla="*/ 1 w 111"/>
                <a:gd name="T71" fmla="*/ 1 h 122"/>
                <a:gd name="T72" fmla="*/ 1 w 111"/>
                <a:gd name="T73" fmla="*/ 1 h 122"/>
                <a:gd name="T74" fmla="*/ 1 w 111"/>
                <a:gd name="T75" fmla="*/ 1 h 122"/>
                <a:gd name="T76" fmla="*/ 1 w 111"/>
                <a:gd name="T77" fmla="*/ 1 h 122"/>
                <a:gd name="T78" fmla="*/ 1 w 111"/>
                <a:gd name="T79" fmla="*/ 1 h 122"/>
                <a:gd name="T80" fmla="*/ 1 w 111"/>
                <a:gd name="T81" fmla="*/ 1 h 122"/>
                <a:gd name="T82" fmla="*/ 1 w 111"/>
                <a:gd name="T83" fmla="*/ 1 h 122"/>
                <a:gd name="T84" fmla="*/ 1 w 111"/>
                <a:gd name="T85" fmla="*/ 1 h 122"/>
                <a:gd name="T86" fmla="*/ 1 w 111"/>
                <a:gd name="T87" fmla="*/ 1 h 122"/>
                <a:gd name="T88" fmla="*/ 1 w 111"/>
                <a:gd name="T89" fmla="*/ 1 h 122"/>
                <a:gd name="T90" fmla="*/ 1 w 111"/>
                <a:gd name="T91" fmla="*/ 1 h 122"/>
                <a:gd name="T92" fmla="*/ 1 w 111"/>
                <a:gd name="T93" fmla="*/ 1 h 122"/>
                <a:gd name="T94" fmla="*/ 1 w 111"/>
                <a:gd name="T95" fmla="*/ 1 h 122"/>
                <a:gd name="T96" fmla="*/ 1 w 111"/>
                <a:gd name="T97" fmla="*/ 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1"/>
                <a:gd name="T148" fmla="*/ 0 h 122"/>
                <a:gd name="T149" fmla="*/ 111 w 111"/>
                <a:gd name="T150" fmla="*/ 122 h 1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88" name="Freeform 60">
              <a:extLst>
                <a:ext uri="{FF2B5EF4-FFF2-40B4-BE49-F238E27FC236}">
                  <a16:creationId xmlns="" xmlns:a16="http://schemas.microsoft.com/office/drawing/2014/main" id="{B8E763D5-4D03-EEAA-242B-D44482834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5" y="2721"/>
              <a:ext cx="16" cy="16"/>
            </a:xfrm>
            <a:custGeom>
              <a:avLst/>
              <a:gdLst>
                <a:gd name="T0" fmla="*/ 1 w 32"/>
                <a:gd name="T1" fmla="*/ 1 h 32"/>
                <a:gd name="T2" fmla="*/ 1 w 32"/>
                <a:gd name="T3" fmla="*/ 1 h 32"/>
                <a:gd name="T4" fmla="*/ 1 w 32"/>
                <a:gd name="T5" fmla="*/ 1 h 32"/>
                <a:gd name="T6" fmla="*/ 1 w 32"/>
                <a:gd name="T7" fmla="*/ 1 h 32"/>
                <a:gd name="T8" fmla="*/ 0 w 32"/>
                <a:gd name="T9" fmla="*/ 1 h 32"/>
                <a:gd name="T10" fmla="*/ 1 w 32"/>
                <a:gd name="T11" fmla="*/ 1 h 32"/>
                <a:gd name="T12" fmla="*/ 1 w 32"/>
                <a:gd name="T13" fmla="*/ 1 h 32"/>
                <a:gd name="T14" fmla="*/ 1 w 32"/>
                <a:gd name="T15" fmla="*/ 1 h 32"/>
                <a:gd name="T16" fmla="*/ 1 w 32"/>
                <a:gd name="T17" fmla="*/ 0 h 32"/>
                <a:gd name="T18" fmla="*/ 1 w 32"/>
                <a:gd name="T19" fmla="*/ 1 h 32"/>
                <a:gd name="T20" fmla="*/ 1 w 32"/>
                <a:gd name="T21" fmla="*/ 1 h 32"/>
                <a:gd name="T22" fmla="*/ 1 w 32"/>
                <a:gd name="T23" fmla="*/ 1 h 32"/>
                <a:gd name="T24" fmla="*/ 1 w 32"/>
                <a:gd name="T25" fmla="*/ 1 h 32"/>
                <a:gd name="T26" fmla="*/ 1 w 32"/>
                <a:gd name="T27" fmla="*/ 1 h 32"/>
                <a:gd name="T28" fmla="*/ 1 w 32"/>
                <a:gd name="T29" fmla="*/ 1 h 32"/>
                <a:gd name="T30" fmla="*/ 1 w 32"/>
                <a:gd name="T31" fmla="*/ 1 h 32"/>
                <a:gd name="T32" fmla="*/ 1 w 32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89" name="Freeform 61">
              <a:extLst>
                <a:ext uri="{FF2B5EF4-FFF2-40B4-BE49-F238E27FC236}">
                  <a16:creationId xmlns="" xmlns:a16="http://schemas.microsoft.com/office/drawing/2014/main" id="{FD989A40-626E-93FC-4E0D-341726D6F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" y="1686"/>
              <a:ext cx="68" cy="74"/>
            </a:xfrm>
            <a:custGeom>
              <a:avLst/>
              <a:gdLst>
                <a:gd name="T0" fmla="*/ 1 w 136"/>
                <a:gd name="T1" fmla="*/ 0 h 149"/>
                <a:gd name="T2" fmla="*/ 1 w 136"/>
                <a:gd name="T3" fmla="*/ 0 h 149"/>
                <a:gd name="T4" fmla="*/ 1 w 136"/>
                <a:gd name="T5" fmla="*/ 0 h 149"/>
                <a:gd name="T6" fmla="*/ 1 w 136"/>
                <a:gd name="T7" fmla="*/ 0 h 149"/>
                <a:gd name="T8" fmla="*/ 1 w 136"/>
                <a:gd name="T9" fmla="*/ 0 h 149"/>
                <a:gd name="T10" fmla="*/ 1 w 136"/>
                <a:gd name="T11" fmla="*/ 0 h 149"/>
                <a:gd name="T12" fmla="*/ 1 w 136"/>
                <a:gd name="T13" fmla="*/ 0 h 149"/>
                <a:gd name="T14" fmla="*/ 1 w 136"/>
                <a:gd name="T15" fmla="*/ 0 h 149"/>
                <a:gd name="T16" fmla="*/ 1 w 136"/>
                <a:gd name="T17" fmla="*/ 0 h 149"/>
                <a:gd name="T18" fmla="*/ 1 w 136"/>
                <a:gd name="T19" fmla="*/ 0 h 149"/>
                <a:gd name="T20" fmla="*/ 1 w 136"/>
                <a:gd name="T21" fmla="*/ 0 h 149"/>
                <a:gd name="T22" fmla="*/ 1 w 136"/>
                <a:gd name="T23" fmla="*/ 0 h 149"/>
                <a:gd name="T24" fmla="*/ 1 w 136"/>
                <a:gd name="T25" fmla="*/ 0 h 149"/>
                <a:gd name="T26" fmla="*/ 1 w 136"/>
                <a:gd name="T27" fmla="*/ 0 h 149"/>
                <a:gd name="T28" fmla="*/ 0 w 136"/>
                <a:gd name="T29" fmla="*/ 0 h 149"/>
                <a:gd name="T30" fmla="*/ 1 w 136"/>
                <a:gd name="T31" fmla="*/ 0 h 149"/>
                <a:gd name="T32" fmla="*/ 1 w 136"/>
                <a:gd name="T33" fmla="*/ 0 h 149"/>
                <a:gd name="T34" fmla="*/ 0 w 136"/>
                <a:gd name="T35" fmla="*/ 0 h 149"/>
                <a:gd name="T36" fmla="*/ 1 w 136"/>
                <a:gd name="T37" fmla="*/ 0 h 149"/>
                <a:gd name="T38" fmla="*/ 1 w 136"/>
                <a:gd name="T39" fmla="*/ 0 h 149"/>
                <a:gd name="T40" fmla="*/ 1 w 136"/>
                <a:gd name="T41" fmla="*/ 0 h 149"/>
                <a:gd name="T42" fmla="*/ 1 w 136"/>
                <a:gd name="T43" fmla="*/ 0 h 149"/>
                <a:gd name="T44" fmla="*/ 1 w 136"/>
                <a:gd name="T45" fmla="*/ 0 h 149"/>
                <a:gd name="T46" fmla="*/ 1 w 136"/>
                <a:gd name="T47" fmla="*/ 0 h 149"/>
                <a:gd name="T48" fmla="*/ 1 w 136"/>
                <a:gd name="T49" fmla="*/ 0 h 149"/>
                <a:gd name="T50" fmla="*/ 1 w 136"/>
                <a:gd name="T51" fmla="*/ 0 h 149"/>
                <a:gd name="T52" fmla="*/ 1 w 136"/>
                <a:gd name="T53" fmla="*/ 0 h 149"/>
                <a:gd name="T54" fmla="*/ 1 w 136"/>
                <a:gd name="T55" fmla="*/ 0 h 149"/>
                <a:gd name="T56" fmla="*/ 1 w 136"/>
                <a:gd name="T57" fmla="*/ 0 h 149"/>
                <a:gd name="T58" fmla="*/ 1 w 136"/>
                <a:gd name="T59" fmla="*/ 0 h 149"/>
                <a:gd name="T60" fmla="*/ 1 w 136"/>
                <a:gd name="T61" fmla="*/ 0 h 149"/>
                <a:gd name="T62" fmla="*/ 1 w 136"/>
                <a:gd name="T63" fmla="*/ 0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9"/>
                <a:gd name="T98" fmla="*/ 136 w 136"/>
                <a:gd name="T99" fmla="*/ 149 h 1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90" name="Freeform 62">
              <a:extLst>
                <a:ext uri="{FF2B5EF4-FFF2-40B4-BE49-F238E27FC236}">
                  <a16:creationId xmlns="" xmlns:a16="http://schemas.microsoft.com/office/drawing/2014/main" id="{1A397538-90D2-189F-5D00-5147843F9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3" y="1713"/>
              <a:ext cx="20" cy="20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0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1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91" name="Freeform 63">
              <a:extLst>
                <a:ext uri="{FF2B5EF4-FFF2-40B4-BE49-F238E27FC236}">
                  <a16:creationId xmlns="" xmlns:a16="http://schemas.microsoft.com/office/drawing/2014/main" id="{2556F9CF-AA35-A44E-D324-5D55969F0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2" y="2529"/>
              <a:ext cx="64" cy="90"/>
            </a:xfrm>
            <a:custGeom>
              <a:avLst/>
              <a:gdLst>
                <a:gd name="T0" fmla="*/ 0 w 129"/>
                <a:gd name="T1" fmla="*/ 0 h 181"/>
                <a:gd name="T2" fmla="*/ 0 w 129"/>
                <a:gd name="T3" fmla="*/ 0 h 181"/>
                <a:gd name="T4" fmla="*/ 0 w 129"/>
                <a:gd name="T5" fmla="*/ 0 h 181"/>
                <a:gd name="T6" fmla="*/ 0 w 129"/>
                <a:gd name="T7" fmla="*/ 0 h 181"/>
                <a:gd name="T8" fmla="*/ 0 w 129"/>
                <a:gd name="T9" fmla="*/ 0 h 181"/>
                <a:gd name="T10" fmla="*/ 0 w 129"/>
                <a:gd name="T11" fmla="*/ 0 h 181"/>
                <a:gd name="T12" fmla="*/ 0 w 129"/>
                <a:gd name="T13" fmla="*/ 0 h 181"/>
                <a:gd name="T14" fmla="*/ 0 w 129"/>
                <a:gd name="T15" fmla="*/ 0 h 181"/>
                <a:gd name="T16" fmla="*/ 0 w 129"/>
                <a:gd name="T17" fmla="*/ 0 h 181"/>
                <a:gd name="T18" fmla="*/ 0 w 129"/>
                <a:gd name="T19" fmla="*/ 0 h 181"/>
                <a:gd name="T20" fmla="*/ 0 w 129"/>
                <a:gd name="T21" fmla="*/ 0 h 181"/>
                <a:gd name="T22" fmla="*/ 0 w 129"/>
                <a:gd name="T23" fmla="*/ 0 h 181"/>
                <a:gd name="T24" fmla="*/ 0 w 129"/>
                <a:gd name="T25" fmla="*/ 0 h 181"/>
                <a:gd name="T26" fmla="*/ 0 w 129"/>
                <a:gd name="T27" fmla="*/ 0 h 181"/>
                <a:gd name="T28" fmla="*/ 0 w 129"/>
                <a:gd name="T29" fmla="*/ 0 h 181"/>
                <a:gd name="T30" fmla="*/ 0 w 129"/>
                <a:gd name="T31" fmla="*/ 0 h 181"/>
                <a:gd name="T32" fmla="*/ 0 w 129"/>
                <a:gd name="T33" fmla="*/ 0 h 181"/>
                <a:gd name="T34" fmla="*/ 0 w 129"/>
                <a:gd name="T35" fmla="*/ 0 h 181"/>
                <a:gd name="T36" fmla="*/ 0 w 129"/>
                <a:gd name="T37" fmla="*/ 0 h 181"/>
                <a:gd name="T38" fmla="*/ 0 w 129"/>
                <a:gd name="T39" fmla="*/ 0 h 181"/>
                <a:gd name="T40" fmla="*/ 0 w 129"/>
                <a:gd name="T41" fmla="*/ 0 h 181"/>
                <a:gd name="T42" fmla="*/ 0 w 129"/>
                <a:gd name="T43" fmla="*/ 0 h 181"/>
                <a:gd name="T44" fmla="*/ 0 w 129"/>
                <a:gd name="T45" fmla="*/ 0 h 181"/>
                <a:gd name="T46" fmla="*/ 0 w 129"/>
                <a:gd name="T47" fmla="*/ 0 h 181"/>
                <a:gd name="T48" fmla="*/ 0 w 129"/>
                <a:gd name="T49" fmla="*/ 0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181"/>
                <a:gd name="T77" fmla="*/ 129 w 129"/>
                <a:gd name="T78" fmla="*/ 181 h 1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92" name="Freeform 64">
              <a:extLst>
                <a:ext uri="{FF2B5EF4-FFF2-40B4-BE49-F238E27FC236}">
                  <a16:creationId xmlns="" xmlns:a16="http://schemas.microsoft.com/office/drawing/2014/main" id="{37BADD6E-64C4-3BBC-A59E-E7015A094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1" y="2513"/>
              <a:ext cx="45" cy="103"/>
            </a:xfrm>
            <a:custGeom>
              <a:avLst/>
              <a:gdLst>
                <a:gd name="T0" fmla="*/ 1 w 90"/>
                <a:gd name="T1" fmla="*/ 1 h 206"/>
                <a:gd name="T2" fmla="*/ 1 w 90"/>
                <a:gd name="T3" fmla="*/ 1 h 206"/>
                <a:gd name="T4" fmla="*/ 1 w 90"/>
                <a:gd name="T5" fmla="*/ 1 h 206"/>
                <a:gd name="T6" fmla="*/ 1 w 90"/>
                <a:gd name="T7" fmla="*/ 1 h 206"/>
                <a:gd name="T8" fmla="*/ 1 w 90"/>
                <a:gd name="T9" fmla="*/ 1 h 206"/>
                <a:gd name="T10" fmla="*/ 1 w 90"/>
                <a:gd name="T11" fmla="*/ 1 h 206"/>
                <a:gd name="T12" fmla="*/ 1 w 90"/>
                <a:gd name="T13" fmla="*/ 1 h 206"/>
                <a:gd name="T14" fmla="*/ 1 w 90"/>
                <a:gd name="T15" fmla="*/ 1 h 206"/>
                <a:gd name="T16" fmla="*/ 1 w 90"/>
                <a:gd name="T17" fmla="*/ 1 h 206"/>
                <a:gd name="T18" fmla="*/ 1 w 90"/>
                <a:gd name="T19" fmla="*/ 0 h 206"/>
                <a:gd name="T20" fmla="*/ 1 w 90"/>
                <a:gd name="T21" fmla="*/ 1 h 206"/>
                <a:gd name="T22" fmla="*/ 1 w 90"/>
                <a:gd name="T23" fmla="*/ 1 h 206"/>
                <a:gd name="T24" fmla="*/ 1 w 90"/>
                <a:gd name="T25" fmla="*/ 1 h 206"/>
                <a:gd name="T26" fmla="*/ 0 w 90"/>
                <a:gd name="T27" fmla="*/ 1 h 206"/>
                <a:gd name="T28" fmla="*/ 1 w 90"/>
                <a:gd name="T29" fmla="*/ 1 h 206"/>
                <a:gd name="T30" fmla="*/ 1 w 90"/>
                <a:gd name="T31" fmla="*/ 1 h 206"/>
                <a:gd name="T32" fmla="*/ 1 w 90"/>
                <a:gd name="T33" fmla="*/ 1 h 206"/>
                <a:gd name="T34" fmla="*/ 1 w 90"/>
                <a:gd name="T35" fmla="*/ 1 h 206"/>
                <a:gd name="T36" fmla="*/ 1 w 90"/>
                <a:gd name="T37" fmla="*/ 1 h 206"/>
                <a:gd name="T38" fmla="*/ 1 w 90"/>
                <a:gd name="T39" fmla="*/ 1 h 206"/>
                <a:gd name="T40" fmla="*/ 1 w 90"/>
                <a:gd name="T41" fmla="*/ 1 h 206"/>
                <a:gd name="T42" fmla="*/ 1 w 90"/>
                <a:gd name="T43" fmla="*/ 1 h 206"/>
                <a:gd name="T44" fmla="*/ 1 w 90"/>
                <a:gd name="T45" fmla="*/ 1 h 206"/>
                <a:gd name="T46" fmla="*/ 1 w 90"/>
                <a:gd name="T47" fmla="*/ 1 h 206"/>
                <a:gd name="T48" fmla="*/ 1 w 90"/>
                <a:gd name="T49" fmla="*/ 1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206"/>
                <a:gd name="T77" fmla="*/ 90 w 90"/>
                <a:gd name="T78" fmla="*/ 206 h 20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93" name="Freeform 65">
              <a:extLst>
                <a:ext uri="{FF2B5EF4-FFF2-40B4-BE49-F238E27FC236}">
                  <a16:creationId xmlns="" xmlns:a16="http://schemas.microsoft.com/office/drawing/2014/main" id="{85556D55-623C-4E6D-7553-7BB340158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3" y="2583"/>
              <a:ext cx="100" cy="50"/>
            </a:xfrm>
            <a:custGeom>
              <a:avLst/>
              <a:gdLst>
                <a:gd name="T0" fmla="*/ 0 w 201"/>
                <a:gd name="T1" fmla="*/ 1 h 99"/>
                <a:gd name="T2" fmla="*/ 0 w 201"/>
                <a:gd name="T3" fmla="*/ 1 h 99"/>
                <a:gd name="T4" fmla="*/ 0 w 201"/>
                <a:gd name="T5" fmla="*/ 1 h 99"/>
                <a:gd name="T6" fmla="*/ 0 w 201"/>
                <a:gd name="T7" fmla="*/ 1 h 99"/>
                <a:gd name="T8" fmla="*/ 0 w 201"/>
                <a:gd name="T9" fmla="*/ 1 h 99"/>
                <a:gd name="T10" fmla="*/ 0 w 201"/>
                <a:gd name="T11" fmla="*/ 1 h 99"/>
                <a:gd name="T12" fmla="*/ 0 w 201"/>
                <a:gd name="T13" fmla="*/ 1 h 99"/>
                <a:gd name="T14" fmla="*/ 0 w 201"/>
                <a:gd name="T15" fmla="*/ 1 h 99"/>
                <a:gd name="T16" fmla="*/ 0 w 201"/>
                <a:gd name="T17" fmla="*/ 1 h 99"/>
                <a:gd name="T18" fmla="*/ 0 w 201"/>
                <a:gd name="T19" fmla="*/ 1 h 99"/>
                <a:gd name="T20" fmla="*/ 0 w 201"/>
                <a:gd name="T21" fmla="*/ 1 h 99"/>
                <a:gd name="T22" fmla="*/ 0 w 201"/>
                <a:gd name="T23" fmla="*/ 1 h 99"/>
                <a:gd name="T24" fmla="*/ 0 w 201"/>
                <a:gd name="T25" fmla="*/ 1 h 99"/>
                <a:gd name="T26" fmla="*/ 0 w 201"/>
                <a:gd name="T27" fmla="*/ 1 h 99"/>
                <a:gd name="T28" fmla="*/ 0 w 201"/>
                <a:gd name="T29" fmla="*/ 1 h 99"/>
                <a:gd name="T30" fmla="*/ 0 w 201"/>
                <a:gd name="T31" fmla="*/ 1 h 99"/>
                <a:gd name="T32" fmla="*/ 0 w 201"/>
                <a:gd name="T33" fmla="*/ 1 h 99"/>
                <a:gd name="T34" fmla="*/ 0 w 201"/>
                <a:gd name="T35" fmla="*/ 1 h 99"/>
                <a:gd name="T36" fmla="*/ 0 w 201"/>
                <a:gd name="T37" fmla="*/ 1 h 99"/>
                <a:gd name="T38" fmla="*/ 0 w 201"/>
                <a:gd name="T39" fmla="*/ 1 h 99"/>
                <a:gd name="T40" fmla="*/ 0 w 201"/>
                <a:gd name="T41" fmla="*/ 0 h 99"/>
                <a:gd name="T42" fmla="*/ 0 w 201"/>
                <a:gd name="T43" fmla="*/ 1 h 99"/>
                <a:gd name="T44" fmla="*/ 0 w 201"/>
                <a:gd name="T45" fmla="*/ 1 h 99"/>
                <a:gd name="T46" fmla="*/ 0 w 201"/>
                <a:gd name="T47" fmla="*/ 1 h 99"/>
                <a:gd name="T48" fmla="*/ 0 w 201"/>
                <a:gd name="T49" fmla="*/ 1 h 99"/>
                <a:gd name="T50" fmla="*/ 0 w 201"/>
                <a:gd name="T51" fmla="*/ 1 h 99"/>
                <a:gd name="T52" fmla="*/ 0 w 201"/>
                <a:gd name="T53" fmla="*/ 1 h 99"/>
                <a:gd name="T54" fmla="*/ 0 w 201"/>
                <a:gd name="T55" fmla="*/ 1 h 99"/>
                <a:gd name="T56" fmla="*/ 0 w 201"/>
                <a:gd name="T57" fmla="*/ 1 h 99"/>
                <a:gd name="T58" fmla="*/ 0 w 201"/>
                <a:gd name="T59" fmla="*/ 1 h 99"/>
                <a:gd name="T60" fmla="*/ 0 w 201"/>
                <a:gd name="T61" fmla="*/ 1 h 99"/>
                <a:gd name="T62" fmla="*/ 0 w 201"/>
                <a:gd name="T63" fmla="*/ 1 h 99"/>
                <a:gd name="T64" fmla="*/ 0 w 201"/>
                <a:gd name="T65" fmla="*/ 1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1"/>
                <a:gd name="T100" fmla="*/ 0 h 99"/>
                <a:gd name="T101" fmla="*/ 201 w 201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94" name="Freeform 66">
              <a:extLst>
                <a:ext uri="{FF2B5EF4-FFF2-40B4-BE49-F238E27FC236}">
                  <a16:creationId xmlns="" xmlns:a16="http://schemas.microsoft.com/office/drawing/2014/main" id="{41CAEA2E-4A00-717E-39C6-BC69E259F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1" y="2628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 w 198"/>
                <a:gd name="T3" fmla="*/ 1 h 100"/>
                <a:gd name="T4" fmla="*/ 1 w 198"/>
                <a:gd name="T5" fmla="*/ 1 h 100"/>
                <a:gd name="T6" fmla="*/ 1 w 198"/>
                <a:gd name="T7" fmla="*/ 1 h 100"/>
                <a:gd name="T8" fmla="*/ 1 w 198"/>
                <a:gd name="T9" fmla="*/ 1 h 100"/>
                <a:gd name="T10" fmla="*/ 1 w 198"/>
                <a:gd name="T11" fmla="*/ 1 h 100"/>
                <a:gd name="T12" fmla="*/ 1 w 198"/>
                <a:gd name="T13" fmla="*/ 1 h 100"/>
                <a:gd name="T14" fmla="*/ 1 w 198"/>
                <a:gd name="T15" fmla="*/ 1 h 100"/>
                <a:gd name="T16" fmla="*/ 1 w 198"/>
                <a:gd name="T17" fmla="*/ 1 h 100"/>
                <a:gd name="T18" fmla="*/ 1 w 198"/>
                <a:gd name="T19" fmla="*/ 1 h 100"/>
                <a:gd name="T20" fmla="*/ 1 w 198"/>
                <a:gd name="T21" fmla="*/ 1 h 100"/>
                <a:gd name="T22" fmla="*/ 1 w 198"/>
                <a:gd name="T23" fmla="*/ 1 h 100"/>
                <a:gd name="T24" fmla="*/ 1 w 198"/>
                <a:gd name="T25" fmla="*/ 1 h 100"/>
                <a:gd name="T26" fmla="*/ 1 w 198"/>
                <a:gd name="T27" fmla="*/ 1 h 100"/>
                <a:gd name="T28" fmla="*/ 1 w 198"/>
                <a:gd name="T29" fmla="*/ 1 h 100"/>
                <a:gd name="T30" fmla="*/ 1 w 198"/>
                <a:gd name="T31" fmla="*/ 1 h 100"/>
                <a:gd name="T32" fmla="*/ 1 w 198"/>
                <a:gd name="T33" fmla="*/ 1 h 100"/>
                <a:gd name="T34" fmla="*/ 1 w 198"/>
                <a:gd name="T35" fmla="*/ 1 h 100"/>
                <a:gd name="T36" fmla="*/ 1 w 198"/>
                <a:gd name="T37" fmla="*/ 1 h 100"/>
                <a:gd name="T38" fmla="*/ 1 w 198"/>
                <a:gd name="T39" fmla="*/ 1 h 100"/>
                <a:gd name="T40" fmla="*/ 1 w 198"/>
                <a:gd name="T41" fmla="*/ 1 h 100"/>
                <a:gd name="T42" fmla="*/ 1 w 198"/>
                <a:gd name="T43" fmla="*/ 1 h 100"/>
                <a:gd name="T44" fmla="*/ 1 w 198"/>
                <a:gd name="T45" fmla="*/ 1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8"/>
                <a:gd name="T76" fmla="*/ 0 h 100"/>
                <a:gd name="T77" fmla="*/ 198 w 198"/>
                <a:gd name="T78" fmla="*/ 100 h 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95" name="Freeform 67">
              <a:extLst>
                <a:ext uri="{FF2B5EF4-FFF2-40B4-BE49-F238E27FC236}">
                  <a16:creationId xmlns="" xmlns:a16="http://schemas.microsoft.com/office/drawing/2014/main" id="{2BB6CD11-DDF6-0BD7-67D7-F3119F174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3" y="2637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 h 174"/>
                <a:gd name="T4" fmla="*/ 1 w 136"/>
                <a:gd name="T5" fmla="*/ 1 h 174"/>
                <a:gd name="T6" fmla="*/ 1 w 136"/>
                <a:gd name="T7" fmla="*/ 1 h 174"/>
                <a:gd name="T8" fmla="*/ 1 w 136"/>
                <a:gd name="T9" fmla="*/ 1 h 174"/>
                <a:gd name="T10" fmla="*/ 1 w 136"/>
                <a:gd name="T11" fmla="*/ 1 h 174"/>
                <a:gd name="T12" fmla="*/ 1 w 136"/>
                <a:gd name="T13" fmla="*/ 1 h 174"/>
                <a:gd name="T14" fmla="*/ 1 w 136"/>
                <a:gd name="T15" fmla="*/ 1 h 174"/>
                <a:gd name="T16" fmla="*/ 1 w 136"/>
                <a:gd name="T17" fmla="*/ 1 h 174"/>
                <a:gd name="T18" fmla="*/ 1 w 136"/>
                <a:gd name="T19" fmla="*/ 1 h 174"/>
                <a:gd name="T20" fmla="*/ 1 w 136"/>
                <a:gd name="T21" fmla="*/ 1 h 174"/>
                <a:gd name="T22" fmla="*/ 1 w 136"/>
                <a:gd name="T23" fmla="*/ 1 h 174"/>
                <a:gd name="T24" fmla="*/ 1 w 136"/>
                <a:gd name="T25" fmla="*/ 1 h 174"/>
                <a:gd name="T26" fmla="*/ 1 w 136"/>
                <a:gd name="T27" fmla="*/ 1 h 174"/>
                <a:gd name="T28" fmla="*/ 1 w 136"/>
                <a:gd name="T29" fmla="*/ 1 h 174"/>
                <a:gd name="T30" fmla="*/ 1 w 136"/>
                <a:gd name="T31" fmla="*/ 1 h 174"/>
                <a:gd name="T32" fmla="*/ 1 w 136"/>
                <a:gd name="T33" fmla="*/ 1 h 174"/>
                <a:gd name="T34" fmla="*/ 1 w 136"/>
                <a:gd name="T35" fmla="*/ 1 h 174"/>
                <a:gd name="T36" fmla="*/ 1 w 136"/>
                <a:gd name="T37" fmla="*/ 1 h 174"/>
                <a:gd name="T38" fmla="*/ 1 w 136"/>
                <a:gd name="T39" fmla="*/ 1 h 174"/>
                <a:gd name="T40" fmla="*/ 1 w 136"/>
                <a:gd name="T41" fmla="*/ 1 h 174"/>
                <a:gd name="T42" fmla="*/ 1 w 136"/>
                <a:gd name="T43" fmla="*/ 1 h 174"/>
                <a:gd name="T44" fmla="*/ 1 w 136"/>
                <a:gd name="T45" fmla="*/ 1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6"/>
                <a:gd name="T76" fmla="*/ 0 h 174"/>
                <a:gd name="T77" fmla="*/ 136 w 136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96" name="Freeform 68">
              <a:extLst>
                <a:ext uri="{FF2B5EF4-FFF2-40B4-BE49-F238E27FC236}">
                  <a16:creationId xmlns="" xmlns:a16="http://schemas.microsoft.com/office/drawing/2014/main" id="{84798B4E-86C4-32A8-4D18-DBAC617148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8" y="2593"/>
              <a:ext cx="234" cy="81"/>
            </a:xfrm>
            <a:custGeom>
              <a:avLst/>
              <a:gdLst>
                <a:gd name="T0" fmla="*/ 0 w 469"/>
                <a:gd name="T1" fmla="*/ 0 h 163"/>
                <a:gd name="T2" fmla="*/ 0 w 469"/>
                <a:gd name="T3" fmla="*/ 0 h 163"/>
                <a:gd name="T4" fmla="*/ 0 w 469"/>
                <a:gd name="T5" fmla="*/ 0 h 163"/>
                <a:gd name="T6" fmla="*/ 0 w 469"/>
                <a:gd name="T7" fmla="*/ 0 h 163"/>
                <a:gd name="T8" fmla="*/ 0 w 469"/>
                <a:gd name="T9" fmla="*/ 0 h 163"/>
                <a:gd name="T10" fmla="*/ 0 w 469"/>
                <a:gd name="T11" fmla="*/ 0 h 163"/>
                <a:gd name="T12" fmla="*/ 0 w 469"/>
                <a:gd name="T13" fmla="*/ 0 h 163"/>
                <a:gd name="T14" fmla="*/ 0 w 469"/>
                <a:gd name="T15" fmla="*/ 0 h 163"/>
                <a:gd name="T16" fmla="*/ 0 w 469"/>
                <a:gd name="T17" fmla="*/ 0 h 163"/>
                <a:gd name="T18" fmla="*/ 0 w 469"/>
                <a:gd name="T19" fmla="*/ 0 h 163"/>
                <a:gd name="T20" fmla="*/ 0 w 469"/>
                <a:gd name="T21" fmla="*/ 0 h 163"/>
                <a:gd name="T22" fmla="*/ 0 w 469"/>
                <a:gd name="T23" fmla="*/ 0 h 163"/>
                <a:gd name="T24" fmla="*/ 0 w 469"/>
                <a:gd name="T25" fmla="*/ 0 h 163"/>
                <a:gd name="T26" fmla="*/ 0 w 469"/>
                <a:gd name="T27" fmla="*/ 0 h 163"/>
                <a:gd name="T28" fmla="*/ 0 w 469"/>
                <a:gd name="T29" fmla="*/ 0 h 163"/>
                <a:gd name="T30" fmla="*/ 0 w 469"/>
                <a:gd name="T31" fmla="*/ 0 h 163"/>
                <a:gd name="T32" fmla="*/ 0 w 469"/>
                <a:gd name="T33" fmla="*/ 0 h 163"/>
                <a:gd name="T34" fmla="*/ 0 w 469"/>
                <a:gd name="T35" fmla="*/ 0 h 163"/>
                <a:gd name="T36" fmla="*/ 0 w 469"/>
                <a:gd name="T37" fmla="*/ 0 h 163"/>
                <a:gd name="T38" fmla="*/ 0 w 469"/>
                <a:gd name="T39" fmla="*/ 0 h 163"/>
                <a:gd name="T40" fmla="*/ 0 w 469"/>
                <a:gd name="T41" fmla="*/ 0 h 163"/>
                <a:gd name="T42" fmla="*/ 0 w 469"/>
                <a:gd name="T43" fmla="*/ 0 h 163"/>
                <a:gd name="T44" fmla="*/ 0 w 469"/>
                <a:gd name="T45" fmla="*/ 0 h 163"/>
                <a:gd name="T46" fmla="*/ 0 w 469"/>
                <a:gd name="T47" fmla="*/ 0 h 163"/>
                <a:gd name="T48" fmla="*/ 0 w 469"/>
                <a:gd name="T49" fmla="*/ 0 h 163"/>
                <a:gd name="T50" fmla="*/ 0 w 469"/>
                <a:gd name="T51" fmla="*/ 0 h 163"/>
                <a:gd name="T52" fmla="*/ 0 w 469"/>
                <a:gd name="T53" fmla="*/ 0 h 163"/>
                <a:gd name="T54" fmla="*/ 0 w 469"/>
                <a:gd name="T55" fmla="*/ 0 h 163"/>
                <a:gd name="T56" fmla="*/ 0 w 469"/>
                <a:gd name="T57" fmla="*/ 0 h 163"/>
                <a:gd name="T58" fmla="*/ 0 w 469"/>
                <a:gd name="T59" fmla="*/ 0 h 163"/>
                <a:gd name="T60" fmla="*/ 0 w 469"/>
                <a:gd name="T61" fmla="*/ 0 h 163"/>
                <a:gd name="T62" fmla="*/ 0 w 469"/>
                <a:gd name="T63" fmla="*/ 0 h 163"/>
                <a:gd name="T64" fmla="*/ 0 w 469"/>
                <a:gd name="T65" fmla="*/ 0 h 163"/>
                <a:gd name="T66" fmla="*/ 0 w 469"/>
                <a:gd name="T67" fmla="*/ 0 h 163"/>
                <a:gd name="T68" fmla="*/ 0 w 469"/>
                <a:gd name="T69" fmla="*/ 0 h 163"/>
                <a:gd name="T70" fmla="*/ 0 w 469"/>
                <a:gd name="T71" fmla="*/ 0 h 163"/>
                <a:gd name="T72" fmla="*/ 0 w 469"/>
                <a:gd name="T73" fmla="*/ 0 h 163"/>
                <a:gd name="T74" fmla="*/ 0 w 469"/>
                <a:gd name="T75" fmla="*/ 0 h 163"/>
                <a:gd name="T76" fmla="*/ 0 w 469"/>
                <a:gd name="T77" fmla="*/ 0 h 163"/>
                <a:gd name="T78" fmla="*/ 0 w 469"/>
                <a:gd name="T79" fmla="*/ 0 h 163"/>
                <a:gd name="T80" fmla="*/ 0 w 469"/>
                <a:gd name="T81" fmla="*/ 0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9"/>
                <a:gd name="T124" fmla="*/ 0 h 163"/>
                <a:gd name="T125" fmla="*/ 469 w 469"/>
                <a:gd name="T126" fmla="*/ 163 h 16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97" name="Freeform 69">
              <a:extLst>
                <a:ext uri="{FF2B5EF4-FFF2-40B4-BE49-F238E27FC236}">
                  <a16:creationId xmlns="" xmlns:a16="http://schemas.microsoft.com/office/drawing/2014/main" id="{2F06BFE2-04CD-254B-A41B-50F21D801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" y="2508"/>
              <a:ext cx="71" cy="73"/>
            </a:xfrm>
            <a:custGeom>
              <a:avLst/>
              <a:gdLst>
                <a:gd name="T0" fmla="*/ 1 w 142"/>
                <a:gd name="T1" fmla="*/ 1 h 145"/>
                <a:gd name="T2" fmla="*/ 1 w 142"/>
                <a:gd name="T3" fmla="*/ 1 h 145"/>
                <a:gd name="T4" fmla="*/ 1 w 142"/>
                <a:gd name="T5" fmla="*/ 1 h 145"/>
                <a:gd name="T6" fmla="*/ 1 w 142"/>
                <a:gd name="T7" fmla="*/ 1 h 145"/>
                <a:gd name="T8" fmla="*/ 1 w 142"/>
                <a:gd name="T9" fmla="*/ 1 h 145"/>
                <a:gd name="T10" fmla="*/ 1 w 142"/>
                <a:gd name="T11" fmla="*/ 1 h 145"/>
                <a:gd name="T12" fmla="*/ 1 w 142"/>
                <a:gd name="T13" fmla="*/ 1 h 145"/>
                <a:gd name="T14" fmla="*/ 1 w 142"/>
                <a:gd name="T15" fmla="*/ 1 h 145"/>
                <a:gd name="T16" fmla="*/ 0 w 142"/>
                <a:gd name="T17" fmla="*/ 1 h 145"/>
                <a:gd name="T18" fmla="*/ 1 w 142"/>
                <a:gd name="T19" fmla="*/ 1 h 145"/>
                <a:gd name="T20" fmla="*/ 1 w 142"/>
                <a:gd name="T21" fmla="*/ 1 h 145"/>
                <a:gd name="T22" fmla="*/ 1 w 142"/>
                <a:gd name="T23" fmla="*/ 1 h 145"/>
                <a:gd name="T24" fmla="*/ 1 w 142"/>
                <a:gd name="T25" fmla="*/ 1 h 145"/>
                <a:gd name="T26" fmla="*/ 1 w 142"/>
                <a:gd name="T27" fmla="*/ 1 h 145"/>
                <a:gd name="T28" fmla="*/ 1 w 142"/>
                <a:gd name="T29" fmla="*/ 1 h 145"/>
                <a:gd name="T30" fmla="*/ 1 w 142"/>
                <a:gd name="T31" fmla="*/ 1 h 145"/>
                <a:gd name="T32" fmla="*/ 1 w 142"/>
                <a:gd name="T33" fmla="*/ 1 h 145"/>
                <a:gd name="T34" fmla="*/ 1 w 142"/>
                <a:gd name="T35" fmla="*/ 0 h 145"/>
                <a:gd name="T36" fmla="*/ 1 w 142"/>
                <a:gd name="T37" fmla="*/ 1 h 145"/>
                <a:gd name="T38" fmla="*/ 1 w 142"/>
                <a:gd name="T39" fmla="*/ 1 h 145"/>
                <a:gd name="T40" fmla="*/ 1 w 142"/>
                <a:gd name="T41" fmla="*/ 1 h 145"/>
                <a:gd name="T42" fmla="*/ 1 w 142"/>
                <a:gd name="T43" fmla="*/ 1 h 145"/>
                <a:gd name="T44" fmla="*/ 1 w 142"/>
                <a:gd name="T45" fmla="*/ 1 h 145"/>
                <a:gd name="T46" fmla="*/ 1 w 142"/>
                <a:gd name="T47" fmla="*/ 1 h 145"/>
                <a:gd name="T48" fmla="*/ 1 w 142"/>
                <a:gd name="T49" fmla="*/ 1 h 145"/>
                <a:gd name="T50" fmla="*/ 1 w 142"/>
                <a:gd name="T51" fmla="*/ 1 h 145"/>
                <a:gd name="T52" fmla="*/ 1 w 142"/>
                <a:gd name="T53" fmla="*/ 1 h 145"/>
                <a:gd name="T54" fmla="*/ 1 w 142"/>
                <a:gd name="T55" fmla="*/ 1 h 145"/>
                <a:gd name="T56" fmla="*/ 1 w 142"/>
                <a:gd name="T57" fmla="*/ 1 h 145"/>
                <a:gd name="T58" fmla="*/ 1 w 142"/>
                <a:gd name="T59" fmla="*/ 1 h 145"/>
                <a:gd name="T60" fmla="*/ 1 w 142"/>
                <a:gd name="T61" fmla="*/ 1 h 145"/>
                <a:gd name="T62" fmla="*/ 1 w 142"/>
                <a:gd name="T63" fmla="*/ 1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2"/>
                <a:gd name="T97" fmla="*/ 0 h 145"/>
                <a:gd name="T98" fmla="*/ 142 w 142"/>
                <a:gd name="T99" fmla="*/ 145 h 1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98" name="Freeform 70">
              <a:extLst>
                <a:ext uri="{FF2B5EF4-FFF2-40B4-BE49-F238E27FC236}">
                  <a16:creationId xmlns="" xmlns:a16="http://schemas.microsoft.com/office/drawing/2014/main" id="{032E290C-B9EF-5434-642C-1ABD5EF38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9" y="2534"/>
              <a:ext cx="21" cy="20"/>
            </a:xfrm>
            <a:custGeom>
              <a:avLst/>
              <a:gdLst>
                <a:gd name="T0" fmla="*/ 1 w 40"/>
                <a:gd name="T1" fmla="*/ 1 h 39"/>
                <a:gd name="T2" fmla="*/ 1 w 40"/>
                <a:gd name="T3" fmla="*/ 1 h 39"/>
                <a:gd name="T4" fmla="*/ 1 w 40"/>
                <a:gd name="T5" fmla="*/ 1 h 39"/>
                <a:gd name="T6" fmla="*/ 1 w 40"/>
                <a:gd name="T7" fmla="*/ 0 h 39"/>
                <a:gd name="T8" fmla="*/ 1 w 40"/>
                <a:gd name="T9" fmla="*/ 1 h 39"/>
                <a:gd name="T10" fmla="*/ 1 w 40"/>
                <a:gd name="T11" fmla="*/ 1 h 39"/>
                <a:gd name="T12" fmla="*/ 1 w 40"/>
                <a:gd name="T13" fmla="*/ 1 h 39"/>
                <a:gd name="T14" fmla="*/ 0 w 40"/>
                <a:gd name="T15" fmla="*/ 1 h 39"/>
                <a:gd name="T16" fmla="*/ 1 w 40"/>
                <a:gd name="T17" fmla="*/ 1 h 39"/>
                <a:gd name="T18" fmla="*/ 1 w 40"/>
                <a:gd name="T19" fmla="*/ 1 h 39"/>
                <a:gd name="T20" fmla="*/ 1 w 40"/>
                <a:gd name="T21" fmla="*/ 1 h 39"/>
                <a:gd name="T22" fmla="*/ 1 w 40"/>
                <a:gd name="T23" fmla="*/ 1 h 39"/>
                <a:gd name="T24" fmla="*/ 1 w 40"/>
                <a:gd name="T25" fmla="*/ 1 h 39"/>
                <a:gd name="T26" fmla="*/ 1 w 40"/>
                <a:gd name="T27" fmla="*/ 1 h 39"/>
                <a:gd name="T28" fmla="*/ 1 w 40"/>
                <a:gd name="T29" fmla="*/ 1 h 39"/>
                <a:gd name="T30" fmla="*/ 1 w 40"/>
                <a:gd name="T31" fmla="*/ 1 h 39"/>
                <a:gd name="T32" fmla="*/ 1 w 40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99" name="Freeform 71">
              <a:extLst>
                <a:ext uri="{FF2B5EF4-FFF2-40B4-BE49-F238E27FC236}">
                  <a16:creationId xmlns="" xmlns:a16="http://schemas.microsoft.com/office/drawing/2014/main" id="{56F75EC8-B7C7-A6D6-CC0A-3DF854061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" y="2499"/>
              <a:ext cx="26" cy="26"/>
            </a:xfrm>
            <a:custGeom>
              <a:avLst/>
              <a:gdLst>
                <a:gd name="T0" fmla="*/ 1 w 52"/>
                <a:gd name="T1" fmla="*/ 1 h 50"/>
                <a:gd name="T2" fmla="*/ 1 w 52"/>
                <a:gd name="T3" fmla="*/ 1 h 50"/>
                <a:gd name="T4" fmla="*/ 1 w 52"/>
                <a:gd name="T5" fmla="*/ 1 h 50"/>
                <a:gd name="T6" fmla="*/ 1 w 52"/>
                <a:gd name="T7" fmla="*/ 1 h 50"/>
                <a:gd name="T8" fmla="*/ 1 w 52"/>
                <a:gd name="T9" fmla="*/ 1 h 50"/>
                <a:gd name="T10" fmla="*/ 1 w 52"/>
                <a:gd name="T11" fmla="*/ 1 h 50"/>
                <a:gd name="T12" fmla="*/ 1 w 52"/>
                <a:gd name="T13" fmla="*/ 1 h 50"/>
                <a:gd name="T14" fmla="*/ 1 w 52"/>
                <a:gd name="T15" fmla="*/ 1 h 50"/>
                <a:gd name="T16" fmla="*/ 1 w 52"/>
                <a:gd name="T17" fmla="*/ 0 h 50"/>
                <a:gd name="T18" fmla="*/ 1 w 52"/>
                <a:gd name="T19" fmla="*/ 1 h 50"/>
                <a:gd name="T20" fmla="*/ 1 w 52"/>
                <a:gd name="T21" fmla="*/ 1 h 50"/>
                <a:gd name="T22" fmla="*/ 1 w 52"/>
                <a:gd name="T23" fmla="*/ 1 h 50"/>
                <a:gd name="T24" fmla="*/ 0 w 52"/>
                <a:gd name="T25" fmla="*/ 1 h 50"/>
                <a:gd name="T26" fmla="*/ 1 w 52"/>
                <a:gd name="T27" fmla="*/ 1 h 50"/>
                <a:gd name="T28" fmla="*/ 1 w 52"/>
                <a:gd name="T29" fmla="*/ 1 h 50"/>
                <a:gd name="T30" fmla="*/ 1 w 52"/>
                <a:gd name="T31" fmla="*/ 1 h 50"/>
                <a:gd name="T32" fmla="*/ 1 w 52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0"/>
                <a:gd name="T53" fmla="*/ 52 w 52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00" name="Freeform 72">
              <a:extLst>
                <a:ext uri="{FF2B5EF4-FFF2-40B4-BE49-F238E27FC236}">
                  <a16:creationId xmlns="" xmlns:a16="http://schemas.microsoft.com/office/drawing/2014/main" id="{489B19D9-A4E8-5B90-B98D-1208D2A363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01" name="Freeform 73">
              <a:extLst>
                <a:ext uri="{FF2B5EF4-FFF2-40B4-BE49-F238E27FC236}">
                  <a16:creationId xmlns="" xmlns:a16="http://schemas.microsoft.com/office/drawing/2014/main" id="{054FA841-687F-C407-BBA8-DE6B8D7A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02" name="Freeform 74">
              <a:extLst>
                <a:ext uri="{FF2B5EF4-FFF2-40B4-BE49-F238E27FC236}">
                  <a16:creationId xmlns="" xmlns:a16="http://schemas.microsoft.com/office/drawing/2014/main" id="{BA955B19-F940-83CB-5B9E-BD7C9527F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" y="2447"/>
              <a:ext cx="76" cy="61"/>
            </a:xfrm>
            <a:custGeom>
              <a:avLst/>
              <a:gdLst>
                <a:gd name="T0" fmla="*/ 1 w 152"/>
                <a:gd name="T1" fmla="*/ 0 h 123"/>
                <a:gd name="T2" fmla="*/ 0 w 152"/>
                <a:gd name="T3" fmla="*/ 0 h 123"/>
                <a:gd name="T4" fmla="*/ 1 w 152"/>
                <a:gd name="T5" fmla="*/ 0 h 123"/>
                <a:gd name="T6" fmla="*/ 1 w 152"/>
                <a:gd name="T7" fmla="*/ 0 h 123"/>
                <a:gd name="T8" fmla="*/ 1 w 152"/>
                <a:gd name="T9" fmla="*/ 0 h 123"/>
                <a:gd name="T10" fmla="*/ 1 w 152"/>
                <a:gd name="T11" fmla="*/ 0 h 123"/>
                <a:gd name="T12" fmla="*/ 1 w 152"/>
                <a:gd name="T13" fmla="*/ 0 h 123"/>
                <a:gd name="T14" fmla="*/ 1 w 152"/>
                <a:gd name="T15" fmla="*/ 0 h 123"/>
                <a:gd name="T16" fmla="*/ 1 w 152"/>
                <a:gd name="T17" fmla="*/ 0 h 123"/>
                <a:gd name="T18" fmla="*/ 1 w 152"/>
                <a:gd name="T19" fmla="*/ 0 h 123"/>
                <a:gd name="T20" fmla="*/ 1 w 152"/>
                <a:gd name="T21" fmla="*/ 0 h 123"/>
                <a:gd name="T22" fmla="*/ 1 w 152"/>
                <a:gd name="T23" fmla="*/ 0 h 123"/>
                <a:gd name="T24" fmla="*/ 1 w 152"/>
                <a:gd name="T25" fmla="*/ 0 h 123"/>
                <a:gd name="T26" fmla="*/ 1 w 152"/>
                <a:gd name="T27" fmla="*/ 0 h 123"/>
                <a:gd name="T28" fmla="*/ 1 w 152"/>
                <a:gd name="T29" fmla="*/ 0 h 123"/>
                <a:gd name="T30" fmla="*/ 1 w 152"/>
                <a:gd name="T31" fmla="*/ 0 h 123"/>
                <a:gd name="T32" fmla="*/ 1 w 152"/>
                <a:gd name="T33" fmla="*/ 0 h 123"/>
                <a:gd name="T34" fmla="*/ 1 w 152"/>
                <a:gd name="T35" fmla="*/ 0 h 123"/>
                <a:gd name="T36" fmla="*/ 1 w 152"/>
                <a:gd name="T37" fmla="*/ 0 h 123"/>
                <a:gd name="T38" fmla="*/ 1 w 152"/>
                <a:gd name="T39" fmla="*/ 0 h 123"/>
                <a:gd name="T40" fmla="*/ 1 w 152"/>
                <a:gd name="T41" fmla="*/ 0 h 123"/>
                <a:gd name="T42" fmla="*/ 1 w 152"/>
                <a:gd name="T43" fmla="*/ 0 h 123"/>
                <a:gd name="T44" fmla="*/ 1 w 152"/>
                <a:gd name="T45" fmla="*/ 0 h 123"/>
                <a:gd name="T46" fmla="*/ 1 w 152"/>
                <a:gd name="T47" fmla="*/ 0 h 123"/>
                <a:gd name="T48" fmla="*/ 1 w 152"/>
                <a:gd name="T49" fmla="*/ 0 h 123"/>
                <a:gd name="T50" fmla="*/ 1 w 152"/>
                <a:gd name="T51" fmla="*/ 0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03" name="Freeform 75">
              <a:extLst>
                <a:ext uri="{FF2B5EF4-FFF2-40B4-BE49-F238E27FC236}">
                  <a16:creationId xmlns="" xmlns:a16="http://schemas.microsoft.com/office/drawing/2014/main" id="{EB6CED85-EFD0-3921-92C4-AB962F2CB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" y="2517"/>
              <a:ext cx="76" cy="61"/>
            </a:xfrm>
            <a:custGeom>
              <a:avLst/>
              <a:gdLst>
                <a:gd name="T0" fmla="*/ 0 w 153"/>
                <a:gd name="T1" fmla="*/ 1 h 122"/>
                <a:gd name="T2" fmla="*/ 0 w 153"/>
                <a:gd name="T3" fmla="*/ 1 h 122"/>
                <a:gd name="T4" fmla="*/ 0 w 153"/>
                <a:gd name="T5" fmla="*/ 1 h 122"/>
                <a:gd name="T6" fmla="*/ 0 w 153"/>
                <a:gd name="T7" fmla="*/ 1 h 122"/>
                <a:gd name="T8" fmla="*/ 0 w 153"/>
                <a:gd name="T9" fmla="*/ 0 h 122"/>
                <a:gd name="T10" fmla="*/ 0 w 153"/>
                <a:gd name="T11" fmla="*/ 0 h 122"/>
                <a:gd name="T12" fmla="*/ 0 w 153"/>
                <a:gd name="T13" fmla="*/ 1 h 122"/>
                <a:gd name="T14" fmla="*/ 0 w 153"/>
                <a:gd name="T15" fmla="*/ 1 h 122"/>
                <a:gd name="T16" fmla="*/ 0 w 153"/>
                <a:gd name="T17" fmla="*/ 1 h 122"/>
                <a:gd name="T18" fmla="*/ 0 w 153"/>
                <a:gd name="T19" fmla="*/ 1 h 122"/>
                <a:gd name="T20" fmla="*/ 0 w 153"/>
                <a:gd name="T21" fmla="*/ 1 h 122"/>
                <a:gd name="T22" fmla="*/ 0 w 153"/>
                <a:gd name="T23" fmla="*/ 1 h 122"/>
                <a:gd name="T24" fmla="*/ 0 w 153"/>
                <a:gd name="T25" fmla="*/ 1 h 122"/>
                <a:gd name="T26" fmla="*/ 0 w 153"/>
                <a:gd name="T27" fmla="*/ 1 h 122"/>
                <a:gd name="T28" fmla="*/ 0 w 153"/>
                <a:gd name="T29" fmla="*/ 1 h 122"/>
                <a:gd name="T30" fmla="*/ 0 w 153"/>
                <a:gd name="T31" fmla="*/ 1 h 122"/>
                <a:gd name="T32" fmla="*/ 0 w 153"/>
                <a:gd name="T33" fmla="*/ 1 h 122"/>
                <a:gd name="T34" fmla="*/ 0 w 153"/>
                <a:gd name="T35" fmla="*/ 1 h 122"/>
                <a:gd name="T36" fmla="*/ 0 w 153"/>
                <a:gd name="T37" fmla="*/ 1 h 122"/>
                <a:gd name="T38" fmla="*/ 0 w 153"/>
                <a:gd name="T39" fmla="*/ 1 h 122"/>
                <a:gd name="T40" fmla="*/ 0 w 153"/>
                <a:gd name="T41" fmla="*/ 1 h 122"/>
                <a:gd name="T42" fmla="*/ 0 w 153"/>
                <a:gd name="T43" fmla="*/ 1 h 122"/>
                <a:gd name="T44" fmla="*/ 0 w 153"/>
                <a:gd name="T45" fmla="*/ 1 h 122"/>
                <a:gd name="T46" fmla="*/ 0 w 153"/>
                <a:gd name="T47" fmla="*/ 1 h 122"/>
                <a:gd name="T48" fmla="*/ 0 w 153"/>
                <a:gd name="T49" fmla="*/ 1 h 122"/>
                <a:gd name="T50" fmla="*/ 0 w 153"/>
                <a:gd name="T51" fmla="*/ 1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122"/>
                <a:gd name="T80" fmla="*/ 153 w 153"/>
                <a:gd name="T81" fmla="*/ 122 h 1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04" name="Freeform 76">
              <a:extLst>
                <a:ext uri="{FF2B5EF4-FFF2-40B4-BE49-F238E27FC236}">
                  <a16:creationId xmlns="" xmlns:a16="http://schemas.microsoft.com/office/drawing/2014/main" id="{4377C70B-7A85-CFCC-47E9-1B1B0C729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" y="2532"/>
              <a:ext cx="55" cy="78"/>
            </a:xfrm>
            <a:custGeom>
              <a:avLst/>
              <a:gdLst>
                <a:gd name="T0" fmla="*/ 0 w 112"/>
                <a:gd name="T1" fmla="*/ 0 h 156"/>
                <a:gd name="T2" fmla="*/ 0 w 112"/>
                <a:gd name="T3" fmla="*/ 0 h 156"/>
                <a:gd name="T4" fmla="*/ 0 w 112"/>
                <a:gd name="T5" fmla="*/ 1 h 156"/>
                <a:gd name="T6" fmla="*/ 0 w 112"/>
                <a:gd name="T7" fmla="*/ 1 h 156"/>
                <a:gd name="T8" fmla="*/ 0 w 112"/>
                <a:gd name="T9" fmla="*/ 1 h 156"/>
                <a:gd name="T10" fmla="*/ 0 w 112"/>
                <a:gd name="T11" fmla="*/ 1 h 156"/>
                <a:gd name="T12" fmla="*/ 0 w 112"/>
                <a:gd name="T13" fmla="*/ 1 h 156"/>
                <a:gd name="T14" fmla="*/ 0 w 112"/>
                <a:gd name="T15" fmla="*/ 1 h 156"/>
                <a:gd name="T16" fmla="*/ 0 w 112"/>
                <a:gd name="T17" fmla="*/ 1 h 156"/>
                <a:gd name="T18" fmla="*/ 0 w 112"/>
                <a:gd name="T19" fmla="*/ 1 h 156"/>
                <a:gd name="T20" fmla="*/ 0 w 112"/>
                <a:gd name="T21" fmla="*/ 1 h 156"/>
                <a:gd name="T22" fmla="*/ 0 w 112"/>
                <a:gd name="T23" fmla="*/ 1 h 156"/>
                <a:gd name="T24" fmla="*/ 0 w 112"/>
                <a:gd name="T25" fmla="*/ 1 h 156"/>
                <a:gd name="T26" fmla="*/ 0 w 112"/>
                <a:gd name="T27" fmla="*/ 1 h 156"/>
                <a:gd name="T28" fmla="*/ 0 w 112"/>
                <a:gd name="T29" fmla="*/ 1 h 156"/>
                <a:gd name="T30" fmla="*/ 0 w 112"/>
                <a:gd name="T31" fmla="*/ 1 h 156"/>
                <a:gd name="T32" fmla="*/ 0 w 112"/>
                <a:gd name="T33" fmla="*/ 1 h 156"/>
                <a:gd name="T34" fmla="*/ 0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56"/>
                <a:gd name="T56" fmla="*/ 112 w 112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05" name="Freeform 77">
              <a:extLst>
                <a:ext uri="{FF2B5EF4-FFF2-40B4-BE49-F238E27FC236}">
                  <a16:creationId xmlns="" xmlns:a16="http://schemas.microsoft.com/office/drawing/2014/main" id="{98BC3625-BB81-F3AE-2E95-9F4F86E152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" y="2515"/>
              <a:ext cx="75" cy="62"/>
            </a:xfrm>
            <a:custGeom>
              <a:avLst/>
              <a:gdLst>
                <a:gd name="T0" fmla="*/ 0 w 151"/>
                <a:gd name="T1" fmla="*/ 1 h 123"/>
                <a:gd name="T2" fmla="*/ 0 w 151"/>
                <a:gd name="T3" fmla="*/ 1 h 123"/>
                <a:gd name="T4" fmla="*/ 0 w 151"/>
                <a:gd name="T5" fmla="*/ 1 h 123"/>
                <a:gd name="T6" fmla="*/ 0 w 151"/>
                <a:gd name="T7" fmla="*/ 1 h 123"/>
                <a:gd name="T8" fmla="*/ 0 w 151"/>
                <a:gd name="T9" fmla="*/ 1 h 123"/>
                <a:gd name="T10" fmla="*/ 0 w 151"/>
                <a:gd name="T11" fmla="*/ 1 h 123"/>
                <a:gd name="T12" fmla="*/ 0 w 151"/>
                <a:gd name="T13" fmla="*/ 1 h 123"/>
                <a:gd name="T14" fmla="*/ 0 w 151"/>
                <a:gd name="T15" fmla="*/ 1 h 123"/>
                <a:gd name="T16" fmla="*/ 0 w 151"/>
                <a:gd name="T17" fmla="*/ 1 h 123"/>
                <a:gd name="T18" fmla="*/ 0 w 151"/>
                <a:gd name="T19" fmla="*/ 1 h 123"/>
                <a:gd name="T20" fmla="*/ 0 w 151"/>
                <a:gd name="T21" fmla="*/ 1 h 123"/>
                <a:gd name="T22" fmla="*/ 0 w 151"/>
                <a:gd name="T23" fmla="*/ 1 h 123"/>
                <a:gd name="T24" fmla="*/ 0 w 151"/>
                <a:gd name="T25" fmla="*/ 1 h 123"/>
                <a:gd name="T26" fmla="*/ 0 w 151"/>
                <a:gd name="T27" fmla="*/ 1 h 123"/>
                <a:gd name="T28" fmla="*/ 0 w 151"/>
                <a:gd name="T29" fmla="*/ 1 h 123"/>
                <a:gd name="T30" fmla="*/ 0 w 151"/>
                <a:gd name="T31" fmla="*/ 1 h 123"/>
                <a:gd name="T32" fmla="*/ 0 w 151"/>
                <a:gd name="T33" fmla="*/ 1 h 123"/>
                <a:gd name="T34" fmla="*/ 0 w 151"/>
                <a:gd name="T35" fmla="*/ 1 h 123"/>
                <a:gd name="T36" fmla="*/ 0 w 151"/>
                <a:gd name="T37" fmla="*/ 1 h 123"/>
                <a:gd name="T38" fmla="*/ 0 w 151"/>
                <a:gd name="T39" fmla="*/ 1 h 123"/>
                <a:gd name="T40" fmla="*/ 0 w 151"/>
                <a:gd name="T41" fmla="*/ 1 h 123"/>
                <a:gd name="T42" fmla="*/ 0 w 151"/>
                <a:gd name="T43" fmla="*/ 0 h 123"/>
                <a:gd name="T44" fmla="*/ 0 w 151"/>
                <a:gd name="T45" fmla="*/ 0 h 123"/>
                <a:gd name="T46" fmla="*/ 0 w 151"/>
                <a:gd name="T47" fmla="*/ 1 h 123"/>
                <a:gd name="T48" fmla="*/ 0 w 151"/>
                <a:gd name="T49" fmla="*/ 1 h 123"/>
                <a:gd name="T50" fmla="*/ 0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123"/>
                <a:gd name="T80" fmla="*/ 151 w 151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06" name="Freeform 78">
              <a:extLst>
                <a:ext uri="{FF2B5EF4-FFF2-40B4-BE49-F238E27FC236}">
                  <a16:creationId xmlns="" xmlns:a16="http://schemas.microsoft.com/office/drawing/2014/main" id="{4449A18E-4697-4FF7-D62C-22BCFEC32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7" y="2446"/>
              <a:ext cx="76" cy="62"/>
            </a:xfrm>
            <a:custGeom>
              <a:avLst/>
              <a:gdLst>
                <a:gd name="T0" fmla="*/ 1 w 152"/>
                <a:gd name="T1" fmla="*/ 1 h 123"/>
                <a:gd name="T2" fmla="*/ 1 w 152"/>
                <a:gd name="T3" fmla="*/ 1 h 123"/>
                <a:gd name="T4" fmla="*/ 1 w 152"/>
                <a:gd name="T5" fmla="*/ 1 h 123"/>
                <a:gd name="T6" fmla="*/ 1 w 152"/>
                <a:gd name="T7" fmla="*/ 1 h 123"/>
                <a:gd name="T8" fmla="*/ 1 w 152"/>
                <a:gd name="T9" fmla="*/ 1 h 123"/>
                <a:gd name="T10" fmla="*/ 1 w 152"/>
                <a:gd name="T11" fmla="*/ 1 h 123"/>
                <a:gd name="T12" fmla="*/ 1 w 152"/>
                <a:gd name="T13" fmla="*/ 1 h 123"/>
                <a:gd name="T14" fmla="*/ 1 w 152"/>
                <a:gd name="T15" fmla="*/ 1 h 123"/>
                <a:gd name="T16" fmla="*/ 1 w 152"/>
                <a:gd name="T17" fmla="*/ 1 h 123"/>
                <a:gd name="T18" fmla="*/ 1 w 152"/>
                <a:gd name="T19" fmla="*/ 1 h 123"/>
                <a:gd name="T20" fmla="*/ 1 w 152"/>
                <a:gd name="T21" fmla="*/ 1 h 123"/>
                <a:gd name="T22" fmla="*/ 1 w 152"/>
                <a:gd name="T23" fmla="*/ 1 h 123"/>
                <a:gd name="T24" fmla="*/ 1 w 152"/>
                <a:gd name="T25" fmla="*/ 1 h 123"/>
                <a:gd name="T26" fmla="*/ 1 w 152"/>
                <a:gd name="T27" fmla="*/ 1 h 123"/>
                <a:gd name="T28" fmla="*/ 1 w 152"/>
                <a:gd name="T29" fmla="*/ 1 h 123"/>
                <a:gd name="T30" fmla="*/ 0 w 152"/>
                <a:gd name="T31" fmla="*/ 1 h 123"/>
                <a:gd name="T32" fmla="*/ 1 w 152"/>
                <a:gd name="T33" fmla="*/ 1 h 123"/>
                <a:gd name="T34" fmla="*/ 1 w 152"/>
                <a:gd name="T35" fmla="*/ 1 h 123"/>
                <a:gd name="T36" fmla="*/ 1 w 152"/>
                <a:gd name="T37" fmla="*/ 1 h 123"/>
                <a:gd name="T38" fmla="*/ 1 w 152"/>
                <a:gd name="T39" fmla="*/ 0 h 123"/>
                <a:gd name="T40" fmla="*/ 1 w 152"/>
                <a:gd name="T41" fmla="*/ 1 h 123"/>
                <a:gd name="T42" fmla="*/ 1 w 152"/>
                <a:gd name="T43" fmla="*/ 1 h 123"/>
                <a:gd name="T44" fmla="*/ 1 w 152"/>
                <a:gd name="T45" fmla="*/ 1 h 123"/>
                <a:gd name="T46" fmla="*/ 1 w 152"/>
                <a:gd name="T47" fmla="*/ 1 h 123"/>
                <a:gd name="T48" fmla="*/ 1 w 152"/>
                <a:gd name="T49" fmla="*/ 1 h 123"/>
                <a:gd name="T50" fmla="*/ 1 w 152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07" name="Freeform 79">
              <a:extLst>
                <a:ext uri="{FF2B5EF4-FFF2-40B4-BE49-F238E27FC236}">
                  <a16:creationId xmlns="" xmlns:a16="http://schemas.microsoft.com/office/drawing/2014/main" id="{C12A4671-A027-60BD-E382-2AB783170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5" y="2447"/>
              <a:ext cx="68" cy="74"/>
            </a:xfrm>
            <a:custGeom>
              <a:avLst/>
              <a:gdLst>
                <a:gd name="T0" fmla="*/ 1 w 136"/>
                <a:gd name="T1" fmla="*/ 1 h 148"/>
                <a:gd name="T2" fmla="*/ 0 w 136"/>
                <a:gd name="T3" fmla="*/ 1 h 148"/>
                <a:gd name="T4" fmla="*/ 1 w 136"/>
                <a:gd name="T5" fmla="*/ 1 h 148"/>
                <a:gd name="T6" fmla="*/ 1 w 136"/>
                <a:gd name="T7" fmla="*/ 1 h 148"/>
                <a:gd name="T8" fmla="*/ 1 w 136"/>
                <a:gd name="T9" fmla="*/ 1 h 148"/>
                <a:gd name="T10" fmla="*/ 1 w 136"/>
                <a:gd name="T11" fmla="*/ 1 h 148"/>
                <a:gd name="T12" fmla="*/ 1 w 136"/>
                <a:gd name="T13" fmla="*/ 1 h 148"/>
                <a:gd name="T14" fmla="*/ 1 w 136"/>
                <a:gd name="T15" fmla="*/ 1 h 148"/>
                <a:gd name="T16" fmla="*/ 1 w 136"/>
                <a:gd name="T17" fmla="*/ 1 h 148"/>
                <a:gd name="T18" fmla="*/ 1 w 136"/>
                <a:gd name="T19" fmla="*/ 1 h 148"/>
                <a:gd name="T20" fmla="*/ 1 w 136"/>
                <a:gd name="T21" fmla="*/ 1 h 148"/>
                <a:gd name="T22" fmla="*/ 1 w 136"/>
                <a:gd name="T23" fmla="*/ 1 h 148"/>
                <a:gd name="T24" fmla="*/ 1 w 136"/>
                <a:gd name="T25" fmla="*/ 1 h 148"/>
                <a:gd name="T26" fmla="*/ 1 w 136"/>
                <a:gd name="T27" fmla="*/ 1 h 148"/>
                <a:gd name="T28" fmla="*/ 1 w 136"/>
                <a:gd name="T29" fmla="*/ 1 h 148"/>
                <a:gd name="T30" fmla="*/ 1 w 136"/>
                <a:gd name="T31" fmla="*/ 1 h 148"/>
                <a:gd name="T32" fmla="*/ 1 w 136"/>
                <a:gd name="T33" fmla="*/ 1 h 148"/>
                <a:gd name="T34" fmla="*/ 1 w 136"/>
                <a:gd name="T35" fmla="*/ 1 h 148"/>
                <a:gd name="T36" fmla="*/ 1 w 136"/>
                <a:gd name="T37" fmla="*/ 1 h 148"/>
                <a:gd name="T38" fmla="*/ 1 w 136"/>
                <a:gd name="T39" fmla="*/ 1 h 148"/>
                <a:gd name="T40" fmla="*/ 1 w 136"/>
                <a:gd name="T41" fmla="*/ 1 h 148"/>
                <a:gd name="T42" fmla="*/ 1 w 136"/>
                <a:gd name="T43" fmla="*/ 1 h 148"/>
                <a:gd name="T44" fmla="*/ 1 w 136"/>
                <a:gd name="T45" fmla="*/ 1 h 148"/>
                <a:gd name="T46" fmla="*/ 1 w 136"/>
                <a:gd name="T47" fmla="*/ 1 h 148"/>
                <a:gd name="T48" fmla="*/ 1 w 136"/>
                <a:gd name="T49" fmla="*/ 1 h 148"/>
                <a:gd name="T50" fmla="*/ 1 w 136"/>
                <a:gd name="T51" fmla="*/ 1 h 148"/>
                <a:gd name="T52" fmla="*/ 1 w 136"/>
                <a:gd name="T53" fmla="*/ 1 h 148"/>
                <a:gd name="T54" fmla="*/ 1 w 136"/>
                <a:gd name="T55" fmla="*/ 1 h 148"/>
                <a:gd name="T56" fmla="*/ 1 w 136"/>
                <a:gd name="T57" fmla="*/ 1 h 148"/>
                <a:gd name="T58" fmla="*/ 1 w 136"/>
                <a:gd name="T59" fmla="*/ 1 h 148"/>
                <a:gd name="T60" fmla="*/ 1 w 136"/>
                <a:gd name="T61" fmla="*/ 1 h 148"/>
                <a:gd name="T62" fmla="*/ 1 w 136"/>
                <a:gd name="T63" fmla="*/ 1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8"/>
                <a:gd name="T98" fmla="*/ 136 w 136"/>
                <a:gd name="T99" fmla="*/ 148 h 1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08" name="Freeform 80">
              <a:extLst>
                <a:ext uri="{FF2B5EF4-FFF2-40B4-BE49-F238E27FC236}">
                  <a16:creationId xmlns="" xmlns:a16="http://schemas.microsoft.com/office/drawing/2014/main" id="{7102DC19-E4DB-6C7D-A4D4-4207F3F5D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9" y="2473"/>
              <a:ext cx="20" cy="21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1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0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09" name="Freeform 81">
              <a:extLst>
                <a:ext uri="{FF2B5EF4-FFF2-40B4-BE49-F238E27FC236}">
                  <a16:creationId xmlns="" xmlns:a16="http://schemas.microsoft.com/office/drawing/2014/main" id="{91103EF7-3DB5-4DDE-44DD-87FF47D4E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" y="1923"/>
              <a:ext cx="68" cy="74"/>
            </a:xfrm>
            <a:custGeom>
              <a:avLst/>
              <a:gdLst>
                <a:gd name="T0" fmla="*/ 1 w 136"/>
                <a:gd name="T1" fmla="*/ 1 h 147"/>
                <a:gd name="T2" fmla="*/ 0 w 136"/>
                <a:gd name="T3" fmla="*/ 1 h 147"/>
                <a:gd name="T4" fmla="*/ 1 w 136"/>
                <a:gd name="T5" fmla="*/ 1 h 147"/>
                <a:gd name="T6" fmla="*/ 1 w 136"/>
                <a:gd name="T7" fmla="*/ 1 h 147"/>
                <a:gd name="T8" fmla="*/ 1 w 136"/>
                <a:gd name="T9" fmla="*/ 1 h 147"/>
                <a:gd name="T10" fmla="*/ 1 w 136"/>
                <a:gd name="T11" fmla="*/ 1 h 147"/>
                <a:gd name="T12" fmla="*/ 1 w 136"/>
                <a:gd name="T13" fmla="*/ 1 h 147"/>
                <a:gd name="T14" fmla="*/ 1 w 136"/>
                <a:gd name="T15" fmla="*/ 1 h 147"/>
                <a:gd name="T16" fmla="*/ 1 w 136"/>
                <a:gd name="T17" fmla="*/ 1 h 147"/>
                <a:gd name="T18" fmla="*/ 1 w 136"/>
                <a:gd name="T19" fmla="*/ 1 h 147"/>
                <a:gd name="T20" fmla="*/ 1 w 136"/>
                <a:gd name="T21" fmla="*/ 1 h 147"/>
                <a:gd name="T22" fmla="*/ 1 w 136"/>
                <a:gd name="T23" fmla="*/ 1 h 147"/>
                <a:gd name="T24" fmla="*/ 1 w 136"/>
                <a:gd name="T25" fmla="*/ 1 h 147"/>
                <a:gd name="T26" fmla="*/ 1 w 136"/>
                <a:gd name="T27" fmla="*/ 1 h 147"/>
                <a:gd name="T28" fmla="*/ 1 w 136"/>
                <a:gd name="T29" fmla="*/ 1 h 147"/>
                <a:gd name="T30" fmla="*/ 1 w 136"/>
                <a:gd name="T31" fmla="*/ 1 h 147"/>
                <a:gd name="T32" fmla="*/ 1 w 136"/>
                <a:gd name="T33" fmla="*/ 1 h 147"/>
                <a:gd name="T34" fmla="*/ 1 w 136"/>
                <a:gd name="T35" fmla="*/ 1 h 147"/>
                <a:gd name="T36" fmla="*/ 1 w 136"/>
                <a:gd name="T37" fmla="*/ 1 h 147"/>
                <a:gd name="T38" fmla="*/ 1 w 136"/>
                <a:gd name="T39" fmla="*/ 1 h 147"/>
                <a:gd name="T40" fmla="*/ 1 w 136"/>
                <a:gd name="T41" fmla="*/ 1 h 147"/>
                <a:gd name="T42" fmla="*/ 1 w 136"/>
                <a:gd name="T43" fmla="*/ 1 h 147"/>
                <a:gd name="T44" fmla="*/ 1 w 136"/>
                <a:gd name="T45" fmla="*/ 1 h 147"/>
                <a:gd name="T46" fmla="*/ 1 w 136"/>
                <a:gd name="T47" fmla="*/ 1 h 147"/>
                <a:gd name="T48" fmla="*/ 1 w 136"/>
                <a:gd name="T49" fmla="*/ 1 h 147"/>
                <a:gd name="T50" fmla="*/ 1 w 136"/>
                <a:gd name="T51" fmla="*/ 1 h 147"/>
                <a:gd name="T52" fmla="*/ 1 w 136"/>
                <a:gd name="T53" fmla="*/ 1 h 147"/>
                <a:gd name="T54" fmla="*/ 1 w 136"/>
                <a:gd name="T55" fmla="*/ 1 h 147"/>
                <a:gd name="T56" fmla="*/ 1 w 136"/>
                <a:gd name="T57" fmla="*/ 1 h 147"/>
                <a:gd name="T58" fmla="*/ 1 w 136"/>
                <a:gd name="T59" fmla="*/ 1 h 147"/>
                <a:gd name="T60" fmla="*/ 1 w 136"/>
                <a:gd name="T61" fmla="*/ 1 h 147"/>
                <a:gd name="T62" fmla="*/ 1 w 136"/>
                <a:gd name="T63" fmla="*/ 1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7"/>
                <a:gd name="T98" fmla="*/ 136 w 136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10" name="Freeform 82">
              <a:extLst>
                <a:ext uri="{FF2B5EF4-FFF2-40B4-BE49-F238E27FC236}">
                  <a16:creationId xmlns="" xmlns:a16="http://schemas.microsoft.com/office/drawing/2014/main" id="{F7E74CD5-47B1-E8AE-4D25-8EA5A944D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1949"/>
              <a:ext cx="20" cy="20"/>
            </a:xfrm>
            <a:custGeom>
              <a:avLst/>
              <a:gdLst>
                <a:gd name="T0" fmla="*/ 1 w 39"/>
                <a:gd name="T1" fmla="*/ 1 h 39"/>
                <a:gd name="T2" fmla="*/ 1 w 39"/>
                <a:gd name="T3" fmla="*/ 1 h 39"/>
                <a:gd name="T4" fmla="*/ 1 w 39"/>
                <a:gd name="T5" fmla="*/ 1 h 39"/>
                <a:gd name="T6" fmla="*/ 1 w 39"/>
                <a:gd name="T7" fmla="*/ 1 h 39"/>
                <a:gd name="T8" fmla="*/ 1 w 39"/>
                <a:gd name="T9" fmla="*/ 1 h 39"/>
                <a:gd name="T10" fmla="*/ 1 w 39"/>
                <a:gd name="T11" fmla="*/ 1 h 39"/>
                <a:gd name="T12" fmla="*/ 1 w 39"/>
                <a:gd name="T13" fmla="*/ 1 h 39"/>
                <a:gd name="T14" fmla="*/ 1 w 39"/>
                <a:gd name="T15" fmla="*/ 1 h 39"/>
                <a:gd name="T16" fmla="*/ 1 w 39"/>
                <a:gd name="T17" fmla="*/ 0 h 39"/>
                <a:gd name="T18" fmla="*/ 1 w 39"/>
                <a:gd name="T19" fmla="*/ 1 h 39"/>
                <a:gd name="T20" fmla="*/ 1 w 39"/>
                <a:gd name="T21" fmla="*/ 1 h 39"/>
                <a:gd name="T22" fmla="*/ 1 w 39"/>
                <a:gd name="T23" fmla="*/ 1 h 39"/>
                <a:gd name="T24" fmla="*/ 0 w 39"/>
                <a:gd name="T25" fmla="*/ 1 h 39"/>
                <a:gd name="T26" fmla="*/ 1 w 39"/>
                <a:gd name="T27" fmla="*/ 1 h 39"/>
                <a:gd name="T28" fmla="*/ 1 w 39"/>
                <a:gd name="T29" fmla="*/ 1 h 39"/>
                <a:gd name="T30" fmla="*/ 1 w 39"/>
                <a:gd name="T31" fmla="*/ 1 h 39"/>
                <a:gd name="T32" fmla="*/ 1 w 39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11" name="Freeform 83">
              <a:extLst>
                <a:ext uri="{FF2B5EF4-FFF2-40B4-BE49-F238E27FC236}">
                  <a16:creationId xmlns="" xmlns:a16="http://schemas.microsoft.com/office/drawing/2014/main" id="{04BAC9C6-5E53-835E-527A-5C0104802A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1695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12" name="Freeform 84">
              <a:extLst>
                <a:ext uri="{FF2B5EF4-FFF2-40B4-BE49-F238E27FC236}">
                  <a16:creationId xmlns="" xmlns:a16="http://schemas.microsoft.com/office/drawing/2014/main" id="{16588D9F-D66D-8572-076C-A11A88AEB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1" y="170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13" name="Freeform 85">
              <a:extLst>
                <a:ext uri="{FF2B5EF4-FFF2-40B4-BE49-F238E27FC236}">
                  <a16:creationId xmlns="" xmlns:a16="http://schemas.microsoft.com/office/drawing/2014/main" id="{E46FF90A-7002-272D-2375-0200053D14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81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14" name="Freeform 86">
              <a:extLst>
                <a:ext uri="{FF2B5EF4-FFF2-40B4-BE49-F238E27FC236}">
                  <a16:creationId xmlns="" xmlns:a16="http://schemas.microsoft.com/office/drawing/2014/main" id="{CA7504BB-AC8A-6F39-F61E-7D9B73FCE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" y="1819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15" name="Freeform 87">
              <a:extLst>
                <a:ext uri="{FF2B5EF4-FFF2-40B4-BE49-F238E27FC236}">
                  <a16:creationId xmlns="" xmlns:a16="http://schemas.microsoft.com/office/drawing/2014/main" id="{09036DC5-A677-6DD0-0961-F2D2CE4F7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6" y="1607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16" name="Freeform 88">
              <a:extLst>
                <a:ext uri="{FF2B5EF4-FFF2-40B4-BE49-F238E27FC236}">
                  <a16:creationId xmlns="" xmlns:a16="http://schemas.microsoft.com/office/drawing/2014/main" id="{37D8DE32-EE40-A97D-EFFD-3E831261B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3" y="1614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17" name="Freeform 89">
              <a:extLst>
                <a:ext uri="{FF2B5EF4-FFF2-40B4-BE49-F238E27FC236}">
                  <a16:creationId xmlns="" xmlns:a16="http://schemas.microsoft.com/office/drawing/2014/main" id="{483690A3-71BD-01F6-9AC2-07E43961B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6" y="192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18" name="Freeform 90">
              <a:extLst>
                <a:ext uri="{FF2B5EF4-FFF2-40B4-BE49-F238E27FC236}">
                  <a16:creationId xmlns="" xmlns:a16="http://schemas.microsoft.com/office/drawing/2014/main" id="{5CD4B7B3-9D0A-6A2B-7038-1665CF525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3" y="193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19" name="Freeform 91">
              <a:extLst>
                <a:ext uri="{FF2B5EF4-FFF2-40B4-BE49-F238E27FC236}">
                  <a16:creationId xmlns="" xmlns:a16="http://schemas.microsoft.com/office/drawing/2014/main" id="{2A48B87D-2E96-C0FB-AE3D-F113EE6C1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7" y="1988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20" name="Freeform 92">
              <a:extLst>
                <a:ext uri="{FF2B5EF4-FFF2-40B4-BE49-F238E27FC236}">
                  <a16:creationId xmlns="" xmlns:a16="http://schemas.microsoft.com/office/drawing/2014/main" id="{439BDB76-161C-897B-2E51-7017E63EC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" y="1995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21" name="Freeform 93">
              <a:extLst>
                <a:ext uri="{FF2B5EF4-FFF2-40B4-BE49-F238E27FC236}">
                  <a16:creationId xmlns="" xmlns:a16="http://schemas.microsoft.com/office/drawing/2014/main" id="{F95D3B04-E149-F5F0-B6FB-BB796D7DC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8" y="2044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22" name="Freeform 94">
              <a:extLst>
                <a:ext uri="{FF2B5EF4-FFF2-40B4-BE49-F238E27FC236}">
                  <a16:creationId xmlns="" xmlns:a16="http://schemas.microsoft.com/office/drawing/2014/main" id="{8933F2F0-36FD-6683-A57A-31178A5DC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205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23" name="Freeform 95">
              <a:extLst>
                <a:ext uri="{FF2B5EF4-FFF2-40B4-BE49-F238E27FC236}">
                  <a16:creationId xmlns="" xmlns:a16="http://schemas.microsoft.com/office/drawing/2014/main" id="{592BB6BF-C453-591A-80B7-17E94639DA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4" y="1787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24" name="Freeform 96">
              <a:extLst>
                <a:ext uri="{FF2B5EF4-FFF2-40B4-BE49-F238E27FC236}">
                  <a16:creationId xmlns="" xmlns:a16="http://schemas.microsoft.com/office/drawing/2014/main" id="{2908EEE9-D173-35A3-96AE-A68465527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2" y="1795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25" name="Freeform 97">
              <a:extLst>
                <a:ext uri="{FF2B5EF4-FFF2-40B4-BE49-F238E27FC236}">
                  <a16:creationId xmlns="" xmlns:a16="http://schemas.microsoft.com/office/drawing/2014/main" id="{5C812D9F-A906-6B84-1EC9-BE07BB215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2164"/>
              <a:ext cx="30" cy="29"/>
            </a:xfrm>
            <a:custGeom>
              <a:avLst/>
              <a:gdLst>
                <a:gd name="T0" fmla="*/ 1 w 58"/>
                <a:gd name="T1" fmla="*/ 0 h 60"/>
                <a:gd name="T2" fmla="*/ 1 w 58"/>
                <a:gd name="T3" fmla="*/ 0 h 60"/>
                <a:gd name="T4" fmla="*/ 1 w 58"/>
                <a:gd name="T5" fmla="*/ 0 h 60"/>
                <a:gd name="T6" fmla="*/ 1 w 58"/>
                <a:gd name="T7" fmla="*/ 0 h 60"/>
                <a:gd name="T8" fmla="*/ 1 w 58"/>
                <a:gd name="T9" fmla="*/ 0 h 60"/>
                <a:gd name="T10" fmla="*/ 1 w 58"/>
                <a:gd name="T11" fmla="*/ 0 h 60"/>
                <a:gd name="T12" fmla="*/ 1 w 58"/>
                <a:gd name="T13" fmla="*/ 0 h 60"/>
                <a:gd name="T14" fmla="*/ 1 w 58"/>
                <a:gd name="T15" fmla="*/ 0 h 60"/>
                <a:gd name="T16" fmla="*/ 1 w 58"/>
                <a:gd name="T17" fmla="*/ 0 h 60"/>
                <a:gd name="T18" fmla="*/ 1 w 58"/>
                <a:gd name="T19" fmla="*/ 0 h 60"/>
                <a:gd name="T20" fmla="*/ 1 w 58"/>
                <a:gd name="T21" fmla="*/ 0 h 60"/>
                <a:gd name="T22" fmla="*/ 1 w 58"/>
                <a:gd name="T23" fmla="*/ 0 h 60"/>
                <a:gd name="T24" fmla="*/ 0 w 58"/>
                <a:gd name="T25" fmla="*/ 0 h 60"/>
                <a:gd name="T26" fmla="*/ 0 w 58"/>
                <a:gd name="T27" fmla="*/ 0 h 60"/>
                <a:gd name="T28" fmla="*/ 1 w 58"/>
                <a:gd name="T29" fmla="*/ 0 h 60"/>
                <a:gd name="T30" fmla="*/ 1 w 58"/>
                <a:gd name="T31" fmla="*/ 0 h 60"/>
                <a:gd name="T32" fmla="*/ 1 w 58"/>
                <a:gd name="T33" fmla="*/ 0 h 60"/>
                <a:gd name="T34" fmla="*/ 1 w 58"/>
                <a:gd name="T35" fmla="*/ 0 h 60"/>
                <a:gd name="T36" fmla="*/ 1 w 58"/>
                <a:gd name="T37" fmla="*/ 0 h 60"/>
                <a:gd name="T38" fmla="*/ 1 w 58"/>
                <a:gd name="T39" fmla="*/ 0 h 60"/>
                <a:gd name="T40" fmla="*/ 1 w 58"/>
                <a:gd name="T41" fmla="*/ 0 h 60"/>
                <a:gd name="T42" fmla="*/ 1 w 58"/>
                <a:gd name="T43" fmla="*/ 0 h 60"/>
                <a:gd name="T44" fmla="*/ 1 w 58"/>
                <a:gd name="T45" fmla="*/ 0 h 60"/>
                <a:gd name="T46" fmla="*/ 1 w 58"/>
                <a:gd name="T47" fmla="*/ 0 h 60"/>
                <a:gd name="T48" fmla="*/ 1 w 58"/>
                <a:gd name="T49" fmla="*/ 0 h 60"/>
                <a:gd name="T50" fmla="*/ 1 w 58"/>
                <a:gd name="T51" fmla="*/ 0 h 60"/>
                <a:gd name="T52" fmla="*/ 1 w 58"/>
                <a:gd name="T53" fmla="*/ 0 h 60"/>
                <a:gd name="T54" fmla="*/ 1 w 58"/>
                <a:gd name="T55" fmla="*/ 0 h 60"/>
                <a:gd name="T56" fmla="*/ 1 w 58"/>
                <a:gd name="T57" fmla="*/ 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60"/>
                <a:gd name="T89" fmla="*/ 58 w 58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26" name="Freeform 98">
              <a:extLst>
                <a:ext uri="{FF2B5EF4-FFF2-40B4-BE49-F238E27FC236}">
                  <a16:creationId xmlns="" xmlns:a16="http://schemas.microsoft.com/office/drawing/2014/main" id="{79EF40E0-E816-F67F-F735-F7DDA1A4B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5" y="2171"/>
              <a:ext cx="14" cy="15"/>
            </a:xfrm>
            <a:custGeom>
              <a:avLst/>
              <a:gdLst>
                <a:gd name="T0" fmla="*/ 1 w 28"/>
                <a:gd name="T1" fmla="*/ 1 h 30"/>
                <a:gd name="T2" fmla="*/ 1 w 28"/>
                <a:gd name="T3" fmla="*/ 1 h 30"/>
                <a:gd name="T4" fmla="*/ 1 w 28"/>
                <a:gd name="T5" fmla="*/ 1 h 30"/>
                <a:gd name="T6" fmla="*/ 1 w 28"/>
                <a:gd name="T7" fmla="*/ 1 h 30"/>
                <a:gd name="T8" fmla="*/ 1 w 28"/>
                <a:gd name="T9" fmla="*/ 1 h 30"/>
                <a:gd name="T10" fmla="*/ 1 w 28"/>
                <a:gd name="T11" fmla="*/ 1 h 30"/>
                <a:gd name="T12" fmla="*/ 1 w 28"/>
                <a:gd name="T13" fmla="*/ 1 h 30"/>
                <a:gd name="T14" fmla="*/ 0 w 28"/>
                <a:gd name="T15" fmla="*/ 1 h 30"/>
                <a:gd name="T16" fmla="*/ 0 w 28"/>
                <a:gd name="T17" fmla="*/ 1 h 30"/>
                <a:gd name="T18" fmla="*/ 0 w 28"/>
                <a:gd name="T19" fmla="*/ 1 h 30"/>
                <a:gd name="T20" fmla="*/ 1 w 28"/>
                <a:gd name="T21" fmla="*/ 1 h 30"/>
                <a:gd name="T22" fmla="*/ 1 w 28"/>
                <a:gd name="T23" fmla="*/ 1 h 30"/>
                <a:gd name="T24" fmla="*/ 1 w 28"/>
                <a:gd name="T25" fmla="*/ 1 h 30"/>
                <a:gd name="T26" fmla="*/ 1 w 28"/>
                <a:gd name="T27" fmla="*/ 1 h 30"/>
                <a:gd name="T28" fmla="*/ 1 w 28"/>
                <a:gd name="T29" fmla="*/ 1 h 30"/>
                <a:gd name="T30" fmla="*/ 1 w 28"/>
                <a:gd name="T31" fmla="*/ 0 h 30"/>
                <a:gd name="T32" fmla="*/ 1 w 28"/>
                <a:gd name="T33" fmla="*/ 0 h 30"/>
                <a:gd name="T34" fmla="*/ 1 w 28"/>
                <a:gd name="T35" fmla="*/ 0 h 30"/>
                <a:gd name="T36" fmla="*/ 1 w 28"/>
                <a:gd name="T37" fmla="*/ 1 h 30"/>
                <a:gd name="T38" fmla="*/ 1 w 28"/>
                <a:gd name="T39" fmla="*/ 1 h 30"/>
                <a:gd name="T40" fmla="*/ 1 w 28"/>
                <a:gd name="T41" fmla="*/ 1 h 30"/>
                <a:gd name="T42" fmla="*/ 1 w 28"/>
                <a:gd name="T43" fmla="*/ 1 h 30"/>
                <a:gd name="T44" fmla="*/ 1 w 28"/>
                <a:gd name="T45" fmla="*/ 1 h 30"/>
                <a:gd name="T46" fmla="*/ 1 w 28"/>
                <a:gd name="T47" fmla="*/ 1 h 30"/>
                <a:gd name="T48" fmla="*/ 1 w 28"/>
                <a:gd name="T49" fmla="*/ 1 h 30"/>
                <a:gd name="T50" fmla="*/ 1 w 28"/>
                <a:gd name="T51" fmla="*/ 1 h 30"/>
                <a:gd name="T52" fmla="*/ 1 w 28"/>
                <a:gd name="T53" fmla="*/ 1 h 30"/>
                <a:gd name="T54" fmla="*/ 1 w 28"/>
                <a:gd name="T55" fmla="*/ 1 h 30"/>
                <a:gd name="T56" fmla="*/ 1 w 28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30"/>
                <a:gd name="T89" fmla="*/ 28 w 28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27" name="Freeform 99">
              <a:extLst>
                <a:ext uri="{FF2B5EF4-FFF2-40B4-BE49-F238E27FC236}">
                  <a16:creationId xmlns="" xmlns:a16="http://schemas.microsoft.com/office/drawing/2014/main" id="{1F5C2024-9D2C-A908-1852-3ED8256EF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" y="2259"/>
              <a:ext cx="29" cy="30"/>
            </a:xfrm>
            <a:custGeom>
              <a:avLst/>
              <a:gdLst>
                <a:gd name="T0" fmla="*/ 0 w 60"/>
                <a:gd name="T1" fmla="*/ 1 h 60"/>
                <a:gd name="T2" fmla="*/ 0 w 60"/>
                <a:gd name="T3" fmla="*/ 1 h 60"/>
                <a:gd name="T4" fmla="*/ 0 w 60"/>
                <a:gd name="T5" fmla="*/ 1 h 60"/>
                <a:gd name="T6" fmla="*/ 0 w 60"/>
                <a:gd name="T7" fmla="*/ 1 h 60"/>
                <a:gd name="T8" fmla="*/ 0 w 60"/>
                <a:gd name="T9" fmla="*/ 1 h 60"/>
                <a:gd name="T10" fmla="*/ 0 w 60"/>
                <a:gd name="T11" fmla="*/ 1 h 60"/>
                <a:gd name="T12" fmla="*/ 0 w 60"/>
                <a:gd name="T13" fmla="*/ 1 h 60"/>
                <a:gd name="T14" fmla="*/ 0 w 60"/>
                <a:gd name="T15" fmla="*/ 1 h 60"/>
                <a:gd name="T16" fmla="*/ 0 w 60"/>
                <a:gd name="T17" fmla="*/ 0 h 60"/>
                <a:gd name="T18" fmla="*/ 0 w 60"/>
                <a:gd name="T19" fmla="*/ 1 h 60"/>
                <a:gd name="T20" fmla="*/ 0 w 60"/>
                <a:gd name="T21" fmla="*/ 1 h 60"/>
                <a:gd name="T22" fmla="*/ 0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0 w 60"/>
                <a:gd name="T29" fmla="*/ 1 h 60"/>
                <a:gd name="T30" fmla="*/ 0 w 60"/>
                <a:gd name="T31" fmla="*/ 1 h 60"/>
                <a:gd name="T32" fmla="*/ 0 w 60"/>
                <a:gd name="T33" fmla="*/ 1 h 60"/>
                <a:gd name="T34" fmla="*/ 0 w 60"/>
                <a:gd name="T35" fmla="*/ 1 h 60"/>
                <a:gd name="T36" fmla="*/ 0 w 60"/>
                <a:gd name="T37" fmla="*/ 1 h 60"/>
                <a:gd name="T38" fmla="*/ 0 w 60"/>
                <a:gd name="T39" fmla="*/ 1 h 60"/>
                <a:gd name="T40" fmla="*/ 0 w 60"/>
                <a:gd name="T41" fmla="*/ 1 h 60"/>
                <a:gd name="T42" fmla="*/ 0 w 60"/>
                <a:gd name="T43" fmla="*/ 1 h 60"/>
                <a:gd name="T44" fmla="*/ 0 w 60"/>
                <a:gd name="T45" fmla="*/ 1 h 60"/>
                <a:gd name="T46" fmla="*/ 0 w 60"/>
                <a:gd name="T47" fmla="*/ 1 h 60"/>
                <a:gd name="T48" fmla="*/ 0 w 60"/>
                <a:gd name="T49" fmla="*/ 1 h 60"/>
                <a:gd name="T50" fmla="*/ 0 w 60"/>
                <a:gd name="T51" fmla="*/ 1 h 60"/>
                <a:gd name="T52" fmla="*/ 0 w 60"/>
                <a:gd name="T53" fmla="*/ 1 h 60"/>
                <a:gd name="T54" fmla="*/ 0 w 60"/>
                <a:gd name="T55" fmla="*/ 1 h 60"/>
                <a:gd name="T56" fmla="*/ 0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28" name="Freeform 100">
              <a:extLst>
                <a:ext uri="{FF2B5EF4-FFF2-40B4-BE49-F238E27FC236}">
                  <a16:creationId xmlns="" xmlns:a16="http://schemas.microsoft.com/office/drawing/2014/main" id="{02A1D00C-9775-9B2E-76BB-C26FAAA5D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" y="226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29" name="Freeform 101">
              <a:extLst>
                <a:ext uri="{FF2B5EF4-FFF2-40B4-BE49-F238E27FC236}">
                  <a16:creationId xmlns="" xmlns:a16="http://schemas.microsoft.com/office/drawing/2014/main" id="{112F03FB-4A28-E828-ECDD-C424ED29B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6" y="229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30" name="Freeform 102">
              <a:extLst>
                <a:ext uri="{FF2B5EF4-FFF2-40B4-BE49-F238E27FC236}">
                  <a16:creationId xmlns="" xmlns:a16="http://schemas.microsoft.com/office/drawing/2014/main" id="{774B1A91-C62D-7BBA-9165-BA03FCB71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3" y="229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31" name="Freeform 103">
              <a:extLst>
                <a:ext uri="{FF2B5EF4-FFF2-40B4-BE49-F238E27FC236}">
                  <a16:creationId xmlns="" xmlns:a16="http://schemas.microsoft.com/office/drawing/2014/main" id="{06C8AD56-4F60-FC87-26A2-723193302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4" y="2212"/>
              <a:ext cx="30" cy="29"/>
            </a:xfrm>
            <a:custGeom>
              <a:avLst/>
              <a:gdLst>
                <a:gd name="T0" fmla="*/ 1 w 60"/>
                <a:gd name="T1" fmla="*/ 1 h 57"/>
                <a:gd name="T2" fmla="*/ 1 w 60"/>
                <a:gd name="T3" fmla="*/ 1 h 57"/>
                <a:gd name="T4" fmla="*/ 1 w 60"/>
                <a:gd name="T5" fmla="*/ 1 h 57"/>
                <a:gd name="T6" fmla="*/ 1 w 60"/>
                <a:gd name="T7" fmla="*/ 1 h 57"/>
                <a:gd name="T8" fmla="*/ 1 w 60"/>
                <a:gd name="T9" fmla="*/ 1 h 57"/>
                <a:gd name="T10" fmla="*/ 1 w 60"/>
                <a:gd name="T11" fmla="*/ 1 h 57"/>
                <a:gd name="T12" fmla="*/ 1 w 60"/>
                <a:gd name="T13" fmla="*/ 1 h 57"/>
                <a:gd name="T14" fmla="*/ 1 w 60"/>
                <a:gd name="T15" fmla="*/ 0 h 57"/>
                <a:gd name="T16" fmla="*/ 1 w 60"/>
                <a:gd name="T17" fmla="*/ 0 h 57"/>
                <a:gd name="T18" fmla="*/ 1 w 60"/>
                <a:gd name="T19" fmla="*/ 1 h 57"/>
                <a:gd name="T20" fmla="*/ 1 w 60"/>
                <a:gd name="T21" fmla="*/ 1 h 57"/>
                <a:gd name="T22" fmla="*/ 1 w 60"/>
                <a:gd name="T23" fmla="*/ 1 h 57"/>
                <a:gd name="T24" fmla="*/ 0 w 60"/>
                <a:gd name="T25" fmla="*/ 1 h 57"/>
                <a:gd name="T26" fmla="*/ 1 w 60"/>
                <a:gd name="T27" fmla="*/ 1 h 57"/>
                <a:gd name="T28" fmla="*/ 1 w 60"/>
                <a:gd name="T29" fmla="*/ 1 h 57"/>
                <a:gd name="T30" fmla="*/ 1 w 60"/>
                <a:gd name="T31" fmla="*/ 1 h 57"/>
                <a:gd name="T32" fmla="*/ 1 w 60"/>
                <a:gd name="T33" fmla="*/ 1 h 57"/>
                <a:gd name="T34" fmla="*/ 1 w 60"/>
                <a:gd name="T35" fmla="*/ 1 h 57"/>
                <a:gd name="T36" fmla="*/ 1 w 60"/>
                <a:gd name="T37" fmla="*/ 1 h 57"/>
                <a:gd name="T38" fmla="*/ 1 w 60"/>
                <a:gd name="T39" fmla="*/ 1 h 57"/>
                <a:gd name="T40" fmla="*/ 1 w 60"/>
                <a:gd name="T41" fmla="*/ 1 h 57"/>
                <a:gd name="T42" fmla="*/ 1 w 60"/>
                <a:gd name="T43" fmla="*/ 1 h 57"/>
                <a:gd name="T44" fmla="*/ 1 w 60"/>
                <a:gd name="T45" fmla="*/ 1 h 57"/>
                <a:gd name="T46" fmla="*/ 1 w 60"/>
                <a:gd name="T47" fmla="*/ 1 h 57"/>
                <a:gd name="T48" fmla="*/ 1 w 60"/>
                <a:gd name="T49" fmla="*/ 1 h 57"/>
                <a:gd name="T50" fmla="*/ 1 w 60"/>
                <a:gd name="T51" fmla="*/ 1 h 57"/>
                <a:gd name="T52" fmla="*/ 1 w 60"/>
                <a:gd name="T53" fmla="*/ 1 h 57"/>
                <a:gd name="T54" fmla="*/ 1 w 60"/>
                <a:gd name="T55" fmla="*/ 1 h 57"/>
                <a:gd name="T56" fmla="*/ 1 w 60"/>
                <a:gd name="T57" fmla="*/ 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7"/>
                <a:gd name="T89" fmla="*/ 60 w 60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32" name="Freeform 104">
              <a:extLst>
                <a:ext uri="{FF2B5EF4-FFF2-40B4-BE49-F238E27FC236}">
                  <a16:creationId xmlns="" xmlns:a16="http://schemas.microsoft.com/office/drawing/2014/main" id="{7B17402B-B5DB-6F1A-152D-16B06F892A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1" y="2219"/>
              <a:ext cx="15" cy="14"/>
            </a:xfrm>
            <a:custGeom>
              <a:avLst/>
              <a:gdLst>
                <a:gd name="T0" fmla="*/ 1 w 30"/>
                <a:gd name="T1" fmla="*/ 1 h 27"/>
                <a:gd name="T2" fmla="*/ 1 w 30"/>
                <a:gd name="T3" fmla="*/ 1 h 27"/>
                <a:gd name="T4" fmla="*/ 1 w 30"/>
                <a:gd name="T5" fmla="*/ 1 h 27"/>
                <a:gd name="T6" fmla="*/ 1 w 30"/>
                <a:gd name="T7" fmla="*/ 1 h 27"/>
                <a:gd name="T8" fmla="*/ 1 w 30"/>
                <a:gd name="T9" fmla="*/ 1 h 27"/>
                <a:gd name="T10" fmla="*/ 1 w 30"/>
                <a:gd name="T11" fmla="*/ 1 h 27"/>
                <a:gd name="T12" fmla="*/ 1 w 30"/>
                <a:gd name="T13" fmla="*/ 1 h 27"/>
                <a:gd name="T14" fmla="*/ 0 w 30"/>
                <a:gd name="T15" fmla="*/ 1 h 27"/>
                <a:gd name="T16" fmla="*/ 0 w 30"/>
                <a:gd name="T17" fmla="*/ 1 h 27"/>
                <a:gd name="T18" fmla="*/ 0 w 30"/>
                <a:gd name="T19" fmla="*/ 1 h 27"/>
                <a:gd name="T20" fmla="*/ 1 w 30"/>
                <a:gd name="T21" fmla="*/ 1 h 27"/>
                <a:gd name="T22" fmla="*/ 1 w 30"/>
                <a:gd name="T23" fmla="*/ 1 h 27"/>
                <a:gd name="T24" fmla="*/ 1 w 30"/>
                <a:gd name="T25" fmla="*/ 1 h 27"/>
                <a:gd name="T26" fmla="*/ 1 w 30"/>
                <a:gd name="T27" fmla="*/ 1 h 27"/>
                <a:gd name="T28" fmla="*/ 1 w 30"/>
                <a:gd name="T29" fmla="*/ 0 h 27"/>
                <a:gd name="T30" fmla="*/ 1 w 30"/>
                <a:gd name="T31" fmla="*/ 0 h 27"/>
                <a:gd name="T32" fmla="*/ 1 w 30"/>
                <a:gd name="T33" fmla="*/ 0 h 27"/>
                <a:gd name="T34" fmla="*/ 1 w 30"/>
                <a:gd name="T35" fmla="*/ 0 h 27"/>
                <a:gd name="T36" fmla="*/ 1 w 30"/>
                <a:gd name="T37" fmla="*/ 0 h 27"/>
                <a:gd name="T38" fmla="*/ 1 w 30"/>
                <a:gd name="T39" fmla="*/ 1 h 27"/>
                <a:gd name="T40" fmla="*/ 1 w 30"/>
                <a:gd name="T41" fmla="*/ 1 h 27"/>
                <a:gd name="T42" fmla="*/ 1 w 30"/>
                <a:gd name="T43" fmla="*/ 1 h 27"/>
                <a:gd name="T44" fmla="*/ 1 w 30"/>
                <a:gd name="T45" fmla="*/ 1 h 27"/>
                <a:gd name="T46" fmla="*/ 1 w 30"/>
                <a:gd name="T47" fmla="*/ 1 h 27"/>
                <a:gd name="T48" fmla="*/ 1 w 30"/>
                <a:gd name="T49" fmla="*/ 1 h 27"/>
                <a:gd name="T50" fmla="*/ 1 w 30"/>
                <a:gd name="T51" fmla="*/ 1 h 27"/>
                <a:gd name="T52" fmla="*/ 1 w 30"/>
                <a:gd name="T53" fmla="*/ 1 h 27"/>
                <a:gd name="T54" fmla="*/ 1 w 30"/>
                <a:gd name="T55" fmla="*/ 1 h 27"/>
                <a:gd name="T56" fmla="*/ 1 w 30"/>
                <a:gd name="T57" fmla="*/ 1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7"/>
                <a:gd name="T89" fmla="*/ 30 w 30"/>
                <a:gd name="T90" fmla="*/ 27 h 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33" name="Freeform 105">
              <a:extLst>
                <a:ext uri="{FF2B5EF4-FFF2-40B4-BE49-F238E27FC236}">
                  <a16:creationId xmlns="" xmlns:a16="http://schemas.microsoft.com/office/drawing/2014/main" id="{871478B5-B167-CBC2-294F-4636953A8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8" y="240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34" name="Freeform 106">
              <a:extLst>
                <a:ext uri="{FF2B5EF4-FFF2-40B4-BE49-F238E27FC236}">
                  <a16:creationId xmlns="" xmlns:a16="http://schemas.microsoft.com/office/drawing/2014/main" id="{66928515-BC15-827A-451F-C2CE623C6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6" y="241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35" name="Freeform 107">
              <a:extLst>
                <a:ext uri="{FF2B5EF4-FFF2-40B4-BE49-F238E27FC236}">
                  <a16:creationId xmlns="" xmlns:a16="http://schemas.microsoft.com/office/drawing/2014/main" id="{D0FFF070-1F4A-7585-387A-B616E0EC0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3" y="253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36" name="Freeform 108">
              <a:extLst>
                <a:ext uri="{FF2B5EF4-FFF2-40B4-BE49-F238E27FC236}">
                  <a16:creationId xmlns="" xmlns:a16="http://schemas.microsoft.com/office/drawing/2014/main" id="{05CBB63E-8E30-FE11-F0BA-67C33B621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0" y="2546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37" name="Freeform 109">
              <a:extLst>
                <a:ext uri="{FF2B5EF4-FFF2-40B4-BE49-F238E27FC236}">
                  <a16:creationId xmlns="" xmlns:a16="http://schemas.microsoft.com/office/drawing/2014/main" id="{2C18B124-8A50-CDE7-2897-AC8A801EF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0" y="2665"/>
              <a:ext cx="30" cy="29"/>
            </a:xfrm>
            <a:custGeom>
              <a:avLst/>
              <a:gdLst>
                <a:gd name="T0" fmla="*/ 1 w 59"/>
                <a:gd name="T1" fmla="*/ 0 h 59"/>
                <a:gd name="T2" fmla="*/ 1 w 59"/>
                <a:gd name="T3" fmla="*/ 0 h 59"/>
                <a:gd name="T4" fmla="*/ 1 w 59"/>
                <a:gd name="T5" fmla="*/ 0 h 59"/>
                <a:gd name="T6" fmla="*/ 1 w 59"/>
                <a:gd name="T7" fmla="*/ 0 h 59"/>
                <a:gd name="T8" fmla="*/ 1 w 59"/>
                <a:gd name="T9" fmla="*/ 0 h 59"/>
                <a:gd name="T10" fmla="*/ 1 w 59"/>
                <a:gd name="T11" fmla="*/ 0 h 59"/>
                <a:gd name="T12" fmla="*/ 1 w 59"/>
                <a:gd name="T13" fmla="*/ 0 h 59"/>
                <a:gd name="T14" fmla="*/ 1 w 59"/>
                <a:gd name="T15" fmla="*/ 0 h 59"/>
                <a:gd name="T16" fmla="*/ 1 w 59"/>
                <a:gd name="T17" fmla="*/ 0 h 59"/>
                <a:gd name="T18" fmla="*/ 1 w 59"/>
                <a:gd name="T19" fmla="*/ 0 h 59"/>
                <a:gd name="T20" fmla="*/ 1 w 59"/>
                <a:gd name="T21" fmla="*/ 0 h 59"/>
                <a:gd name="T22" fmla="*/ 1 w 59"/>
                <a:gd name="T23" fmla="*/ 0 h 59"/>
                <a:gd name="T24" fmla="*/ 0 w 59"/>
                <a:gd name="T25" fmla="*/ 0 h 59"/>
                <a:gd name="T26" fmla="*/ 1 w 59"/>
                <a:gd name="T27" fmla="*/ 0 h 59"/>
                <a:gd name="T28" fmla="*/ 1 w 59"/>
                <a:gd name="T29" fmla="*/ 0 h 59"/>
                <a:gd name="T30" fmla="*/ 1 w 59"/>
                <a:gd name="T31" fmla="*/ 0 h 59"/>
                <a:gd name="T32" fmla="*/ 1 w 59"/>
                <a:gd name="T33" fmla="*/ 0 h 59"/>
                <a:gd name="T34" fmla="*/ 1 w 59"/>
                <a:gd name="T35" fmla="*/ 0 h 59"/>
                <a:gd name="T36" fmla="*/ 1 w 59"/>
                <a:gd name="T37" fmla="*/ 0 h 59"/>
                <a:gd name="T38" fmla="*/ 1 w 59"/>
                <a:gd name="T39" fmla="*/ 0 h 59"/>
                <a:gd name="T40" fmla="*/ 1 w 59"/>
                <a:gd name="T41" fmla="*/ 0 h 59"/>
                <a:gd name="T42" fmla="*/ 1 w 59"/>
                <a:gd name="T43" fmla="*/ 0 h 59"/>
                <a:gd name="T44" fmla="*/ 1 w 59"/>
                <a:gd name="T45" fmla="*/ 0 h 59"/>
                <a:gd name="T46" fmla="*/ 1 w 59"/>
                <a:gd name="T47" fmla="*/ 0 h 59"/>
                <a:gd name="T48" fmla="*/ 1 w 59"/>
                <a:gd name="T49" fmla="*/ 0 h 59"/>
                <a:gd name="T50" fmla="*/ 1 w 59"/>
                <a:gd name="T51" fmla="*/ 0 h 59"/>
                <a:gd name="T52" fmla="*/ 1 w 59"/>
                <a:gd name="T53" fmla="*/ 0 h 59"/>
                <a:gd name="T54" fmla="*/ 1 w 59"/>
                <a:gd name="T55" fmla="*/ 0 h 59"/>
                <a:gd name="T56" fmla="*/ 1 w 59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59"/>
                <a:gd name="T89" fmla="*/ 59 w 59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38" name="Freeform 110">
              <a:extLst>
                <a:ext uri="{FF2B5EF4-FFF2-40B4-BE49-F238E27FC236}">
                  <a16:creationId xmlns="" xmlns:a16="http://schemas.microsoft.com/office/drawing/2014/main" id="{E7E4826E-D1BC-BF59-2BF7-A0ECF00D0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" y="2672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39" name="Freeform 111">
              <a:extLst>
                <a:ext uri="{FF2B5EF4-FFF2-40B4-BE49-F238E27FC236}">
                  <a16:creationId xmlns="" xmlns:a16="http://schemas.microsoft.com/office/drawing/2014/main" id="{1E9198EB-E209-91BD-71F4-C86271499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4" y="2585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40" name="Freeform 112">
              <a:extLst>
                <a:ext uri="{FF2B5EF4-FFF2-40B4-BE49-F238E27FC236}">
                  <a16:creationId xmlns="" xmlns:a16="http://schemas.microsoft.com/office/drawing/2014/main" id="{A527C1E9-3B65-54C9-EF13-26A3D0212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2592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41" name="Freeform 113">
              <a:extLst>
                <a:ext uri="{FF2B5EF4-FFF2-40B4-BE49-F238E27FC236}">
                  <a16:creationId xmlns="" xmlns:a16="http://schemas.microsoft.com/office/drawing/2014/main" id="{FDFE4D60-1934-2EC4-D6FD-30B10E3B31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1" y="233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42" name="Freeform 114">
              <a:extLst>
                <a:ext uri="{FF2B5EF4-FFF2-40B4-BE49-F238E27FC236}">
                  <a16:creationId xmlns="" xmlns:a16="http://schemas.microsoft.com/office/drawing/2014/main" id="{0B7E8FD2-FBB4-1F4B-E81C-BB50FFB22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" y="2341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43" name="Freeform 115">
              <a:extLst>
                <a:ext uri="{FF2B5EF4-FFF2-40B4-BE49-F238E27FC236}">
                  <a16:creationId xmlns="" xmlns:a16="http://schemas.microsoft.com/office/drawing/2014/main" id="{A7C6B555-ABA7-EAE2-A2E5-3C02AC04D1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9" y="2526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44" name="Freeform 116">
              <a:extLst>
                <a:ext uri="{FF2B5EF4-FFF2-40B4-BE49-F238E27FC236}">
                  <a16:creationId xmlns="" xmlns:a16="http://schemas.microsoft.com/office/drawing/2014/main" id="{31BCF5EF-121E-E9EF-4C9E-55217EE7E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" y="2533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45" name="Freeform 117">
              <a:extLst>
                <a:ext uri="{FF2B5EF4-FFF2-40B4-BE49-F238E27FC236}">
                  <a16:creationId xmlns="" xmlns:a16="http://schemas.microsoft.com/office/drawing/2014/main" id="{766EF6F4-DE0E-06F8-461B-A4C12C17CE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1" y="2427"/>
              <a:ext cx="30" cy="30"/>
            </a:xfrm>
            <a:custGeom>
              <a:avLst/>
              <a:gdLst>
                <a:gd name="T0" fmla="*/ 1 w 58"/>
                <a:gd name="T1" fmla="*/ 1 h 58"/>
                <a:gd name="T2" fmla="*/ 1 w 58"/>
                <a:gd name="T3" fmla="*/ 1 h 58"/>
                <a:gd name="T4" fmla="*/ 1 w 58"/>
                <a:gd name="T5" fmla="*/ 1 h 58"/>
                <a:gd name="T6" fmla="*/ 1 w 58"/>
                <a:gd name="T7" fmla="*/ 1 h 58"/>
                <a:gd name="T8" fmla="*/ 1 w 58"/>
                <a:gd name="T9" fmla="*/ 1 h 58"/>
                <a:gd name="T10" fmla="*/ 1 w 58"/>
                <a:gd name="T11" fmla="*/ 1 h 58"/>
                <a:gd name="T12" fmla="*/ 1 w 58"/>
                <a:gd name="T13" fmla="*/ 1 h 58"/>
                <a:gd name="T14" fmla="*/ 1 w 58"/>
                <a:gd name="T15" fmla="*/ 0 h 58"/>
                <a:gd name="T16" fmla="*/ 1 w 58"/>
                <a:gd name="T17" fmla="*/ 0 h 58"/>
                <a:gd name="T18" fmla="*/ 1 w 58"/>
                <a:gd name="T19" fmla="*/ 1 h 58"/>
                <a:gd name="T20" fmla="*/ 1 w 58"/>
                <a:gd name="T21" fmla="*/ 1 h 58"/>
                <a:gd name="T22" fmla="*/ 1 w 58"/>
                <a:gd name="T23" fmla="*/ 1 h 58"/>
                <a:gd name="T24" fmla="*/ 0 w 58"/>
                <a:gd name="T25" fmla="*/ 1 h 58"/>
                <a:gd name="T26" fmla="*/ 0 w 58"/>
                <a:gd name="T27" fmla="*/ 1 h 58"/>
                <a:gd name="T28" fmla="*/ 1 w 58"/>
                <a:gd name="T29" fmla="*/ 1 h 58"/>
                <a:gd name="T30" fmla="*/ 1 w 58"/>
                <a:gd name="T31" fmla="*/ 1 h 58"/>
                <a:gd name="T32" fmla="*/ 1 w 58"/>
                <a:gd name="T33" fmla="*/ 1 h 58"/>
                <a:gd name="T34" fmla="*/ 1 w 58"/>
                <a:gd name="T35" fmla="*/ 1 h 58"/>
                <a:gd name="T36" fmla="*/ 1 w 58"/>
                <a:gd name="T37" fmla="*/ 1 h 58"/>
                <a:gd name="T38" fmla="*/ 1 w 58"/>
                <a:gd name="T39" fmla="*/ 1 h 58"/>
                <a:gd name="T40" fmla="*/ 1 w 58"/>
                <a:gd name="T41" fmla="*/ 1 h 58"/>
                <a:gd name="T42" fmla="*/ 1 w 58"/>
                <a:gd name="T43" fmla="*/ 1 h 58"/>
                <a:gd name="T44" fmla="*/ 1 w 58"/>
                <a:gd name="T45" fmla="*/ 1 h 58"/>
                <a:gd name="T46" fmla="*/ 1 w 58"/>
                <a:gd name="T47" fmla="*/ 1 h 58"/>
                <a:gd name="T48" fmla="*/ 1 w 58"/>
                <a:gd name="T49" fmla="*/ 1 h 58"/>
                <a:gd name="T50" fmla="*/ 1 w 58"/>
                <a:gd name="T51" fmla="*/ 1 h 58"/>
                <a:gd name="T52" fmla="*/ 1 w 58"/>
                <a:gd name="T53" fmla="*/ 1 h 58"/>
                <a:gd name="T54" fmla="*/ 1 w 58"/>
                <a:gd name="T55" fmla="*/ 1 h 58"/>
                <a:gd name="T56" fmla="*/ 1 w 58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8"/>
                <a:gd name="T89" fmla="*/ 58 w 58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46" name="Freeform 118">
              <a:extLst>
                <a:ext uri="{FF2B5EF4-FFF2-40B4-BE49-F238E27FC236}">
                  <a16:creationId xmlns="" xmlns:a16="http://schemas.microsoft.com/office/drawing/2014/main" id="{1555C42C-5993-0A77-BACC-DCD7646D0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9" y="2435"/>
              <a:ext cx="14" cy="14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47" name="Freeform 119">
              <a:extLst>
                <a:ext uri="{FF2B5EF4-FFF2-40B4-BE49-F238E27FC236}">
                  <a16:creationId xmlns="" xmlns:a16="http://schemas.microsoft.com/office/drawing/2014/main" id="{657D70EC-FC99-B896-46D2-D7DA37B89F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8" y="260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48" name="Freeform 120">
              <a:extLst>
                <a:ext uri="{FF2B5EF4-FFF2-40B4-BE49-F238E27FC236}">
                  <a16:creationId xmlns="" xmlns:a16="http://schemas.microsoft.com/office/drawing/2014/main" id="{0042D508-38A0-49E8-D750-568D43895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6" y="2613"/>
              <a:ext cx="15" cy="15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49" name="Freeform 121">
              <a:extLst>
                <a:ext uri="{FF2B5EF4-FFF2-40B4-BE49-F238E27FC236}">
                  <a16:creationId xmlns="" xmlns:a16="http://schemas.microsoft.com/office/drawing/2014/main" id="{BAC9C900-7E4C-59C5-5AD0-4E3371CB7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" y="2723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50" name="Freeform 122">
              <a:extLst>
                <a:ext uri="{FF2B5EF4-FFF2-40B4-BE49-F238E27FC236}">
                  <a16:creationId xmlns="" xmlns:a16="http://schemas.microsoft.com/office/drawing/2014/main" id="{5247A739-394A-0C64-363D-3E89369C63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0" y="273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51" name="Freeform 123">
              <a:extLst>
                <a:ext uri="{FF2B5EF4-FFF2-40B4-BE49-F238E27FC236}">
                  <a16:creationId xmlns="" xmlns:a16="http://schemas.microsoft.com/office/drawing/2014/main" id="{20876C43-93F7-BAF5-84FF-2A2B0AC7C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8" y="265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52" name="Freeform 124">
              <a:extLst>
                <a:ext uri="{FF2B5EF4-FFF2-40B4-BE49-F238E27FC236}">
                  <a16:creationId xmlns="" xmlns:a16="http://schemas.microsoft.com/office/drawing/2014/main" id="{70DE5E12-6BAB-3E3B-B5F3-4407B2457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5" y="266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53" name="Freeform 125">
              <a:extLst>
                <a:ext uri="{FF2B5EF4-FFF2-40B4-BE49-F238E27FC236}">
                  <a16:creationId xmlns="" xmlns:a16="http://schemas.microsoft.com/office/drawing/2014/main" id="{36B8B77C-0191-9709-8763-CF51F4763B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" y="273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54" name="Freeform 126">
              <a:extLst>
                <a:ext uri="{FF2B5EF4-FFF2-40B4-BE49-F238E27FC236}">
                  <a16:creationId xmlns="" xmlns:a16="http://schemas.microsoft.com/office/drawing/2014/main" id="{92B20A87-5B09-0949-050C-7DF442CD6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2" y="2738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55" name="Freeform 127">
              <a:extLst>
                <a:ext uri="{FF2B5EF4-FFF2-40B4-BE49-F238E27FC236}">
                  <a16:creationId xmlns="" xmlns:a16="http://schemas.microsoft.com/office/drawing/2014/main" id="{6AFC0AA3-5311-E73A-6824-430D82A7F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" y="2462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0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0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56" name="Freeform 128">
              <a:extLst>
                <a:ext uri="{FF2B5EF4-FFF2-40B4-BE49-F238E27FC236}">
                  <a16:creationId xmlns="" xmlns:a16="http://schemas.microsoft.com/office/drawing/2014/main" id="{087ABF9B-EDD2-4B9B-A512-B1ADEB14A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" y="2469"/>
              <a:ext cx="14" cy="15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57" name="Freeform 129">
              <a:extLst>
                <a:ext uri="{FF2B5EF4-FFF2-40B4-BE49-F238E27FC236}">
                  <a16:creationId xmlns="" xmlns:a16="http://schemas.microsoft.com/office/drawing/2014/main" id="{0DF96D40-481B-467C-E21B-F4B3367F9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4" y="244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58" name="Freeform 130">
              <a:extLst>
                <a:ext uri="{FF2B5EF4-FFF2-40B4-BE49-F238E27FC236}">
                  <a16:creationId xmlns="" xmlns:a16="http://schemas.microsoft.com/office/drawing/2014/main" id="{4E3609B6-711C-80A3-853E-A91231E33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1" y="245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59" name="Freeform 131">
              <a:extLst>
                <a:ext uri="{FF2B5EF4-FFF2-40B4-BE49-F238E27FC236}">
                  <a16:creationId xmlns="" xmlns:a16="http://schemas.microsoft.com/office/drawing/2014/main" id="{33E7AE17-6A28-4A8E-B3CA-238B913DDD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7" y="259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60" name="Freeform 132">
              <a:extLst>
                <a:ext uri="{FF2B5EF4-FFF2-40B4-BE49-F238E27FC236}">
                  <a16:creationId xmlns="" xmlns:a16="http://schemas.microsoft.com/office/drawing/2014/main" id="{578CABEB-BC35-623E-9AB2-0F441F622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5" y="259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61" name="Freeform 133">
              <a:extLst>
                <a:ext uri="{FF2B5EF4-FFF2-40B4-BE49-F238E27FC236}">
                  <a16:creationId xmlns="" xmlns:a16="http://schemas.microsoft.com/office/drawing/2014/main" id="{EB336BF4-A0C6-E1F6-FC34-3CD92E72E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1" y="2715"/>
              <a:ext cx="30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62" name="Freeform 134">
              <a:extLst>
                <a:ext uri="{FF2B5EF4-FFF2-40B4-BE49-F238E27FC236}">
                  <a16:creationId xmlns="" xmlns:a16="http://schemas.microsoft.com/office/drawing/2014/main" id="{68303C05-1915-220B-5871-6A8D504EEB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9" y="2723"/>
              <a:ext cx="14" cy="14"/>
            </a:xfrm>
            <a:custGeom>
              <a:avLst/>
              <a:gdLst>
                <a:gd name="T0" fmla="*/ 1 w 28"/>
                <a:gd name="T1" fmla="*/ 0 h 29"/>
                <a:gd name="T2" fmla="*/ 1 w 28"/>
                <a:gd name="T3" fmla="*/ 0 h 29"/>
                <a:gd name="T4" fmla="*/ 1 w 28"/>
                <a:gd name="T5" fmla="*/ 0 h 29"/>
                <a:gd name="T6" fmla="*/ 1 w 28"/>
                <a:gd name="T7" fmla="*/ 0 h 29"/>
                <a:gd name="T8" fmla="*/ 1 w 28"/>
                <a:gd name="T9" fmla="*/ 0 h 29"/>
                <a:gd name="T10" fmla="*/ 1 w 28"/>
                <a:gd name="T11" fmla="*/ 0 h 29"/>
                <a:gd name="T12" fmla="*/ 1 w 28"/>
                <a:gd name="T13" fmla="*/ 0 h 29"/>
                <a:gd name="T14" fmla="*/ 0 w 28"/>
                <a:gd name="T15" fmla="*/ 0 h 29"/>
                <a:gd name="T16" fmla="*/ 0 w 28"/>
                <a:gd name="T17" fmla="*/ 0 h 29"/>
                <a:gd name="T18" fmla="*/ 0 w 28"/>
                <a:gd name="T19" fmla="*/ 0 h 29"/>
                <a:gd name="T20" fmla="*/ 1 w 28"/>
                <a:gd name="T21" fmla="*/ 0 h 29"/>
                <a:gd name="T22" fmla="*/ 1 w 28"/>
                <a:gd name="T23" fmla="*/ 0 h 29"/>
                <a:gd name="T24" fmla="*/ 1 w 28"/>
                <a:gd name="T25" fmla="*/ 0 h 29"/>
                <a:gd name="T26" fmla="*/ 1 w 28"/>
                <a:gd name="T27" fmla="*/ 0 h 29"/>
                <a:gd name="T28" fmla="*/ 1 w 28"/>
                <a:gd name="T29" fmla="*/ 0 h 29"/>
                <a:gd name="T30" fmla="*/ 1 w 28"/>
                <a:gd name="T31" fmla="*/ 0 h 29"/>
                <a:gd name="T32" fmla="*/ 1 w 28"/>
                <a:gd name="T33" fmla="*/ 0 h 29"/>
                <a:gd name="T34" fmla="*/ 1 w 28"/>
                <a:gd name="T35" fmla="*/ 0 h 29"/>
                <a:gd name="T36" fmla="*/ 1 w 28"/>
                <a:gd name="T37" fmla="*/ 0 h 29"/>
                <a:gd name="T38" fmla="*/ 1 w 28"/>
                <a:gd name="T39" fmla="*/ 0 h 29"/>
                <a:gd name="T40" fmla="*/ 1 w 28"/>
                <a:gd name="T41" fmla="*/ 0 h 29"/>
                <a:gd name="T42" fmla="*/ 1 w 28"/>
                <a:gd name="T43" fmla="*/ 0 h 29"/>
                <a:gd name="T44" fmla="*/ 1 w 28"/>
                <a:gd name="T45" fmla="*/ 0 h 29"/>
                <a:gd name="T46" fmla="*/ 1 w 28"/>
                <a:gd name="T47" fmla="*/ 0 h 29"/>
                <a:gd name="T48" fmla="*/ 1 w 28"/>
                <a:gd name="T49" fmla="*/ 0 h 29"/>
                <a:gd name="T50" fmla="*/ 1 w 28"/>
                <a:gd name="T51" fmla="*/ 0 h 29"/>
                <a:gd name="T52" fmla="*/ 1 w 28"/>
                <a:gd name="T53" fmla="*/ 0 h 29"/>
                <a:gd name="T54" fmla="*/ 1 w 28"/>
                <a:gd name="T55" fmla="*/ 0 h 29"/>
                <a:gd name="T56" fmla="*/ 1 w 28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29"/>
                <a:gd name="T89" fmla="*/ 28 w 28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63" name="Freeform 135">
              <a:extLst>
                <a:ext uri="{FF2B5EF4-FFF2-40B4-BE49-F238E27FC236}">
                  <a16:creationId xmlns="" xmlns:a16="http://schemas.microsoft.com/office/drawing/2014/main" id="{F8D1393D-9B0B-63A0-6518-F47B3B8A8E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0" y="2742"/>
              <a:ext cx="30" cy="30"/>
            </a:xfrm>
            <a:custGeom>
              <a:avLst/>
              <a:gdLst>
                <a:gd name="T0" fmla="*/ 1 w 60"/>
                <a:gd name="T1" fmla="*/ 1 h 58"/>
                <a:gd name="T2" fmla="*/ 1 w 60"/>
                <a:gd name="T3" fmla="*/ 1 h 58"/>
                <a:gd name="T4" fmla="*/ 1 w 60"/>
                <a:gd name="T5" fmla="*/ 1 h 58"/>
                <a:gd name="T6" fmla="*/ 1 w 60"/>
                <a:gd name="T7" fmla="*/ 1 h 58"/>
                <a:gd name="T8" fmla="*/ 1 w 60"/>
                <a:gd name="T9" fmla="*/ 1 h 58"/>
                <a:gd name="T10" fmla="*/ 1 w 60"/>
                <a:gd name="T11" fmla="*/ 1 h 58"/>
                <a:gd name="T12" fmla="*/ 1 w 60"/>
                <a:gd name="T13" fmla="*/ 1 h 58"/>
                <a:gd name="T14" fmla="*/ 1 w 60"/>
                <a:gd name="T15" fmla="*/ 0 h 58"/>
                <a:gd name="T16" fmla="*/ 1 w 60"/>
                <a:gd name="T17" fmla="*/ 0 h 58"/>
                <a:gd name="T18" fmla="*/ 1 w 60"/>
                <a:gd name="T19" fmla="*/ 1 h 58"/>
                <a:gd name="T20" fmla="*/ 1 w 60"/>
                <a:gd name="T21" fmla="*/ 1 h 58"/>
                <a:gd name="T22" fmla="*/ 1 w 60"/>
                <a:gd name="T23" fmla="*/ 1 h 58"/>
                <a:gd name="T24" fmla="*/ 0 w 60"/>
                <a:gd name="T25" fmla="*/ 1 h 58"/>
                <a:gd name="T26" fmla="*/ 1 w 60"/>
                <a:gd name="T27" fmla="*/ 1 h 58"/>
                <a:gd name="T28" fmla="*/ 1 w 60"/>
                <a:gd name="T29" fmla="*/ 1 h 58"/>
                <a:gd name="T30" fmla="*/ 1 w 60"/>
                <a:gd name="T31" fmla="*/ 1 h 58"/>
                <a:gd name="T32" fmla="*/ 1 w 60"/>
                <a:gd name="T33" fmla="*/ 1 h 58"/>
                <a:gd name="T34" fmla="*/ 1 w 60"/>
                <a:gd name="T35" fmla="*/ 1 h 58"/>
                <a:gd name="T36" fmla="*/ 1 w 60"/>
                <a:gd name="T37" fmla="*/ 1 h 58"/>
                <a:gd name="T38" fmla="*/ 1 w 60"/>
                <a:gd name="T39" fmla="*/ 1 h 58"/>
                <a:gd name="T40" fmla="*/ 1 w 60"/>
                <a:gd name="T41" fmla="*/ 1 h 58"/>
                <a:gd name="T42" fmla="*/ 1 w 60"/>
                <a:gd name="T43" fmla="*/ 1 h 58"/>
                <a:gd name="T44" fmla="*/ 1 w 60"/>
                <a:gd name="T45" fmla="*/ 1 h 58"/>
                <a:gd name="T46" fmla="*/ 1 w 60"/>
                <a:gd name="T47" fmla="*/ 1 h 58"/>
                <a:gd name="T48" fmla="*/ 1 w 60"/>
                <a:gd name="T49" fmla="*/ 1 h 58"/>
                <a:gd name="T50" fmla="*/ 1 w 60"/>
                <a:gd name="T51" fmla="*/ 1 h 58"/>
                <a:gd name="T52" fmla="*/ 1 w 60"/>
                <a:gd name="T53" fmla="*/ 1 h 58"/>
                <a:gd name="T54" fmla="*/ 1 w 60"/>
                <a:gd name="T55" fmla="*/ 1 h 58"/>
                <a:gd name="T56" fmla="*/ 1 w 60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8"/>
                <a:gd name="T89" fmla="*/ 60 w 60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64" name="Freeform 136">
              <a:extLst>
                <a:ext uri="{FF2B5EF4-FFF2-40B4-BE49-F238E27FC236}">
                  <a16:creationId xmlns="" xmlns:a16="http://schemas.microsoft.com/office/drawing/2014/main" id="{CC3CE806-7EF4-FB9D-8230-A334402F45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8" y="2750"/>
              <a:ext cx="15" cy="14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65" name="Freeform 137">
              <a:extLst>
                <a:ext uri="{FF2B5EF4-FFF2-40B4-BE49-F238E27FC236}">
                  <a16:creationId xmlns="" xmlns:a16="http://schemas.microsoft.com/office/drawing/2014/main" id="{A63C0508-CC2D-06DD-C163-02CECE8505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7" y="2643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66" name="Freeform 138">
              <a:extLst>
                <a:ext uri="{FF2B5EF4-FFF2-40B4-BE49-F238E27FC236}">
                  <a16:creationId xmlns="" xmlns:a16="http://schemas.microsoft.com/office/drawing/2014/main" id="{7BBA2A78-EC05-AE89-DA76-D63AC1D19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" y="2651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67" name="Freeform 139">
              <a:extLst>
                <a:ext uri="{FF2B5EF4-FFF2-40B4-BE49-F238E27FC236}">
                  <a16:creationId xmlns="" xmlns:a16="http://schemas.microsoft.com/office/drawing/2014/main" id="{5C03892C-B98F-5D18-952F-9801A0686B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7" y="2515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68" name="Freeform 140">
              <a:extLst>
                <a:ext uri="{FF2B5EF4-FFF2-40B4-BE49-F238E27FC236}">
                  <a16:creationId xmlns="" xmlns:a16="http://schemas.microsoft.com/office/drawing/2014/main" id="{9A2ED313-9E36-16D7-E216-384439738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" y="252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69" name="Freeform 141">
              <a:extLst>
                <a:ext uri="{FF2B5EF4-FFF2-40B4-BE49-F238E27FC236}">
                  <a16:creationId xmlns="" xmlns:a16="http://schemas.microsoft.com/office/drawing/2014/main" id="{F7051FC4-5DA3-F512-F4CC-5DF7BE263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7" y="2643"/>
              <a:ext cx="29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70" name="Freeform 142">
              <a:extLst>
                <a:ext uri="{FF2B5EF4-FFF2-40B4-BE49-F238E27FC236}">
                  <a16:creationId xmlns="" xmlns:a16="http://schemas.microsoft.com/office/drawing/2014/main" id="{D724EEE5-D206-0D46-00E6-B9805290D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4" y="2651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71" name="Freeform 143">
              <a:extLst>
                <a:ext uri="{FF2B5EF4-FFF2-40B4-BE49-F238E27FC236}">
                  <a16:creationId xmlns="" xmlns:a16="http://schemas.microsoft.com/office/drawing/2014/main" id="{5320E456-5187-06C2-6DB5-ED27DC8E29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5" y="156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72" name="Freeform 144">
              <a:extLst>
                <a:ext uri="{FF2B5EF4-FFF2-40B4-BE49-F238E27FC236}">
                  <a16:creationId xmlns="" xmlns:a16="http://schemas.microsoft.com/office/drawing/2014/main" id="{96F69F1B-52B9-0E69-3883-FBBF246FE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2" y="157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09" name="Group 5">
            <a:extLst>
              <a:ext uri="{FF2B5EF4-FFF2-40B4-BE49-F238E27FC236}">
                <a16:creationId xmlns="" xmlns:a16="http://schemas.microsoft.com/office/drawing/2014/main" id="{08733D34-D8CB-6541-CA2C-A1DABD321BF5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1638300" y="-114300"/>
            <a:ext cx="2133600" cy="2362200"/>
            <a:chOff x="2332" y="1554"/>
            <a:chExt cx="1105" cy="1218"/>
          </a:xfrm>
        </p:grpSpPr>
        <p:sp>
          <p:nvSpPr>
            <p:cNvPr id="25895" name="Freeform 6">
              <a:extLst>
                <a:ext uri="{FF2B5EF4-FFF2-40B4-BE49-F238E27FC236}">
                  <a16:creationId xmlns="" xmlns:a16="http://schemas.microsoft.com/office/drawing/2014/main" id="{D7E001FE-A86E-1186-CFA6-709D60F77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0" y="2113"/>
              <a:ext cx="30" cy="30"/>
            </a:xfrm>
            <a:custGeom>
              <a:avLst/>
              <a:gdLst>
                <a:gd name="T0" fmla="*/ 0 w 61"/>
                <a:gd name="T1" fmla="*/ 1 h 60"/>
                <a:gd name="T2" fmla="*/ 0 w 61"/>
                <a:gd name="T3" fmla="*/ 1 h 60"/>
                <a:gd name="T4" fmla="*/ 0 w 61"/>
                <a:gd name="T5" fmla="*/ 1 h 60"/>
                <a:gd name="T6" fmla="*/ 0 w 61"/>
                <a:gd name="T7" fmla="*/ 1 h 60"/>
                <a:gd name="T8" fmla="*/ 0 w 61"/>
                <a:gd name="T9" fmla="*/ 1 h 60"/>
                <a:gd name="T10" fmla="*/ 0 w 61"/>
                <a:gd name="T11" fmla="*/ 1 h 60"/>
                <a:gd name="T12" fmla="*/ 0 w 61"/>
                <a:gd name="T13" fmla="*/ 1 h 60"/>
                <a:gd name="T14" fmla="*/ 0 w 61"/>
                <a:gd name="T15" fmla="*/ 1 h 60"/>
                <a:gd name="T16" fmla="*/ 0 w 61"/>
                <a:gd name="T17" fmla="*/ 0 h 60"/>
                <a:gd name="T18" fmla="*/ 0 w 61"/>
                <a:gd name="T19" fmla="*/ 1 h 60"/>
                <a:gd name="T20" fmla="*/ 0 w 61"/>
                <a:gd name="T21" fmla="*/ 1 h 60"/>
                <a:gd name="T22" fmla="*/ 0 w 61"/>
                <a:gd name="T23" fmla="*/ 1 h 60"/>
                <a:gd name="T24" fmla="*/ 0 w 61"/>
                <a:gd name="T25" fmla="*/ 1 h 60"/>
                <a:gd name="T26" fmla="*/ 0 w 61"/>
                <a:gd name="T27" fmla="*/ 1 h 60"/>
                <a:gd name="T28" fmla="*/ 0 w 61"/>
                <a:gd name="T29" fmla="*/ 1 h 60"/>
                <a:gd name="T30" fmla="*/ 0 w 61"/>
                <a:gd name="T31" fmla="*/ 1 h 60"/>
                <a:gd name="T32" fmla="*/ 0 w 61"/>
                <a:gd name="T33" fmla="*/ 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60"/>
                <a:gd name="T53" fmla="*/ 61 w 61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896" name="Freeform 7">
              <a:extLst>
                <a:ext uri="{FF2B5EF4-FFF2-40B4-BE49-F238E27FC236}">
                  <a16:creationId xmlns="" xmlns:a16="http://schemas.microsoft.com/office/drawing/2014/main" id="{CE0D020A-3999-183B-633B-7EDD548F6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897" name="Freeform 8">
              <a:extLst>
                <a:ext uri="{FF2B5EF4-FFF2-40B4-BE49-F238E27FC236}">
                  <a16:creationId xmlns="" xmlns:a16="http://schemas.microsoft.com/office/drawing/2014/main" id="{DBB71E01-8B89-47D7-EC89-88B851431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898" name="Freeform 9">
              <a:extLst>
                <a:ext uri="{FF2B5EF4-FFF2-40B4-BE49-F238E27FC236}">
                  <a16:creationId xmlns="" xmlns:a16="http://schemas.microsoft.com/office/drawing/2014/main" id="{F669F3E1-9A70-6D2D-9C9F-71A7212FF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" y="2051"/>
              <a:ext cx="89" cy="73"/>
            </a:xfrm>
            <a:custGeom>
              <a:avLst/>
              <a:gdLst>
                <a:gd name="T0" fmla="*/ 1 w 177"/>
                <a:gd name="T1" fmla="*/ 1 h 146"/>
                <a:gd name="T2" fmla="*/ 1 w 177"/>
                <a:gd name="T3" fmla="*/ 1 h 146"/>
                <a:gd name="T4" fmla="*/ 1 w 177"/>
                <a:gd name="T5" fmla="*/ 1 h 146"/>
                <a:gd name="T6" fmla="*/ 1 w 177"/>
                <a:gd name="T7" fmla="*/ 1 h 146"/>
                <a:gd name="T8" fmla="*/ 1 w 177"/>
                <a:gd name="T9" fmla="*/ 1 h 146"/>
                <a:gd name="T10" fmla="*/ 1 w 177"/>
                <a:gd name="T11" fmla="*/ 1 h 146"/>
                <a:gd name="T12" fmla="*/ 1 w 177"/>
                <a:gd name="T13" fmla="*/ 1 h 146"/>
                <a:gd name="T14" fmla="*/ 1 w 177"/>
                <a:gd name="T15" fmla="*/ 0 h 146"/>
                <a:gd name="T16" fmla="*/ 1 w 177"/>
                <a:gd name="T17" fmla="*/ 1 h 146"/>
                <a:gd name="T18" fmla="*/ 1 w 177"/>
                <a:gd name="T19" fmla="*/ 1 h 146"/>
                <a:gd name="T20" fmla="*/ 1 w 177"/>
                <a:gd name="T21" fmla="*/ 1 h 146"/>
                <a:gd name="T22" fmla="*/ 0 w 177"/>
                <a:gd name="T23" fmla="*/ 1 h 146"/>
                <a:gd name="T24" fmla="*/ 1 w 177"/>
                <a:gd name="T25" fmla="*/ 1 h 146"/>
                <a:gd name="T26" fmla="*/ 1 w 177"/>
                <a:gd name="T27" fmla="*/ 1 h 146"/>
                <a:gd name="T28" fmla="*/ 1 w 177"/>
                <a:gd name="T29" fmla="*/ 1 h 146"/>
                <a:gd name="T30" fmla="*/ 1 w 177"/>
                <a:gd name="T31" fmla="*/ 1 h 146"/>
                <a:gd name="T32" fmla="*/ 1 w 177"/>
                <a:gd name="T33" fmla="*/ 1 h 146"/>
                <a:gd name="T34" fmla="*/ 1 w 177"/>
                <a:gd name="T35" fmla="*/ 1 h 146"/>
                <a:gd name="T36" fmla="*/ 1 w 177"/>
                <a:gd name="T37" fmla="*/ 1 h 146"/>
                <a:gd name="T38" fmla="*/ 1 w 177"/>
                <a:gd name="T39" fmla="*/ 1 h 146"/>
                <a:gd name="T40" fmla="*/ 1 w 177"/>
                <a:gd name="T41" fmla="*/ 1 h 146"/>
                <a:gd name="T42" fmla="*/ 1 w 177"/>
                <a:gd name="T43" fmla="*/ 1 h 146"/>
                <a:gd name="T44" fmla="*/ 1 w 177"/>
                <a:gd name="T45" fmla="*/ 1 h 146"/>
                <a:gd name="T46" fmla="*/ 1 w 177"/>
                <a:gd name="T47" fmla="*/ 1 h 146"/>
                <a:gd name="T48" fmla="*/ 1 w 177"/>
                <a:gd name="T49" fmla="*/ 1 h 146"/>
                <a:gd name="T50" fmla="*/ 1 w 177"/>
                <a:gd name="T51" fmla="*/ 1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6"/>
                <a:gd name="T80" fmla="*/ 177 w 177"/>
                <a:gd name="T81" fmla="*/ 146 h 1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899" name="Freeform 10">
              <a:extLst>
                <a:ext uri="{FF2B5EF4-FFF2-40B4-BE49-F238E27FC236}">
                  <a16:creationId xmlns="" xmlns:a16="http://schemas.microsoft.com/office/drawing/2014/main" id="{B0290B2F-C957-5164-18C4-18A3B711B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" y="2133"/>
              <a:ext cx="89" cy="71"/>
            </a:xfrm>
            <a:custGeom>
              <a:avLst/>
              <a:gdLst>
                <a:gd name="T0" fmla="*/ 1 w 178"/>
                <a:gd name="T1" fmla="*/ 0 h 143"/>
                <a:gd name="T2" fmla="*/ 1 w 178"/>
                <a:gd name="T3" fmla="*/ 0 h 143"/>
                <a:gd name="T4" fmla="*/ 1 w 178"/>
                <a:gd name="T5" fmla="*/ 0 h 143"/>
                <a:gd name="T6" fmla="*/ 1 w 178"/>
                <a:gd name="T7" fmla="*/ 0 h 143"/>
                <a:gd name="T8" fmla="*/ 1 w 178"/>
                <a:gd name="T9" fmla="*/ 0 h 143"/>
                <a:gd name="T10" fmla="*/ 1 w 178"/>
                <a:gd name="T11" fmla="*/ 0 h 143"/>
                <a:gd name="T12" fmla="*/ 1 w 178"/>
                <a:gd name="T13" fmla="*/ 0 h 143"/>
                <a:gd name="T14" fmla="*/ 1 w 178"/>
                <a:gd name="T15" fmla="*/ 0 h 143"/>
                <a:gd name="T16" fmla="*/ 1 w 178"/>
                <a:gd name="T17" fmla="*/ 0 h 143"/>
                <a:gd name="T18" fmla="*/ 1 w 178"/>
                <a:gd name="T19" fmla="*/ 0 h 143"/>
                <a:gd name="T20" fmla="*/ 1 w 178"/>
                <a:gd name="T21" fmla="*/ 0 h 143"/>
                <a:gd name="T22" fmla="*/ 1 w 178"/>
                <a:gd name="T23" fmla="*/ 0 h 143"/>
                <a:gd name="T24" fmla="*/ 1 w 178"/>
                <a:gd name="T25" fmla="*/ 0 h 143"/>
                <a:gd name="T26" fmla="*/ 1 w 178"/>
                <a:gd name="T27" fmla="*/ 0 h 143"/>
                <a:gd name="T28" fmla="*/ 1 w 178"/>
                <a:gd name="T29" fmla="*/ 0 h 143"/>
                <a:gd name="T30" fmla="*/ 0 w 178"/>
                <a:gd name="T31" fmla="*/ 0 h 143"/>
                <a:gd name="T32" fmla="*/ 1 w 178"/>
                <a:gd name="T33" fmla="*/ 0 h 143"/>
                <a:gd name="T34" fmla="*/ 1 w 178"/>
                <a:gd name="T35" fmla="*/ 0 h 143"/>
                <a:gd name="T36" fmla="*/ 1 w 178"/>
                <a:gd name="T37" fmla="*/ 0 h 143"/>
                <a:gd name="T38" fmla="*/ 1 w 178"/>
                <a:gd name="T39" fmla="*/ 0 h 143"/>
                <a:gd name="T40" fmla="*/ 1 w 178"/>
                <a:gd name="T41" fmla="*/ 0 h 143"/>
                <a:gd name="T42" fmla="*/ 1 w 178"/>
                <a:gd name="T43" fmla="*/ 0 h 143"/>
                <a:gd name="T44" fmla="*/ 1 w 178"/>
                <a:gd name="T45" fmla="*/ 0 h 143"/>
                <a:gd name="T46" fmla="*/ 1 w 178"/>
                <a:gd name="T47" fmla="*/ 0 h 143"/>
                <a:gd name="T48" fmla="*/ 1 w 178"/>
                <a:gd name="T49" fmla="*/ 0 h 143"/>
                <a:gd name="T50" fmla="*/ 1 w 178"/>
                <a:gd name="T51" fmla="*/ 0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8"/>
                <a:gd name="T79" fmla="*/ 0 h 143"/>
                <a:gd name="T80" fmla="*/ 178 w 178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00" name="Freeform 11">
              <a:extLst>
                <a:ext uri="{FF2B5EF4-FFF2-40B4-BE49-F238E27FC236}">
                  <a16:creationId xmlns="" xmlns:a16="http://schemas.microsoft.com/office/drawing/2014/main" id="{FFB37517-4D98-0C75-5EB6-CDB6FCF72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2" y="2151"/>
              <a:ext cx="66" cy="90"/>
            </a:xfrm>
            <a:custGeom>
              <a:avLst/>
              <a:gdLst>
                <a:gd name="T0" fmla="*/ 1 w 132"/>
                <a:gd name="T1" fmla="*/ 0 h 181"/>
                <a:gd name="T2" fmla="*/ 1 w 132"/>
                <a:gd name="T3" fmla="*/ 0 h 181"/>
                <a:gd name="T4" fmla="*/ 1 w 132"/>
                <a:gd name="T5" fmla="*/ 0 h 181"/>
                <a:gd name="T6" fmla="*/ 1 w 132"/>
                <a:gd name="T7" fmla="*/ 0 h 181"/>
                <a:gd name="T8" fmla="*/ 1 w 132"/>
                <a:gd name="T9" fmla="*/ 0 h 181"/>
                <a:gd name="T10" fmla="*/ 1 w 132"/>
                <a:gd name="T11" fmla="*/ 0 h 181"/>
                <a:gd name="T12" fmla="*/ 0 w 132"/>
                <a:gd name="T13" fmla="*/ 0 h 181"/>
                <a:gd name="T14" fmla="*/ 1 w 132"/>
                <a:gd name="T15" fmla="*/ 0 h 181"/>
                <a:gd name="T16" fmla="*/ 1 w 132"/>
                <a:gd name="T17" fmla="*/ 0 h 181"/>
                <a:gd name="T18" fmla="*/ 1 w 132"/>
                <a:gd name="T19" fmla="*/ 0 h 181"/>
                <a:gd name="T20" fmla="*/ 1 w 132"/>
                <a:gd name="T21" fmla="*/ 0 h 181"/>
                <a:gd name="T22" fmla="*/ 1 w 132"/>
                <a:gd name="T23" fmla="*/ 0 h 181"/>
                <a:gd name="T24" fmla="*/ 1 w 132"/>
                <a:gd name="T25" fmla="*/ 0 h 181"/>
                <a:gd name="T26" fmla="*/ 1 w 132"/>
                <a:gd name="T27" fmla="*/ 0 h 181"/>
                <a:gd name="T28" fmla="*/ 1 w 132"/>
                <a:gd name="T29" fmla="*/ 0 h 181"/>
                <a:gd name="T30" fmla="*/ 1 w 132"/>
                <a:gd name="T31" fmla="*/ 0 h 181"/>
                <a:gd name="T32" fmla="*/ 1 w 132"/>
                <a:gd name="T33" fmla="*/ 0 h 181"/>
                <a:gd name="T34" fmla="*/ 1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1"/>
                <a:gd name="T56" fmla="*/ 132 w 132"/>
                <a:gd name="T57" fmla="*/ 181 h 1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01" name="Freeform 12">
              <a:extLst>
                <a:ext uri="{FF2B5EF4-FFF2-40B4-BE49-F238E27FC236}">
                  <a16:creationId xmlns="" xmlns:a16="http://schemas.microsoft.com/office/drawing/2014/main" id="{7399BD27-F790-B28F-7021-535DD3487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2" y="2132"/>
              <a:ext cx="88" cy="72"/>
            </a:xfrm>
            <a:custGeom>
              <a:avLst/>
              <a:gdLst>
                <a:gd name="T0" fmla="*/ 0 w 177"/>
                <a:gd name="T1" fmla="*/ 1 h 144"/>
                <a:gd name="T2" fmla="*/ 0 w 177"/>
                <a:gd name="T3" fmla="*/ 1 h 144"/>
                <a:gd name="T4" fmla="*/ 0 w 177"/>
                <a:gd name="T5" fmla="*/ 1 h 144"/>
                <a:gd name="T6" fmla="*/ 0 w 177"/>
                <a:gd name="T7" fmla="*/ 1 h 144"/>
                <a:gd name="T8" fmla="*/ 0 w 177"/>
                <a:gd name="T9" fmla="*/ 1 h 144"/>
                <a:gd name="T10" fmla="*/ 0 w 177"/>
                <a:gd name="T11" fmla="*/ 1 h 144"/>
                <a:gd name="T12" fmla="*/ 0 w 177"/>
                <a:gd name="T13" fmla="*/ 1 h 144"/>
                <a:gd name="T14" fmla="*/ 0 w 177"/>
                <a:gd name="T15" fmla="*/ 1 h 144"/>
                <a:gd name="T16" fmla="*/ 0 w 177"/>
                <a:gd name="T17" fmla="*/ 1 h 144"/>
                <a:gd name="T18" fmla="*/ 0 w 177"/>
                <a:gd name="T19" fmla="*/ 1 h 144"/>
                <a:gd name="T20" fmla="*/ 0 w 177"/>
                <a:gd name="T21" fmla="*/ 1 h 144"/>
                <a:gd name="T22" fmla="*/ 0 w 177"/>
                <a:gd name="T23" fmla="*/ 1 h 144"/>
                <a:gd name="T24" fmla="*/ 0 w 177"/>
                <a:gd name="T25" fmla="*/ 1 h 144"/>
                <a:gd name="T26" fmla="*/ 0 w 177"/>
                <a:gd name="T27" fmla="*/ 1 h 144"/>
                <a:gd name="T28" fmla="*/ 0 w 177"/>
                <a:gd name="T29" fmla="*/ 1 h 144"/>
                <a:gd name="T30" fmla="*/ 0 w 177"/>
                <a:gd name="T31" fmla="*/ 1 h 144"/>
                <a:gd name="T32" fmla="*/ 0 w 177"/>
                <a:gd name="T33" fmla="*/ 1 h 144"/>
                <a:gd name="T34" fmla="*/ 0 w 177"/>
                <a:gd name="T35" fmla="*/ 1 h 144"/>
                <a:gd name="T36" fmla="*/ 0 w 177"/>
                <a:gd name="T37" fmla="*/ 1 h 144"/>
                <a:gd name="T38" fmla="*/ 0 w 177"/>
                <a:gd name="T39" fmla="*/ 1 h 144"/>
                <a:gd name="T40" fmla="*/ 0 w 177"/>
                <a:gd name="T41" fmla="*/ 1 h 144"/>
                <a:gd name="T42" fmla="*/ 0 w 177"/>
                <a:gd name="T43" fmla="*/ 0 h 144"/>
                <a:gd name="T44" fmla="*/ 0 w 177"/>
                <a:gd name="T45" fmla="*/ 0 h 144"/>
                <a:gd name="T46" fmla="*/ 0 w 177"/>
                <a:gd name="T47" fmla="*/ 1 h 144"/>
                <a:gd name="T48" fmla="*/ 0 w 177"/>
                <a:gd name="T49" fmla="*/ 1 h 144"/>
                <a:gd name="T50" fmla="*/ 0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4"/>
                <a:gd name="T80" fmla="*/ 177 w 177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02" name="Freeform 13">
              <a:extLst>
                <a:ext uri="{FF2B5EF4-FFF2-40B4-BE49-F238E27FC236}">
                  <a16:creationId xmlns="" xmlns:a16="http://schemas.microsoft.com/office/drawing/2014/main" id="{F610760A-CDFF-F044-7ABA-4C2C6F8E5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" y="2051"/>
              <a:ext cx="90" cy="72"/>
            </a:xfrm>
            <a:custGeom>
              <a:avLst/>
              <a:gdLst>
                <a:gd name="T0" fmla="*/ 0 w 180"/>
                <a:gd name="T1" fmla="*/ 1 h 143"/>
                <a:gd name="T2" fmla="*/ 1 w 180"/>
                <a:gd name="T3" fmla="*/ 1 h 143"/>
                <a:gd name="T4" fmla="*/ 1 w 180"/>
                <a:gd name="T5" fmla="*/ 1 h 143"/>
                <a:gd name="T6" fmla="*/ 1 w 180"/>
                <a:gd name="T7" fmla="*/ 1 h 143"/>
                <a:gd name="T8" fmla="*/ 1 w 180"/>
                <a:gd name="T9" fmla="*/ 1 h 143"/>
                <a:gd name="T10" fmla="*/ 1 w 180"/>
                <a:gd name="T11" fmla="*/ 1 h 143"/>
                <a:gd name="T12" fmla="*/ 1 w 180"/>
                <a:gd name="T13" fmla="*/ 1 h 143"/>
                <a:gd name="T14" fmla="*/ 1 w 180"/>
                <a:gd name="T15" fmla="*/ 1 h 143"/>
                <a:gd name="T16" fmla="*/ 1 w 180"/>
                <a:gd name="T17" fmla="*/ 1 h 143"/>
                <a:gd name="T18" fmla="*/ 1 w 180"/>
                <a:gd name="T19" fmla="*/ 1 h 143"/>
                <a:gd name="T20" fmla="*/ 1 w 180"/>
                <a:gd name="T21" fmla="*/ 1 h 143"/>
                <a:gd name="T22" fmla="*/ 1 w 180"/>
                <a:gd name="T23" fmla="*/ 1 h 143"/>
                <a:gd name="T24" fmla="*/ 1 w 180"/>
                <a:gd name="T25" fmla="*/ 1 h 143"/>
                <a:gd name="T26" fmla="*/ 1 w 180"/>
                <a:gd name="T27" fmla="*/ 1 h 143"/>
                <a:gd name="T28" fmla="*/ 1 w 180"/>
                <a:gd name="T29" fmla="*/ 1 h 143"/>
                <a:gd name="T30" fmla="*/ 1 w 180"/>
                <a:gd name="T31" fmla="*/ 1 h 143"/>
                <a:gd name="T32" fmla="*/ 1 w 180"/>
                <a:gd name="T33" fmla="*/ 1 h 143"/>
                <a:gd name="T34" fmla="*/ 1 w 180"/>
                <a:gd name="T35" fmla="*/ 1 h 143"/>
                <a:gd name="T36" fmla="*/ 1 w 180"/>
                <a:gd name="T37" fmla="*/ 1 h 143"/>
                <a:gd name="T38" fmla="*/ 1 w 180"/>
                <a:gd name="T39" fmla="*/ 0 h 143"/>
                <a:gd name="T40" fmla="*/ 1 w 180"/>
                <a:gd name="T41" fmla="*/ 1 h 143"/>
                <a:gd name="T42" fmla="*/ 1 w 180"/>
                <a:gd name="T43" fmla="*/ 1 h 143"/>
                <a:gd name="T44" fmla="*/ 1 w 180"/>
                <a:gd name="T45" fmla="*/ 1 h 143"/>
                <a:gd name="T46" fmla="*/ 1 w 180"/>
                <a:gd name="T47" fmla="*/ 1 h 143"/>
                <a:gd name="T48" fmla="*/ 1 w 180"/>
                <a:gd name="T49" fmla="*/ 1 h 143"/>
                <a:gd name="T50" fmla="*/ 0 w 180"/>
                <a:gd name="T51" fmla="*/ 1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0"/>
                <a:gd name="T79" fmla="*/ 0 h 143"/>
                <a:gd name="T80" fmla="*/ 180 w 180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03" name="Freeform 14">
              <a:extLst>
                <a:ext uri="{FF2B5EF4-FFF2-40B4-BE49-F238E27FC236}">
                  <a16:creationId xmlns="" xmlns:a16="http://schemas.microsoft.com/office/drawing/2014/main" id="{8E634133-C352-3F84-F0FB-4222ADF95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4" y="1594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04" name="Freeform 15">
              <a:extLst>
                <a:ext uri="{FF2B5EF4-FFF2-40B4-BE49-F238E27FC236}">
                  <a16:creationId xmlns="" xmlns:a16="http://schemas.microsoft.com/office/drawing/2014/main" id="{474B3270-FBCB-552B-3423-883D0E2A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05" name="Freeform 16">
              <a:extLst>
                <a:ext uri="{FF2B5EF4-FFF2-40B4-BE49-F238E27FC236}">
                  <a16:creationId xmlns="" xmlns:a16="http://schemas.microsoft.com/office/drawing/2014/main" id="{823BEB3B-3D29-590A-EED6-8856D8194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06" name="Freeform 17">
              <a:extLst>
                <a:ext uri="{FF2B5EF4-FFF2-40B4-BE49-F238E27FC236}">
                  <a16:creationId xmlns="" xmlns:a16="http://schemas.microsoft.com/office/drawing/2014/main" id="{6BF2CAD4-B96F-8D21-FA25-FF9E237CD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" y="1569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07" name="Freeform 18">
              <a:extLst>
                <a:ext uri="{FF2B5EF4-FFF2-40B4-BE49-F238E27FC236}">
                  <a16:creationId xmlns="" xmlns:a16="http://schemas.microsoft.com/office/drawing/2014/main" id="{A94F1467-D953-59D5-04D2-64B12D87BC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0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08" name="Freeform 19">
              <a:extLst>
                <a:ext uri="{FF2B5EF4-FFF2-40B4-BE49-F238E27FC236}">
                  <a16:creationId xmlns="" xmlns:a16="http://schemas.microsoft.com/office/drawing/2014/main" id="{28555050-78A7-B30D-B40C-5AD169A8D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7" y="1610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0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1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09" name="Freeform 20">
              <a:extLst>
                <a:ext uri="{FF2B5EF4-FFF2-40B4-BE49-F238E27FC236}">
                  <a16:creationId xmlns="" xmlns:a16="http://schemas.microsoft.com/office/drawing/2014/main" id="{3D74902A-05F2-4602-8868-288521679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0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10" name="Freeform 21">
              <a:extLst>
                <a:ext uri="{FF2B5EF4-FFF2-40B4-BE49-F238E27FC236}">
                  <a16:creationId xmlns="" xmlns:a16="http://schemas.microsoft.com/office/drawing/2014/main" id="{769B34A2-BD6C-65F0-7D54-06449FCA9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1569"/>
              <a:ext cx="36" cy="28"/>
            </a:xfrm>
            <a:custGeom>
              <a:avLst/>
              <a:gdLst>
                <a:gd name="T0" fmla="*/ 0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0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11" name="Freeform 22">
              <a:extLst>
                <a:ext uri="{FF2B5EF4-FFF2-40B4-BE49-F238E27FC236}">
                  <a16:creationId xmlns="" xmlns:a16="http://schemas.microsoft.com/office/drawing/2014/main" id="{EF6EE57E-DF9B-66AA-E8DF-6E5C6F54E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8" y="2439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12" name="Freeform 23">
              <a:extLst>
                <a:ext uri="{FF2B5EF4-FFF2-40B4-BE49-F238E27FC236}">
                  <a16:creationId xmlns="" xmlns:a16="http://schemas.microsoft.com/office/drawing/2014/main" id="{B55F427C-869A-275E-CF95-3CADC7720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13" name="Freeform 24">
              <a:extLst>
                <a:ext uri="{FF2B5EF4-FFF2-40B4-BE49-F238E27FC236}">
                  <a16:creationId xmlns="" xmlns:a16="http://schemas.microsoft.com/office/drawing/2014/main" id="{20978A5A-524D-5465-BF74-B68CFAC5C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14" name="Freeform 25">
              <a:extLst>
                <a:ext uri="{FF2B5EF4-FFF2-40B4-BE49-F238E27FC236}">
                  <a16:creationId xmlns="" xmlns:a16="http://schemas.microsoft.com/office/drawing/2014/main" id="{CBC15284-BFF0-6CB9-5F62-4BF3EF4E4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" y="2414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15" name="Freeform 26">
              <a:extLst>
                <a:ext uri="{FF2B5EF4-FFF2-40B4-BE49-F238E27FC236}">
                  <a16:creationId xmlns="" xmlns:a16="http://schemas.microsoft.com/office/drawing/2014/main" id="{9510EA4B-7C1A-0A25-BF7B-2F11E95356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" y="2447"/>
              <a:ext cx="37" cy="28"/>
            </a:xfrm>
            <a:custGeom>
              <a:avLst/>
              <a:gdLst>
                <a:gd name="T0" fmla="*/ 1 w 72"/>
                <a:gd name="T1" fmla="*/ 1 h 56"/>
                <a:gd name="T2" fmla="*/ 1 w 72"/>
                <a:gd name="T3" fmla="*/ 0 h 56"/>
                <a:gd name="T4" fmla="*/ 1 w 72"/>
                <a:gd name="T5" fmla="*/ 0 h 56"/>
                <a:gd name="T6" fmla="*/ 1 w 72"/>
                <a:gd name="T7" fmla="*/ 0 h 56"/>
                <a:gd name="T8" fmla="*/ 1 w 72"/>
                <a:gd name="T9" fmla="*/ 0 h 56"/>
                <a:gd name="T10" fmla="*/ 1 w 72"/>
                <a:gd name="T11" fmla="*/ 1 h 56"/>
                <a:gd name="T12" fmla="*/ 1 w 72"/>
                <a:gd name="T13" fmla="*/ 1 h 56"/>
                <a:gd name="T14" fmla="*/ 1 w 72"/>
                <a:gd name="T15" fmla="*/ 1 h 56"/>
                <a:gd name="T16" fmla="*/ 0 w 72"/>
                <a:gd name="T17" fmla="*/ 1 h 56"/>
                <a:gd name="T18" fmla="*/ 1 w 72"/>
                <a:gd name="T19" fmla="*/ 1 h 56"/>
                <a:gd name="T20" fmla="*/ 1 w 72"/>
                <a:gd name="T21" fmla="*/ 1 h 56"/>
                <a:gd name="T22" fmla="*/ 1 w 72"/>
                <a:gd name="T23" fmla="*/ 1 h 56"/>
                <a:gd name="T24" fmla="*/ 1 w 72"/>
                <a:gd name="T25" fmla="*/ 1 h 56"/>
                <a:gd name="T26" fmla="*/ 1 w 72"/>
                <a:gd name="T27" fmla="*/ 1 h 56"/>
                <a:gd name="T28" fmla="*/ 1 w 72"/>
                <a:gd name="T29" fmla="*/ 1 h 56"/>
                <a:gd name="T30" fmla="*/ 1 w 72"/>
                <a:gd name="T31" fmla="*/ 1 h 56"/>
                <a:gd name="T32" fmla="*/ 1 w 72"/>
                <a:gd name="T33" fmla="*/ 1 h 56"/>
                <a:gd name="T34" fmla="*/ 1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16" name="Freeform 27">
              <a:extLst>
                <a:ext uri="{FF2B5EF4-FFF2-40B4-BE49-F238E27FC236}">
                  <a16:creationId xmlns="" xmlns:a16="http://schemas.microsoft.com/office/drawing/2014/main" id="{DDD83FC7-8797-2B56-BCB1-35AAB462C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1" y="2454"/>
              <a:ext cx="26" cy="37"/>
            </a:xfrm>
            <a:custGeom>
              <a:avLst/>
              <a:gdLst>
                <a:gd name="T0" fmla="*/ 0 w 53"/>
                <a:gd name="T1" fmla="*/ 0 h 72"/>
                <a:gd name="T2" fmla="*/ 0 w 53"/>
                <a:gd name="T3" fmla="*/ 0 h 72"/>
                <a:gd name="T4" fmla="*/ 0 w 53"/>
                <a:gd name="T5" fmla="*/ 1 h 72"/>
                <a:gd name="T6" fmla="*/ 0 w 53"/>
                <a:gd name="T7" fmla="*/ 1 h 72"/>
                <a:gd name="T8" fmla="*/ 0 w 53"/>
                <a:gd name="T9" fmla="*/ 1 h 72"/>
                <a:gd name="T10" fmla="*/ 0 w 53"/>
                <a:gd name="T11" fmla="*/ 1 h 72"/>
                <a:gd name="T12" fmla="*/ 0 w 53"/>
                <a:gd name="T13" fmla="*/ 1 h 72"/>
                <a:gd name="T14" fmla="*/ 0 w 53"/>
                <a:gd name="T15" fmla="*/ 1 h 72"/>
                <a:gd name="T16" fmla="*/ 0 w 53"/>
                <a:gd name="T17" fmla="*/ 1 h 72"/>
                <a:gd name="T18" fmla="*/ 0 w 53"/>
                <a:gd name="T19" fmla="*/ 1 h 72"/>
                <a:gd name="T20" fmla="*/ 0 w 53"/>
                <a:gd name="T21" fmla="*/ 1 h 72"/>
                <a:gd name="T22" fmla="*/ 0 w 53"/>
                <a:gd name="T23" fmla="*/ 1 h 72"/>
                <a:gd name="T24" fmla="*/ 0 w 53"/>
                <a:gd name="T25" fmla="*/ 1 h 72"/>
                <a:gd name="T26" fmla="*/ 0 w 53"/>
                <a:gd name="T27" fmla="*/ 1 h 72"/>
                <a:gd name="T28" fmla="*/ 0 w 53"/>
                <a:gd name="T29" fmla="*/ 1 h 72"/>
                <a:gd name="T30" fmla="*/ 0 w 53"/>
                <a:gd name="T31" fmla="*/ 1 h 72"/>
                <a:gd name="T32" fmla="*/ 0 w 53"/>
                <a:gd name="T33" fmla="*/ 1 h 72"/>
                <a:gd name="T34" fmla="*/ 0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17" name="Freeform 28">
              <a:extLst>
                <a:ext uri="{FF2B5EF4-FFF2-40B4-BE49-F238E27FC236}">
                  <a16:creationId xmlns="" xmlns:a16="http://schemas.microsoft.com/office/drawing/2014/main" id="{ECDA2004-E915-2156-6C6E-8D4DD058E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1" y="2447"/>
              <a:ext cx="36" cy="28"/>
            </a:xfrm>
            <a:custGeom>
              <a:avLst/>
              <a:gdLst>
                <a:gd name="T0" fmla="*/ 1 w 71"/>
                <a:gd name="T1" fmla="*/ 0 h 56"/>
                <a:gd name="T2" fmla="*/ 0 w 71"/>
                <a:gd name="T3" fmla="*/ 1 h 56"/>
                <a:gd name="T4" fmla="*/ 1 w 71"/>
                <a:gd name="T5" fmla="*/ 1 h 56"/>
                <a:gd name="T6" fmla="*/ 1 w 71"/>
                <a:gd name="T7" fmla="*/ 1 h 56"/>
                <a:gd name="T8" fmla="*/ 1 w 71"/>
                <a:gd name="T9" fmla="*/ 1 h 56"/>
                <a:gd name="T10" fmla="*/ 1 w 71"/>
                <a:gd name="T11" fmla="*/ 1 h 56"/>
                <a:gd name="T12" fmla="*/ 1 w 71"/>
                <a:gd name="T13" fmla="*/ 1 h 56"/>
                <a:gd name="T14" fmla="*/ 1 w 71"/>
                <a:gd name="T15" fmla="*/ 1 h 56"/>
                <a:gd name="T16" fmla="*/ 1 w 71"/>
                <a:gd name="T17" fmla="*/ 1 h 56"/>
                <a:gd name="T18" fmla="*/ 1 w 71"/>
                <a:gd name="T19" fmla="*/ 1 h 56"/>
                <a:gd name="T20" fmla="*/ 1 w 71"/>
                <a:gd name="T21" fmla="*/ 1 h 56"/>
                <a:gd name="T22" fmla="*/ 1 w 71"/>
                <a:gd name="T23" fmla="*/ 1 h 56"/>
                <a:gd name="T24" fmla="*/ 1 w 71"/>
                <a:gd name="T25" fmla="*/ 1 h 56"/>
                <a:gd name="T26" fmla="*/ 1 w 71"/>
                <a:gd name="T27" fmla="*/ 1 h 56"/>
                <a:gd name="T28" fmla="*/ 1 w 71"/>
                <a:gd name="T29" fmla="*/ 0 h 56"/>
                <a:gd name="T30" fmla="*/ 1 w 71"/>
                <a:gd name="T31" fmla="*/ 0 h 56"/>
                <a:gd name="T32" fmla="*/ 1 w 71"/>
                <a:gd name="T33" fmla="*/ 0 h 56"/>
                <a:gd name="T34" fmla="*/ 1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6"/>
                <a:gd name="T56" fmla="*/ 71 w 71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18" name="Freeform 29">
              <a:extLst>
                <a:ext uri="{FF2B5EF4-FFF2-40B4-BE49-F238E27FC236}">
                  <a16:creationId xmlns="" xmlns:a16="http://schemas.microsoft.com/office/drawing/2014/main" id="{04A153E4-147F-F6FD-A16D-EC2F7F21E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0" y="2414"/>
              <a:ext cx="37" cy="28"/>
            </a:xfrm>
            <a:custGeom>
              <a:avLst/>
              <a:gdLst>
                <a:gd name="T0" fmla="*/ 0 w 72"/>
                <a:gd name="T1" fmla="*/ 0 h 57"/>
                <a:gd name="T2" fmla="*/ 1 w 72"/>
                <a:gd name="T3" fmla="*/ 0 h 57"/>
                <a:gd name="T4" fmla="*/ 1 w 72"/>
                <a:gd name="T5" fmla="*/ 0 h 57"/>
                <a:gd name="T6" fmla="*/ 1 w 72"/>
                <a:gd name="T7" fmla="*/ 0 h 57"/>
                <a:gd name="T8" fmla="*/ 1 w 72"/>
                <a:gd name="T9" fmla="*/ 0 h 57"/>
                <a:gd name="T10" fmla="*/ 1 w 72"/>
                <a:gd name="T11" fmla="*/ 0 h 57"/>
                <a:gd name="T12" fmla="*/ 1 w 72"/>
                <a:gd name="T13" fmla="*/ 0 h 57"/>
                <a:gd name="T14" fmla="*/ 1 w 72"/>
                <a:gd name="T15" fmla="*/ 0 h 57"/>
                <a:gd name="T16" fmla="*/ 1 w 72"/>
                <a:gd name="T17" fmla="*/ 0 h 57"/>
                <a:gd name="T18" fmla="*/ 1 w 72"/>
                <a:gd name="T19" fmla="*/ 0 h 57"/>
                <a:gd name="T20" fmla="*/ 1 w 72"/>
                <a:gd name="T21" fmla="*/ 0 h 57"/>
                <a:gd name="T22" fmla="*/ 1 w 72"/>
                <a:gd name="T23" fmla="*/ 0 h 57"/>
                <a:gd name="T24" fmla="*/ 1 w 72"/>
                <a:gd name="T25" fmla="*/ 0 h 57"/>
                <a:gd name="T26" fmla="*/ 1 w 72"/>
                <a:gd name="T27" fmla="*/ 0 h 57"/>
                <a:gd name="T28" fmla="*/ 1 w 72"/>
                <a:gd name="T29" fmla="*/ 0 h 57"/>
                <a:gd name="T30" fmla="*/ 1 w 72"/>
                <a:gd name="T31" fmla="*/ 0 h 57"/>
                <a:gd name="T32" fmla="*/ 1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19" name="Freeform 30">
              <a:extLst>
                <a:ext uri="{FF2B5EF4-FFF2-40B4-BE49-F238E27FC236}">
                  <a16:creationId xmlns="" xmlns:a16="http://schemas.microsoft.com/office/drawing/2014/main" id="{530B896E-D250-5DEC-6AC6-068839C9A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2" y="2420"/>
              <a:ext cx="11" cy="12"/>
            </a:xfrm>
            <a:custGeom>
              <a:avLst/>
              <a:gdLst>
                <a:gd name="T0" fmla="*/ 0 w 23"/>
                <a:gd name="T1" fmla="*/ 1 h 24"/>
                <a:gd name="T2" fmla="*/ 0 w 23"/>
                <a:gd name="T3" fmla="*/ 1 h 24"/>
                <a:gd name="T4" fmla="*/ 0 w 23"/>
                <a:gd name="T5" fmla="*/ 1 h 24"/>
                <a:gd name="T6" fmla="*/ 0 w 23"/>
                <a:gd name="T7" fmla="*/ 1 h 24"/>
                <a:gd name="T8" fmla="*/ 0 w 23"/>
                <a:gd name="T9" fmla="*/ 1 h 24"/>
                <a:gd name="T10" fmla="*/ 0 w 23"/>
                <a:gd name="T11" fmla="*/ 1 h 24"/>
                <a:gd name="T12" fmla="*/ 0 w 23"/>
                <a:gd name="T13" fmla="*/ 1 h 24"/>
                <a:gd name="T14" fmla="*/ 0 w 23"/>
                <a:gd name="T15" fmla="*/ 1 h 24"/>
                <a:gd name="T16" fmla="*/ 0 w 23"/>
                <a:gd name="T17" fmla="*/ 0 h 24"/>
                <a:gd name="T18" fmla="*/ 0 w 23"/>
                <a:gd name="T19" fmla="*/ 1 h 24"/>
                <a:gd name="T20" fmla="*/ 0 w 23"/>
                <a:gd name="T21" fmla="*/ 1 h 24"/>
                <a:gd name="T22" fmla="*/ 0 w 23"/>
                <a:gd name="T23" fmla="*/ 1 h 24"/>
                <a:gd name="T24" fmla="*/ 0 w 23"/>
                <a:gd name="T25" fmla="*/ 1 h 24"/>
                <a:gd name="T26" fmla="*/ 0 w 23"/>
                <a:gd name="T27" fmla="*/ 1 h 24"/>
                <a:gd name="T28" fmla="*/ 0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20" name="Freeform 31">
              <a:extLst>
                <a:ext uri="{FF2B5EF4-FFF2-40B4-BE49-F238E27FC236}">
                  <a16:creationId xmlns="" xmlns:a16="http://schemas.microsoft.com/office/drawing/2014/main" id="{5BDE3988-94C1-8D37-0816-EC38B5D2B2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21" name="Freeform 32">
              <a:extLst>
                <a:ext uri="{FF2B5EF4-FFF2-40B4-BE49-F238E27FC236}">
                  <a16:creationId xmlns="" xmlns:a16="http://schemas.microsoft.com/office/drawing/2014/main" id="{D62F3D3A-8A3C-EC55-2A29-6C296B7E7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22" name="Freeform 33">
              <a:extLst>
                <a:ext uri="{FF2B5EF4-FFF2-40B4-BE49-F238E27FC236}">
                  <a16:creationId xmlns="" xmlns:a16="http://schemas.microsoft.com/office/drawing/2014/main" id="{4235AFCC-63DC-F98D-B81C-9C1C55ED2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" y="2396"/>
              <a:ext cx="35" cy="28"/>
            </a:xfrm>
            <a:custGeom>
              <a:avLst/>
              <a:gdLst>
                <a:gd name="T0" fmla="*/ 0 w 72"/>
                <a:gd name="T1" fmla="*/ 0 h 58"/>
                <a:gd name="T2" fmla="*/ 0 w 72"/>
                <a:gd name="T3" fmla="*/ 0 h 58"/>
                <a:gd name="T4" fmla="*/ 0 w 72"/>
                <a:gd name="T5" fmla="*/ 0 h 58"/>
                <a:gd name="T6" fmla="*/ 0 w 72"/>
                <a:gd name="T7" fmla="*/ 0 h 58"/>
                <a:gd name="T8" fmla="*/ 0 w 72"/>
                <a:gd name="T9" fmla="*/ 0 h 58"/>
                <a:gd name="T10" fmla="*/ 0 w 72"/>
                <a:gd name="T11" fmla="*/ 0 h 58"/>
                <a:gd name="T12" fmla="*/ 0 w 72"/>
                <a:gd name="T13" fmla="*/ 0 h 58"/>
                <a:gd name="T14" fmla="*/ 0 w 72"/>
                <a:gd name="T15" fmla="*/ 0 h 58"/>
                <a:gd name="T16" fmla="*/ 0 w 72"/>
                <a:gd name="T17" fmla="*/ 0 h 58"/>
                <a:gd name="T18" fmla="*/ 0 w 72"/>
                <a:gd name="T19" fmla="*/ 0 h 58"/>
                <a:gd name="T20" fmla="*/ 0 w 72"/>
                <a:gd name="T21" fmla="*/ 0 h 58"/>
                <a:gd name="T22" fmla="*/ 0 w 72"/>
                <a:gd name="T23" fmla="*/ 0 h 58"/>
                <a:gd name="T24" fmla="*/ 0 w 72"/>
                <a:gd name="T25" fmla="*/ 0 h 58"/>
                <a:gd name="T26" fmla="*/ 0 w 72"/>
                <a:gd name="T27" fmla="*/ 0 h 58"/>
                <a:gd name="T28" fmla="*/ 0 w 72"/>
                <a:gd name="T29" fmla="*/ 0 h 58"/>
                <a:gd name="T30" fmla="*/ 0 w 72"/>
                <a:gd name="T31" fmla="*/ 0 h 58"/>
                <a:gd name="T32" fmla="*/ 0 w 72"/>
                <a:gd name="T33" fmla="*/ 0 h 58"/>
                <a:gd name="T34" fmla="*/ 0 w 72"/>
                <a:gd name="T35" fmla="*/ 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23" name="Freeform 34">
              <a:extLst>
                <a:ext uri="{FF2B5EF4-FFF2-40B4-BE49-F238E27FC236}">
                  <a16:creationId xmlns="" xmlns:a16="http://schemas.microsoft.com/office/drawing/2014/main" id="{E7112DF8-EEBE-7577-8099-0B0C20400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" y="2428"/>
              <a:ext cx="35" cy="29"/>
            </a:xfrm>
            <a:custGeom>
              <a:avLst/>
              <a:gdLst>
                <a:gd name="T0" fmla="*/ 0 w 72"/>
                <a:gd name="T1" fmla="*/ 1 h 56"/>
                <a:gd name="T2" fmla="*/ 0 w 72"/>
                <a:gd name="T3" fmla="*/ 0 h 56"/>
                <a:gd name="T4" fmla="*/ 0 w 72"/>
                <a:gd name="T5" fmla="*/ 0 h 56"/>
                <a:gd name="T6" fmla="*/ 0 w 72"/>
                <a:gd name="T7" fmla="*/ 0 h 56"/>
                <a:gd name="T8" fmla="*/ 0 w 72"/>
                <a:gd name="T9" fmla="*/ 0 h 56"/>
                <a:gd name="T10" fmla="*/ 0 w 72"/>
                <a:gd name="T11" fmla="*/ 1 h 56"/>
                <a:gd name="T12" fmla="*/ 0 w 72"/>
                <a:gd name="T13" fmla="*/ 1 h 56"/>
                <a:gd name="T14" fmla="*/ 0 w 72"/>
                <a:gd name="T15" fmla="*/ 1 h 56"/>
                <a:gd name="T16" fmla="*/ 0 w 72"/>
                <a:gd name="T17" fmla="*/ 1 h 56"/>
                <a:gd name="T18" fmla="*/ 0 w 72"/>
                <a:gd name="T19" fmla="*/ 1 h 56"/>
                <a:gd name="T20" fmla="*/ 0 w 72"/>
                <a:gd name="T21" fmla="*/ 1 h 56"/>
                <a:gd name="T22" fmla="*/ 0 w 72"/>
                <a:gd name="T23" fmla="*/ 1 h 56"/>
                <a:gd name="T24" fmla="*/ 0 w 72"/>
                <a:gd name="T25" fmla="*/ 1 h 56"/>
                <a:gd name="T26" fmla="*/ 0 w 72"/>
                <a:gd name="T27" fmla="*/ 1 h 56"/>
                <a:gd name="T28" fmla="*/ 0 w 72"/>
                <a:gd name="T29" fmla="*/ 1 h 56"/>
                <a:gd name="T30" fmla="*/ 0 w 72"/>
                <a:gd name="T31" fmla="*/ 1 h 56"/>
                <a:gd name="T32" fmla="*/ 0 w 72"/>
                <a:gd name="T33" fmla="*/ 1 h 56"/>
                <a:gd name="T34" fmla="*/ 0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24" name="Freeform 35">
              <a:extLst>
                <a:ext uri="{FF2B5EF4-FFF2-40B4-BE49-F238E27FC236}">
                  <a16:creationId xmlns="" xmlns:a16="http://schemas.microsoft.com/office/drawing/2014/main" id="{67211F3A-B052-FD8F-A096-54B788DDF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4" y="2435"/>
              <a:ext cx="27" cy="37"/>
            </a:xfrm>
            <a:custGeom>
              <a:avLst/>
              <a:gdLst>
                <a:gd name="T0" fmla="*/ 1 w 53"/>
                <a:gd name="T1" fmla="*/ 0 h 72"/>
                <a:gd name="T2" fmla="*/ 1 w 53"/>
                <a:gd name="T3" fmla="*/ 0 h 72"/>
                <a:gd name="T4" fmla="*/ 1 w 53"/>
                <a:gd name="T5" fmla="*/ 1 h 72"/>
                <a:gd name="T6" fmla="*/ 1 w 53"/>
                <a:gd name="T7" fmla="*/ 1 h 72"/>
                <a:gd name="T8" fmla="*/ 1 w 53"/>
                <a:gd name="T9" fmla="*/ 1 h 72"/>
                <a:gd name="T10" fmla="*/ 1 w 53"/>
                <a:gd name="T11" fmla="*/ 1 h 72"/>
                <a:gd name="T12" fmla="*/ 0 w 53"/>
                <a:gd name="T13" fmla="*/ 1 h 72"/>
                <a:gd name="T14" fmla="*/ 1 w 53"/>
                <a:gd name="T15" fmla="*/ 1 h 72"/>
                <a:gd name="T16" fmla="*/ 1 w 53"/>
                <a:gd name="T17" fmla="*/ 1 h 72"/>
                <a:gd name="T18" fmla="*/ 1 w 53"/>
                <a:gd name="T19" fmla="*/ 1 h 72"/>
                <a:gd name="T20" fmla="*/ 1 w 53"/>
                <a:gd name="T21" fmla="*/ 1 h 72"/>
                <a:gd name="T22" fmla="*/ 1 w 53"/>
                <a:gd name="T23" fmla="*/ 1 h 72"/>
                <a:gd name="T24" fmla="*/ 1 w 53"/>
                <a:gd name="T25" fmla="*/ 1 h 72"/>
                <a:gd name="T26" fmla="*/ 1 w 53"/>
                <a:gd name="T27" fmla="*/ 1 h 72"/>
                <a:gd name="T28" fmla="*/ 1 w 53"/>
                <a:gd name="T29" fmla="*/ 1 h 72"/>
                <a:gd name="T30" fmla="*/ 1 w 53"/>
                <a:gd name="T31" fmla="*/ 1 h 72"/>
                <a:gd name="T32" fmla="*/ 1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25" name="Freeform 36">
              <a:extLst>
                <a:ext uri="{FF2B5EF4-FFF2-40B4-BE49-F238E27FC236}">
                  <a16:creationId xmlns="" xmlns:a16="http://schemas.microsoft.com/office/drawing/2014/main" id="{7C4CBE3D-8220-0CDF-1D37-07C61C146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4" y="2428"/>
              <a:ext cx="35" cy="29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1 h 57"/>
                <a:gd name="T4" fmla="*/ 0 w 72"/>
                <a:gd name="T5" fmla="*/ 1 h 57"/>
                <a:gd name="T6" fmla="*/ 0 w 72"/>
                <a:gd name="T7" fmla="*/ 1 h 57"/>
                <a:gd name="T8" fmla="*/ 0 w 72"/>
                <a:gd name="T9" fmla="*/ 1 h 57"/>
                <a:gd name="T10" fmla="*/ 0 w 72"/>
                <a:gd name="T11" fmla="*/ 1 h 57"/>
                <a:gd name="T12" fmla="*/ 0 w 72"/>
                <a:gd name="T13" fmla="*/ 1 h 57"/>
                <a:gd name="T14" fmla="*/ 0 w 72"/>
                <a:gd name="T15" fmla="*/ 1 h 57"/>
                <a:gd name="T16" fmla="*/ 0 w 72"/>
                <a:gd name="T17" fmla="*/ 1 h 57"/>
                <a:gd name="T18" fmla="*/ 0 w 72"/>
                <a:gd name="T19" fmla="*/ 1 h 57"/>
                <a:gd name="T20" fmla="*/ 0 w 72"/>
                <a:gd name="T21" fmla="*/ 1 h 57"/>
                <a:gd name="T22" fmla="*/ 0 w 72"/>
                <a:gd name="T23" fmla="*/ 1 h 57"/>
                <a:gd name="T24" fmla="*/ 0 w 72"/>
                <a:gd name="T25" fmla="*/ 1 h 57"/>
                <a:gd name="T26" fmla="*/ 0 w 72"/>
                <a:gd name="T27" fmla="*/ 1 h 57"/>
                <a:gd name="T28" fmla="*/ 0 w 72"/>
                <a:gd name="T29" fmla="*/ 0 h 57"/>
                <a:gd name="T30" fmla="*/ 0 w 72"/>
                <a:gd name="T31" fmla="*/ 0 h 57"/>
                <a:gd name="T32" fmla="*/ 0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26" name="Freeform 37">
              <a:extLst>
                <a:ext uri="{FF2B5EF4-FFF2-40B4-BE49-F238E27FC236}">
                  <a16:creationId xmlns="" xmlns:a16="http://schemas.microsoft.com/office/drawing/2014/main" id="{8922DC47-177B-0968-5B7E-0CC8F8526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4" y="2395"/>
              <a:ext cx="35" cy="29"/>
            </a:xfrm>
            <a:custGeom>
              <a:avLst/>
              <a:gdLst>
                <a:gd name="T0" fmla="*/ 0 w 72"/>
                <a:gd name="T1" fmla="*/ 1 h 58"/>
                <a:gd name="T2" fmla="*/ 0 w 72"/>
                <a:gd name="T3" fmla="*/ 1 h 58"/>
                <a:gd name="T4" fmla="*/ 0 w 72"/>
                <a:gd name="T5" fmla="*/ 1 h 58"/>
                <a:gd name="T6" fmla="*/ 0 w 72"/>
                <a:gd name="T7" fmla="*/ 1 h 58"/>
                <a:gd name="T8" fmla="*/ 0 w 72"/>
                <a:gd name="T9" fmla="*/ 1 h 58"/>
                <a:gd name="T10" fmla="*/ 0 w 72"/>
                <a:gd name="T11" fmla="*/ 1 h 58"/>
                <a:gd name="T12" fmla="*/ 0 w 72"/>
                <a:gd name="T13" fmla="*/ 1 h 58"/>
                <a:gd name="T14" fmla="*/ 0 w 72"/>
                <a:gd name="T15" fmla="*/ 1 h 58"/>
                <a:gd name="T16" fmla="*/ 0 w 72"/>
                <a:gd name="T17" fmla="*/ 1 h 58"/>
                <a:gd name="T18" fmla="*/ 0 w 72"/>
                <a:gd name="T19" fmla="*/ 1 h 58"/>
                <a:gd name="T20" fmla="*/ 0 w 72"/>
                <a:gd name="T21" fmla="*/ 1 h 58"/>
                <a:gd name="T22" fmla="*/ 0 w 72"/>
                <a:gd name="T23" fmla="*/ 0 h 58"/>
                <a:gd name="T24" fmla="*/ 0 w 72"/>
                <a:gd name="T25" fmla="*/ 1 h 58"/>
                <a:gd name="T26" fmla="*/ 0 w 72"/>
                <a:gd name="T27" fmla="*/ 1 h 58"/>
                <a:gd name="T28" fmla="*/ 0 w 72"/>
                <a:gd name="T29" fmla="*/ 1 h 58"/>
                <a:gd name="T30" fmla="*/ 0 w 72"/>
                <a:gd name="T31" fmla="*/ 1 h 58"/>
                <a:gd name="T32" fmla="*/ 0 w 72"/>
                <a:gd name="T33" fmla="*/ 1 h 58"/>
                <a:gd name="T34" fmla="*/ 0 w 72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27" name="Freeform 38">
              <a:extLst>
                <a:ext uri="{FF2B5EF4-FFF2-40B4-BE49-F238E27FC236}">
                  <a16:creationId xmlns="" xmlns:a16="http://schemas.microsoft.com/office/drawing/2014/main" id="{28B4A5AA-AB7A-B12C-9B62-4899EC90B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1" y="1815"/>
              <a:ext cx="72" cy="84"/>
            </a:xfrm>
            <a:custGeom>
              <a:avLst/>
              <a:gdLst>
                <a:gd name="T0" fmla="*/ 1 w 144"/>
                <a:gd name="T1" fmla="*/ 0 h 167"/>
                <a:gd name="T2" fmla="*/ 1 w 144"/>
                <a:gd name="T3" fmla="*/ 1 h 167"/>
                <a:gd name="T4" fmla="*/ 1 w 144"/>
                <a:gd name="T5" fmla="*/ 1 h 167"/>
                <a:gd name="T6" fmla="*/ 1 w 144"/>
                <a:gd name="T7" fmla="*/ 1 h 167"/>
                <a:gd name="T8" fmla="*/ 1 w 144"/>
                <a:gd name="T9" fmla="*/ 1 h 167"/>
                <a:gd name="T10" fmla="*/ 1 w 144"/>
                <a:gd name="T11" fmla="*/ 1 h 167"/>
                <a:gd name="T12" fmla="*/ 1 w 144"/>
                <a:gd name="T13" fmla="*/ 1 h 167"/>
                <a:gd name="T14" fmla="*/ 1 w 144"/>
                <a:gd name="T15" fmla="*/ 1 h 167"/>
                <a:gd name="T16" fmla="*/ 1 w 144"/>
                <a:gd name="T17" fmla="*/ 1 h 167"/>
                <a:gd name="T18" fmla="*/ 1 w 144"/>
                <a:gd name="T19" fmla="*/ 1 h 167"/>
                <a:gd name="T20" fmla="*/ 1 w 144"/>
                <a:gd name="T21" fmla="*/ 1 h 167"/>
                <a:gd name="T22" fmla="*/ 0 w 144"/>
                <a:gd name="T23" fmla="*/ 1 h 167"/>
                <a:gd name="T24" fmla="*/ 1 w 144"/>
                <a:gd name="T25" fmla="*/ 1 h 167"/>
                <a:gd name="T26" fmla="*/ 1 w 144"/>
                <a:gd name="T27" fmla="*/ 1 h 167"/>
                <a:gd name="T28" fmla="*/ 1 w 144"/>
                <a:gd name="T29" fmla="*/ 1 h 167"/>
                <a:gd name="T30" fmla="*/ 1 w 144"/>
                <a:gd name="T31" fmla="*/ 1 h 167"/>
                <a:gd name="T32" fmla="*/ 1 w 144"/>
                <a:gd name="T33" fmla="*/ 1 h 167"/>
                <a:gd name="T34" fmla="*/ 1 w 144"/>
                <a:gd name="T35" fmla="*/ 1 h 167"/>
                <a:gd name="T36" fmla="*/ 1 w 144"/>
                <a:gd name="T37" fmla="*/ 1 h 167"/>
                <a:gd name="T38" fmla="*/ 1 w 144"/>
                <a:gd name="T39" fmla="*/ 1 h 167"/>
                <a:gd name="T40" fmla="*/ 1 w 144"/>
                <a:gd name="T41" fmla="*/ 1 h 167"/>
                <a:gd name="T42" fmla="*/ 1 w 144"/>
                <a:gd name="T43" fmla="*/ 1 h 167"/>
                <a:gd name="T44" fmla="*/ 1 w 144"/>
                <a:gd name="T45" fmla="*/ 1 h 167"/>
                <a:gd name="T46" fmla="*/ 1 w 144"/>
                <a:gd name="T47" fmla="*/ 1 h 167"/>
                <a:gd name="T48" fmla="*/ 1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67"/>
                <a:gd name="T77" fmla="*/ 144 w 144"/>
                <a:gd name="T78" fmla="*/ 167 h 1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28" name="Freeform 39">
              <a:extLst>
                <a:ext uri="{FF2B5EF4-FFF2-40B4-BE49-F238E27FC236}">
                  <a16:creationId xmlns="" xmlns:a16="http://schemas.microsoft.com/office/drawing/2014/main" id="{0E3DEA97-B0D4-E800-5CF0-FF1FE3280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" y="1811"/>
              <a:ext cx="102" cy="40"/>
            </a:xfrm>
            <a:custGeom>
              <a:avLst/>
              <a:gdLst>
                <a:gd name="T0" fmla="*/ 1 w 204"/>
                <a:gd name="T1" fmla="*/ 0 h 82"/>
                <a:gd name="T2" fmla="*/ 1 w 204"/>
                <a:gd name="T3" fmla="*/ 0 h 82"/>
                <a:gd name="T4" fmla="*/ 1 w 204"/>
                <a:gd name="T5" fmla="*/ 0 h 82"/>
                <a:gd name="T6" fmla="*/ 1 w 204"/>
                <a:gd name="T7" fmla="*/ 0 h 82"/>
                <a:gd name="T8" fmla="*/ 1 w 204"/>
                <a:gd name="T9" fmla="*/ 0 h 82"/>
                <a:gd name="T10" fmla="*/ 1 w 204"/>
                <a:gd name="T11" fmla="*/ 0 h 82"/>
                <a:gd name="T12" fmla="*/ 1 w 204"/>
                <a:gd name="T13" fmla="*/ 0 h 82"/>
                <a:gd name="T14" fmla="*/ 1 w 204"/>
                <a:gd name="T15" fmla="*/ 0 h 82"/>
                <a:gd name="T16" fmla="*/ 1 w 204"/>
                <a:gd name="T17" fmla="*/ 0 h 82"/>
                <a:gd name="T18" fmla="*/ 1 w 204"/>
                <a:gd name="T19" fmla="*/ 0 h 82"/>
                <a:gd name="T20" fmla="*/ 1 w 204"/>
                <a:gd name="T21" fmla="*/ 0 h 82"/>
                <a:gd name="T22" fmla="*/ 1 w 204"/>
                <a:gd name="T23" fmla="*/ 0 h 82"/>
                <a:gd name="T24" fmla="*/ 1 w 204"/>
                <a:gd name="T25" fmla="*/ 0 h 82"/>
                <a:gd name="T26" fmla="*/ 1 w 204"/>
                <a:gd name="T27" fmla="*/ 0 h 82"/>
                <a:gd name="T28" fmla="*/ 1 w 204"/>
                <a:gd name="T29" fmla="*/ 0 h 82"/>
                <a:gd name="T30" fmla="*/ 1 w 204"/>
                <a:gd name="T31" fmla="*/ 0 h 82"/>
                <a:gd name="T32" fmla="*/ 1 w 204"/>
                <a:gd name="T33" fmla="*/ 0 h 82"/>
                <a:gd name="T34" fmla="*/ 1 w 204"/>
                <a:gd name="T35" fmla="*/ 0 h 82"/>
                <a:gd name="T36" fmla="*/ 0 w 204"/>
                <a:gd name="T37" fmla="*/ 0 h 82"/>
                <a:gd name="T38" fmla="*/ 1 w 204"/>
                <a:gd name="T39" fmla="*/ 0 h 82"/>
                <a:gd name="T40" fmla="*/ 1 w 204"/>
                <a:gd name="T41" fmla="*/ 0 h 82"/>
                <a:gd name="T42" fmla="*/ 1 w 204"/>
                <a:gd name="T43" fmla="*/ 0 h 82"/>
                <a:gd name="T44" fmla="*/ 1 w 204"/>
                <a:gd name="T45" fmla="*/ 0 h 82"/>
                <a:gd name="T46" fmla="*/ 1 w 204"/>
                <a:gd name="T47" fmla="*/ 0 h 82"/>
                <a:gd name="T48" fmla="*/ 1 w 204"/>
                <a:gd name="T49" fmla="*/ 0 h 82"/>
                <a:gd name="T50" fmla="*/ 1 w 204"/>
                <a:gd name="T51" fmla="*/ 0 h 82"/>
                <a:gd name="T52" fmla="*/ 1 w 204"/>
                <a:gd name="T53" fmla="*/ 0 h 82"/>
                <a:gd name="T54" fmla="*/ 1 w 204"/>
                <a:gd name="T55" fmla="*/ 0 h 82"/>
                <a:gd name="T56" fmla="*/ 1 w 204"/>
                <a:gd name="T57" fmla="*/ 0 h 82"/>
                <a:gd name="T58" fmla="*/ 1 w 204"/>
                <a:gd name="T59" fmla="*/ 0 h 82"/>
                <a:gd name="T60" fmla="*/ 1 w 204"/>
                <a:gd name="T61" fmla="*/ 0 h 82"/>
                <a:gd name="T62" fmla="*/ 1 w 204"/>
                <a:gd name="T63" fmla="*/ 0 h 82"/>
                <a:gd name="T64" fmla="*/ 1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4"/>
                <a:gd name="T100" fmla="*/ 0 h 82"/>
                <a:gd name="T101" fmla="*/ 204 w 20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29" name="Freeform 40">
              <a:extLst>
                <a:ext uri="{FF2B5EF4-FFF2-40B4-BE49-F238E27FC236}">
                  <a16:creationId xmlns="" xmlns:a16="http://schemas.microsoft.com/office/drawing/2014/main" id="{4DD490FD-2707-204B-88CF-3913A70AD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4" y="1815"/>
              <a:ext cx="42" cy="104"/>
            </a:xfrm>
            <a:custGeom>
              <a:avLst/>
              <a:gdLst>
                <a:gd name="T0" fmla="*/ 1 w 84"/>
                <a:gd name="T1" fmla="*/ 0 h 208"/>
                <a:gd name="T2" fmla="*/ 1 w 84"/>
                <a:gd name="T3" fmla="*/ 1 h 208"/>
                <a:gd name="T4" fmla="*/ 1 w 84"/>
                <a:gd name="T5" fmla="*/ 1 h 208"/>
                <a:gd name="T6" fmla="*/ 1 w 84"/>
                <a:gd name="T7" fmla="*/ 1 h 208"/>
                <a:gd name="T8" fmla="*/ 1 w 84"/>
                <a:gd name="T9" fmla="*/ 1 h 208"/>
                <a:gd name="T10" fmla="*/ 1 w 84"/>
                <a:gd name="T11" fmla="*/ 1 h 208"/>
                <a:gd name="T12" fmla="*/ 1 w 84"/>
                <a:gd name="T13" fmla="*/ 1 h 208"/>
                <a:gd name="T14" fmla="*/ 1 w 84"/>
                <a:gd name="T15" fmla="*/ 1 h 208"/>
                <a:gd name="T16" fmla="*/ 1 w 84"/>
                <a:gd name="T17" fmla="*/ 1 h 208"/>
                <a:gd name="T18" fmla="*/ 1 w 84"/>
                <a:gd name="T19" fmla="*/ 1 h 208"/>
                <a:gd name="T20" fmla="*/ 1 w 84"/>
                <a:gd name="T21" fmla="*/ 1 h 208"/>
                <a:gd name="T22" fmla="*/ 1 w 84"/>
                <a:gd name="T23" fmla="*/ 1 h 208"/>
                <a:gd name="T24" fmla="*/ 1 w 84"/>
                <a:gd name="T25" fmla="*/ 1 h 208"/>
                <a:gd name="T26" fmla="*/ 0 w 84"/>
                <a:gd name="T27" fmla="*/ 1 h 208"/>
                <a:gd name="T28" fmla="*/ 1 w 84"/>
                <a:gd name="T29" fmla="*/ 1 h 208"/>
                <a:gd name="T30" fmla="*/ 1 w 84"/>
                <a:gd name="T31" fmla="*/ 1 h 208"/>
                <a:gd name="T32" fmla="*/ 1 w 84"/>
                <a:gd name="T33" fmla="*/ 1 h 208"/>
                <a:gd name="T34" fmla="*/ 1 w 84"/>
                <a:gd name="T35" fmla="*/ 1 h 208"/>
                <a:gd name="T36" fmla="*/ 1 w 84"/>
                <a:gd name="T37" fmla="*/ 1 h 208"/>
                <a:gd name="T38" fmla="*/ 1 w 84"/>
                <a:gd name="T39" fmla="*/ 1 h 208"/>
                <a:gd name="T40" fmla="*/ 1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208"/>
                <a:gd name="T65" fmla="*/ 84 w 84"/>
                <a:gd name="T66" fmla="*/ 208 h 2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30" name="Freeform 41">
              <a:extLst>
                <a:ext uri="{FF2B5EF4-FFF2-40B4-BE49-F238E27FC236}">
                  <a16:creationId xmlns="" xmlns:a16="http://schemas.microsoft.com/office/drawing/2014/main" id="{E11C6403-072A-6089-AC81-E35B33615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1" y="1812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1 w 144"/>
                <a:gd name="T3" fmla="*/ 0 h 170"/>
                <a:gd name="T4" fmla="*/ 1 w 144"/>
                <a:gd name="T5" fmla="*/ 0 h 170"/>
                <a:gd name="T6" fmla="*/ 1 w 144"/>
                <a:gd name="T7" fmla="*/ 0 h 170"/>
                <a:gd name="T8" fmla="*/ 1 w 144"/>
                <a:gd name="T9" fmla="*/ 0 h 170"/>
                <a:gd name="T10" fmla="*/ 1 w 144"/>
                <a:gd name="T11" fmla="*/ 0 h 170"/>
                <a:gd name="T12" fmla="*/ 1 w 144"/>
                <a:gd name="T13" fmla="*/ 0 h 170"/>
                <a:gd name="T14" fmla="*/ 1 w 144"/>
                <a:gd name="T15" fmla="*/ 0 h 170"/>
                <a:gd name="T16" fmla="*/ 1 w 144"/>
                <a:gd name="T17" fmla="*/ 0 h 170"/>
                <a:gd name="T18" fmla="*/ 1 w 144"/>
                <a:gd name="T19" fmla="*/ 0 h 170"/>
                <a:gd name="T20" fmla="*/ 1 w 144"/>
                <a:gd name="T21" fmla="*/ 0 h 170"/>
                <a:gd name="T22" fmla="*/ 1 w 144"/>
                <a:gd name="T23" fmla="*/ 0 h 170"/>
                <a:gd name="T24" fmla="*/ 1 w 144"/>
                <a:gd name="T25" fmla="*/ 0 h 170"/>
                <a:gd name="T26" fmla="*/ 1 w 144"/>
                <a:gd name="T27" fmla="*/ 0 h 170"/>
                <a:gd name="T28" fmla="*/ 1 w 144"/>
                <a:gd name="T29" fmla="*/ 0 h 170"/>
                <a:gd name="T30" fmla="*/ 1 w 144"/>
                <a:gd name="T31" fmla="*/ 0 h 170"/>
                <a:gd name="T32" fmla="*/ 1 w 144"/>
                <a:gd name="T33" fmla="*/ 0 h 170"/>
                <a:gd name="T34" fmla="*/ 1 w 144"/>
                <a:gd name="T35" fmla="*/ 0 h 170"/>
                <a:gd name="T36" fmla="*/ 1 w 144"/>
                <a:gd name="T37" fmla="*/ 0 h 170"/>
                <a:gd name="T38" fmla="*/ 1 w 144"/>
                <a:gd name="T39" fmla="*/ 0 h 170"/>
                <a:gd name="T40" fmla="*/ 1 w 144"/>
                <a:gd name="T41" fmla="*/ 0 h 170"/>
                <a:gd name="T42" fmla="*/ 1 w 144"/>
                <a:gd name="T43" fmla="*/ 0 h 170"/>
                <a:gd name="T44" fmla="*/ 1 w 144"/>
                <a:gd name="T45" fmla="*/ 0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70"/>
                <a:gd name="T77" fmla="*/ 144 w 144"/>
                <a:gd name="T78" fmla="*/ 170 h 1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31" name="Freeform 42">
              <a:extLst>
                <a:ext uri="{FF2B5EF4-FFF2-40B4-BE49-F238E27FC236}">
                  <a16:creationId xmlns="" xmlns:a16="http://schemas.microsoft.com/office/drawing/2014/main" id="{63EE08EF-AB95-86D6-CA41-DA3398CF5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8" y="1793"/>
              <a:ext cx="99" cy="51"/>
            </a:xfrm>
            <a:custGeom>
              <a:avLst/>
              <a:gdLst>
                <a:gd name="T0" fmla="*/ 0 w 199"/>
                <a:gd name="T1" fmla="*/ 0 h 103"/>
                <a:gd name="T2" fmla="*/ 0 w 199"/>
                <a:gd name="T3" fmla="*/ 0 h 103"/>
                <a:gd name="T4" fmla="*/ 0 w 199"/>
                <a:gd name="T5" fmla="*/ 0 h 103"/>
                <a:gd name="T6" fmla="*/ 0 w 199"/>
                <a:gd name="T7" fmla="*/ 0 h 103"/>
                <a:gd name="T8" fmla="*/ 0 w 199"/>
                <a:gd name="T9" fmla="*/ 0 h 103"/>
                <a:gd name="T10" fmla="*/ 0 w 199"/>
                <a:gd name="T11" fmla="*/ 0 h 103"/>
                <a:gd name="T12" fmla="*/ 0 w 199"/>
                <a:gd name="T13" fmla="*/ 0 h 103"/>
                <a:gd name="T14" fmla="*/ 0 w 199"/>
                <a:gd name="T15" fmla="*/ 0 h 103"/>
                <a:gd name="T16" fmla="*/ 0 w 199"/>
                <a:gd name="T17" fmla="*/ 0 h 103"/>
                <a:gd name="T18" fmla="*/ 0 w 199"/>
                <a:gd name="T19" fmla="*/ 0 h 103"/>
                <a:gd name="T20" fmla="*/ 0 w 199"/>
                <a:gd name="T21" fmla="*/ 0 h 103"/>
                <a:gd name="T22" fmla="*/ 0 w 199"/>
                <a:gd name="T23" fmla="*/ 0 h 103"/>
                <a:gd name="T24" fmla="*/ 0 w 199"/>
                <a:gd name="T25" fmla="*/ 0 h 103"/>
                <a:gd name="T26" fmla="*/ 0 w 199"/>
                <a:gd name="T27" fmla="*/ 0 h 103"/>
                <a:gd name="T28" fmla="*/ 0 w 199"/>
                <a:gd name="T29" fmla="*/ 0 h 103"/>
                <a:gd name="T30" fmla="*/ 0 w 199"/>
                <a:gd name="T31" fmla="*/ 0 h 103"/>
                <a:gd name="T32" fmla="*/ 0 w 199"/>
                <a:gd name="T33" fmla="*/ 0 h 103"/>
                <a:gd name="T34" fmla="*/ 0 w 199"/>
                <a:gd name="T35" fmla="*/ 0 h 103"/>
                <a:gd name="T36" fmla="*/ 0 w 199"/>
                <a:gd name="T37" fmla="*/ 0 h 103"/>
                <a:gd name="T38" fmla="*/ 0 w 199"/>
                <a:gd name="T39" fmla="*/ 0 h 103"/>
                <a:gd name="T40" fmla="*/ 0 w 199"/>
                <a:gd name="T41" fmla="*/ 0 h 103"/>
                <a:gd name="T42" fmla="*/ 0 w 199"/>
                <a:gd name="T43" fmla="*/ 0 h 103"/>
                <a:gd name="T44" fmla="*/ 0 w 199"/>
                <a:gd name="T45" fmla="*/ 0 h 103"/>
                <a:gd name="T46" fmla="*/ 0 w 199"/>
                <a:gd name="T47" fmla="*/ 0 h 103"/>
                <a:gd name="T48" fmla="*/ 0 w 199"/>
                <a:gd name="T49" fmla="*/ 0 h 103"/>
                <a:gd name="T50" fmla="*/ 0 w 199"/>
                <a:gd name="T51" fmla="*/ 0 h 103"/>
                <a:gd name="T52" fmla="*/ 0 w 199"/>
                <a:gd name="T53" fmla="*/ 0 h 103"/>
                <a:gd name="T54" fmla="*/ 0 w 199"/>
                <a:gd name="T55" fmla="*/ 0 h 103"/>
                <a:gd name="T56" fmla="*/ 0 w 199"/>
                <a:gd name="T57" fmla="*/ 0 h 103"/>
                <a:gd name="T58" fmla="*/ 0 w 199"/>
                <a:gd name="T59" fmla="*/ 0 h 103"/>
                <a:gd name="T60" fmla="*/ 0 w 199"/>
                <a:gd name="T61" fmla="*/ 0 h 103"/>
                <a:gd name="T62" fmla="*/ 0 w 199"/>
                <a:gd name="T63" fmla="*/ 0 h 103"/>
                <a:gd name="T64" fmla="*/ 0 w 199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"/>
                <a:gd name="T100" fmla="*/ 0 h 103"/>
                <a:gd name="T101" fmla="*/ 199 w 199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32" name="Freeform 43">
              <a:extLst>
                <a:ext uri="{FF2B5EF4-FFF2-40B4-BE49-F238E27FC236}">
                  <a16:creationId xmlns="" xmlns:a16="http://schemas.microsoft.com/office/drawing/2014/main" id="{BC33BDCD-1E4F-EB72-3DC3-0B7997E5F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2659"/>
              <a:ext cx="53" cy="98"/>
            </a:xfrm>
            <a:custGeom>
              <a:avLst/>
              <a:gdLst>
                <a:gd name="T0" fmla="*/ 0 w 107"/>
                <a:gd name="T1" fmla="*/ 0 h 195"/>
                <a:gd name="T2" fmla="*/ 0 w 107"/>
                <a:gd name="T3" fmla="*/ 1 h 195"/>
                <a:gd name="T4" fmla="*/ 0 w 107"/>
                <a:gd name="T5" fmla="*/ 1 h 195"/>
                <a:gd name="T6" fmla="*/ 0 w 107"/>
                <a:gd name="T7" fmla="*/ 1 h 195"/>
                <a:gd name="T8" fmla="*/ 0 w 107"/>
                <a:gd name="T9" fmla="*/ 1 h 195"/>
                <a:gd name="T10" fmla="*/ 0 w 107"/>
                <a:gd name="T11" fmla="*/ 1 h 195"/>
                <a:gd name="T12" fmla="*/ 0 w 107"/>
                <a:gd name="T13" fmla="*/ 1 h 195"/>
                <a:gd name="T14" fmla="*/ 0 w 107"/>
                <a:gd name="T15" fmla="*/ 1 h 195"/>
                <a:gd name="T16" fmla="*/ 0 w 107"/>
                <a:gd name="T17" fmla="*/ 1 h 195"/>
                <a:gd name="T18" fmla="*/ 0 w 107"/>
                <a:gd name="T19" fmla="*/ 1 h 195"/>
                <a:gd name="T20" fmla="*/ 0 w 107"/>
                <a:gd name="T21" fmla="*/ 1 h 195"/>
                <a:gd name="T22" fmla="*/ 0 w 107"/>
                <a:gd name="T23" fmla="*/ 1 h 195"/>
                <a:gd name="T24" fmla="*/ 0 w 107"/>
                <a:gd name="T25" fmla="*/ 1 h 195"/>
                <a:gd name="T26" fmla="*/ 0 w 107"/>
                <a:gd name="T27" fmla="*/ 1 h 195"/>
                <a:gd name="T28" fmla="*/ 0 w 107"/>
                <a:gd name="T29" fmla="*/ 1 h 195"/>
                <a:gd name="T30" fmla="*/ 0 w 107"/>
                <a:gd name="T31" fmla="*/ 1 h 195"/>
                <a:gd name="T32" fmla="*/ 0 w 107"/>
                <a:gd name="T33" fmla="*/ 1 h 195"/>
                <a:gd name="T34" fmla="*/ 0 w 107"/>
                <a:gd name="T35" fmla="*/ 1 h 195"/>
                <a:gd name="T36" fmla="*/ 0 w 107"/>
                <a:gd name="T37" fmla="*/ 1 h 195"/>
                <a:gd name="T38" fmla="*/ 0 w 107"/>
                <a:gd name="T39" fmla="*/ 1 h 195"/>
                <a:gd name="T40" fmla="*/ 0 w 107"/>
                <a:gd name="T41" fmla="*/ 1 h 195"/>
                <a:gd name="T42" fmla="*/ 0 w 107"/>
                <a:gd name="T43" fmla="*/ 1 h 195"/>
                <a:gd name="T44" fmla="*/ 0 w 107"/>
                <a:gd name="T45" fmla="*/ 1 h 195"/>
                <a:gd name="T46" fmla="*/ 0 w 107"/>
                <a:gd name="T47" fmla="*/ 1 h 195"/>
                <a:gd name="T48" fmla="*/ 0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7"/>
                <a:gd name="T76" fmla="*/ 0 h 195"/>
                <a:gd name="T77" fmla="*/ 107 w 107"/>
                <a:gd name="T78" fmla="*/ 195 h 1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33" name="Freeform 44">
              <a:extLst>
                <a:ext uri="{FF2B5EF4-FFF2-40B4-BE49-F238E27FC236}">
                  <a16:creationId xmlns="" xmlns:a16="http://schemas.microsoft.com/office/drawing/2014/main" id="{C16CE281-EE87-6B05-1A41-D3EAA190BD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1" y="2656"/>
              <a:ext cx="91" cy="63"/>
            </a:xfrm>
            <a:custGeom>
              <a:avLst/>
              <a:gdLst>
                <a:gd name="T0" fmla="*/ 0 w 183"/>
                <a:gd name="T1" fmla="*/ 0 h 126"/>
                <a:gd name="T2" fmla="*/ 0 w 183"/>
                <a:gd name="T3" fmla="*/ 1 h 126"/>
                <a:gd name="T4" fmla="*/ 0 w 183"/>
                <a:gd name="T5" fmla="*/ 1 h 126"/>
                <a:gd name="T6" fmla="*/ 0 w 183"/>
                <a:gd name="T7" fmla="*/ 1 h 126"/>
                <a:gd name="T8" fmla="*/ 0 w 183"/>
                <a:gd name="T9" fmla="*/ 1 h 126"/>
                <a:gd name="T10" fmla="*/ 0 w 183"/>
                <a:gd name="T11" fmla="*/ 1 h 126"/>
                <a:gd name="T12" fmla="*/ 0 w 183"/>
                <a:gd name="T13" fmla="*/ 1 h 126"/>
                <a:gd name="T14" fmla="*/ 0 w 183"/>
                <a:gd name="T15" fmla="*/ 1 h 126"/>
                <a:gd name="T16" fmla="*/ 0 w 183"/>
                <a:gd name="T17" fmla="*/ 1 h 126"/>
                <a:gd name="T18" fmla="*/ 0 w 183"/>
                <a:gd name="T19" fmla="*/ 1 h 126"/>
                <a:gd name="T20" fmla="*/ 0 w 183"/>
                <a:gd name="T21" fmla="*/ 1 h 126"/>
                <a:gd name="T22" fmla="*/ 0 w 183"/>
                <a:gd name="T23" fmla="*/ 1 h 126"/>
                <a:gd name="T24" fmla="*/ 0 w 183"/>
                <a:gd name="T25" fmla="*/ 1 h 126"/>
                <a:gd name="T26" fmla="*/ 0 w 183"/>
                <a:gd name="T27" fmla="*/ 1 h 126"/>
                <a:gd name="T28" fmla="*/ 0 w 183"/>
                <a:gd name="T29" fmla="*/ 1 h 126"/>
                <a:gd name="T30" fmla="*/ 0 w 183"/>
                <a:gd name="T31" fmla="*/ 1 h 126"/>
                <a:gd name="T32" fmla="*/ 0 w 183"/>
                <a:gd name="T33" fmla="*/ 1 h 126"/>
                <a:gd name="T34" fmla="*/ 0 w 183"/>
                <a:gd name="T35" fmla="*/ 1 h 126"/>
                <a:gd name="T36" fmla="*/ 0 w 183"/>
                <a:gd name="T37" fmla="*/ 1 h 126"/>
                <a:gd name="T38" fmla="*/ 0 w 183"/>
                <a:gd name="T39" fmla="*/ 1 h 126"/>
                <a:gd name="T40" fmla="*/ 0 w 183"/>
                <a:gd name="T41" fmla="*/ 1 h 126"/>
                <a:gd name="T42" fmla="*/ 0 w 183"/>
                <a:gd name="T43" fmla="*/ 1 h 126"/>
                <a:gd name="T44" fmla="*/ 0 w 183"/>
                <a:gd name="T45" fmla="*/ 1 h 126"/>
                <a:gd name="T46" fmla="*/ 0 w 183"/>
                <a:gd name="T47" fmla="*/ 1 h 126"/>
                <a:gd name="T48" fmla="*/ 0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3"/>
                <a:gd name="T76" fmla="*/ 0 h 126"/>
                <a:gd name="T77" fmla="*/ 183 w 183"/>
                <a:gd name="T78" fmla="*/ 126 h 1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34" name="Freeform 45">
              <a:extLst>
                <a:ext uri="{FF2B5EF4-FFF2-40B4-BE49-F238E27FC236}">
                  <a16:creationId xmlns="" xmlns:a16="http://schemas.microsoft.com/office/drawing/2014/main" id="{9BB0C8FE-30D4-DF00-24C1-0F7AD35D9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1" y="2658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 w 102"/>
                <a:gd name="T3" fmla="*/ 0 h 197"/>
                <a:gd name="T4" fmla="*/ 1 w 102"/>
                <a:gd name="T5" fmla="*/ 0 h 197"/>
                <a:gd name="T6" fmla="*/ 1 w 102"/>
                <a:gd name="T7" fmla="*/ 0 h 197"/>
                <a:gd name="T8" fmla="*/ 1 w 102"/>
                <a:gd name="T9" fmla="*/ 0 h 197"/>
                <a:gd name="T10" fmla="*/ 1 w 102"/>
                <a:gd name="T11" fmla="*/ 0 h 197"/>
                <a:gd name="T12" fmla="*/ 1 w 102"/>
                <a:gd name="T13" fmla="*/ 0 h 197"/>
                <a:gd name="T14" fmla="*/ 1 w 102"/>
                <a:gd name="T15" fmla="*/ 0 h 197"/>
                <a:gd name="T16" fmla="*/ 1 w 102"/>
                <a:gd name="T17" fmla="*/ 0 h 197"/>
                <a:gd name="T18" fmla="*/ 1 w 102"/>
                <a:gd name="T19" fmla="*/ 0 h 197"/>
                <a:gd name="T20" fmla="*/ 1 w 102"/>
                <a:gd name="T21" fmla="*/ 0 h 197"/>
                <a:gd name="T22" fmla="*/ 1 w 102"/>
                <a:gd name="T23" fmla="*/ 0 h 197"/>
                <a:gd name="T24" fmla="*/ 1 w 102"/>
                <a:gd name="T25" fmla="*/ 0 h 197"/>
                <a:gd name="T26" fmla="*/ 1 w 102"/>
                <a:gd name="T27" fmla="*/ 0 h 197"/>
                <a:gd name="T28" fmla="*/ 1 w 102"/>
                <a:gd name="T29" fmla="*/ 0 h 197"/>
                <a:gd name="T30" fmla="*/ 1 w 102"/>
                <a:gd name="T31" fmla="*/ 0 h 197"/>
                <a:gd name="T32" fmla="*/ 1 w 102"/>
                <a:gd name="T33" fmla="*/ 0 h 197"/>
                <a:gd name="T34" fmla="*/ 1 w 102"/>
                <a:gd name="T35" fmla="*/ 0 h 197"/>
                <a:gd name="T36" fmla="*/ 1 w 102"/>
                <a:gd name="T37" fmla="*/ 0 h 197"/>
                <a:gd name="T38" fmla="*/ 1 w 102"/>
                <a:gd name="T39" fmla="*/ 0 h 197"/>
                <a:gd name="T40" fmla="*/ 1 w 102"/>
                <a:gd name="T41" fmla="*/ 0 h 197"/>
                <a:gd name="T42" fmla="*/ 1 w 102"/>
                <a:gd name="T43" fmla="*/ 0 h 197"/>
                <a:gd name="T44" fmla="*/ 1 w 102"/>
                <a:gd name="T45" fmla="*/ 0 h 197"/>
                <a:gd name="T46" fmla="*/ 1 w 102"/>
                <a:gd name="T47" fmla="*/ 0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97"/>
                <a:gd name="T77" fmla="*/ 102 w 102"/>
                <a:gd name="T78" fmla="*/ 197 h 1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35" name="Freeform 46">
              <a:extLst>
                <a:ext uri="{FF2B5EF4-FFF2-40B4-BE49-F238E27FC236}">
                  <a16:creationId xmlns="" xmlns:a16="http://schemas.microsoft.com/office/drawing/2014/main" id="{DC1210B5-67F1-E5F7-7C9B-3E55C5E509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4" y="2652"/>
              <a:ext cx="90" cy="64"/>
            </a:xfrm>
            <a:custGeom>
              <a:avLst/>
              <a:gdLst>
                <a:gd name="T0" fmla="*/ 0 w 180"/>
                <a:gd name="T1" fmla="*/ 0 h 129"/>
                <a:gd name="T2" fmla="*/ 1 w 180"/>
                <a:gd name="T3" fmla="*/ 0 h 129"/>
                <a:gd name="T4" fmla="*/ 1 w 180"/>
                <a:gd name="T5" fmla="*/ 0 h 129"/>
                <a:gd name="T6" fmla="*/ 1 w 180"/>
                <a:gd name="T7" fmla="*/ 0 h 129"/>
                <a:gd name="T8" fmla="*/ 1 w 180"/>
                <a:gd name="T9" fmla="*/ 0 h 129"/>
                <a:gd name="T10" fmla="*/ 1 w 180"/>
                <a:gd name="T11" fmla="*/ 0 h 129"/>
                <a:gd name="T12" fmla="*/ 1 w 180"/>
                <a:gd name="T13" fmla="*/ 0 h 129"/>
                <a:gd name="T14" fmla="*/ 1 w 180"/>
                <a:gd name="T15" fmla="*/ 0 h 129"/>
                <a:gd name="T16" fmla="*/ 1 w 180"/>
                <a:gd name="T17" fmla="*/ 0 h 129"/>
                <a:gd name="T18" fmla="*/ 1 w 180"/>
                <a:gd name="T19" fmla="*/ 0 h 129"/>
                <a:gd name="T20" fmla="*/ 1 w 180"/>
                <a:gd name="T21" fmla="*/ 0 h 129"/>
                <a:gd name="T22" fmla="*/ 1 w 180"/>
                <a:gd name="T23" fmla="*/ 0 h 129"/>
                <a:gd name="T24" fmla="*/ 1 w 180"/>
                <a:gd name="T25" fmla="*/ 0 h 129"/>
                <a:gd name="T26" fmla="*/ 1 w 180"/>
                <a:gd name="T27" fmla="*/ 0 h 129"/>
                <a:gd name="T28" fmla="*/ 1 w 180"/>
                <a:gd name="T29" fmla="*/ 0 h 129"/>
                <a:gd name="T30" fmla="*/ 1 w 180"/>
                <a:gd name="T31" fmla="*/ 0 h 129"/>
                <a:gd name="T32" fmla="*/ 1 w 180"/>
                <a:gd name="T33" fmla="*/ 0 h 129"/>
                <a:gd name="T34" fmla="*/ 1 w 180"/>
                <a:gd name="T35" fmla="*/ 0 h 129"/>
                <a:gd name="T36" fmla="*/ 1 w 180"/>
                <a:gd name="T37" fmla="*/ 0 h 129"/>
                <a:gd name="T38" fmla="*/ 1 w 180"/>
                <a:gd name="T39" fmla="*/ 0 h 129"/>
                <a:gd name="T40" fmla="*/ 1 w 180"/>
                <a:gd name="T41" fmla="*/ 0 h 129"/>
                <a:gd name="T42" fmla="*/ 1 w 180"/>
                <a:gd name="T43" fmla="*/ 0 h 129"/>
                <a:gd name="T44" fmla="*/ 1 w 180"/>
                <a:gd name="T45" fmla="*/ 0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0"/>
                <a:gd name="T76" fmla="*/ 0 h 129"/>
                <a:gd name="T77" fmla="*/ 180 w 180"/>
                <a:gd name="T78" fmla="*/ 129 h 1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36" name="Freeform 47">
              <a:extLst>
                <a:ext uri="{FF2B5EF4-FFF2-40B4-BE49-F238E27FC236}">
                  <a16:creationId xmlns="" xmlns:a16="http://schemas.microsoft.com/office/drawing/2014/main" id="{6D968ED2-3F79-0B04-309B-62844B24E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2614"/>
              <a:ext cx="103" cy="42"/>
            </a:xfrm>
            <a:custGeom>
              <a:avLst/>
              <a:gdLst>
                <a:gd name="T0" fmla="*/ 0 w 206"/>
                <a:gd name="T1" fmla="*/ 0 h 85"/>
                <a:gd name="T2" fmla="*/ 1 w 206"/>
                <a:gd name="T3" fmla="*/ 0 h 85"/>
                <a:gd name="T4" fmla="*/ 1 w 206"/>
                <a:gd name="T5" fmla="*/ 0 h 85"/>
                <a:gd name="T6" fmla="*/ 1 w 206"/>
                <a:gd name="T7" fmla="*/ 0 h 85"/>
                <a:gd name="T8" fmla="*/ 1 w 206"/>
                <a:gd name="T9" fmla="*/ 0 h 85"/>
                <a:gd name="T10" fmla="*/ 1 w 206"/>
                <a:gd name="T11" fmla="*/ 0 h 85"/>
                <a:gd name="T12" fmla="*/ 1 w 206"/>
                <a:gd name="T13" fmla="*/ 0 h 85"/>
                <a:gd name="T14" fmla="*/ 1 w 206"/>
                <a:gd name="T15" fmla="*/ 0 h 85"/>
                <a:gd name="T16" fmla="*/ 1 w 206"/>
                <a:gd name="T17" fmla="*/ 0 h 85"/>
                <a:gd name="T18" fmla="*/ 1 w 206"/>
                <a:gd name="T19" fmla="*/ 0 h 85"/>
                <a:gd name="T20" fmla="*/ 1 w 206"/>
                <a:gd name="T21" fmla="*/ 0 h 85"/>
                <a:gd name="T22" fmla="*/ 1 w 206"/>
                <a:gd name="T23" fmla="*/ 0 h 85"/>
                <a:gd name="T24" fmla="*/ 1 w 206"/>
                <a:gd name="T25" fmla="*/ 0 h 85"/>
                <a:gd name="T26" fmla="*/ 1 w 206"/>
                <a:gd name="T27" fmla="*/ 0 h 85"/>
                <a:gd name="T28" fmla="*/ 1 w 206"/>
                <a:gd name="T29" fmla="*/ 0 h 85"/>
                <a:gd name="T30" fmla="*/ 1 w 206"/>
                <a:gd name="T31" fmla="*/ 0 h 85"/>
                <a:gd name="T32" fmla="*/ 1 w 206"/>
                <a:gd name="T33" fmla="*/ 0 h 85"/>
                <a:gd name="T34" fmla="*/ 1 w 206"/>
                <a:gd name="T35" fmla="*/ 0 h 85"/>
                <a:gd name="T36" fmla="*/ 1 w 206"/>
                <a:gd name="T37" fmla="*/ 0 h 85"/>
                <a:gd name="T38" fmla="*/ 1 w 206"/>
                <a:gd name="T39" fmla="*/ 0 h 85"/>
                <a:gd name="T40" fmla="*/ 1 w 206"/>
                <a:gd name="T41" fmla="*/ 0 h 85"/>
                <a:gd name="T42" fmla="*/ 1 w 206"/>
                <a:gd name="T43" fmla="*/ 0 h 85"/>
                <a:gd name="T44" fmla="*/ 1 w 206"/>
                <a:gd name="T45" fmla="*/ 0 h 85"/>
                <a:gd name="T46" fmla="*/ 1 w 206"/>
                <a:gd name="T47" fmla="*/ 0 h 85"/>
                <a:gd name="T48" fmla="*/ 1 w 206"/>
                <a:gd name="T49" fmla="*/ 0 h 85"/>
                <a:gd name="T50" fmla="*/ 1 w 206"/>
                <a:gd name="T51" fmla="*/ 0 h 85"/>
                <a:gd name="T52" fmla="*/ 1 w 206"/>
                <a:gd name="T53" fmla="*/ 0 h 85"/>
                <a:gd name="T54" fmla="*/ 1 w 206"/>
                <a:gd name="T55" fmla="*/ 0 h 85"/>
                <a:gd name="T56" fmla="*/ 1 w 206"/>
                <a:gd name="T57" fmla="*/ 0 h 85"/>
                <a:gd name="T58" fmla="*/ 1 w 206"/>
                <a:gd name="T59" fmla="*/ 0 h 85"/>
                <a:gd name="T60" fmla="*/ 1 w 206"/>
                <a:gd name="T61" fmla="*/ 0 h 85"/>
                <a:gd name="T62" fmla="*/ 1 w 206"/>
                <a:gd name="T63" fmla="*/ 0 h 85"/>
                <a:gd name="T64" fmla="*/ 0 w 206"/>
                <a:gd name="T65" fmla="*/ 0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85"/>
                <a:gd name="T101" fmla="*/ 206 w 206"/>
                <a:gd name="T102" fmla="*/ 85 h 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37" name="Freeform 48">
              <a:extLst>
                <a:ext uri="{FF2B5EF4-FFF2-40B4-BE49-F238E27FC236}">
                  <a16:creationId xmlns="" xmlns:a16="http://schemas.microsoft.com/office/drawing/2014/main" id="{ED93A1F2-B62F-1046-69DD-1CF492E887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0" y="2408"/>
              <a:ext cx="74" cy="47"/>
            </a:xfrm>
            <a:custGeom>
              <a:avLst/>
              <a:gdLst>
                <a:gd name="T0" fmla="*/ 0 w 147"/>
                <a:gd name="T1" fmla="*/ 0 h 95"/>
                <a:gd name="T2" fmla="*/ 1 w 147"/>
                <a:gd name="T3" fmla="*/ 0 h 95"/>
                <a:gd name="T4" fmla="*/ 1 w 147"/>
                <a:gd name="T5" fmla="*/ 0 h 95"/>
                <a:gd name="T6" fmla="*/ 1 w 147"/>
                <a:gd name="T7" fmla="*/ 0 h 95"/>
                <a:gd name="T8" fmla="*/ 1 w 147"/>
                <a:gd name="T9" fmla="*/ 0 h 95"/>
                <a:gd name="T10" fmla="*/ 1 w 147"/>
                <a:gd name="T11" fmla="*/ 0 h 95"/>
                <a:gd name="T12" fmla="*/ 1 w 147"/>
                <a:gd name="T13" fmla="*/ 0 h 95"/>
                <a:gd name="T14" fmla="*/ 1 w 147"/>
                <a:gd name="T15" fmla="*/ 0 h 95"/>
                <a:gd name="T16" fmla="*/ 1 w 147"/>
                <a:gd name="T17" fmla="*/ 0 h 95"/>
                <a:gd name="T18" fmla="*/ 1 w 147"/>
                <a:gd name="T19" fmla="*/ 0 h 95"/>
                <a:gd name="T20" fmla="*/ 1 w 147"/>
                <a:gd name="T21" fmla="*/ 0 h 95"/>
                <a:gd name="T22" fmla="*/ 1 w 147"/>
                <a:gd name="T23" fmla="*/ 0 h 95"/>
                <a:gd name="T24" fmla="*/ 1 w 147"/>
                <a:gd name="T25" fmla="*/ 0 h 95"/>
                <a:gd name="T26" fmla="*/ 1 w 147"/>
                <a:gd name="T27" fmla="*/ 0 h 95"/>
                <a:gd name="T28" fmla="*/ 1 w 147"/>
                <a:gd name="T29" fmla="*/ 0 h 95"/>
                <a:gd name="T30" fmla="*/ 1 w 147"/>
                <a:gd name="T31" fmla="*/ 0 h 95"/>
                <a:gd name="T32" fmla="*/ 1 w 147"/>
                <a:gd name="T33" fmla="*/ 0 h 95"/>
                <a:gd name="T34" fmla="*/ 1 w 147"/>
                <a:gd name="T35" fmla="*/ 0 h 95"/>
                <a:gd name="T36" fmla="*/ 1 w 147"/>
                <a:gd name="T37" fmla="*/ 0 h 95"/>
                <a:gd name="T38" fmla="*/ 1 w 147"/>
                <a:gd name="T39" fmla="*/ 0 h 95"/>
                <a:gd name="T40" fmla="*/ 1 w 147"/>
                <a:gd name="T41" fmla="*/ 0 h 95"/>
                <a:gd name="T42" fmla="*/ 1 w 147"/>
                <a:gd name="T43" fmla="*/ 0 h 95"/>
                <a:gd name="T44" fmla="*/ 1 w 147"/>
                <a:gd name="T45" fmla="*/ 0 h 95"/>
                <a:gd name="T46" fmla="*/ 1 w 147"/>
                <a:gd name="T47" fmla="*/ 0 h 95"/>
                <a:gd name="T48" fmla="*/ 0 w 147"/>
                <a:gd name="T49" fmla="*/ 0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7"/>
                <a:gd name="T76" fmla="*/ 0 h 95"/>
                <a:gd name="T77" fmla="*/ 147 w 147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38" name="Freeform 49">
              <a:extLst>
                <a:ext uri="{FF2B5EF4-FFF2-40B4-BE49-F238E27FC236}">
                  <a16:creationId xmlns="" xmlns:a16="http://schemas.microsoft.com/office/drawing/2014/main" id="{97831202-B4BE-001E-8071-3A29B6F85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7" y="2414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0 w 87"/>
                <a:gd name="T3" fmla="*/ 1 h 154"/>
                <a:gd name="T4" fmla="*/ 0 w 87"/>
                <a:gd name="T5" fmla="*/ 1 h 154"/>
                <a:gd name="T6" fmla="*/ 0 w 87"/>
                <a:gd name="T7" fmla="*/ 1 h 154"/>
                <a:gd name="T8" fmla="*/ 0 w 87"/>
                <a:gd name="T9" fmla="*/ 1 h 154"/>
                <a:gd name="T10" fmla="*/ 0 w 87"/>
                <a:gd name="T11" fmla="*/ 1 h 154"/>
                <a:gd name="T12" fmla="*/ 0 w 87"/>
                <a:gd name="T13" fmla="*/ 1 h 154"/>
                <a:gd name="T14" fmla="*/ 0 w 87"/>
                <a:gd name="T15" fmla="*/ 1 h 154"/>
                <a:gd name="T16" fmla="*/ 0 w 87"/>
                <a:gd name="T17" fmla="*/ 1 h 154"/>
                <a:gd name="T18" fmla="*/ 0 w 87"/>
                <a:gd name="T19" fmla="*/ 1 h 154"/>
                <a:gd name="T20" fmla="*/ 0 w 87"/>
                <a:gd name="T21" fmla="*/ 1 h 154"/>
                <a:gd name="T22" fmla="*/ 0 w 87"/>
                <a:gd name="T23" fmla="*/ 1 h 154"/>
                <a:gd name="T24" fmla="*/ 0 w 87"/>
                <a:gd name="T25" fmla="*/ 1 h 154"/>
                <a:gd name="T26" fmla="*/ 0 w 87"/>
                <a:gd name="T27" fmla="*/ 1 h 154"/>
                <a:gd name="T28" fmla="*/ 0 w 87"/>
                <a:gd name="T29" fmla="*/ 1 h 154"/>
                <a:gd name="T30" fmla="*/ 0 w 87"/>
                <a:gd name="T31" fmla="*/ 1 h 154"/>
                <a:gd name="T32" fmla="*/ 0 w 87"/>
                <a:gd name="T33" fmla="*/ 1 h 154"/>
                <a:gd name="T34" fmla="*/ 0 w 87"/>
                <a:gd name="T35" fmla="*/ 1 h 154"/>
                <a:gd name="T36" fmla="*/ 0 w 87"/>
                <a:gd name="T37" fmla="*/ 1 h 154"/>
                <a:gd name="T38" fmla="*/ 0 w 87"/>
                <a:gd name="T39" fmla="*/ 1 h 154"/>
                <a:gd name="T40" fmla="*/ 0 w 87"/>
                <a:gd name="T41" fmla="*/ 1 h 154"/>
                <a:gd name="T42" fmla="*/ 0 w 87"/>
                <a:gd name="T43" fmla="*/ 1 h 154"/>
                <a:gd name="T44" fmla="*/ 0 w 87"/>
                <a:gd name="T45" fmla="*/ 1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154"/>
                <a:gd name="T77" fmla="*/ 87 w 87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39" name="Freeform 50">
              <a:extLst>
                <a:ext uri="{FF2B5EF4-FFF2-40B4-BE49-F238E27FC236}">
                  <a16:creationId xmlns="" xmlns:a16="http://schemas.microsoft.com/office/drawing/2014/main" id="{E8236C9A-9E39-442A-67B1-F482B9F6D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" y="2373"/>
              <a:ext cx="81" cy="34"/>
            </a:xfrm>
            <a:custGeom>
              <a:avLst/>
              <a:gdLst>
                <a:gd name="T0" fmla="*/ 0 w 161"/>
                <a:gd name="T1" fmla="*/ 0 h 69"/>
                <a:gd name="T2" fmla="*/ 1 w 161"/>
                <a:gd name="T3" fmla="*/ 0 h 69"/>
                <a:gd name="T4" fmla="*/ 1 w 161"/>
                <a:gd name="T5" fmla="*/ 0 h 69"/>
                <a:gd name="T6" fmla="*/ 1 w 161"/>
                <a:gd name="T7" fmla="*/ 0 h 69"/>
                <a:gd name="T8" fmla="*/ 1 w 161"/>
                <a:gd name="T9" fmla="*/ 0 h 69"/>
                <a:gd name="T10" fmla="*/ 1 w 161"/>
                <a:gd name="T11" fmla="*/ 0 h 69"/>
                <a:gd name="T12" fmla="*/ 1 w 161"/>
                <a:gd name="T13" fmla="*/ 0 h 69"/>
                <a:gd name="T14" fmla="*/ 1 w 161"/>
                <a:gd name="T15" fmla="*/ 0 h 69"/>
                <a:gd name="T16" fmla="*/ 1 w 161"/>
                <a:gd name="T17" fmla="*/ 0 h 69"/>
                <a:gd name="T18" fmla="*/ 1 w 161"/>
                <a:gd name="T19" fmla="*/ 0 h 69"/>
                <a:gd name="T20" fmla="*/ 1 w 161"/>
                <a:gd name="T21" fmla="*/ 0 h 69"/>
                <a:gd name="T22" fmla="*/ 1 w 161"/>
                <a:gd name="T23" fmla="*/ 0 h 69"/>
                <a:gd name="T24" fmla="*/ 1 w 161"/>
                <a:gd name="T25" fmla="*/ 0 h 69"/>
                <a:gd name="T26" fmla="*/ 1 w 161"/>
                <a:gd name="T27" fmla="*/ 0 h 69"/>
                <a:gd name="T28" fmla="*/ 1 w 161"/>
                <a:gd name="T29" fmla="*/ 0 h 69"/>
                <a:gd name="T30" fmla="*/ 1 w 161"/>
                <a:gd name="T31" fmla="*/ 0 h 69"/>
                <a:gd name="T32" fmla="*/ 1 w 161"/>
                <a:gd name="T33" fmla="*/ 0 h 69"/>
                <a:gd name="T34" fmla="*/ 1 w 161"/>
                <a:gd name="T35" fmla="*/ 0 h 69"/>
                <a:gd name="T36" fmla="*/ 1 w 161"/>
                <a:gd name="T37" fmla="*/ 0 h 69"/>
                <a:gd name="T38" fmla="*/ 1 w 161"/>
                <a:gd name="T39" fmla="*/ 0 h 69"/>
                <a:gd name="T40" fmla="*/ 1 w 161"/>
                <a:gd name="T41" fmla="*/ 0 h 69"/>
                <a:gd name="T42" fmla="*/ 1 w 161"/>
                <a:gd name="T43" fmla="*/ 0 h 69"/>
                <a:gd name="T44" fmla="*/ 1 w 161"/>
                <a:gd name="T45" fmla="*/ 0 h 69"/>
                <a:gd name="T46" fmla="*/ 1 w 161"/>
                <a:gd name="T47" fmla="*/ 0 h 69"/>
                <a:gd name="T48" fmla="*/ 0 w 161"/>
                <a:gd name="T49" fmla="*/ 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1"/>
                <a:gd name="T76" fmla="*/ 0 h 69"/>
                <a:gd name="T77" fmla="*/ 161 w 161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40" name="Freeform 51">
              <a:extLst>
                <a:ext uri="{FF2B5EF4-FFF2-40B4-BE49-F238E27FC236}">
                  <a16:creationId xmlns="" xmlns:a16="http://schemas.microsoft.com/office/drawing/2014/main" id="{CBC936E1-01EA-A875-7CFE-75393584B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6" y="2338"/>
              <a:ext cx="57" cy="66"/>
            </a:xfrm>
            <a:custGeom>
              <a:avLst/>
              <a:gdLst>
                <a:gd name="T0" fmla="*/ 0 w 114"/>
                <a:gd name="T1" fmla="*/ 0 h 133"/>
                <a:gd name="T2" fmla="*/ 1 w 114"/>
                <a:gd name="T3" fmla="*/ 0 h 133"/>
                <a:gd name="T4" fmla="*/ 1 w 114"/>
                <a:gd name="T5" fmla="*/ 0 h 133"/>
                <a:gd name="T6" fmla="*/ 1 w 114"/>
                <a:gd name="T7" fmla="*/ 0 h 133"/>
                <a:gd name="T8" fmla="*/ 1 w 114"/>
                <a:gd name="T9" fmla="*/ 0 h 133"/>
                <a:gd name="T10" fmla="*/ 1 w 114"/>
                <a:gd name="T11" fmla="*/ 0 h 133"/>
                <a:gd name="T12" fmla="*/ 1 w 114"/>
                <a:gd name="T13" fmla="*/ 0 h 133"/>
                <a:gd name="T14" fmla="*/ 1 w 114"/>
                <a:gd name="T15" fmla="*/ 0 h 133"/>
                <a:gd name="T16" fmla="*/ 1 w 114"/>
                <a:gd name="T17" fmla="*/ 0 h 133"/>
                <a:gd name="T18" fmla="*/ 1 w 114"/>
                <a:gd name="T19" fmla="*/ 0 h 133"/>
                <a:gd name="T20" fmla="*/ 1 w 114"/>
                <a:gd name="T21" fmla="*/ 0 h 133"/>
                <a:gd name="T22" fmla="*/ 1 w 114"/>
                <a:gd name="T23" fmla="*/ 0 h 133"/>
                <a:gd name="T24" fmla="*/ 1 w 114"/>
                <a:gd name="T25" fmla="*/ 0 h 133"/>
                <a:gd name="T26" fmla="*/ 1 w 114"/>
                <a:gd name="T27" fmla="*/ 0 h 133"/>
                <a:gd name="T28" fmla="*/ 1 w 114"/>
                <a:gd name="T29" fmla="*/ 0 h 133"/>
                <a:gd name="T30" fmla="*/ 1 w 114"/>
                <a:gd name="T31" fmla="*/ 0 h 133"/>
                <a:gd name="T32" fmla="*/ 1 w 114"/>
                <a:gd name="T33" fmla="*/ 0 h 133"/>
                <a:gd name="T34" fmla="*/ 1 w 114"/>
                <a:gd name="T35" fmla="*/ 0 h 133"/>
                <a:gd name="T36" fmla="*/ 1 w 114"/>
                <a:gd name="T37" fmla="*/ 0 h 133"/>
                <a:gd name="T38" fmla="*/ 1 w 114"/>
                <a:gd name="T39" fmla="*/ 0 h 133"/>
                <a:gd name="T40" fmla="*/ 1 w 114"/>
                <a:gd name="T41" fmla="*/ 0 h 133"/>
                <a:gd name="T42" fmla="*/ 1 w 114"/>
                <a:gd name="T43" fmla="*/ 0 h 133"/>
                <a:gd name="T44" fmla="*/ 1 w 114"/>
                <a:gd name="T45" fmla="*/ 0 h 133"/>
                <a:gd name="T46" fmla="*/ 1 w 114"/>
                <a:gd name="T47" fmla="*/ 0 h 133"/>
                <a:gd name="T48" fmla="*/ 0 w 114"/>
                <a:gd name="T49" fmla="*/ 0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4"/>
                <a:gd name="T76" fmla="*/ 0 h 133"/>
                <a:gd name="T77" fmla="*/ 114 w 114"/>
                <a:gd name="T78" fmla="*/ 133 h 1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41" name="Freeform 52">
              <a:extLst>
                <a:ext uri="{FF2B5EF4-FFF2-40B4-BE49-F238E27FC236}">
                  <a16:creationId xmlns="" xmlns:a16="http://schemas.microsoft.com/office/drawing/2014/main" id="{F25BB010-0D13-D97E-D69C-C061D0354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2" y="2318"/>
              <a:ext cx="35" cy="82"/>
            </a:xfrm>
            <a:custGeom>
              <a:avLst/>
              <a:gdLst>
                <a:gd name="T0" fmla="*/ 1 w 70"/>
                <a:gd name="T1" fmla="*/ 1 h 163"/>
                <a:gd name="T2" fmla="*/ 1 w 70"/>
                <a:gd name="T3" fmla="*/ 1 h 163"/>
                <a:gd name="T4" fmla="*/ 1 w 70"/>
                <a:gd name="T5" fmla="*/ 1 h 163"/>
                <a:gd name="T6" fmla="*/ 1 w 70"/>
                <a:gd name="T7" fmla="*/ 1 h 163"/>
                <a:gd name="T8" fmla="*/ 0 w 70"/>
                <a:gd name="T9" fmla="*/ 1 h 163"/>
                <a:gd name="T10" fmla="*/ 0 w 70"/>
                <a:gd name="T11" fmla="*/ 1 h 163"/>
                <a:gd name="T12" fmla="*/ 1 w 70"/>
                <a:gd name="T13" fmla="*/ 1 h 163"/>
                <a:gd name="T14" fmla="*/ 1 w 70"/>
                <a:gd name="T15" fmla="*/ 1 h 163"/>
                <a:gd name="T16" fmla="*/ 1 w 70"/>
                <a:gd name="T17" fmla="*/ 1 h 163"/>
                <a:gd name="T18" fmla="*/ 1 w 70"/>
                <a:gd name="T19" fmla="*/ 0 h 163"/>
                <a:gd name="T20" fmla="*/ 1 w 70"/>
                <a:gd name="T21" fmla="*/ 1 h 163"/>
                <a:gd name="T22" fmla="*/ 1 w 70"/>
                <a:gd name="T23" fmla="*/ 1 h 163"/>
                <a:gd name="T24" fmla="*/ 1 w 70"/>
                <a:gd name="T25" fmla="*/ 1 h 163"/>
                <a:gd name="T26" fmla="*/ 1 w 70"/>
                <a:gd name="T27" fmla="*/ 1 h 163"/>
                <a:gd name="T28" fmla="*/ 1 w 70"/>
                <a:gd name="T29" fmla="*/ 1 h 163"/>
                <a:gd name="T30" fmla="*/ 1 w 70"/>
                <a:gd name="T31" fmla="*/ 1 h 163"/>
                <a:gd name="T32" fmla="*/ 1 w 70"/>
                <a:gd name="T33" fmla="*/ 1 h 163"/>
                <a:gd name="T34" fmla="*/ 1 w 70"/>
                <a:gd name="T35" fmla="*/ 1 h 163"/>
                <a:gd name="T36" fmla="*/ 1 w 70"/>
                <a:gd name="T37" fmla="*/ 1 h 163"/>
                <a:gd name="T38" fmla="*/ 1 w 70"/>
                <a:gd name="T39" fmla="*/ 1 h 163"/>
                <a:gd name="T40" fmla="*/ 1 w 70"/>
                <a:gd name="T41" fmla="*/ 1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163"/>
                <a:gd name="T65" fmla="*/ 70 w 70"/>
                <a:gd name="T66" fmla="*/ 163 h 1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42" name="Freeform 53">
              <a:extLst>
                <a:ext uri="{FF2B5EF4-FFF2-40B4-BE49-F238E27FC236}">
                  <a16:creationId xmlns="" xmlns:a16="http://schemas.microsoft.com/office/drawing/2014/main" id="{A719A4CA-5FA5-4167-7EB7-00D9F4445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6" y="1599"/>
              <a:ext cx="180" cy="174"/>
            </a:xfrm>
            <a:custGeom>
              <a:avLst/>
              <a:gdLst>
                <a:gd name="T0" fmla="*/ 0 w 361"/>
                <a:gd name="T1" fmla="*/ 1 h 348"/>
                <a:gd name="T2" fmla="*/ 0 w 361"/>
                <a:gd name="T3" fmla="*/ 1 h 348"/>
                <a:gd name="T4" fmla="*/ 0 w 361"/>
                <a:gd name="T5" fmla="*/ 0 h 348"/>
                <a:gd name="T6" fmla="*/ 0 w 361"/>
                <a:gd name="T7" fmla="*/ 0 h 348"/>
                <a:gd name="T8" fmla="*/ 0 w 361"/>
                <a:gd name="T9" fmla="*/ 1 h 348"/>
                <a:gd name="T10" fmla="*/ 0 w 361"/>
                <a:gd name="T11" fmla="*/ 1 h 348"/>
                <a:gd name="T12" fmla="*/ 0 w 361"/>
                <a:gd name="T13" fmla="*/ 1 h 348"/>
                <a:gd name="T14" fmla="*/ 0 w 361"/>
                <a:gd name="T15" fmla="*/ 1 h 348"/>
                <a:gd name="T16" fmla="*/ 0 w 361"/>
                <a:gd name="T17" fmla="*/ 1 h 348"/>
                <a:gd name="T18" fmla="*/ 0 w 361"/>
                <a:gd name="T19" fmla="*/ 1 h 348"/>
                <a:gd name="T20" fmla="*/ 0 w 361"/>
                <a:gd name="T21" fmla="*/ 1 h 348"/>
                <a:gd name="T22" fmla="*/ 0 w 361"/>
                <a:gd name="T23" fmla="*/ 1 h 348"/>
                <a:gd name="T24" fmla="*/ 0 w 361"/>
                <a:gd name="T25" fmla="*/ 1 h 348"/>
                <a:gd name="T26" fmla="*/ 0 w 361"/>
                <a:gd name="T27" fmla="*/ 1 h 348"/>
                <a:gd name="T28" fmla="*/ 0 w 361"/>
                <a:gd name="T29" fmla="*/ 1 h 348"/>
                <a:gd name="T30" fmla="*/ 0 w 361"/>
                <a:gd name="T31" fmla="*/ 1 h 348"/>
                <a:gd name="T32" fmla="*/ 0 w 361"/>
                <a:gd name="T33" fmla="*/ 1 h 348"/>
                <a:gd name="T34" fmla="*/ 0 w 361"/>
                <a:gd name="T35" fmla="*/ 1 h 348"/>
                <a:gd name="T36" fmla="*/ 0 w 361"/>
                <a:gd name="T37" fmla="*/ 1 h 348"/>
                <a:gd name="T38" fmla="*/ 0 w 361"/>
                <a:gd name="T39" fmla="*/ 1 h 348"/>
                <a:gd name="T40" fmla="*/ 0 w 361"/>
                <a:gd name="T41" fmla="*/ 1 h 348"/>
                <a:gd name="T42" fmla="*/ 0 w 361"/>
                <a:gd name="T43" fmla="*/ 1 h 348"/>
                <a:gd name="T44" fmla="*/ 0 w 361"/>
                <a:gd name="T45" fmla="*/ 1 h 348"/>
                <a:gd name="T46" fmla="*/ 0 w 361"/>
                <a:gd name="T47" fmla="*/ 1 h 348"/>
                <a:gd name="T48" fmla="*/ 0 w 361"/>
                <a:gd name="T49" fmla="*/ 1 h 348"/>
                <a:gd name="T50" fmla="*/ 0 w 361"/>
                <a:gd name="T51" fmla="*/ 1 h 348"/>
                <a:gd name="T52" fmla="*/ 0 w 361"/>
                <a:gd name="T53" fmla="*/ 1 h 348"/>
                <a:gd name="T54" fmla="*/ 0 w 361"/>
                <a:gd name="T55" fmla="*/ 1 h 348"/>
                <a:gd name="T56" fmla="*/ 0 w 361"/>
                <a:gd name="T57" fmla="*/ 1 h 348"/>
                <a:gd name="T58" fmla="*/ 0 w 361"/>
                <a:gd name="T59" fmla="*/ 1 h 348"/>
                <a:gd name="T60" fmla="*/ 0 w 361"/>
                <a:gd name="T61" fmla="*/ 1 h 348"/>
                <a:gd name="T62" fmla="*/ 0 w 361"/>
                <a:gd name="T63" fmla="*/ 1 h 348"/>
                <a:gd name="T64" fmla="*/ 0 w 361"/>
                <a:gd name="T65" fmla="*/ 1 h 348"/>
                <a:gd name="T66" fmla="*/ 0 w 361"/>
                <a:gd name="T67" fmla="*/ 1 h 348"/>
                <a:gd name="T68" fmla="*/ 0 w 361"/>
                <a:gd name="T69" fmla="*/ 1 h 348"/>
                <a:gd name="T70" fmla="*/ 0 w 361"/>
                <a:gd name="T71" fmla="*/ 1 h 348"/>
                <a:gd name="T72" fmla="*/ 0 w 361"/>
                <a:gd name="T73" fmla="*/ 1 h 348"/>
                <a:gd name="T74" fmla="*/ 0 w 361"/>
                <a:gd name="T75" fmla="*/ 1 h 348"/>
                <a:gd name="T76" fmla="*/ 0 w 361"/>
                <a:gd name="T77" fmla="*/ 1 h 348"/>
                <a:gd name="T78" fmla="*/ 0 w 361"/>
                <a:gd name="T79" fmla="*/ 1 h 348"/>
                <a:gd name="T80" fmla="*/ 0 w 361"/>
                <a:gd name="T81" fmla="*/ 1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1"/>
                <a:gd name="T124" fmla="*/ 0 h 348"/>
                <a:gd name="T125" fmla="*/ 361 w 361"/>
                <a:gd name="T126" fmla="*/ 348 h 3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43" name="Freeform 54">
              <a:extLst>
                <a:ext uri="{FF2B5EF4-FFF2-40B4-BE49-F238E27FC236}">
                  <a16:creationId xmlns="" xmlns:a16="http://schemas.microsoft.com/office/drawing/2014/main" id="{F4F55709-00F2-305D-81FA-8B542430A5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2" y="2439"/>
              <a:ext cx="63" cy="171"/>
            </a:xfrm>
            <a:custGeom>
              <a:avLst/>
              <a:gdLst>
                <a:gd name="T0" fmla="*/ 1 w 126"/>
                <a:gd name="T1" fmla="*/ 0 h 343"/>
                <a:gd name="T2" fmla="*/ 1 w 126"/>
                <a:gd name="T3" fmla="*/ 0 h 343"/>
                <a:gd name="T4" fmla="*/ 1 w 126"/>
                <a:gd name="T5" fmla="*/ 0 h 343"/>
                <a:gd name="T6" fmla="*/ 0 w 126"/>
                <a:gd name="T7" fmla="*/ 0 h 343"/>
                <a:gd name="T8" fmla="*/ 1 w 126"/>
                <a:gd name="T9" fmla="*/ 0 h 343"/>
                <a:gd name="T10" fmla="*/ 1 w 126"/>
                <a:gd name="T11" fmla="*/ 0 h 343"/>
                <a:gd name="T12" fmla="*/ 1 w 126"/>
                <a:gd name="T13" fmla="*/ 0 h 343"/>
                <a:gd name="T14" fmla="*/ 1 w 126"/>
                <a:gd name="T15" fmla="*/ 0 h 343"/>
                <a:gd name="T16" fmla="*/ 1 w 126"/>
                <a:gd name="T17" fmla="*/ 0 h 343"/>
                <a:gd name="T18" fmla="*/ 1 w 126"/>
                <a:gd name="T19" fmla="*/ 0 h 343"/>
                <a:gd name="T20" fmla="*/ 1 w 126"/>
                <a:gd name="T21" fmla="*/ 0 h 343"/>
                <a:gd name="T22" fmla="*/ 1 w 126"/>
                <a:gd name="T23" fmla="*/ 0 h 343"/>
                <a:gd name="T24" fmla="*/ 1 w 126"/>
                <a:gd name="T25" fmla="*/ 0 h 343"/>
                <a:gd name="T26" fmla="*/ 1 w 126"/>
                <a:gd name="T27" fmla="*/ 0 h 343"/>
                <a:gd name="T28" fmla="*/ 1 w 126"/>
                <a:gd name="T29" fmla="*/ 0 h 343"/>
                <a:gd name="T30" fmla="*/ 1 w 126"/>
                <a:gd name="T31" fmla="*/ 0 h 343"/>
                <a:gd name="T32" fmla="*/ 1 w 126"/>
                <a:gd name="T33" fmla="*/ 0 h 343"/>
                <a:gd name="T34" fmla="*/ 1 w 126"/>
                <a:gd name="T35" fmla="*/ 0 h 343"/>
                <a:gd name="T36" fmla="*/ 1 w 126"/>
                <a:gd name="T37" fmla="*/ 0 h 343"/>
                <a:gd name="T38" fmla="*/ 1 w 126"/>
                <a:gd name="T39" fmla="*/ 0 h 343"/>
                <a:gd name="T40" fmla="*/ 1 w 126"/>
                <a:gd name="T41" fmla="*/ 0 h 343"/>
                <a:gd name="T42" fmla="*/ 1 w 126"/>
                <a:gd name="T43" fmla="*/ 0 h 343"/>
                <a:gd name="T44" fmla="*/ 1 w 126"/>
                <a:gd name="T45" fmla="*/ 0 h 343"/>
                <a:gd name="T46" fmla="*/ 1 w 126"/>
                <a:gd name="T47" fmla="*/ 0 h 343"/>
                <a:gd name="T48" fmla="*/ 1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6"/>
                <a:gd name="T76" fmla="*/ 0 h 343"/>
                <a:gd name="T77" fmla="*/ 126 w 126"/>
                <a:gd name="T78" fmla="*/ 343 h 3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44" name="Freeform 55">
              <a:extLst>
                <a:ext uri="{FF2B5EF4-FFF2-40B4-BE49-F238E27FC236}">
                  <a16:creationId xmlns="" xmlns:a16="http://schemas.microsoft.com/office/drawing/2014/main" id="{BD9C20EE-9B2E-3848-572F-B205D017E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4" y="2480"/>
              <a:ext cx="165" cy="80"/>
            </a:xfrm>
            <a:custGeom>
              <a:avLst/>
              <a:gdLst>
                <a:gd name="T0" fmla="*/ 0 w 332"/>
                <a:gd name="T1" fmla="*/ 1 h 160"/>
                <a:gd name="T2" fmla="*/ 0 w 332"/>
                <a:gd name="T3" fmla="*/ 1 h 160"/>
                <a:gd name="T4" fmla="*/ 0 w 332"/>
                <a:gd name="T5" fmla="*/ 1 h 160"/>
                <a:gd name="T6" fmla="*/ 0 w 332"/>
                <a:gd name="T7" fmla="*/ 1 h 160"/>
                <a:gd name="T8" fmla="*/ 0 w 332"/>
                <a:gd name="T9" fmla="*/ 1 h 160"/>
                <a:gd name="T10" fmla="*/ 0 w 332"/>
                <a:gd name="T11" fmla="*/ 1 h 160"/>
                <a:gd name="T12" fmla="*/ 0 w 332"/>
                <a:gd name="T13" fmla="*/ 1 h 160"/>
                <a:gd name="T14" fmla="*/ 0 w 332"/>
                <a:gd name="T15" fmla="*/ 1 h 160"/>
                <a:gd name="T16" fmla="*/ 0 w 332"/>
                <a:gd name="T17" fmla="*/ 1 h 160"/>
                <a:gd name="T18" fmla="*/ 0 w 332"/>
                <a:gd name="T19" fmla="*/ 1 h 160"/>
                <a:gd name="T20" fmla="*/ 0 w 332"/>
                <a:gd name="T21" fmla="*/ 1 h 160"/>
                <a:gd name="T22" fmla="*/ 0 w 332"/>
                <a:gd name="T23" fmla="*/ 1 h 160"/>
                <a:gd name="T24" fmla="*/ 0 w 332"/>
                <a:gd name="T25" fmla="*/ 0 h 160"/>
                <a:gd name="T26" fmla="*/ 0 w 332"/>
                <a:gd name="T27" fmla="*/ 0 h 160"/>
                <a:gd name="T28" fmla="*/ 0 w 332"/>
                <a:gd name="T29" fmla="*/ 1 h 160"/>
                <a:gd name="T30" fmla="*/ 0 w 332"/>
                <a:gd name="T31" fmla="*/ 1 h 160"/>
                <a:gd name="T32" fmla="*/ 0 w 332"/>
                <a:gd name="T33" fmla="*/ 1 h 160"/>
                <a:gd name="T34" fmla="*/ 0 w 332"/>
                <a:gd name="T35" fmla="*/ 1 h 160"/>
                <a:gd name="T36" fmla="*/ 0 w 332"/>
                <a:gd name="T37" fmla="*/ 1 h 160"/>
                <a:gd name="T38" fmla="*/ 0 w 332"/>
                <a:gd name="T39" fmla="*/ 1 h 160"/>
                <a:gd name="T40" fmla="*/ 0 w 332"/>
                <a:gd name="T41" fmla="*/ 1 h 160"/>
                <a:gd name="T42" fmla="*/ 0 w 332"/>
                <a:gd name="T43" fmla="*/ 1 h 160"/>
                <a:gd name="T44" fmla="*/ 0 w 332"/>
                <a:gd name="T45" fmla="*/ 1 h 160"/>
                <a:gd name="T46" fmla="*/ 0 w 332"/>
                <a:gd name="T47" fmla="*/ 1 h 160"/>
                <a:gd name="T48" fmla="*/ 0 w 332"/>
                <a:gd name="T49" fmla="*/ 1 h 160"/>
                <a:gd name="T50" fmla="*/ 0 w 332"/>
                <a:gd name="T51" fmla="*/ 1 h 160"/>
                <a:gd name="T52" fmla="*/ 0 w 332"/>
                <a:gd name="T53" fmla="*/ 1 h 160"/>
                <a:gd name="T54" fmla="*/ 0 w 332"/>
                <a:gd name="T55" fmla="*/ 1 h 160"/>
                <a:gd name="T56" fmla="*/ 0 w 332"/>
                <a:gd name="T57" fmla="*/ 1 h 160"/>
                <a:gd name="T58" fmla="*/ 0 w 332"/>
                <a:gd name="T59" fmla="*/ 1 h 160"/>
                <a:gd name="T60" fmla="*/ 0 w 332"/>
                <a:gd name="T61" fmla="*/ 1 h 160"/>
                <a:gd name="T62" fmla="*/ 0 w 332"/>
                <a:gd name="T63" fmla="*/ 1 h 160"/>
                <a:gd name="T64" fmla="*/ 0 w 332"/>
                <a:gd name="T65" fmla="*/ 1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2"/>
                <a:gd name="T100" fmla="*/ 0 h 160"/>
                <a:gd name="T101" fmla="*/ 332 w 332"/>
                <a:gd name="T102" fmla="*/ 160 h 1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45" name="Freeform 56">
              <a:extLst>
                <a:ext uri="{FF2B5EF4-FFF2-40B4-BE49-F238E27FC236}">
                  <a16:creationId xmlns="" xmlns:a16="http://schemas.microsoft.com/office/drawing/2014/main" id="{141A4BC6-F32F-BEC2-E340-6F629EF23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4" y="1984"/>
              <a:ext cx="186" cy="670"/>
            </a:xfrm>
            <a:custGeom>
              <a:avLst/>
              <a:gdLst>
                <a:gd name="T0" fmla="*/ 0 w 373"/>
                <a:gd name="T1" fmla="*/ 1 h 1340"/>
                <a:gd name="T2" fmla="*/ 0 w 373"/>
                <a:gd name="T3" fmla="*/ 1 h 1340"/>
                <a:gd name="T4" fmla="*/ 0 w 373"/>
                <a:gd name="T5" fmla="*/ 1 h 1340"/>
                <a:gd name="T6" fmla="*/ 0 w 373"/>
                <a:gd name="T7" fmla="*/ 1 h 1340"/>
                <a:gd name="T8" fmla="*/ 0 w 373"/>
                <a:gd name="T9" fmla="*/ 1 h 1340"/>
                <a:gd name="T10" fmla="*/ 0 w 373"/>
                <a:gd name="T11" fmla="*/ 1 h 1340"/>
                <a:gd name="T12" fmla="*/ 0 w 373"/>
                <a:gd name="T13" fmla="*/ 1 h 1340"/>
                <a:gd name="T14" fmla="*/ 0 w 373"/>
                <a:gd name="T15" fmla="*/ 1 h 1340"/>
                <a:gd name="T16" fmla="*/ 0 w 373"/>
                <a:gd name="T17" fmla="*/ 1 h 1340"/>
                <a:gd name="T18" fmla="*/ 0 w 373"/>
                <a:gd name="T19" fmla="*/ 1 h 1340"/>
                <a:gd name="T20" fmla="*/ 0 w 373"/>
                <a:gd name="T21" fmla="*/ 1 h 1340"/>
                <a:gd name="T22" fmla="*/ 0 w 373"/>
                <a:gd name="T23" fmla="*/ 1 h 1340"/>
                <a:gd name="T24" fmla="*/ 0 w 373"/>
                <a:gd name="T25" fmla="*/ 1 h 1340"/>
                <a:gd name="T26" fmla="*/ 0 w 373"/>
                <a:gd name="T27" fmla="*/ 1 h 1340"/>
                <a:gd name="T28" fmla="*/ 0 w 373"/>
                <a:gd name="T29" fmla="*/ 1 h 1340"/>
                <a:gd name="T30" fmla="*/ 0 w 373"/>
                <a:gd name="T31" fmla="*/ 1 h 1340"/>
                <a:gd name="T32" fmla="*/ 0 w 373"/>
                <a:gd name="T33" fmla="*/ 1 h 1340"/>
                <a:gd name="T34" fmla="*/ 0 w 373"/>
                <a:gd name="T35" fmla="*/ 1 h 1340"/>
                <a:gd name="T36" fmla="*/ 0 w 373"/>
                <a:gd name="T37" fmla="*/ 1 h 1340"/>
                <a:gd name="T38" fmla="*/ 0 w 373"/>
                <a:gd name="T39" fmla="*/ 1 h 1340"/>
                <a:gd name="T40" fmla="*/ 0 w 373"/>
                <a:gd name="T41" fmla="*/ 1 h 1340"/>
                <a:gd name="T42" fmla="*/ 0 w 373"/>
                <a:gd name="T43" fmla="*/ 1 h 1340"/>
                <a:gd name="T44" fmla="*/ 0 w 373"/>
                <a:gd name="T45" fmla="*/ 1 h 1340"/>
                <a:gd name="T46" fmla="*/ 0 w 373"/>
                <a:gd name="T47" fmla="*/ 1 h 1340"/>
                <a:gd name="T48" fmla="*/ 0 w 373"/>
                <a:gd name="T49" fmla="*/ 1 h 1340"/>
                <a:gd name="T50" fmla="*/ 0 w 373"/>
                <a:gd name="T51" fmla="*/ 1 h 1340"/>
                <a:gd name="T52" fmla="*/ 0 w 373"/>
                <a:gd name="T53" fmla="*/ 1 h 1340"/>
                <a:gd name="T54" fmla="*/ 0 w 373"/>
                <a:gd name="T55" fmla="*/ 1 h 1340"/>
                <a:gd name="T56" fmla="*/ 0 w 373"/>
                <a:gd name="T57" fmla="*/ 1 h 1340"/>
                <a:gd name="T58" fmla="*/ 0 w 373"/>
                <a:gd name="T59" fmla="*/ 1 h 1340"/>
                <a:gd name="T60" fmla="*/ 0 w 373"/>
                <a:gd name="T61" fmla="*/ 1 h 1340"/>
                <a:gd name="T62" fmla="*/ 0 w 373"/>
                <a:gd name="T63" fmla="*/ 1 h 1340"/>
                <a:gd name="T64" fmla="*/ 0 w 373"/>
                <a:gd name="T65" fmla="*/ 1 h 1340"/>
                <a:gd name="T66" fmla="*/ 0 w 373"/>
                <a:gd name="T67" fmla="*/ 1 h 1340"/>
                <a:gd name="T68" fmla="*/ 0 w 373"/>
                <a:gd name="T69" fmla="*/ 1 h 1340"/>
                <a:gd name="T70" fmla="*/ 0 w 373"/>
                <a:gd name="T71" fmla="*/ 1 h 1340"/>
                <a:gd name="T72" fmla="*/ 0 w 373"/>
                <a:gd name="T73" fmla="*/ 1 h 1340"/>
                <a:gd name="T74" fmla="*/ 0 w 373"/>
                <a:gd name="T75" fmla="*/ 1 h 1340"/>
                <a:gd name="T76" fmla="*/ 0 w 373"/>
                <a:gd name="T77" fmla="*/ 1 h 1340"/>
                <a:gd name="T78" fmla="*/ 0 w 373"/>
                <a:gd name="T79" fmla="*/ 1 h 1340"/>
                <a:gd name="T80" fmla="*/ 0 w 373"/>
                <a:gd name="T81" fmla="*/ 1 h 1340"/>
                <a:gd name="T82" fmla="*/ 0 w 373"/>
                <a:gd name="T83" fmla="*/ 1 h 1340"/>
                <a:gd name="T84" fmla="*/ 0 w 373"/>
                <a:gd name="T85" fmla="*/ 1 h 1340"/>
                <a:gd name="T86" fmla="*/ 0 w 373"/>
                <a:gd name="T87" fmla="*/ 1 h 1340"/>
                <a:gd name="T88" fmla="*/ 0 w 373"/>
                <a:gd name="T89" fmla="*/ 1 h 1340"/>
                <a:gd name="T90" fmla="*/ 0 w 373"/>
                <a:gd name="T91" fmla="*/ 1 h 1340"/>
                <a:gd name="T92" fmla="*/ 0 w 373"/>
                <a:gd name="T93" fmla="*/ 1 h 1340"/>
                <a:gd name="T94" fmla="*/ 0 w 373"/>
                <a:gd name="T95" fmla="*/ 1 h 1340"/>
                <a:gd name="T96" fmla="*/ 0 w 373"/>
                <a:gd name="T97" fmla="*/ 1 h 1340"/>
                <a:gd name="T98" fmla="*/ 0 w 373"/>
                <a:gd name="T99" fmla="*/ 1 h 1340"/>
                <a:gd name="T100" fmla="*/ 0 w 373"/>
                <a:gd name="T101" fmla="*/ 1 h 1340"/>
                <a:gd name="T102" fmla="*/ 0 w 373"/>
                <a:gd name="T103" fmla="*/ 1 h 1340"/>
                <a:gd name="T104" fmla="*/ 0 w 373"/>
                <a:gd name="T105" fmla="*/ 1 h 1340"/>
                <a:gd name="T106" fmla="*/ 0 w 373"/>
                <a:gd name="T107" fmla="*/ 1 h 1340"/>
                <a:gd name="T108" fmla="*/ 0 w 373"/>
                <a:gd name="T109" fmla="*/ 1 h 1340"/>
                <a:gd name="T110" fmla="*/ 0 w 373"/>
                <a:gd name="T111" fmla="*/ 1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3"/>
                <a:gd name="T169" fmla="*/ 0 h 1340"/>
                <a:gd name="T170" fmla="*/ 373 w 373"/>
                <a:gd name="T171" fmla="*/ 1340 h 13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46" name="Freeform 57">
              <a:extLst>
                <a:ext uri="{FF2B5EF4-FFF2-40B4-BE49-F238E27FC236}">
                  <a16:creationId xmlns="" xmlns:a16="http://schemas.microsoft.com/office/drawing/2014/main" id="{70A8BCF0-EDAD-B7C5-FE03-BD6DF8CA7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6" y="2685"/>
              <a:ext cx="55" cy="62"/>
            </a:xfrm>
            <a:custGeom>
              <a:avLst/>
              <a:gdLst>
                <a:gd name="T0" fmla="*/ 1 w 110"/>
                <a:gd name="T1" fmla="*/ 1 h 123"/>
                <a:gd name="T2" fmla="*/ 1 w 110"/>
                <a:gd name="T3" fmla="*/ 1 h 123"/>
                <a:gd name="T4" fmla="*/ 1 w 110"/>
                <a:gd name="T5" fmla="*/ 1 h 123"/>
                <a:gd name="T6" fmla="*/ 1 w 110"/>
                <a:gd name="T7" fmla="*/ 1 h 123"/>
                <a:gd name="T8" fmla="*/ 1 w 110"/>
                <a:gd name="T9" fmla="*/ 1 h 123"/>
                <a:gd name="T10" fmla="*/ 1 w 110"/>
                <a:gd name="T11" fmla="*/ 1 h 123"/>
                <a:gd name="T12" fmla="*/ 1 w 110"/>
                <a:gd name="T13" fmla="*/ 1 h 123"/>
                <a:gd name="T14" fmla="*/ 1 w 110"/>
                <a:gd name="T15" fmla="*/ 1 h 123"/>
                <a:gd name="T16" fmla="*/ 1 w 110"/>
                <a:gd name="T17" fmla="*/ 1 h 123"/>
                <a:gd name="T18" fmla="*/ 1 w 110"/>
                <a:gd name="T19" fmla="*/ 1 h 123"/>
                <a:gd name="T20" fmla="*/ 1 w 110"/>
                <a:gd name="T21" fmla="*/ 1 h 123"/>
                <a:gd name="T22" fmla="*/ 1 w 110"/>
                <a:gd name="T23" fmla="*/ 1 h 123"/>
                <a:gd name="T24" fmla="*/ 1 w 110"/>
                <a:gd name="T25" fmla="*/ 0 h 123"/>
                <a:gd name="T26" fmla="*/ 1 w 110"/>
                <a:gd name="T27" fmla="*/ 1 h 123"/>
                <a:gd name="T28" fmla="*/ 1 w 110"/>
                <a:gd name="T29" fmla="*/ 1 h 123"/>
                <a:gd name="T30" fmla="*/ 1 w 110"/>
                <a:gd name="T31" fmla="*/ 1 h 123"/>
                <a:gd name="T32" fmla="*/ 1 w 110"/>
                <a:gd name="T33" fmla="*/ 1 h 123"/>
                <a:gd name="T34" fmla="*/ 1 w 110"/>
                <a:gd name="T35" fmla="*/ 1 h 123"/>
                <a:gd name="T36" fmla="*/ 1 w 110"/>
                <a:gd name="T37" fmla="*/ 1 h 123"/>
                <a:gd name="T38" fmla="*/ 1 w 110"/>
                <a:gd name="T39" fmla="*/ 1 h 123"/>
                <a:gd name="T40" fmla="*/ 1 w 110"/>
                <a:gd name="T41" fmla="*/ 1 h 123"/>
                <a:gd name="T42" fmla="*/ 1 w 110"/>
                <a:gd name="T43" fmla="*/ 1 h 123"/>
                <a:gd name="T44" fmla="*/ 1 w 110"/>
                <a:gd name="T45" fmla="*/ 1 h 123"/>
                <a:gd name="T46" fmla="*/ 1 w 110"/>
                <a:gd name="T47" fmla="*/ 1 h 123"/>
                <a:gd name="T48" fmla="*/ 1 w 110"/>
                <a:gd name="T49" fmla="*/ 1 h 123"/>
                <a:gd name="T50" fmla="*/ 1 w 110"/>
                <a:gd name="T51" fmla="*/ 1 h 123"/>
                <a:gd name="T52" fmla="*/ 0 w 110"/>
                <a:gd name="T53" fmla="*/ 1 h 123"/>
                <a:gd name="T54" fmla="*/ 0 w 110"/>
                <a:gd name="T55" fmla="*/ 1 h 123"/>
                <a:gd name="T56" fmla="*/ 1 w 110"/>
                <a:gd name="T57" fmla="*/ 1 h 123"/>
                <a:gd name="T58" fmla="*/ 1 w 110"/>
                <a:gd name="T59" fmla="*/ 1 h 123"/>
                <a:gd name="T60" fmla="*/ 1 w 110"/>
                <a:gd name="T61" fmla="*/ 1 h 123"/>
                <a:gd name="T62" fmla="*/ 1 w 110"/>
                <a:gd name="T63" fmla="*/ 1 h 123"/>
                <a:gd name="T64" fmla="*/ 1 w 110"/>
                <a:gd name="T65" fmla="*/ 1 h 123"/>
                <a:gd name="T66" fmla="*/ 1 w 110"/>
                <a:gd name="T67" fmla="*/ 1 h 123"/>
                <a:gd name="T68" fmla="*/ 1 w 110"/>
                <a:gd name="T69" fmla="*/ 1 h 123"/>
                <a:gd name="T70" fmla="*/ 1 w 110"/>
                <a:gd name="T71" fmla="*/ 1 h 123"/>
                <a:gd name="T72" fmla="*/ 1 w 110"/>
                <a:gd name="T73" fmla="*/ 1 h 123"/>
                <a:gd name="T74" fmla="*/ 1 w 110"/>
                <a:gd name="T75" fmla="*/ 1 h 123"/>
                <a:gd name="T76" fmla="*/ 1 w 110"/>
                <a:gd name="T77" fmla="*/ 1 h 123"/>
                <a:gd name="T78" fmla="*/ 1 w 110"/>
                <a:gd name="T79" fmla="*/ 1 h 123"/>
                <a:gd name="T80" fmla="*/ 1 w 110"/>
                <a:gd name="T81" fmla="*/ 1 h 123"/>
                <a:gd name="T82" fmla="*/ 1 w 110"/>
                <a:gd name="T83" fmla="*/ 1 h 123"/>
                <a:gd name="T84" fmla="*/ 1 w 110"/>
                <a:gd name="T85" fmla="*/ 1 h 123"/>
                <a:gd name="T86" fmla="*/ 1 w 110"/>
                <a:gd name="T87" fmla="*/ 1 h 123"/>
                <a:gd name="T88" fmla="*/ 1 w 110"/>
                <a:gd name="T89" fmla="*/ 1 h 123"/>
                <a:gd name="T90" fmla="*/ 1 w 110"/>
                <a:gd name="T91" fmla="*/ 1 h 123"/>
                <a:gd name="T92" fmla="*/ 1 w 110"/>
                <a:gd name="T93" fmla="*/ 1 h 123"/>
                <a:gd name="T94" fmla="*/ 1 w 110"/>
                <a:gd name="T95" fmla="*/ 1 h 123"/>
                <a:gd name="T96" fmla="*/ 1 w 110"/>
                <a:gd name="T97" fmla="*/ 1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123"/>
                <a:gd name="T149" fmla="*/ 110 w 110"/>
                <a:gd name="T150" fmla="*/ 123 h 1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47" name="Freeform 58">
              <a:extLst>
                <a:ext uri="{FF2B5EF4-FFF2-40B4-BE49-F238E27FC236}">
                  <a16:creationId xmlns="" xmlns:a16="http://schemas.microsoft.com/office/drawing/2014/main" id="{16959775-9758-823B-AFC0-FB4F5BD2F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2708"/>
              <a:ext cx="16" cy="16"/>
            </a:xfrm>
            <a:custGeom>
              <a:avLst/>
              <a:gdLst>
                <a:gd name="T0" fmla="*/ 1 w 31"/>
                <a:gd name="T1" fmla="*/ 0 h 33"/>
                <a:gd name="T2" fmla="*/ 1 w 31"/>
                <a:gd name="T3" fmla="*/ 0 h 33"/>
                <a:gd name="T4" fmla="*/ 1 w 31"/>
                <a:gd name="T5" fmla="*/ 0 h 33"/>
                <a:gd name="T6" fmla="*/ 1 w 31"/>
                <a:gd name="T7" fmla="*/ 0 h 33"/>
                <a:gd name="T8" fmla="*/ 0 w 31"/>
                <a:gd name="T9" fmla="*/ 0 h 33"/>
                <a:gd name="T10" fmla="*/ 1 w 31"/>
                <a:gd name="T11" fmla="*/ 0 h 33"/>
                <a:gd name="T12" fmla="*/ 1 w 31"/>
                <a:gd name="T13" fmla="*/ 0 h 33"/>
                <a:gd name="T14" fmla="*/ 1 w 31"/>
                <a:gd name="T15" fmla="*/ 0 h 33"/>
                <a:gd name="T16" fmla="*/ 1 w 31"/>
                <a:gd name="T17" fmla="*/ 0 h 33"/>
                <a:gd name="T18" fmla="*/ 1 w 31"/>
                <a:gd name="T19" fmla="*/ 0 h 33"/>
                <a:gd name="T20" fmla="*/ 1 w 31"/>
                <a:gd name="T21" fmla="*/ 0 h 33"/>
                <a:gd name="T22" fmla="*/ 1 w 31"/>
                <a:gd name="T23" fmla="*/ 0 h 33"/>
                <a:gd name="T24" fmla="*/ 1 w 31"/>
                <a:gd name="T25" fmla="*/ 0 h 33"/>
                <a:gd name="T26" fmla="*/ 1 w 31"/>
                <a:gd name="T27" fmla="*/ 0 h 33"/>
                <a:gd name="T28" fmla="*/ 1 w 31"/>
                <a:gd name="T29" fmla="*/ 0 h 33"/>
                <a:gd name="T30" fmla="*/ 1 w 31"/>
                <a:gd name="T31" fmla="*/ 0 h 33"/>
                <a:gd name="T32" fmla="*/ 1 w 31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3"/>
                <a:gd name="T53" fmla="*/ 31 w 31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48" name="Freeform 59">
              <a:extLst>
                <a:ext uri="{FF2B5EF4-FFF2-40B4-BE49-F238E27FC236}">
                  <a16:creationId xmlns="" xmlns:a16="http://schemas.microsoft.com/office/drawing/2014/main" id="{3B828D22-180E-E634-0FE5-3D6CC80864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6" y="2699"/>
              <a:ext cx="56" cy="61"/>
            </a:xfrm>
            <a:custGeom>
              <a:avLst/>
              <a:gdLst>
                <a:gd name="T0" fmla="*/ 1 w 111"/>
                <a:gd name="T1" fmla="*/ 1 h 122"/>
                <a:gd name="T2" fmla="*/ 1 w 111"/>
                <a:gd name="T3" fmla="*/ 1 h 122"/>
                <a:gd name="T4" fmla="*/ 1 w 111"/>
                <a:gd name="T5" fmla="*/ 1 h 122"/>
                <a:gd name="T6" fmla="*/ 1 w 111"/>
                <a:gd name="T7" fmla="*/ 1 h 122"/>
                <a:gd name="T8" fmla="*/ 1 w 111"/>
                <a:gd name="T9" fmla="*/ 1 h 122"/>
                <a:gd name="T10" fmla="*/ 1 w 111"/>
                <a:gd name="T11" fmla="*/ 1 h 122"/>
                <a:gd name="T12" fmla="*/ 1 w 111"/>
                <a:gd name="T13" fmla="*/ 1 h 122"/>
                <a:gd name="T14" fmla="*/ 1 w 111"/>
                <a:gd name="T15" fmla="*/ 1 h 122"/>
                <a:gd name="T16" fmla="*/ 1 w 111"/>
                <a:gd name="T17" fmla="*/ 1 h 122"/>
                <a:gd name="T18" fmla="*/ 1 w 111"/>
                <a:gd name="T19" fmla="*/ 1 h 122"/>
                <a:gd name="T20" fmla="*/ 1 w 111"/>
                <a:gd name="T21" fmla="*/ 1 h 122"/>
                <a:gd name="T22" fmla="*/ 1 w 111"/>
                <a:gd name="T23" fmla="*/ 1 h 122"/>
                <a:gd name="T24" fmla="*/ 1 w 111"/>
                <a:gd name="T25" fmla="*/ 0 h 122"/>
                <a:gd name="T26" fmla="*/ 1 w 111"/>
                <a:gd name="T27" fmla="*/ 1 h 122"/>
                <a:gd name="T28" fmla="*/ 1 w 111"/>
                <a:gd name="T29" fmla="*/ 1 h 122"/>
                <a:gd name="T30" fmla="*/ 1 w 111"/>
                <a:gd name="T31" fmla="*/ 1 h 122"/>
                <a:gd name="T32" fmla="*/ 1 w 111"/>
                <a:gd name="T33" fmla="*/ 1 h 122"/>
                <a:gd name="T34" fmla="*/ 1 w 111"/>
                <a:gd name="T35" fmla="*/ 1 h 122"/>
                <a:gd name="T36" fmla="*/ 1 w 111"/>
                <a:gd name="T37" fmla="*/ 1 h 122"/>
                <a:gd name="T38" fmla="*/ 1 w 111"/>
                <a:gd name="T39" fmla="*/ 1 h 122"/>
                <a:gd name="T40" fmla="*/ 1 w 111"/>
                <a:gd name="T41" fmla="*/ 1 h 122"/>
                <a:gd name="T42" fmla="*/ 1 w 111"/>
                <a:gd name="T43" fmla="*/ 1 h 122"/>
                <a:gd name="T44" fmla="*/ 1 w 111"/>
                <a:gd name="T45" fmla="*/ 1 h 122"/>
                <a:gd name="T46" fmla="*/ 1 w 111"/>
                <a:gd name="T47" fmla="*/ 1 h 122"/>
                <a:gd name="T48" fmla="*/ 1 w 111"/>
                <a:gd name="T49" fmla="*/ 1 h 122"/>
                <a:gd name="T50" fmla="*/ 1 w 111"/>
                <a:gd name="T51" fmla="*/ 1 h 122"/>
                <a:gd name="T52" fmla="*/ 1 w 111"/>
                <a:gd name="T53" fmla="*/ 1 h 122"/>
                <a:gd name="T54" fmla="*/ 0 w 111"/>
                <a:gd name="T55" fmla="*/ 1 h 122"/>
                <a:gd name="T56" fmla="*/ 1 w 111"/>
                <a:gd name="T57" fmla="*/ 1 h 122"/>
                <a:gd name="T58" fmla="*/ 1 w 111"/>
                <a:gd name="T59" fmla="*/ 1 h 122"/>
                <a:gd name="T60" fmla="*/ 1 w 111"/>
                <a:gd name="T61" fmla="*/ 1 h 122"/>
                <a:gd name="T62" fmla="*/ 1 w 111"/>
                <a:gd name="T63" fmla="*/ 1 h 122"/>
                <a:gd name="T64" fmla="*/ 1 w 111"/>
                <a:gd name="T65" fmla="*/ 1 h 122"/>
                <a:gd name="T66" fmla="*/ 1 w 111"/>
                <a:gd name="T67" fmla="*/ 1 h 122"/>
                <a:gd name="T68" fmla="*/ 1 w 111"/>
                <a:gd name="T69" fmla="*/ 1 h 122"/>
                <a:gd name="T70" fmla="*/ 1 w 111"/>
                <a:gd name="T71" fmla="*/ 1 h 122"/>
                <a:gd name="T72" fmla="*/ 1 w 111"/>
                <a:gd name="T73" fmla="*/ 1 h 122"/>
                <a:gd name="T74" fmla="*/ 1 w 111"/>
                <a:gd name="T75" fmla="*/ 1 h 122"/>
                <a:gd name="T76" fmla="*/ 1 w 111"/>
                <a:gd name="T77" fmla="*/ 1 h 122"/>
                <a:gd name="T78" fmla="*/ 1 w 111"/>
                <a:gd name="T79" fmla="*/ 1 h 122"/>
                <a:gd name="T80" fmla="*/ 1 w 111"/>
                <a:gd name="T81" fmla="*/ 1 h 122"/>
                <a:gd name="T82" fmla="*/ 1 w 111"/>
                <a:gd name="T83" fmla="*/ 1 h 122"/>
                <a:gd name="T84" fmla="*/ 1 w 111"/>
                <a:gd name="T85" fmla="*/ 1 h 122"/>
                <a:gd name="T86" fmla="*/ 1 w 111"/>
                <a:gd name="T87" fmla="*/ 1 h 122"/>
                <a:gd name="T88" fmla="*/ 1 w 111"/>
                <a:gd name="T89" fmla="*/ 1 h 122"/>
                <a:gd name="T90" fmla="*/ 1 w 111"/>
                <a:gd name="T91" fmla="*/ 1 h 122"/>
                <a:gd name="T92" fmla="*/ 1 w 111"/>
                <a:gd name="T93" fmla="*/ 1 h 122"/>
                <a:gd name="T94" fmla="*/ 1 w 111"/>
                <a:gd name="T95" fmla="*/ 1 h 122"/>
                <a:gd name="T96" fmla="*/ 1 w 111"/>
                <a:gd name="T97" fmla="*/ 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1"/>
                <a:gd name="T148" fmla="*/ 0 h 122"/>
                <a:gd name="T149" fmla="*/ 111 w 111"/>
                <a:gd name="T150" fmla="*/ 122 h 1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49" name="Freeform 60">
              <a:extLst>
                <a:ext uri="{FF2B5EF4-FFF2-40B4-BE49-F238E27FC236}">
                  <a16:creationId xmlns="" xmlns:a16="http://schemas.microsoft.com/office/drawing/2014/main" id="{65F6D7DC-CEE1-B104-8C84-827AC9EA6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5" y="2721"/>
              <a:ext cx="16" cy="16"/>
            </a:xfrm>
            <a:custGeom>
              <a:avLst/>
              <a:gdLst>
                <a:gd name="T0" fmla="*/ 1 w 32"/>
                <a:gd name="T1" fmla="*/ 1 h 32"/>
                <a:gd name="T2" fmla="*/ 1 w 32"/>
                <a:gd name="T3" fmla="*/ 1 h 32"/>
                <a:gd name="T4" fmla="*/ 1 w 32"/>
                <a:gd name="T5" fmla="*/ 1 h 32"/>
                <a:gd name="T6" fmla="*/ 1 w 32"/>
                <a:gd name="T7" fmla="*/ 1 h 32"/>
                <a:gd name="T8" fmla="*/ 0 w 32"/>
                <a:gd name="T9" fmla="*/ 1 h 32"/>
                <a:gd name="T10" fmla="*/ 1 w 32"/>
                <a:gd name="T11" fmla="*/ 1 h 32"/>
                <a:gd name="T12" fmla="*/ 1 w 32"/>
                <a:gd name="T13" fmla="*/ 1 h 32"/>
                <a:gd name="T14" fmla="*/ 1 w 32"/>
                <a:gd name="T15" fmla="*/ 1 h 32"/>
                <a:gd name="T16" fmla="*/ 1 w 32"/>
                <a:gd name="T17" fmla="*/ 0 h 32"/>
                <a:gd name="T18" fmla="*/ 1 w 32"/>
                <a:gd name="T19" fmla="*/ 1 h 32"/>
                <a:gd name="T20" fmla="*/ 1 w 32"/>
                <a:gd name="T21" fmla="*/ 1 h 32"/>
                <a:gd name="T22" fmla="*/ 1 w 32"/>
                <a:gd name="T23" fmla="*/ 1 h 32"/>
                <a:gd name="T24" fmla="*/ 1 w 32"/>
                <a:gd name="T25" fmla="*/ 1 h 32"/>
                <a:gd name="T26" fmla="*/ 1 w 32"/>
                <a:gd name="T27" fmla="*/ 1 h 32"/>
                <a:gd name="T28" fmla="*/ 1 w 32"/>
                <a:gd name="T29" fmla="*/ 1 h 32"/>
                <a:gd name="T30" fmla="*/ 1 w 32"/>
                <a:gd name="T31" fmla="*/ 1 h 32"/>
                <a:gd name="T32" fmla="*/ 1 w 32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50" name="Freeform 61">
              <a:extLst>
                <a:ext uri="{FF2B5EF4-FFF2-40B4-BE49-F238E27FC236}">
                  <a16:creationId xmlns="" xmlns:a16="http://schemas.microsoft.com/office/drawing/2014/main" id="{1268B704-9109-245C-164D-9A9DC1DC8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" y="1686"/>
              <a:ext cx="68" cy="74"/>
            </a:xfrm>
            <a:custGeom>
              <a:avLst/>
              <a:gdLst>
                <a:gd name="T0" fmla="*/ 1 w 136"/>
                <a:gd name="T1" fmla="*/ 0 h 149"/>
                <a:gd name="T2" fmla="*/ 1 w 136"/>
                <a:gd name="T3" fmla="*/ 0 h 149"/>
                <a:gd name="T4" fmla="*/ 1 w 136"/>
                <a:gd name="T5" fmla="*/ 0 h 149"/>
                <a:gd name="T6" fmla="*/ 1 w 136"/>
                <a:gd name="T7" fmla="*/ 0 h 149"/>
                <a:gd name="T8" fmla="*/ 1 w 136"/>
                <a:gd name="T9" fmla="*/ 0 h 149"/>
                <a:gd name="T10" fmla="*/ 1 w 136"/>
                <a:gd name="T11" fmla="*/ 0 h 149"/>
                <a:gd name="T12" fmla="*/ 1 w 136"/>
                <a:gd name="T13" fmla="*/ 0 h 149"/>
                <a:gd name="T14" fmla="*/ 1 w 136"/>
                <a:gd name="T15" fmla="*/ 0 h 149"/>
                <a:gd name="T16" fmla="*/ 1 w 136"/>
                <a:gd name="T17" fmla="*/ 0 h 149"/>
                <a:gd name="T18" fmla="*/ 1 w 136"/>
                <a:gd name="T19" fmla="*/ 0 h 149"/>
                <a:gd name="T20" fmla="*/ 1 w 136"/>
                <a:gd name="T21" fmla="*/ 0 h 149"/>
                <a:gd name="T22" fmla="*/ 1 w 136"/>
                <a:gd name="T23" fmla="*/ 0 h 149"/>
                <a:gd name="T24" fmla="*/ 1 w 136"/>
                <a:gd name="T25" fmla="*/ 0 h 149"/>
                <a:gd name="T26" fmla="*/ 1 w 136"/>
                <a:gd name="T27" fmla="*/ 0 h 149"/>
                <a:gd name="T28" fmla="*/ 0 w 136"/>
                <a:gd name="T29" fmla="*/ 0 h 149"/>
                <a:gd name="T30" fmla="*/ 1 w 136"/>
                <a:gd name="T31" fmla="*/ 0 h 149"/>
                <a:gd name="T32" fmla="*/ 1 w 136"/>
                <a:gd name="T33" fmla="*/ 0 h 149"/>
                <a:gd name="T34" fmla="*/ 0 w 136"/>
                <a:gd name="T35" fmla="*/ 0 h 149"/>
                <a:gd name="T36" fmla="*/ 1 w 136"/>
                <a:gd name="T37" fmla="*/ 0 h 149"/>
                <a:gd name="T38" fmla="*/ 1 w 136"/>
                <a:gd name="T39" fmla="*/ 0 h 149"/>
                <a:gd name="T40" fmla="*/ 1 w 136"/>
                <a:gd name="T41" fmla="*/ 0 h 149"/>
                <a:gd name="T42" fmla="*/ 1 w 136"/>
                <a:gd name="T43" fmla="*/ 0 h 149"/>
                <a:gd name="T44" fmla="*/ 1 w 136"/>
                <a:gd name="T45" fmla="*/ 0 h 149"/>
                <a:gd name="T46" fmla="*/ 1 w 136"/>
                <a:gd name="T47" fmla="*/ 0 h 149"/>
                <a:gd name="T48" fmla="*/ 1 w 136"/>
                <a:gd name="T49" fmla="*/ 0 h 149"/>
                <a:gd name="T50" fmla="*/ 1 w 136"/>
                <a:gd name="T51" fmla="*/ 0 h 149"/>
                <a:gd name="T52" fmla="*/ 1 w 136"/>
                <a:gd name="T53" fmla="*/ 0 h 149"/>
                <a:gd name="T54" fmla="*/ 1 w 136"/>
                <a:gd name="T55" fmla="*/ 0 h 149"/>
                <a:gd name="T56" fmla="*/ 1 w 136"/>
                <a:gd name="T57" fmla="*/ 0 h 149"/>
                <a:gd name="T58" fmla="*/ 1 w 136"/>
                <a:gd name="T59" fmla="*/ 0 h 149"/>
                <a:gd name="T60" fmla="*/ 1 w 136"/>
                <a:gd name="T61" fmla="*/ 0 h 149"/>
                <a:gd name="T62" fmla="*/ 1 w 136"/>
                <a:gd name="T63" fmla="*/ 0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9"/>
                <a:gd name="T98" fmla="*/ 136 w 136"/>
                <a:gd name="T99" fmla="*/ 149 h 1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51" name="Freeform 62">
              <a:extLst>
                <a:ext uri="{FF2B5EF4-FFF2-40B4-BE49-F238E27FC236}">
                  <a16:creationId xmlns="" xmlns:a16="http://schemas.microsoft.com/office/drawing/2014/main" id="{C110854A-B9FD-54E4-659D-36B8B8635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3" y="1713"/>
              <a:ext cx="20" cy="20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0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1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52" name="Freeform 63">
              <a:extLst>
                <a:ext uri="{FF2B5EF4-FFF2-40B4-BE49-F238E27FC236}">
                  <a16:creationId xmlns="" xmlns:a16="http://schemas.microsoft.com/office/drawing/2014/main" id="{5DA53A15-6225-8B94-0FA8-9BE5258EC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2" y="2529"/>
              <a:ext cx="64" cy="90"/>
            </a:xfrm>
            <a:custGeom>
              <a:avLst/>
              <a:gdLst>
                <a:gd name="T0" fmla="*/ 0 w 129"/>
                <a:gd name="T1" fmla="*/ 0 h 181"/>
                <a:gd name="T2" fmla="*/ 0 w 129"/>
                <a:gd name="T3" fmla="*/ 0 h 181"/>
                <a:gd name="T4" fmla="*/ 0 w 129"/>
                <a:gd name="T5" fmla="*/ 0 h 181"/>
                <a:gd name="T6" fmla="*/ 0 w 129"/>
                <a:gd name="T7" fmla="*/ 0 h 181"/>
                <a:gd name="T8" fmla="*/ 0 w 129"/>
                <a:gd name="T9" fmla="*/ 0 h 181"/>
                <a:gd name="T10" fmla="*/ 0 w 129"/>
                <a:gd name="T11" fmla="*/ 0 h 181"/>
                <a:gd name="T12" fmla="*/ 0 w 129"/>
                <a:gd name="T13" fmla="*/ 0 h 181"/>
                <a:gd name="T14" fmla="*/ 0 w 129"/>
                <a:gd name="T15" fmla="*/ 0 h 181"/>
                <a:gd name="T16" fmla="*/ 0 w 129"/>
                <a:gd name="T17" fmla="*/ 0 h 181"/>
                <a:gd name="T18" fmla="*/ 0 w 129"/>
                <a:gd name="T19" fmla="*/ 0 h 181"/>
                <a:gd name="T20" fmla="*/ 0 w 129"/>
                <a:gd name="T21" fmla="*/ 0 h 181"/>
                <a:gd name="T22" fmla="*/ 0 w 129"/>
                <a:gd name="T23" fmla="*/ 0 h 181"/>
                <a:gd name="T24" fmla="*/ 0 w 129"/>
                <a:gd name="T25" fmla="*/ 0 h 181"/>
                <a:gd name="T26" fmla="*/ 0 w 129"/>
                <a:gd name="T27" fmla="*/ 0 h 181"/>
                <a:gd name="T28" fmla="*/ 0 w 129"/>
                <a:gd name="T29" fmla="*/ 0 h 181"/>
                <a:gd name="T30" fmla="*/ 0 w 129"/>
                <a:gd name="T31" fmla="*/ 0 h 181"/>
                <a:gd name="T32" fmla="*/ 0 w 129"/>
                <a:gd name="T33" fmla="*/ 0 h 181"/>
                <a:gd name="T34" fmla="*/ 0 w 129"/>
                <a:gd name="T35" fmla="*/ 0 h 181"/>
                <a:gd name="T36" fmla="*/ 0 w 129"/>
                <a:gd name="T37" fmla="*/ 0 h 181"/>
                <a:gd name="T38" fmla="*/ 0 w 129"/>
                <a:gd name="T39" fmla="*/ 0 h 181"/>
                <a:gd name="T40" fmla="*/ 0 w 129"/>
                <a:gd name="T41" fmla="*/ 0 h 181"/>
                <a:gd name="T42" fmla="*/ 0 w 129"/>
                <a:gd name="T43" fmla="*/ 0 h 181"/>
                <a:gd name="T44" fmla="*/ 0 w 129"/>
                <a:gd name="T45" fmla="*/ 0 h 181"/>
                <a:gd name="T46" fmla="*/ 0 w 129"/>
                <a:gd name="T47" fmla="*/ 0 h 181"/>
                <a:gd name="T48" fmla="*/ 0 w 129"/>
                <a:gd name="T49" fmla="*/ 0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181"/>
                <a:gd name="T77" fmla="*/ 129 w 129"/>
                <a:gd name="T78" fmla="*/ 181 h 1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53" name="Freeform 64">
              <a:extLst>
                <a:ext uri="{FF2B5EF4-FFF2-40B4-BE49-F238E27FC236}">
                  <a16:creationId xmlns="" xmlns:a16="http://schemas.microsoft.com/office/drawing/2014/main" id="{0FE9E385-21DF-E659-4954-54EBBCF81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1" y="2513"/>
              <a:ext cx="45" cy="103"/>
            </a:xfrm>
            <a:custGeom>
              <a:avLst/>
              <a:gdLst>
                <a:gd name="T0" fmla="*/ 1 w 90"/>
                <a:gd name="T1" fmla="*/ 1 h 206"/>
                <a:gd name="T2" fmla="*/ 1 w 90"/>
                <a:gd name="T3" fmla="*/ 1 h 206"/>
                <a:gd name="T4" fmla="*/ 1 w 90"/>
                <a:gd name="T5" fmla="*/ 1 h 206"/>
                <a:gd name="T6" fmla="*/ 1 w 90"/>
                <a:gd name="T7" fmla="*/ 1 h 206"/>
                <a:gd name="T8" fmla="*/ 1 w 90"/>
                <a:gd name="T9" fmla="*/ 1 h 206"/>
                <a:gd name="T10" fmla="*/ 1 w 90"/>
                <a:gd name="T11" fmla="*/ 1 h 206"/>
                <a:gd name="T12" fmla="*/ 1 w 90"/>
                <a:gd name="T13" fmla="*/ 1 h 206"/>
                <a:gd name="T14" fmla="*/ 1 w 90"/>
                <a:gd name="T15" fmla="*/ 1 h 206"/>
                <a:gd name="T16" fmla="*/ 1 w 90"/>
                <a:gd name="T17" fmla="*/ 1 h 206"/>
                <a:gd name="T18" fmla="*/ 1 w 90"/>
                <a:gd name="T19" fmla="*/ 0 h 206"/>
                <a:gd name="T20" fmla="*/ 1 w 90"/>
                <a:gd name="T21" fmla="*/ 1 h 206"/>
                <a:gd name="T22" fmla="*/ 1 w 90"/>
                <a:gd name="T23" fmla="*/ 1 h 206"/>
                <a:gd name="T24" fmla="*/ 1 w 90"/>
                <a:gd name="T25" fmla="*/ 1 h 206"/>
                <a:gd name="T26" fmla="*/ 0 w 90"/>
                <a:gd name="T27" fmla="*/ 1 h 206"/>
                <a:gd name="T28" fmla="*/ 1 w 90"/>
                <a:gd name="T29" fmla="*/ 1 h 206"/>
                <a:gd name="T30" fmla="*/ 1 w 90"/>
                <a:gd name="T31" fmla="*/ 1 h 206"/>
                <a:gd name="T32" fmla="*/ 1 w 90"/>
                <a:gd name="T33" fmla="*/ 1 h 206"/>
                <a:gd name="T34" fmla="*/ 1 w 90"/>
                <a:gd name="T35" fmla="*/ 1 h 206"/>
                <a:gd name="T36" fmla="*/ 1 w 90"/>
                <a:gd name="T37" fmla="*/ 1 h 206"/>
                <a:gd name="T38" fmla="*/ 1 w 90"/>
                <a:gd name="T39" fmla="*/ 1 h 206"/>
                <a:gd name="T40" fmla="*/ 1 w 90"/>
                <a:gd name="T41" fmla="*/ 1 h 206"/>
                <a:gd name="T42" fmla="*/ 1 w 90"/>
                <a:gd name="T43" fmla="*/ 1 h 206"/>
                <a:gd name="T44" fmla="*/ 1 w 90"/>
                <a:gd name="T45" fmla="*/ 1 h 206"/>
                <a:gd name="T46" fmla="*/ 1 w 90"/>
                <a:gd name="T47" fmla="*/ 1 h 206"/>
                <a:gd name="T48" fmla="*/ 1 w 90"/>
                <a:gd name="T49" fmla="*/ 1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206"/>
                <a:gd name="T77" fmla="*/ 90 w 90"/>
                <a:gd name="T78" fmla="*/ 206 h 20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54" name="Freeform 65">
              <a:extLst>
                <a:ext uri="{FF2B5EF4-FFF2-40B4-BE49-F238E27FC236}">
                  <a16:creationId xmlns="" xmlns:a16="http://schemas.microsoft.com/office/drawing/2014/main" id="{D7573761-5845-A26A-2456-E336C11F8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3" y="2583"/>
              <a:ext cx="100" cy="50"/>
            </a:xfrm>
            <a:custGeom>
              <a:avLst/>
              <a:gdLst>
                <a:gd name="T0" fmla="*/ 0 w 201"/>
                <a:gd name="T1" fmla="*/ 1 h 99"/>
                <a:gd name="T2" fmla="*/ 0 w 201"/>
                <a:gd name="T3" fmla="*/ 1 h 99"/>
                <a:gd name="T4" fmla="*/ 0 w 201"/>
                <a:gd name="T5" fmla="*/ 1 h 99"/>
                <a:gd name="T6" fmla="*/ 0 w 201"/>
                <a:gd name="T7" fmla="*/ 1 h 99"/>
                <a:gd name="T8" fmla="*/ 0 w 201"/>
                <a:gd name="T9" fmla="*/ 1 h 99"/>
                <a:gd name="T10" fmla="*/ 0 w 201"/>
                <a:gd name="T11" fmla="*/ 1 h 99"/>
                <a:gd name="T12" fmla="*/ 0 w 201"/>
                <a:gd name="T13" fmla="*/ 1 h 99"/>
                <a:gd name="T14" fmla="*/ 0 w 201"/>
                <a:gd name="T15" fmla="*/ 1 h 99"/>
                <a:gd name="T16" fmla="*/ 0 w 201"/>
                <a:gd name="T17" fmla="*/ 1 h 99"/>
                <a:gd name="T18" fmla="*/ 0 w 201"/>
                <a:gd name="T19" fmla="*/ 1 h 99"/>
                <a:gd name="T20" fmla="*/ 0 w 201"/>
                <a:gd name="T21" fmla="*/ 1 h 99"/>
                <a:gd name="T22" fmla="*/ 0 w 201"/>
                <a:gd name="T23" fmla="*/ 1 h 99"/>
                <a:gd name="T24" fmla="*/ 0 w 201"/>
                <a:gd name="T25" fmla="*/ 1 h 99"/>
                <a:gd name="T26" fmla="*/ 0 w 201"/>
                <a:gd name="T27" fmla="*/ 1 h 99"/>
                <a:gd name="T28" fmla="*/ 0 w 201"/>
                <a:gd name="T29" fmla="*/ 1 h 99"/>
                <a:gd name="T30" fmla="*/ 0 w 201"/>
                <a:gd name="T31" fmla="*/ 1 h 99"/>
                <a:gd name="T32" fmla="*/ 0 w 201"/>
                <a:gd name="T33" fmla="*/ 1 h 99"/>
                <a:gd name="T34" fmla="*/ 0 w 201"/>
                <a:gd name="T35" fmla="*/ 1 h 99"/>
                <a:gd name="T36" fmla="*/ 0 w 201"/>
                <a:gd name="T37" fmla="*/ 1 h 99"/>
                <a:gd name="T38" fmla="*/ 0 w 201"/>
                <a:gd name="T39" fmla="*/ 1 h 99"/>
                <a:gd name="T40" fmla="*/ 0 w 201"/>
                <a:gd name="T41" fmla="*/ 0 h 99"/>
                <a:gd name="T42" fmla="*/ 0 w 201"/>
                <a:gd name="T43" fmla="*/ 1 h 99"/>
                <a:gd name="T44" fmla="*/ 0 w 201"/>
                <a:gd name="T45" fmla="*/ 1 h 99"/>
                <a:gd name="T46" fmla="*/ 0 w 201"/>
                <a:gd name="T47" fmla="*/ 1 h 99"/>
                <a:gd name="T48" fmla="*/ 0 w 201"/>
                <a:gd name="T49" fmla="*/ 1 h 99"/>
                <a:gd name="T50" fmla="*/ 0 w 201"/>
                <a:gd name="T51" fmla="*/ 1 h 99"/>
                <a:gd name="T52" fmla="*/ 0 w 201"/>
                <a:gd name="T53" fmla="*/ 1 h 99"/>
                <a:gd name="T54" fmla="*/ 0 w 201"/>
                <a:gd name="T55" fmla="*/ 1 h 99"/>
                <a:gd name="T56" fmla="*/ 0 w 201"/>
                <a:gd name="T57" fmla="*/ 1 h 99"/>
                <a:gd name="T58" fmla="*/ 0 w 201"/>
                <a:gd name="T59" fmla="*/ 1 h 99"/>
                <a:gd name="T60" fmla="*/ 0 w 201"/>
                <a:gd name="T61" fmla="*/ 1 h 99"/>
                <a:gd name="T62" fmla="*/ 0 w 201"/>
                <a:gd name="T63" fmla="*/ 1 h 99"/>
                <a:gd name="T64" fmla="*/ 0 w 201"/>
                <a:gd name="T65" fmla="*/ 1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1"/>
                <a:gd name="T100" fmla="*/ 0 h 99"/>
                <a:gd name="T101" fmla="*/ 201 w 201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55" name="Freeform 66">
              <a:extLst>
                <a:ext uri="{FF2B5EF4-FFF2-40B4-BE49-F238E27FC236}">
                  <a16:creationId xmlns="" xmlns:a16="http://schemas.microsoft.com/office/drawing/2014/main" id="{F4CFEAB2-7F55-3601-5177-A085CFE0E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1" y="2628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 w 198"/>
                <a:gd name="T3" fmla="*/ 1 h 100"/>
                <a:gd name="T4" fmla="*/ 1 w 198"/>
                <a:gd name="T5" fmla="*/ 1 h 100"/>
                <a:gd name="T6" fmla="*/ 1 w 198"/>
                <a:gd name="T7" fmla="*/ 1 h 100"/>
                <a:gd name="T8" fmla="*/ 1 w 198"/>
                <a:gd name="T9" fmla="*/ 1 h 100"/>
                <a:gd name="T10" fmla="*/ 1 w 198"/>
                <a:gd name="T11" fmla="*/ 1 h 100"/>
                <a:gd name="T12" fmla="*/ 1 w 198"/>
                <a:gd name="T13" fmla="*/ 1 h 100"/>
                <a:gd name="T14" fmla="*/ 1 w 198"/>
                <a:gd name="T15" fmla="*/ 1 h 100"/>
                <a:gd name="T16" fmla="*/ 1 w 198"/>
                <a:gd name="T17" fmla="*/ 1 h 100"/>
                <a:gd name="T18" fmla="*/ 1 w 198"/>
                <a:gd name="T19" fmla="*/ 1 h 100"/>
                <a:gd name="T20" fmla="*/ 1 w 198"/>
                <a:gd name="T21" fmla="*/ 1 h 100"/>
                <a:gd name="T22" fmla="*/ 1 w 198"/>
                <a:gd name="T23" fmla="*/ 1 h 100"/>
                <a:gd name="T24" fmla="*/ 1 w 198"/>
                <a:gd name="T25" fmla="*/ 1 h 100"/>
                <a:gd name="T26" fmla="*/ 1 w 198"/>
                <a:gd name="T27" fmla="*/ 1 h 100"/>
                <a:gd name="T28" fmla="*/ 1 w 198"/>
                <a:gd name="T29" fmla="*/ 1 h 100"/>
                <a:gd name="T30" fmla="*/ 1 w 198"/>
                <a:gd name="T31" fmla="*/ 1 h 100"/>
                <a:gd name="T32" fmla="*/ 1 w 198"/>
                <a:gd name="T33" fmla="*/ 1 h 100"/>
                <a:gd name="T34" fmla="*/ 1 w 198"/>
                <a:gd name="T35" fmla="*/ 1 h 100"/>
                <a:gd name="T36" fmla="*/ 1 w 198"/>
                <a:gd name="T37" fmla="*/ 1 h 100"/>
                <a:gd name="T38" fmla="*/ 1 w 198"/>
                <a:gd name="T39" fmla="*/ 1 h 100"/>
                <a:gd name="T40" fmla="*/ 1 w 198"/>
                <a:gd name="T41" fmla="*/ 1 h 100"/>
                <a:gd name="T42" fmla="*/ 1 w 198"/>
                <a:gd name="T43" fmla="*/ 1 h 100"/>
                <a:gd name="T44" fmla="*/ 1 w 198"/>
                <a:gd name="T45" fmla="*/ 1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8"/>
                <a:gd name="T76" fmla="*/ 0 h 100"/>
                <a:gd name="T77" fmla="*/ 198 w 198"/>
                <a:gd name="T78" fmla="*/ 100 h 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56" name="Freeform 67">
              <a:extLst>
                <a:ext uri="{FF2B5EF4-FFF2-40B4-BE49-F238E27FC236}">
                  <a16:creationId xmlns="" xmlns:a16="http://schemas.microsoft.com/office/drawing/2014/main" id="{CD63E08B-381B-1FA2-86C3-70920FC201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3" y="2637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 h 174"/>
                <a:gd name="T4" fmla="*/ 1 w 136"/>
                <a:gd name="T5" fmla="*/ 1 h 174"/>
                <a:gd name="T6" fmla="*/ 1 w 136"/>
                <a:gd name="T7" fmla="*/ 1 h 174"/>
                <a:gd name="T8" fmla="*/ 1 w 136"/>
                <a:gd name="T9" fmla="*/ 1 h 174"/>
                <a:gd name="T10" fmla="*/ 1 w 136"/>
                <a:gd name="T11" fmla="*/ 1 h 174"/>
                <a:gd name="T12" fmla="*/ 1 w 136"/>
                <a:gd name="T13" fmla="*/ 1 h 174"/>
                <a:gd name="T14" fmla="*/ 1 w 136"/>
                <a:gd name="T15" fmla="*/ 1 h 174"/>
                <a:gd name="T16" fmla="*/ 1 w 136"/>
                <a:gd name="T17" fmla="*/ 1 h 174"/>
                <a:gd name="T18" fmla="*/ 1 w 136"/>
                <a:gd name="T19" fmla="*/ 1 h 174"/>
                <a:gd name="T20" fmla="*/ 1 w 136"/>
                <a:gd name="T21" fmla="*/ 1 h 174"/>
                <a:gd name="T22" fmla="*/ 1 w 136"/>
                <a:gd name="T23" fmla="*/ 1 h 174"/>
                <a:gd name="T24" fmla="*/ 1 w 136"/>
                <a:gd name="T25" fmla="*/ 1 h 174"/>
                <a:gd name="T26" fmla="*/ 1 w 136"/>
                <a:gd name="T27" fmla="*/ 1 h 174"/>
                <a:gd name="T28" fmla="*/ 1 w 136"/>
                <a:gd name="T29" fmla="*/ 1 h 174"/>
                <a:gd name="T30" fmla="*/ 1 w 136"/>
                <a:gd name="T31" fmla="*/ 1 h 174"/>
                <a:gd name="T32" fmla="*/ 1 w 136"/>
                <a:gd name="T33" fmla="*/ 1 h 174"/>
                <a:gd name="T34" fmla="*/ 1 w 136"/>
                <a:gd name="T35" fmla="*/ 1 h 174"/>
                <a:gd name="T36" fmla="*/ 1 w 136"/>
                <a:gd name="T37" fmla="*/ 1 h 174"/>
                <a:gd name="T38" fmla="*/ 1 w 136"/>
                <a:gd name="T39" fmla="*/ 1 h 174"/>
                <a:gd name="T40" fmla="*/ 1 w 136"/>
                <a:gd name="T41" fmla="*/ 1 h 174"/>
                <a:gd name="T42" fmla="*/ 1 w 136"/>
                <a:gd name="T43" fmla="*/ 1 h 174"/>
                <a:gd name="T44" fmla="*/ 1 w 136"/>
                <a:gd name="T45" fmla="*/ 1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6"/>
                <a:gd name="T76" fmla="*/ 0 h 174"/>
                <a:gd name="T77" fmla="*/ 136 w 136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57" name="Freeform 68">
              <a:extLst>
                <a:ext uri="{FF2B5EF4-FFF2-40B4-BE49-F238E27FC236}">
                  <a16:creationId xmlns="" xmlns:a16="http://schemas.microsoft.com/office/drawing/2014/main" id="{5AD1C87C-F293-3A54-B1C4-215A88297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8" y="2593"/>
              <a:ext cx="234" cy="81"/>
            </a:xfrm>
            <a:custGeom>
              <a:avLst/>
              <a:gdLst>
                <a:gd name="T0" fmla="*/ 0 w 469"/>
                <a:gd name="T1" fmla="*/ 0 h 163"/>
                <a:gd name="T2" fmla="*/ 0 w 469"/>
                <a:gd name="T3" fmla="*/ 0 h 163"/>
                <a:gd name="T4" fmla="*/ 0 w 469"/>
                <a:gd name="T5" fmla="*/ 0 h 163"/>
                <a:gd name="T6" fmla="*/ 0 w 469"/>
                <a:gd name="T7" fmla="*/ 0 h 163"/>
                <a:gd name="T8" fmla="*/ 0 w 469"/>
                <a:gd name="T9" fmla="*/ 0 h 163"/>
                <a:gd name="T10" fmla="*/ 0 w 469"/>
                <a:gd name="T11" fmla="*/ 0 h 163"/>
                <a:gd name="T12" fmla="*/ 0 w 469"/>
                <a:gd name="T13" fmla="*/ 0 h 163"/>
                <a:gd name="T14" fmla="*/ 0 w 469"/>
                <a:gd name="T15" fmla="*/ 0 h 163"/>
                <a:gd name="T16" fmla="*/ 0 w 469"/>
                <a:gd name="T17" fmla="*/ 0 h 163"/>
                <a:gd name="T18" fmla="*/ 0 w 469"/>
                <a:gd name="T19" fmla="*/ 0 h 163"/>
                <a:gd name="T20" fmla="*/ 0 w 469"/>
                <a:gd name="T21" fmla="*/ 0 h 163"/>
                <a:gd name="T22" fmla="*/ 0 w 469"/>
                <a:gd name="T23" fmla="*/ 0 h 163"/>
                <a:gd name="T24" fmla="*/ 0 w 469"/>
                <a:gd name="T25" fmla="*/ 0 h 163"/>
                <a:gd name="T26" fmla="*/ 0 w 469"/>
                <a:gd name="T27" fmla="*/ 0 h 163"/>
                <a:gd name="T28" fmla="*/ 0 w 469"/>
                <a:gd name="T29" fmla="*/ 0 h 163"/>
                <a:gd name="T30" fmla="*/ 0 w 469"/>
                <a:gd name="T31" fmla="*/ 0 h 163"/>
                <a:gd name="T32" fmla="*/ 0 w 469"/>
                <a:gd name="T33" fmla="*/ 0 h 163"/>
                <a:gd name="T34" fmla="*/ 0 w 469"/>
                <a:gd name="T35" fmla="*/ 0 h 163"/>
                <a:gd name="T36" fmla="*/ 0 w 469"/>
                <a:gd name="T37" fmla="*/ 0 h 163"/>
                <a:gd name="T38" fmla="*/ 0 w 469"/>
                <a:gd name="T39" fmla="*/ 0 h 163"/>
                <a:gd name="T40" fmla="*/ 0 w 469"/>
                <a:gd name="T41" fmla="*/ 0 h 163"/>
                <a:gd name="T42" fmla="*/ 0 w 469"/>
                <a:gd name="T43" fmla="*/ 0 h 163"/>
                <a:gd name="T44" fmla="*/ 0 w 469"/>
                <a:gd name="T45" fmla="*/ 0 h 163"/>
                <a:gd name="T46" fmla="*/ 0 w 469"/>
                <a:gd name="T47" fmla="*/ 0 h 163"/>
                <a:gd name="T48" fmla="*/ 0 w 469"/>
                <a:gd name="T49" fmla="*/ 0 h 163"/>
                <a:gd name="T50" fmla="*/ 0 w 469"/>
                <a:gd name="T51" fmla="*/ 0 h 163"/>
                <a:gd name="T52" fmla="*/ 0 w 469"/>
                <a:gd name="T53" fmla="*/ 0 h 163"/>
                <a:gd name="T54" fmla="*/ 0 w 469"/>
                <a:gd name="T55" fmla="*/ 0 h 163"/>
                <a:gd name="T56" fmla="*/ 0 w 469"/>
                <a:gd name="T57" fmla="*/ 0 h 163"/>
                <a:gd name="T58" fmla="*/ 0 w 469"/>
                <a:gd name="T59" fmla="*/ 0 h 163"/>
                <a:gd name="T60" fmla="*/ 0 w 469"/>
                <a:gd name="T61" fmla="*/ 0 h 163"/>
                <a:gd name="T62" fmla="*/ 0 w 469"/>
                <a:gd name="T63" fmla="*/ 0 h 163"/>
                <a:gd name="T64" fmla="*/ 0 w 469"/>
                <a:gd name="T65" fmla="*/ 0 h 163"/>
                <a:gd name="T66" fmla="*/ 0 w 469"/>
                <a:gd name="T67" fmla="*/ 0 h 163"/>
                <a:gd name="T68" fmla="*/ 0 w 469"/>
                <a:gd name="T69" fmla="*/ 0 h 163"/>
                <a:gd name="T70" fmla="*/ 0 w 469"/>
                <a:gd name="T71" fmla="*/ 0 h 163"/>
                <a:gd name="T72" fmla="*/ 0 w 469"/>
                <a:gd name="T73" fmla="*/ 0 h 163"/>
                <a:gd name="T74" fmla="*/ 0 w 469"/>
                <a:gd name="T75" fmla="*/ 0 h 163"/>
                <a:gd name="T76" fmla="*/ 0 w 469"/>
                <a:gd name="T77" fmla="*/ 0 h 163"/>
                <a:gd name="T78" fmla="*/ 0 w 469"/>
                <a:gd name="T79" fmla="*/ 0 h 163"/>
                <a:gd name="T80" fmla="*/ 0 w 469"/>
                <a:gd name="T81" fmla="*/ 0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9"/>
                <a:gd name="T124" fmla="*/ 0 h 163"/>
                <a:gd name="T125" fmla="*/ 469 w 469"/>
                <a:gd name="T126" fmla="*/ 163 h 16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58" name="Freeform 69">
              <a:extLst>
                <a:ext uri="{FF2B5EF4-FFF2-40B4-BE49-F238E27FC236}">
                  <a16:creationId xmlns="" xmlns:a16="http://schemas.microsoft.com/office/drawing/2014/main" id="{C5C2EE8A-5D27-9D75-A430-84B8B72A1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" y="2508"/>
              <a:ext cx="71" cy="73"/>
            </a:xfrm>
            <a:custGeom>
              <a:avLst/>
              <a:gdLst>
                <a:gd name="T0" fmla="*/ 1 w 142"/>
                <a:gd name="T1" fmla="*/ 1 h 145"/>
                <a:gd name="T2" fmla="*/ 1 w 142"/>
                <a:gd name="T3" fmla="*/ 1 h 145"/>
                <a:gd name="T4" fmla="*/ 1 w 142"/>
                <a:gd name="T5" fmla="*/ 1 h 145"/>
                <a:gd name="T6" fmla="*/ 1 w 142"/>
                <a:gd name="T7" fmla="*/ 1 h 145"/>
                <a:gd name="T8" fmla="*/ 1 w 142"/>
                <a:gd name="T9" fmla="*/ 1 h 145"/>
                <a:gd name="T10" fmla="*/ 1 w 142"/>
                <a:gd name="T11" fmla="*/ 1 h 145"/>
                <a:gd name="T12" fmla="*/ 1 w 142"/>
                <a:gd name="T13" fmla="*/ 1 h 145"/>
                <a:gd name="T14" fmla="*/ 1 w 142"/>
                <a:gd name="T15" fmla="*/ 1 h 145"/>
                <a:gd name="T16" fmla="*/ 0 w 142"/>
                <a:gd name="T17" fmla="*/ 1 h 145"/>
                <a:gd name="T18" fmla="*/ 1 w 142"/>
                <a:gd name="T19" fmla="*/ 1 h 145"/>
                <a:gd name="T20" fmla="*/ 1 w 142"/>
                <a:gd name="T21" fmla="*/ 1 h 145"/>
                <a:gd name="T22" fmla="*/ 1 w 142"/>
                <a:gd name="T23" fmla="*/ 1 h 145"/>
                <a:gd name="T24" fmla="*/ 1 w 142"/>
                <a:gd name="T25" fmla="*/ 1 h 145"/>
                <a:gd name="T26" fmla="*/ 1 w 142"/>
                <a:gd name="T27" fmla="*/ 1 h 145"/>
                <a:gd name="T28" fmla="*/ 1 w 142"/>
                <a:gd name="T29" fmla="*/ 1 h 145"/>
                <a:gd name="T30" fmla="*/ 1 w 142"/>
                <a:gd name="T31" fmla="*/ 1 h 145"/>
                <a:gd name="T32" fmla="*/ 1 w 142"/>
                <a:gd name="T33" fmla="*/ 1 h 145"/>
                <a:gd name="T34" fmla="*/ 1 w 142"/>
                <a:gd name="T35" fmla="*/ 0 h 145"/>
                <a:gd name="T36" fmla="*/ 1 w 142"/>
                <a:gd name="T37" fmla="*/ 1 h 145"/>
                <a:gd name="T38" fmla="*/ 1 w 142"/>
                <a:gd name="T39" fmla="*/ 1 h 145"/>
                <a:gd name="T40" fmla="*/ 1 w 142"/>
                <a:gd name="T41" fmla="*/ 1 h 145"/>
                <a:gd name="T42" fmla="*/ 1 w 142"/>
                <a:gd name="T43" fmla="*/ 1 h 145"/>
                <a:gd name="T44" fmla="*/ 1 w 142"/>
                <a:gd name="T45" fmla="*/ 1 h 145"/>
                <a:gd name="T46" fmla="*/ 1 w 142"/>
                <a:gd name="T47" fmla="*/ 1 h 145"/>
                <a:gd name="T48" fmla="*/ 1 w 142"/>
                <a:gd name="T49" fmla="*/ 1 h 145"/>
                <a:gd name="T50" fmla="*/ 1 w 142"/>
                <a:gd name="T51" fmla="*/ 1 h 145"/>
                <a:gd name="T52" fmla="*/ 1 w 142"/>
                <a:gd name="T53" fmla="*/ 1 h 145"/>
                <a:gd name="T54" fmla="*/ 1 w 142"/>
                <a:gd name="T55" fmla="*/ 1 h 145"/>
                <a:gd name="T56" fmla="*/ 1 w 142"/>
                <a:gd name="T57" fmla="*/ 1 h 145"/>
                <a:gd name="T58" fmla="*/ 1 w 142"/>
                <a:gd name="T59" fmla="*/ 1 h 145"/>
                <a:gd name="T60" fmla="*/ 1 w 142"/>
                <a:gd name="T61" fmla="*/ 1 h 145"/>
                <a:gd name="T62" fmla="*/ 1 w 142"/>
                <a:gd name="T63" fmla="*/ 1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2"/>
                <a:gd name="T97" fmla="*/ 0 h 145"/>
                <a:gd name="T98" fmla="*/ 142 w 142"/>
                <a:gd name="T99" fmla="*/ 145 h 1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59" name="Freeform 70">
              <a:extLst>
                <a:ext uri="{FF2B5EF4-FFF2-40B4-BE49-F238E27FC236}">
                  <a16:creationId xmlns="" xmlns:a16="http://schemas.microsoft.com/office/drawing/2014/main" id="{3AE49603-A7C3-3330-B144-03DD9EA61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9" y="2534"/>
              <a:ext cx="21" cy="20"/>
            </a:xfrm>
            <a:custGeom>
              <a:avLst/>
              <a:gdLst>
                <a:gd name="T0" fmla="*/ 1 w 40"/>
                <a:gd name="T1" fmla="*/ 1 h 39"/>
                <a:gd name="T2" fmla="*/ 1 w 40"/>
                <a:gd name="T3" fmla="*/ 1 h 39"/>
                <a:gd name="T4" fmla="*/ 1 w 40"/>
                <a:gd name="T5" fmla="*/ 1 h 39"/>
                <a:gd name="T6" fmla="*/ 1 w 40"/>
                <a:gd name="T7" fmla="*/ 0 h 39"/>
                <a:gd name="T8" fmla="*/ 1 w 40"/>
                <a:gd name="T9" fmla="*/ 1 h 39"/>
                <a:gd name="T10" fmla="*/ 1 w 40"/>
                <a:gd name="T11" fmla="*/ 1 h 39"/>
                <a:gd name="T12" fmla="*/ 1 w 40"/>
                <a:gd name="T13" fmla="*/ 1 h 39"/>
                <a:gd name="T14" fmla="*/ 0 w 40"/>
                <a:gd name="T15" fmla="*/ 1 h 39"/>
                <a:gd name="T16" fmla="*/ 1 w 40"/>
                <a:gd name="T17" fmla="*/ 1 h 39"/>
                <a:gd name="T18" fmla="*/ 1 w 40"/>
                <a:gd name="T19" fmla="*/ 1 h 39"/>
                <a:gd name="T20" fmla="*/ 1 w 40"/>
                <a:gd name="T21" fmla="*/ 1 h 39"/>
                <a:gd name="T22" fmla="*/ 1 w 40"/>
                <a:gd name="T23" fmla="*/ 1 h 39"/>
                <a:gd name="T24" fmla="*/ 1 w 40"/>
                <a:gd name="T25" fmla="*/ 1 h 39"/>
                <a:gd name="T26" fmla="*/ 1 w 40"/>
                <a:gd name="T27" fmla="*/ 1 h 39"/>
                <a:gd name="T28" fmla="*/ 1 w 40"/>
                <a:gd name="T29" fmla="*/ 1 h 39"/>
                <a:gd name="T30" fmla="*/ 1 w 40"/>
                <a:gd name="T31" fmla="*/ 1 h 39"/>
                <a:gd name="T32" fmla="*/ 1 w 40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60" name="Freeform 71">
              <a:extLst>
                <a:ext uri="{FF2B5EF4-FFF2-40B4-BE49-F238E27FC236}">
                  <a16:creationId xmlns="" xmlns:a16="http://schemas.microsoft.com/office/drawing/2014/main" id="{0F90CC5A-6F77-A0C2-C2B0-76AD99FC7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" y="2499"/>
              <a:ext cx="26" cy="26"/>
            </a:xfrm>
            <a:custGeom>
              <a:avLst/>
              <a:gdLst>
                <a:gd name="T0" fmla="*/ 1 w 52"/>
                <a:gd name="T1" fmla="*/ 1 h 50"/>
                <a:gd name="T2" fmla="*/ 1 w 52"/>
                <a:gd name="T3" fmla="*/ 1 h 50"/>
                <a:gd name="T4" fmla="*/ 1 w 52"/>
                <a:gd name="T5" fmla="*/ 1 h 50"/>
                <a:gd name="T6" fmla="*/ 1 w 52"/>
                <a:gd name="T7" fmla="*/ 1 h 50"/>
                <a:gd name="T8" fmla="*/ 1 w 52"/>
                <a:gd name="T9" fmla="*/ 1 h 50"/>
                <a:gd name="T10" fmla="*/ 1 w 52"/>
                <a:gd name="T11" fmla="*/ 1 h 50"/>
                <a:gd name="T12" fmla="*/ 1 w 52"/>
                <a:gd name="T13" fmla="*/ 1 h 50"/>
                <a:gd name="T14" fmla="*/ 1 w 52"/>
                <a:gd name="T15" fmla="*/ 1 h 50"/>
                <a:gd name="T16" fmla="*/ 1 w 52"/>
                <a:gd name="T17" fmla="*/ 0 h 50"/>
                <a:gd name="T18" fmla="*/ 1 w 52"/>
                <a:gd name="T19" fmla="*/ 1 h 50"/>
                <a:gd name="T20" fmla="*/ 1 w 52"/>
                <a:gd name="T21" fmla="*/ 1 h 50"/>
                <a:gd name="T22" fmla="*/ 1 w 52"/>
                <a:gd name="T23" fmla="*/ 1 h 50"/>
                <a:gd name="T24" fmla="*/ 0 w 52"/>
                <a:gd name="T25" fmla="*/ 1 h 50"/>
                <a:gd name="T26" fmla="*/ 1 w 52"/>
                <a:gd name="T27" fmla="*/ 1 h 50"/>
                <a:gd name="T28" fmla="*/ 1 w 52"/>
                <a:gd name="T29" fmla="*/ 1 h 50"/>
                <a:gd name="T30" fmla="*/ 1 w 52"/>
                <a:gd name="T31" fmla="*/ 1 h 50"/>
                <a:gd name="T32" fmla="*/ 1 w 52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0"/>
                <a:gd name="T53" fmla="*/ 52 w 52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61" name="Freeform 72">
              <a:extLst>
                <a:ext uri="{FF2B5EF4-FFF2-40B4-BE49-F238E27FC236}">
                  <a16:creationId xmlns="" xmlns:a16="http://schemas.microsoft.com/office/drawing/2014/main" id="{B34EB503-BB67-7919-FA57-8E47500F8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62" name="Freeform 73">
              <a:extLst>
                <a:ext uri="{FF2B5EF4-FFF2-40B4-BE49-F238E27FC236}">
                  <a16:creationId xmlns="" xmlns:a16="http://schemas.microsoft.com/office/drawing/2014/main" id="{F6D828D9-A8CB-220C-45D2-6F391E8F8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63" name="Freeform 74">
              <a:extLst>
                <a:ext uri="{FF2B5EF4-FFF2-40B4-BE49-F238E27FC236}">
                  <a16:creationId xmlns="" xmlns:a16="http://schemas.microsoft.com/office/drawing/2014/main" id="{FA5CDE52-0F2C-35BD-69B8-8E04D04CB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" y="2447"/>
              <a:ext cx="76" cy="61"/>
            </a:xfrm>
            <a:custGeom>
              <a:avLst/>
              <a:gdLst>
                <a:gd name="T0" fmla="*/ 1 w 152"/>
                <a:gd name="T1" fmla="*/ 0 h 123"/>
                <a:gd name="T2" fmla="*/ 0 w 152"/>
                <a:gd name="T3" fmla="*/ 0 h 123"/>
                <a:gd name="T4" fmla="*/ 1 w 152"/>
                <a:gd name="T5" fmla="*/ 0 h 123"/>
                <a:gd name="T6" fmla="*/ 1 w 152"/>
                <a:gd name="T7" fmla="*/ 0 h 123"/>
                <a:gd name="T8" fmla="*/ 1 w 152"/>
                <a:gd name="T9" fmla="*/ 0 h 123"/>
                <a:gd name="T10" fmla="*/ 1 w 152"/>
                <a:gd name="T11" fmla="*/ 0 h 123"/>
                <a:gd name="T12" fmla="*/ 1 w 152"/>
                <a:gd name="T13" fmla="*/ 0 h 123"/>
                <a:gd name="T14" fmla="*/ 1 w 152"/>
                <a:gd name="T15" fmla="*/ 0 h 123"/>
                <a:gd name="T16" fmla="*/ 1 w 152"/>
                <a:gd name="T17" fmla="*/ 0 h 123"/>
                <a:gd name="T18" fmla="*/ 1 w 152"/>
                <a:gd name="T19" fmla="*/ 0 h 123"/>
                <a:gd name="T20" fmla="*/ 1 w 152"/>
                <a:gd name="T21" fmla="*/ 0 h 123"/>
                <a:gd name="T22" fmla="*/ 1 w 152"/>
                <a:gd name="T23" fmla="*/ 0 h 123"/>
                <a:gd name="T24" fmla="*/ 1 w 152"/>
                <a:gd name="T25" fmla="*/ 0 h 123"/>
                <a:gd name="T26" fmla="*/ 1 w 152"/>
                <a:gd name="T27" fmla="*/ 0 h 123"/>
                <a:gd name="T28" fmla="*/ 1 w 152"/>
                <a:gd name="T29" fmla="*/ 0 h 123"/>
                <a:gd name="T30" fmla="*/ 1 w 152"/>
                <a:gd name="T31" fmla="*/ 0 h 123"/>
                <a:gd name="T32" fmla="*/ 1 w 152"/>
                <a:gd name="T33" fmla="*/ 0 h 123"/>
                <a:gd name="T34" fmla="*/ 1 w 152"/>
                <a:gd name="T35" fmla="*/ 0 h 123"/>
                <a:gd name="T36" fmla="*/ 1 w 152"/>
                <a:gd name="T37" fmla="*/ 0 h 123"/>
                <a:gd name="T38" fmla="*/ 1 w 152"/>
                <a:gd name="T39" fmla="*/ 0 h 123"/>
                <a:gd name="T40" fmla="*/ 1 w 152"/>
                <a:gd name="T41" fmla="*/ 0 h 123"/>
                <a:gd name="T42" fmla="*/ 1 w 152"/>
                <a:gd name="T43" fmla="*/ 0 h 123"/>
                <a:gd name="T44" fmla="*/ 1 w 152"/>
                <a:gd name="T45" fmla="*/ 0 h 123"/>
                <a:gd name="T46" fmla="*/ 1 w 152"/>
                <a:gd name="T47" fmla="*/ 0 h 123"/>
                <a:gd name="T48" fmla="*/ 1 w 152"/>
                <a:gd name="T49" fmla="*/ 0 h 123"/>
                <a:gd name="T50" fmla="*/ 1 w 152"/>
                <a:gd name="T51" fmla="*/ 0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64" name="Freeform 75">
              <a:extLst>
                <a:ext uri="{FF2B5EF4-FFF2-40B4-BE49-F238E27FC236}">
                  <a16:creationId xmlns="" xmlns:a16="http://schemas.microsoft.com/office/drawing/2014/main" id="{D33EB194-97C7-5AEA-13C8-985CE3A28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" y="2517"/>
              <a:ext cx="76" cy="61"/>
            </a:xfrm>
            <a:custGeom>
              <a:avLst/>
              <a:gdLst>
                <a:gd name="T0" fmla="*/ 0 w 153"/>
                <a:gd name="T1" fmla="*/ 1 h 122"/>
                <a:gd name="T2" fmla="*/ 0 w 153"/>
                <a:gd name="T3" fmla="*/ 1 h 122"/>
                <a:gd name="T4" fmla="*/ 0 w 153"/>
                <a:gd name="T5" fmla="*/ 1 h 122"/>
                <a:gd name="T6" fmla="*/ 0 w 153"/>
                <a:gd name="T7" fmla="*/ 1 h 122"/>
                <a:gd name="T8" fmla="*/ 0 w 153"/>
                <a:gd name="T9" fmla="*/ 0 h 122"/>
                <a:gd name="T10" fmla="*/ 0 w 153"/>
                <a:gd name="T11" fmla="*/ 0 h 122"/>
                <a:gd name="T12" fmla="*/ 0 w 153"/>
                <a:gd name="T13" fmla="*/ 1 h 122"/>
                <a:gd name="T14" fmla="*/ 0 w 153"/>
                <a:gd name="T15" fmla="*/ 1 h 122"/>
                <a:gd name="T16" fmla="*/ 0 w 153"/>
                <a:gd name="T17" fmla="*/ 1 h 122"/>
                <a:gd name="T18" fmla="*/ 0 w 153"/>
                <a:gd name="T19" fmla="*/ 1 h 122"/>
                <a:gd name="T20" fmla="*/ 0 w 153"/>
                <a:gd name="T21" fmla="*/ 1 h 122"/>
                <a:gd name="T22" fmla="*/ 0 w 153"/>
                <a:gd name="T23" fmla="*/ 1 h 122"/>
                <a:gd name="T24" fmla="*/ 0 w 153"/>
                <a:gd name="T25" fmla="*/ 1 h 122"/>
                <a:gd name="T26" fmla="*/ 0 w 153"/>
                <a:gd name="T27" fmla="*/ 1 h 122"/>
                <a:gd name="T28" fmla="*/ 0 w 153"/>
                <a:gd name="T29" fmla="*/ 1 h 122"/>
                <a:gd name="T30" fmla="*/ 0 w 153"/>
                <a:gd name="T31" fmla="*/ 1 h 122"/>
                <a:gd name="T32" fmla="*/ 0 w 153"/>
                <a:gd name="T33" fmla="*/ 1 h 122"/>
                <a:gd name="T34" fmla="*/ 0 w 153"/>
                <a:gd name="T35" fmla="*/ 1 h 122"/>
                <a:gd name="T36" fmla="*/ 0 w 153"/>
                <a:gd name="T37" fmla="*/ 1 h 122"/>
                <a:gd name="T38" fmla="*/ 0 w 153"/>
                <a:gd name="T39" fmla="*/ 1 h 122"/>
                <a:gd name="T40" fmla="*/ 0 w 153"/>
                <a:gd name="T41" fmla="*/ 1 h 122"/>
                <a:gd name="T42" fmla="*/ 0 w 153"/>
                <a:gd name="T43" fmla="*/ 1 h 122"/>
                <a:gd name="T44" fmla="*/ 0 w 153"/>
                <a:gd name="T45" fmla="*/ 1 h 122"/>
                <a:gd name="T46" fmla="*/ 0 w 153"/>
                <a:gd name="T47" fmla="*/ 1 h 122"/>
                <a:gd name="T48" fmla="*/ 0 w 153"/>
                <a:gd name="T49" fmla="*/ 1 h 122"/>
                <a:gd name="T50" fmla="*/ 0 w 153"/>
                <a:gd name="T51" fmla="*/ 1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122"/>
                <a:gd name="T80" fmla="*/ 153 w 153"/>
                <a:gd name="T81" fmla="*/ 122 h 1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65" name="Freeform 76">
              <a:extLst>
                <a:ext uri="{FF2B5EF4-FFF2-40B4-BE49-F238E27FC236}">
                  <a16:creationId xmlns="" xmlns:a16="http://schemas.microsoft.com/office/drawing/2014/main" id="{36B289D6-A525-288E-0E25-7FFD6562F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" y="2532"/>
              <a:ext cx="55" cy="78"/>
            </a:xfrm>
            <a:custGeom>
              <a:avLst/>
              <a:gdLst>
                <a:gd name="T0" fmla="*/ 0 w 112"/>
                <a:gd name="T1" fmla="*/ 0 h 156"/>
                <a:gd name="T2" fmla="*/ 0 w 112"/>
                <a:gd name="T3" fmla="*/ 0 h 156"/>
                <a:gd name="T4" fmla="*/ 0 w 112"/>
                <a:gd name="T5" fmla="*/ 1 h 156"/>
                <a:gd name="T6" fmla="*/ 0 w 112"/>
                <a:gd name="T7" fmla="*/ 1 h 156"/>
                <a:gd name="T8" fmla="*/ 0 w 112"/>
                <a:gd name="T9" fmla="*/ 1 h 156"/>
                <a:gd name="T10" fmla="*/ 0 w 112"/>
                <a:gd name="T11" fmla="*/ 1 h 156"/>
                <a:gd name="T12" fmla="*/ 0 w 112"/>
                <a:gd name="T13" fmla="*/ 1 h 156"/>
                <a:gd name="T14" fmla="*/ 0 w 112"/>
                <a:gd name="T15" fmla="*/ 1 h 156"/>
                <a:gd name="T16" fmla="*/ 0 w 112"/>
                <a:gd name="T17" fmla="*/ 1 h 156"/>
                <a:gd name="T18" fmla="*/ 0 w 112"/>
                <a:gd name="T19" fmla="*/ 1 h 156"/>
                <a:gd name="T20" fmla="*/ 0 w 112"/>
                <a:gd name="T21" fmla="*/ 1 h 156"/>
                <a:gd name="T22" fmla="*/ 0 w 112"/>
                <a:gd name="T23" fmla="*/ 1 h 156"/>
                <a:gd name="T24" fmla="*/ 0 w 112"/>
                <a:gd name="T25" fmla="*/ 1 h 156"/>
                <a:gd name="T26" fmla="*/ 0 w 112"/>
                <a:gd name="T27" fmla="*/ 1 h 156"/>
                <a:gd name="T28" fmla="*/ 0 w 112"/>
                <a:gd name="T29" fmla="*/ 1 h 156"/>
                <a:gd name="T30" fmla="*/ 0 w 112"/>
                <a:gd name="T31" fmla="*/ 1 h 156"/>
                <a:gd name="T32" fmla="*/ 0 w 112"/>
                <a:gd name="T33" fmla="*/ 1 h 156"/>
                <a:gd name="T34" fmla="*/ 0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56"/>
                <a:gd name="T56" fmla="*/ 112 w 112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66" name="Freeform 77">
              <a:extLst>
                <a:ext uri="{FF2B5EF4-FFF2-40B4-BE49-F238E27FC236}">
                  <a16:creationId xmlns="" xmlns:a16="http://schemas.microsoft.com/office/drawing/2014/main" id="{0DB3B47B-B4BB-B2AA-389D-B42C2DE73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" y="2515"/>
              <a:ext cx="75" cy="62"/>
            </a:xfrm>
            <a:custGeom>
              <a:avLst/>
              <a:gdLst>
                <a:gd name="T0" fmla="*/ 0 w 151"/>
                <a:gd name="T1" fmla="*/ 1 h 123"/>
                <a:gd name="T2" fmla="*/ 0 w 151"/>
                <a:gd name="T3" fmla="*/ 1 h 123"/>
                <a:gd name="T4" fmla="*/ 0 w 151"/>
                <a:gd name="T5" fmla="*/ 1 h 123"/>
                <a:gd name="T6" fmla="*/ 0 w 151"/>
                <a:gd name="T7" fmla="*/ 1 h 123"/>
                <a:gd name="T8" fmla="*/ 0 w 151"/>
                <a:gd name="T9" fmla="*/ 1 h 123"/>
                <a:gd name="T10" fmla="*/ 0 w 151"/>
                <a:gd name="T11" fmla="*/ 1 h 123"/>
                <a:gd name="T12" fmla="*/ 0 w 151"/>
                <a:gd name="T13" fmla="*/ 1 h 123"/>
                <a:gd name="T14" fmla="*/ 0 w 151"/>
                <a:gd name="T15" fmla="*/ 1 h 123"/>
                <a:gd name="T16" fmla="*/ 0 w 151"/>
                <a:gd name="T17" fmla="*/ 1 h 123"/>
                <a:gd name="T18" fmla="*/ 0 w 151"/>
                <a:gd name="T19" fmla="*/ 1 h 123"/>
                <a:gd name="T20" fmla="*/ 0 w 151"/>
                <a:gd name="T21" fmla="*/ 1 h 123"/>
                <a:gd name="T22" fmla="*/ 0 w 151"/>
                <a:gd name="T23" fmla="*/ 1 h 123"/>
                <a:gd name="T24" fmla="*/ 0 w 151"/>
                <a:gd name="T25" fmla="*/ 1 h 123"/>
                <a:gd name="T26" fmla="*/ 0 w 151"/>
                <a:gd name="T27" fmla="*/ 1 h 123"/>
                <a:gd name="T28" fmla="*/ 0 w 151"/>
                <a:gd name="T29" fmla="*/ 1 h 123"/>
                <a:gd name="T30" fmla="*/ 0 w 151"/>
                <a:gd name="T31" fmla="*/ 1 h 123"/>
                <a:gd name="T32" fmla="*/ 0 w 151"/>
                <a:gd name="T33" fmla="*/ 1 h 123"/>
                <a:gd name="T34" fmla="*/ 0 w 151"/>
                <a:gd name="T35" fmla="*/ 1 h 123"/>
                <a:gd name="T36" fmla="*/ 0 w 151"/>
                <a:gd name="T37" fmla="*/ 1 h 123"/>
                <a:gd name="T38" fmla="*/ 0 w 151"/>
                <a:gd name="T39" fmla="*/ 1 h 123"/>
                <a:gd name="T40" fmla="*/ 0 w 151"/>
                <a:gd name="T41" fmla="*/ 1 h 123"/>
                <a:gd name="T42" fmla="*/ 0 w 151"/>
                <a:gd name="T43" fmla="*/ 0 h 123"/>
                <a:gd name="T44" fmla="*/ 0 w 151"/>
                <a:gd name="T45" fmla="*/ 0 h 123"/>
                <a:gd name="T46" fmla="*/ 0 w 151"/>
                <a:gd name="T47" fmla="*/ 1 h 123"/>
                <a:gd name="T48" fmla="*/ 0 w 151"/>
                <a:gd name="T49" fmla="*/ 1 h 123"/>
                <a:gd name="T50" fmla="*/ 0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123"/>
                <a:gd name="T80" fmla="*/ 151 w 151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67" name="Freeform 78">
              <a:extLst>
                <a:ext uri="{FF2B5EF4-FFF2-40B4-BE49-F238E27FC236}">
                  <a16:creationId xmlns="" xmlns:a16="http://schemas.microsoft.com/office/drawing/2014/main" id="{1919262D-9A2F-FBC7-6C94-FE4A46403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7" y="2446"/>
              <a:ext cx="76" cy="62"/>
            </a:xfrm>
            <a:custGeom>
              <a:avLst/>
              <a:gdLst>
                <a:gd name="T0" fmla="*/ 1 w 152"/>
                <a:gd name="T1" fmla="*/ 1 h 123"/>
                <a:gd name="T2" fmla="*/ 1 w 152"/>
                <a:gd name="T3" fmla="*/ 1 h 123"/>
                <a:gd name="T4" fmla="*/ 1 w 152"/>
                <a:gd name="T5" fmla="*/ 1 h 123"/>
                <a:gd name="T6" fmla="*/ 1 w 152"/>
                <a:gd name="T7" fmla="*/ 1 h 123"/>
                <a:gd name="T8" fmla="*/ 1 w 152"/>
                <a:gd name="T9" fmla="*/ 1 h 123"/>
                <a:gd name="T10" fmla="*/ 1 w 152"/>
                <a:gd name="T11" fmla="*/ 1 h 123"/>
                <a:gd name="T12" fmla="*/ 1 w 152"/>
                <a:gd name="T13" fmla="*/ 1 h 123"/>
                <a:gd name="T14" fmla="*/ 1 w 152"/>
                <a:gd name="T15" fmla="*/ 1 h 123"/>
                <a:gd name="T16" fmla="*/ 1 w 152"/>
                <a:gd name="T17" fmla="*/ 1 h 123"/>
                <a:gd name="T18" fmla="*/ 1 w 152"/>
                <a:gd name="T19" fmla="*/ 1 h 123"/>
                <a:gd name="T20" fmla="*/ 1 w 152"/>
                <a:gd name="T21" fmla="*/ 1 h 123"/>
                <a:gd name="T22" fmla="*/ 1 w 152"/>
                <a:gd name="T23" fmla="*/ 1 h 123"/>
                <a:gd name="T24" fmla="*/ 1 w 152"/>
                <a:gd name="T25" fmla="*/ 1 h 123"/>
                <a:gd name="T26" fmla="*/ 1 w 152"/>
                <a:gd name="T27" fmla="*/ 1 h 123"/>
                <a:gd name="T28" fmla="*/ 1 w 152"/>
                <a:gd name="T29" fmla="*/ 1 h 123"/>
                <a:gd name="T30" fmla="*/ 0 w 152"/>
                <a:gd name="T31" fmla="*/ 1 h 123"/>
                <a:gd name="T32" fmla="*/ 1 w 152"/>
                <a:gd name="T33" fmla="*/ 1 h 123"/>
                <a:gd name="T34" fmla="*/ 1 w 152"/>
                <a:gd name="T35" fmla="*/ 1 h 123"/>
                <a:gd name="T36" fmla="*/ 1 w 152"/>
                <a:gd name="T37" fmla="*/ 1 h 123"/>
                <a:gd name="T38" fmla="*/ 1 w 152"/>
                <a:gd name="T39" fmla="*/ 0 h 123"/>
                <a:gd name="T40" fmla="*/ 1 w 152"/>
                <a:gd name="T41" fmla="*/ 1 h 123"/>
                <a:gd name="T42" fmla="*/ 1 w 152"/>
                <a:gd name="T43" fmla="*/ 1 h 123"/>
                <a:gd name="T44" fmla="*/ 1 w 152"/>
                <a:gd name="T45" fmla="*/ 1 h 123"/>
                <a:gd name="T46" fmla="*/ 1 w 152"/>
                <a:gd name="T47" fmla="*/ 1 h 123"/>
                <a:gd name="T48" fmla="*/ 1 w 152"/>
                <a:gd name="T49" fmla="*/ 1 h 123"/>
                <a:gd name="T50" fmla="*/ 1 w 152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68" name="Freeform 79">
              <a:extLst>
                <a:ext uri="{FF2B5EF4-FFF2-40B4-BE49-F238E27FC236}">
                  <a16:creationId xmlns="" xmlns:a16="http://schemas.microsoft.com/office/drawing/2014/main" id="{6F32F966-F233-0371-88A7-3468D33AF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5" y="2447"/>
              <a:ext cx="68" cy="74"/>
            </a:xfrm>
            <a:custGeom>
              <a:avLst/>
              <a:gdLst>
                <a:gd name="T0" fmla="*/ 1 w 136"/>
                <a:gd name="T1" fmla="*/ 1 h 148"/>
                <a:gd name="T2" fmla="*/ 0 w 136"/>
                <a:gd name="T3" fmla="*/ 1 h 148"/>
                <a:gd name="T4" fmla="*/ 1 w 136"/>
                <a:gd name="T5" fmla="*/ 1 h 148"/>
                <a:gd name="T6" fmla="*/ 1 w 136"/>
                <a:gd name="T7" fmla="*/ 1 h 148"/>
                <a:gd name="T8" fmla="*/ 1 w 136"/>
                <a:gd name="T9" fmla="*/ 1 h 148"/>
                <a:gd name="T10" fmla="*/ 1 w 136"/>
                <a:gd name="T11" fmla="*/ 1 h 148"/>
                <a:gd name="T12" fmla="*/ 1 w 136"/>
                <a:gd name="T13" fmla="*/ 1 h 148"/>
                <a:gd name="T14" fmla="*/ 1 w 136"/>
                <a:gd name="T15" fmla="*/ 1 h 148"/>
                <a:gd name="T16" fmla="*/ 1 w 136"/>
                <a:gd name="T17" fmla="*/ 1 h 148"/>
                <a:gd name="T18" fmla="*/ 1 w 136"/>
                <a:gd name="T19" fmla="*/ 1 h 148"/>
                <a:gd name="T20" fmla="*/ 1 w 136"/>
                <a:gd name="T21" fmla="*/ 1 h 148"/>
                <a:gd name="T22" fmla="*/ 1 w 136"/>
                <a:gd name="T23" fmla="*/ 1 h 148"/>
                <a:gd name="T24" fmla="*/ 1 w 136"/>
                <a:gd name="T25" fmla="*/ 1 h 148"/>
                <a:gd name="T26" fmla="*/ 1 w 136"/>
                <a:gd name="T27" fmla="*/ 1 h 148"/>
                <a:gd name="T28" fmla="*/ 1 w 136"/>
                <a:gd name="T29" fmla="*/ 1 h 148"/>
                <a:gd name="T30" fmla="*/ 1 w 136"/>
                <a:gd name="T31" fmla="*/ 1 h 148"/>
                <a:gd name="T32" fmla="*/ 1 w 136"/>
                <a:gd name="T33" fmla="*/ 1 h 148"/>
                <a:gd name="T34" fmla="*/ 1 w 136"/>
                <a:gd name="T35" fmla="*/ 1 h 148"/>
                <a:gd name="T36" fmla="*/ 1 w 136"/>
                <a:gd name="T37" fmla="*/ 1 h 148"/>
                <a:gd name="T38" fmla="*/ 1 w 136"/>
                <a:gd name="T39" fmla="*/ 1 h 148"/>
                <a:gd name="T40" fmla="*/ 1 w 136"/>
                <a:gd name="T41" fmla="*/ 1 h 148"/>
                <a:gd name="T42" fmla="*/ 1 w 136"/>
                <a:gd name="T43" fmla="*/ 1 h 148"/>
                <a:gd name="T44" fmla="*/ 1 w 136"/>
                <a:gd name="T45" fmla="*/ 1 h 148"/>
                <a:gd name="T46" fmla="*/ 1 w 136"/>
                <a:gd name="T47" fmla="*/ 1 h 148"/>
                <a:gd name="T48" fmla="*/ 1 w 136"/>
                <a:gd name="T49" fmla="*/ 1 h 148"/>
                <a:gd name="T50" fmla="*/ 1 w 136"/>
                <a:gd name="T51" fmla="*/ 1 h 148"/>
                <a:gd name="T52" fmla="*/ 1 w 136"/>
                <a:gd name="T53" fmla="*/ 1 h 148"/>
                <a:gd name="T54" fmla="*/ 1 w 136"/>
                <a:gd name="T55" fmla="*/ 1 h 148"/>
                <a:gd name="T56" fmla="*/ 1 w 136"/>
                <a:gd name="T57" fmla="*/ 1 h 148"/>
                <a:gd name="T58" fmla="*/ 1 w 136"/>
                <a:gd name="T59" fmla="*/ 1 h 148"/>
                <a:gd name="T60" fmla="*/ 1 w 136"/>
                <a:gd name="T61" fmla="*/ 1 h 148"/>
                <a:gd name="T62" fmla="*/ 1 w 136"/>
                <a:gd name="T63" fmla="*/ 1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8"/>
                <a:gd name="T98" fmla="*/ 136 w 136"/>
                <a:gd name="T99" fmla="*/ 148 h 1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69" name="Freeform 80">
              <a:extLst>
                <a:ext uri="{FF2B5EF4-FFF2-40B4-BE49-F238E27FC236}">
                  <a16:creationId xmlns="" xmlns:a16="http://schemas.microsoft.com/office/drawing/2014/main" id="{9785C27C-0BAB-B068-08BB-162B2766C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9" y="2473"/>
              <a:ext cx="20" cy="21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1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0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70" name="Freeform 81">
              <a:extLst>
                <a:ext uri="{FF2B5EF4-FFF2-40B4-BE49-F238E27FC236}">
                  <a16:creationId xmlns="" xmlns:a16="http://schemas.microsoft.com/office/drawing/2014/main" id="{C74F6A13-8856-C137-E3A4-218067794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" y="1923"/>
              <a:ext cx="68" cy="74"/>
            </a:xfrm>
            <a:custGeom>
              <a:avLst/>
              <a:gdLst>
                <a:gd name="T0" fmla="*/ 1 w 136"/>
                <a:gd name="T1" fmla="*/ 1 h 147"/>
                <a:gd name="T2" fmla="*/ 0 w 136"/>
                <a:gd name="T3" fmla="*/ 1 h 147"/>
                <a:gd name="T4" fmla="*/ 1 w 136"/>
                <a:gd name="T5" fmla="*/ 1 h 147"/>
                <a:gd name="T6" fmla="*/ 1 w 136"/>
                <a:gd name="T7" fmla="*/ 1 h 147"/>
                <a:gd name="T8" fmla="*/ 1 w 136"/>
                <a:gd name="T9" fmla="*/ 1 h 147"/>
                <a:gd name="T10" fmla="*/ 1 w 136"/>
                <a:gd name="T11" fmla="*/ 1 h 147"/>
                <a:gd name="T12" fmla="*/ 1 w 136"/>
                <a:gd name="T13" fmla="*/ 1 h 147"/>
                <a:gd name="T14" fmla="*/ 1 w 136"/>
                <a:gd name="T15" fmla="*/ 1 h 147"/>
                <a:gd name="T16" fmla="*/ 1 w 136"/>
                <a:gd name="T17" fmla="*/ 1 h 147"/>
                <a:gd name="T18" fmla="*/ 1 w 136"/>
                <a:gd name="T19" fmla="*/ 1 h 147"/>
                <a:gd name="T20" fmla="*/ 1 w 136"/>
                <a:gd name="T21" fmla="*/ 1 h 147"/>
                <a:gd name="T22" fmla="*/ 1 w 136"/>
                <a:gd name="T23" fmla="*/ 1 h 147"/>
                <a:gd name="T24" fmla="*/ 1 w 136"/>
                <a:gd name="T25" fmla="*/ 1 h 147"/>
                <a:gd name="T26" fmla="*/ 1 w 136"/>
                <a:gd name="T27" fmla="*/ 1 h 147"/>
                <a:gd name="T28" fmla="*/ 1 w 136"/>
                <a:gd name="T29" fmla="*/ 1 h 147"/>
                <a:gd name="T30" fmla="*/ 1 w 136"/>
                <a:gd name="T31" fmla="*/ 1 h 147"/>
                <a:gd name="T32" fmla="*/ 1 w 136"/>
                <a:gd name="T33" fmla="*/ 1 h 147"/>
                <a:gd name="T34" fmla="*/ 1 w 136"/>
                <a:gd name="T35" fmla="*/ 1 h 147"/>
                <a:gd name="T36" fmla="*/ 1 w 136"/>
                <a:gd name="T37" fmla="*/ 1 h 147"/>
                <a:gd name="T38" fmla="*/ 1 w 136"/>
                <a:gd name="T39" fmla="*/ 1 h 147"/>
                <a:gd name="T40" fmla="*/ 1 w 136"/>
                <a:gd name="T41" fmla="*/ 1 h 147"/>
                <a:gd name="T42" fmla="*/ 1 w 136"/>
                <a:gd name="T43" fmla="*/ 1 h 147"/>
                <a:gd name="T44" fmla="*/ 1 w 136"/>
                <a:gd name="T45" fmla="*/ 1 h 147"/>
                <a:gd name="T46" fmla="*/ 1 w 136"/>
                <a:gd name="T47" fmla="*/ 1 h 147"/>
                <a:gd name="T48" fmla="*/ 1 w 136"/>
                <a:gd name="T49" fmla="*/ 1 h 147"/>
                <a:gd name="T50" fmla="*/ 1 w 136"/>
                <a:gd name="T51" fmla="*/ 1 h 147"/>
                <a:gd name="T52" fmla="*/ 1 w 136"/>
                <a:gd name="T53" fmla="*/ 1 h 147"/>
                <a:gd name="T54" fmla="*/ 1 w 136"/>
                <a:gd name="T55" fmla="*/ 1 h 147"/>
                <a:gd name="T56" fmla="*/ 1 w 136"/>
                <a:gd name="T57" fmla="*/ 1 h 147"/>
                <a:gd name="T58" fmla="*/ 1 w 136"/>
                <a:gd name="T59" fmla="*/ 1 h 147"/>
                <a:gd name="T60" fmla="*/ 1 w 136"/>
                <a:gd name="T61" fmla="*/ 1 h 147"/>
                <a:gd name="T62" fmla="*/ 1 w 136"/>
                <a:gd name="T63" fmla="*/ 1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7"/>
                <a:gd name="T98" fmla="*/ 136 w 136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71" name="Freeform 82">
              <a:extLst>
                <a:ext uri="{FF2B5EF4-FFF2-40B4-BE49-F238E27FC236}">
                  <a16:creationId xmlns="" xmlns:a16="http://schemas.microsoft.com/office/drawing/2014/main" id="{B1CB6256-B871-3F1A-62F9-0E975BD11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1949"/>
              <a:ext cx="20" cy="20"/>
            </a:xfrm>
            <a:custGeom>
              <a:avLst/>
              <a:gdLst>
                <a:gd name="T0" fmla="*/ 1 w 39"/>
                <a:gd name="T1" fmla="*/ 1 h 39"/>
                <a:gd name="T2" fmla="*/ 1 w 39"/>
                <a:gd name="T3" fmla="*/ 1 h 39"/>
                <a:gd name="T4" fmla="*/ 1 w 39"/>
                <a:gd name="T5" fmla="*/ 1 h 39"/>
                <a:gd name="T6" fmla="*/ 1 w 39"/>
                <a:gd name="T7" fmla="*/ 1 h 39"/>
                <a:gd name="T8" fmla="*/ 1 w 39"/>
                <a:gd name="T9" fmla="*/ 1 h 39"/>
                <a:gd name="T10" fmla="*/ 1 w 39"/>
                <a:gd name="T11" fmla="*/ 1 h 39"/>
                <a:gd name="T12" fmla="*/ 1 w 39"/>
                <a:gd name="T13" fmla="*/ 1 h 39"/>
                <a:gd name="T14" fmla="*/ 1 w 39"/>
                <a:gd name="T15" fmla="*/ 1 h 39"/>
                <a:gd name="T16" fmla="*/ 1 w 39"/>
                <a:gd name="T17" fmla="*/ 0 h 39"/>
                <a:gd name="T18" fmla="*/ 1 w 39"/>
                <a:gd name="T19" fmla="*/ 1 h 39"/>
                <a:gd name="T20" fmla="*/ 1 w 39"/>
                <a:gd name="T21" fmla="*/ 1 h 39"/>
                <a:gd name="T22" fmla="*/ 1 w 39"/>
                <a:gd name="T23" fmla="*/ 1 h 39"/>
                <a:gd name="T24" fmla="*/ 0 w 39"/>
                <a:gd name="T25" fmla="*/ 1 h 39"/>
                <a:gd name="T26" fmla="*/ 1 w 39"/>
                <a:gd name="T27" fmla="*/ 1 h 39"/>
                <a:gd name="T28" fmla="*/ 1 w 39"/>
                <a:gd name="T29" fmla="*/ 1 h 39"/>
                <a:gd name="T30" fmla="*/ 1 w 39"/>
                <a:gd name="T31" fmla="*/ 1 h 39"/>
                <a:gd name="T32" fmla="*/ 1 w 39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72" name="Freeform 83">
              <a:extLst>
                <a:ext uri="{FF2B5EF4-FFF2-40B4-BE49-F238E27FC236}">
                  <a16:creationId xmlns="" xmlns:a16="http://schemas.microsoft.com/office/drawing/2014/main" id="{5D0E04DD-08A2-5BC5-4EDD-7F9CC7CC5C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1695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73" name="Freeform 84">
              <a:extLst>
                <a:ext uri="{FF2B5EF4-FFF2-40B4-BE49-F238E27FC236}">
                  <a16:creationId xmlns="" xmlns:a16="http://schemas.microsoft.com/office/drawing/2014/main" id="{4899F82C-AA81-EF7A-D471-9B4EBD9FE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1" y="170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74" name="Freeform 85">
              <a:extLst>
                <a:ext uri="{FF2B5EF4-FFF2-40B4-BE49-F238E27FC236}">
                  <a16:creationId xmlns="" xmlns:a16="http://schemas.microsoft.com/office/drawing/2014/main" id="{FD23BEC1-77CD-6DD7-444C-1E0641DDA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81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75" name="Freeform 86">
              <a:extLst>
                <a:ext uri="{FF2B5EF4-FFF2-40B4-BE49-F238E27FC236}">
                  <a16:creationId xmlns="" xmlns:a16="http://schemas.microsoft.com/office/drawing/2014/main" id="{9A93BD34-3AF6-EAC2-1AE6-E8231E54A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" y="1819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76" name="Freeform 87">
              <a:extLst>
                <a:ext uri="{FF2B5EF4-FFF2-40B4-BE49-F238E27FC236}">
                  <a16:creationId xmlns="" xmlns:a16="http://schemas.microsoft.com/office/drawing/2014/main" id="{A3888B29-4BFC-97EE-A5ED-B6B7563E3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6" y="1607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77" name="Freeform 88">
              <a:extLst>
                <a:ext uri="{FF2B5EF4-FFF2-40B4-BE49-F238E27FC236}">
                  <a16:creationId xmlns="" xmlns:a16="http://schemas.microsoft.com/office/drawing/2014/main" id="{A3D0C39D-4EF1-7455-A0C3-D42A3F0AB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3" y="1614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78" name="Freeform 89">
              <a:extLst>
                <a:ext uri="{FF2B5EF4-FFF2-40B4-BE49-F238E27FC236}">
                  <a16:creationId xmlns="" xmlns:a16="http://schemas.microsoft.com/office/drawing/2014/main" id="{5D16103C-76B2-0012-0F7F-F1F6998BA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6" y="192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79" name="Freeform 90">
              <a:extLst>
                <a:ext uri="{FF2B5EF4-FFF2-40B4-BE49-F238E27FC236}">
                  <a16:creationId xmlns="" xmlns:a16="http://schemas.microsoft.com/office/drawing/2014/main" id="{94134CA3-C58F-DA08-8874-EC8FFCC3B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3" y="193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80" name="Freeform 91">
              <a:extLst>
                <a:ext uri="{FF2B5EF4-FFF2-40B4-BE49-F238E27FC236}">
                  <a16:creationId xmlns="" xmlns:a16="http://schemas.microsoft.com/office/drawing/2014/main" id="{499AA528-0C06-10B0-32AA-835E5D105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7" y="1988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81" name="Freeform 92">
              <a:extLst>
                <a:ext uri="{FF2B5EF4-FFF2-40B4-BE49-F238E27FC236}">
                  <a16:creationId xmlns="" xmlns:a16="http://schemas.microsoft.com/office/drawing/2014/main" id="{35A3C7DE-C2B1-789D-B6E4-A628F8EEC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" y="1995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82" name="Freeform 93">
              <a:extLst>
                <a:ext uri="{FF2B5EF4-FFF2-40B4-BE49-F238E27FC236}">
                  <a16:creationId xmlns="" xmlns:a16="http://schemas.microsoft.com/office/drawing/2014/main" id="{6B1CE6BF-1F2C-3E2F-4312-2305842BF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8" y="2044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83" name="Freeform 94">
              <a:extLst>
                <a:ext uri="{FF2B5EF4-FFF2-40B4-BE49-F238E27FC236}">
                  <a16:creationId xmlns="" xmlns:a16="http://schemas.microsoft.com/office/drawing/2014/main" id="{6CD617EC-FA51-FB7D-826A-DC786EBDE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205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84" name="Freeform 95">
              <a:extLst>
                <a:ext uri="{FF2B5EF4-FFF2-40B4-BE49-F238E27FC236}">
                  <a16:creationId xmlns="" xmlns:a16="http://schemas.microsoft.com/office/drawing/2014/main" id="{10C695AA-CF4A-BDE3-A707-76A7DCEC0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4" y="1787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85" name="Freeform 96">
              <a:extLst>
                <a:ext uri="{FF2B5EF4-FFF2-40B4-BE49-F238E27FC236}">
                  <a16:creationId xmlns="" xmlns:a16="http://schemas.microsoft.com/office/drawing/2014/main" id="{8172CA90-0F44-4D21-0DE5-CB1740987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2" y="1795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86" name="Freeform 97">
              <a:extLst>
                <a:ext uri="{FF2B5EF4-FFF2-40B4-BE49-F238E27FC236}">
                  <a16:creationId xmlns="" xmlns:a16="http://schemas.microsoft.com/office/drawing/2014/main" id="{121F2203-2CCC-B1E7-EA3D-9A6A2E3E3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2164"/>
              <a:ext cx="30" cy="29"/>
            </a:xfrm>
            <a:custGeom>
              <a:avLst/>
              <a:gdLst>
                <a:gd name="T0" fmla="*/ 1 w 58"/>
                <a:gd name="T1" fmla="*/ 0 h 60"/>
                <a:gd name="T2" fmla="*/ 1 w 58"/>
                <a:gd name="T3" fmla="*/ 0 h 60"/>
                <a:gd name="T4" fmla="*/ 1 w 58"/>
                <a:gd name="T5" fmla="*/ 0 h 60"/>
                <a:gd name="T6" fmla="*/ 1 w 58"/>
                <a:gd name="T7" fmla="*/ 0 h 60"/>
                <a:gd name="T8" fmla="*/ 1 w 58"/>
                <a:gd name="T9" fmla="*/ 0 h 60"/>
                <a:gd name="T10" fmla="*/ 1 w 58"/>
                <a:gd name="T11" fmla="*/ 0 h 60"/>
                <a:gd name="T12" fmla="*/ 1 w 58"/>
                <a:gd name="T13" fmla="*/ 0 h 60"/>
                <a:gd name="T14" fmla="*/ 1 w 58"/>
                <a:gd name="T15" fmla="*/ 0 h 60"/>
                <a:gd name="T16" fmla="*/ 1 w 58"/>
                <a:gd name="T17" fmla="*/ 0 h 60"/>
                <a:gd name="T18" fmla="*/ 1 w 58"/>
                <a:gd name="T19" fmla="*/ 0 h 60"/>
                <a:gd name="T20" fmla="*/ 1 w 58"/>
                <a:gd name="T21" fmla="*/ 0 h 60"/>
                <a:gd name="T22" fmla="*/ 1 w 58"/>
                <a:gd name="T23" fmla="*/ 0 h 60"/>
                <a:gd name="T24" fmla="*/ 0 w 58"/>
                <a:gd name="T25" fmla="*/ 0 h 60"/>
                <a:gd name="T26" fmla="*/ 0 w 58"/>
                <a:gd name="T27" fmla="*/ 0 h 60"/>
                <a:gd name="T28" fmla="*/ 1 w 58"/>
                <a:gd name="T29" fmla="*/ 0 h 60"/>
                <a:gd name="T30" fmla="*/ 1 w 58"/>
                <a:gd name="T31" fmla="*/ 0 h 60"/>
                <a:gd name="T32" fmla="*/ 1 w 58"/>
                <a:gd name="T33" fmla="*/ 0 h 60"/>
                <a:gd name="T34" fmla="*/ 1 w 58"/>
                <a:gd name="T35" fmla="*/ 0 h 60"/>
                <a:gd name="T36" fmla="*/ 1 w 58"/>
                <a:gd name="T37" fmla="*/ 0 h 60"/>
                <a:gd name="T38" fmla="*/ 1 w 58"/>
                <a:gd name="T39" fmla="*/ 0 h 60"/>
                <a:gd name="T40" fmla="*/ 1 w 58"/>
                <a:gd name="T41" fmla="*/ 0 h 60"/>
                <a:gd name="T42" fmla="*/ 1 w 58"/>
                <a:gd name="T43" fmla="*/ 0 h 60"/>
                <a:gd name="T44" fmla="*/ 1 w 58"/>
                <a:gd name="T45" fmla="*/ 0 h 60"/>
                <a:gd name="T46" fmla="*/ 1 w 58"/>
                <a:gd name="T47" fmla="*/ 0 h 60"/>
                <a:gd name="T48" fmla="*/ 1 w 58"/>
                <a:gd name="T49" fmla="*/ 0 h 60"/>
                <a:gd name="T50" fmla="*/ 1 w 58"/>
                <a:gd name="T51" fmla="*/ 0 h 60"/>
                <a:gd name="T52" fmla="*/ 1 w 58"/>
                <a:gd name="T53" fmla="*/ 0 h 60"/>
                <a:gd name="T54" fmla="*/ 1 w 58"/>
                <a:gd name="T55" fmla="*/ 0 h 60"/>
                <a:gd name="T56" fmla="*/ 1 w 58"/>
                <a:gd name="T57" fmla="*/ 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60"/>
                <a:gd name="T89" fmla="*/ 58 w 58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87" name="Freeform 98">
              <a:extLst>
                <a:ext uri="{FF2B5EF4-FFF2-40B4-BE49-F238E27FC236}">
                  <a16:creationId xmlns="" xmlns:a16="http://schemas.microsoft.com/office/drawing/2014/main" id="{D53F0572-17C3-F19C-0220-07CE3B0E9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5" y="2171"/>
              <a:ext cx="14" cy="15"/>
            </a:xfrm>
            <a:custGeom>
              <a:avLst/>
              <a:gdLst>
                <a:gd name="T0" fmla="*/ 1 w 28"/>
                <a:gd name="T1" fmla="*/ 1 h 30"/>
                <a:gd name="T2" fmla="*/ 1 w 28"/>
                <a:gd name="T3" fmla="*/ 1 h 30"/>
                <a:gd name="T4" fmla="*/ 1 w 28"/>
                <a:gd name="T5" fmla="*/ 1 h 30"/>
                <a:gd name="T6" fmla="*/ 1 w 28"/>
                <a:gd name="T7" fmla="*/ 1 h 30"/>
                <a:gd name="T8" fmla="*/ 1 w 28"/>
                <a:gd name="T9" fmla="*/ 1 h 30"/>
                <a:gd name="T10" fmla="*/ 1 w 28"/>
                <a:gd name="T11" fmla="*/ 1 h 30"/>
                <a:gd name="T12" fmla="*/ 1 w 28"/>
                <a:gd name="T13" fmla="*/ 1 h 30"/>
                <a:gd name="T14" fmla="*/ 0 w 28"/>
                <a:gd name="T15" fmla="*/ 1 h 30"/>
                <a:gd name="T16" fmla="*/ 0 w 28"/>
                <a:gd name="T17" fmla="*/ 1 h 30"/>
                <a:gd name="T18" fmla="*/ 0 w 28"/>
                <a:gd name="T19" fmla="*/ 1 h 30"/>
                <a:gd name="T20" fmla="*/ 1 w 28"/>
                <a:gd name="T21" fmla="*/ 1 h 30"/>
                <a:gd name="T22" fmla="*/ 1 w 28"/>
                <a:gd name="T23" fmla="*/ 1 h 30"/>
                <a:gd name="T24" fmla="*/ 1 w 28"/>
                <a:gd name="T25" fmla="*/ 1 h 30"/>
                <a:gd name="T26" fmla="*/ 1 w 28"/>
                <a:gd name="T27" fmla="*/ 1 h 30"/>
                <a:gd name="T28" fmla="*/ 1 w 28"/>
                <a:gd name="T29" fmla="*/ 1 h 30"/>
                <a:gd name="T30" fmla="*/ 1 w 28"/>
                <a:gd name="T31" fmla="*/ 0 h 30"/>
                <a:gd name="T32" fmla="*/ 1 w 28"/>
                <a:gd name="T33" fmla="*/ 0 h 30"/>
                <a:gd name="T34" fmla="*/ 1 w 28"/>
                <a:gd name="T35" fmla="*/ 0 h 30"/>
                <a:gd name="T36" fmla="*/ 1 w 28"/>
                <a:gd name="T37" fmla="*/ 1 h 30"/>
                <a:gd name="T38" fmla="*/ 1 w 28"/>
                <a:gd name="T39" fmla="*/ 1 h 30"/>
                <a:gd name="T40" fmla="*/ 1 w 28"/>
                <a:gd name="T41" fmla="*/ 1 h 30"/>
                <a:gd name="T42" fmla="*/ 1 w 28"/>
                <a:gd name="T43" fmla="*/ 1 h 30"/>
                <a:gd name="T44" fmla="*/ 1 w 28"/>
                <a:gd name="T45" fmla="*/ 1 h 30"/>
                <a:gd name="T46" fmla="*/ 1 w 28"/>
                <a:gd name="T47" fmla="*/ 1 h 30"/>
                <a:gd name="T48" fmla="*/ 1 w 28"/>
                <a:gd name="T49" fmla="*/ 1 h 30"/>
                <a:gd name="T50" fmla="*/ 1 w 28"/>
                <a:gd name="T51" fmla="*/ 1 h 30"/>
                <a:gd name="T52" fmla="*/ 1 w 28"/>
                <a:gd name="T53" fmla="*/ 1 h 30"/>
                <a:gd name="T54" fmla="*/ 1 w 28"/>
                <a:gd name="T55" fmla="*/ 1 h 30"/>
                <a:gd name="T56" fmla="*/ 1 w 28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30"/>
                <a:gd name="T89" fmla="*/ 28 w 28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88" name="Freeform 99">
              <a:extLst>
                <a:ext uri="{FF2B5EF4-FFF2-40B4-BE49-F238E27FC236}">
                  <a16:creationId xmlns="" xmlns:a16="http://schemas.microsoft.com/office/drawing/2014/main" id="{7F6D4318-C22C-2AFE-D439-AA4878FF7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" y="2259"/>
              <a:ext cx="29" cy="30"/>
            </a:xfrm>
            <a:custGeom>
              <a:avLst/>
              <a:gdLst>
                <a:gd name="T0" fmla="*/ 0 w 60"/>
                <a:gd name="T1" fmla="*/ 1 h 60"/>
                <a:gd name="T2" fmla="*/ 0 w 60"/>
                <a:gd name="T3" fmla="*/ 1 h 60"/>
                <a:gd name="T4" fmla="*/ 0 w 60"/>
                <a:gd name="T5" fmla="*/ 1 h 60"/>
                <a:gd name="T6" fmla="*/ 0 w 60"/>
                <a:gd name="T7" fmla="*/ 1 h 60"/>
                <a:gd name="T8" fmla="*/ 0 w 60"/>
                <a:gd name="T9" fmla="*/ 1 h 60"/>
                <a:gd name="T10" fmla="*/ 0 w 60"/>
                <a:gd name="T11" fmla="*/ 1 h 60"/>
                <a:gd name="T12" fmla="*/ 0 w 60"/>
                <a:gd name="T13" fmla="*/ 1 h 60"/>
                <a:gd name="T14" fmla="*/ 0 w 60"/>
                <a:gd name="T15" fmla="*/ 1 h 60"/>
                <a:gd name="T16" fmla="*/ 0 w 60"/>
                <a:gd name="T17" fmla="*/ 0 h 60"/>
                <a:gd name="T18" fmla="*/ 0 w 60"/>
                <a:gd name="T19" fmla="*/ 1 h 60"/>
                <a:gd name="T20" fmla="*/ 0 w 60"/>
                <a:gd name="T21" fmla="*/ 1 h 60"/>
                <a:gd name="T22" fmla="*/ 0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0 w 60"/>
                <a:gd name="T29" fmla="*/ 1 h 60"/>
                <a:gd name="T30" fmla="*/ 0 w 60"/>
                <a:gd name="T31" fmla="*/ 1 h 60"/>
                <a:gd name="T32" fmla="*/ 0 w 60"/>
                <a:gd name="T33" fmla="*/ 1 h 60"/>
                <a:gd name="T34" fmla="*/ 0 w 60"/>
                <a:gd name="T35" fmla="*/ 1 h 60"/>
                <a:gd name="T36" fmla="*/ 0 w 60"/>
                <a:gd name="T37" fmla="*/ 1 h 60"/>
                <a:gd name="T38" fmla="*/ 0 w 60"/>
                <a:gd name="T39" fmla="*/ 1 h 60"/>
                <a:gd name="T40" fmla="*/ 0 w 60"/>
                <a:gd name="T41" fmla="*/ 1 h 60"/>
                <a:gd name="T42" fmla="*/ 0 w 60"/>
                <a:gd name="T43" fmla="*/ 1 h 60"/>
                <a:gd name="T44" fmla="*/ 0 w 60"/>
                <a:gd name="T45" fmla="*/ 1 h 60"/>
                <a:gd name="T46" fmla="*/ 0 w 60"/>
                <a:gd name="T47" fmla="*/ 1 h 60"/>
                <a:gd name="T48" fmla="*/ 0 w 60"/>
                <a:gd name="T49" fmla="*/ 1 h 60"/>
                <a:gd name="T50" fmla="*/ 0 w 60"/>
                <a:gd name="T51" fmla="*/ 1 h 60"/>
                <a:gd name="T52" fmla="*/ 0 w 60"/>
                <a:gd name="T53" fmla="*/ 1 h 60"/>
                <a:gd name="T54" fmla="*/ 0 w 60"/>
                <a:gd name="T55" fmla="*/ 1 h 60"/>
                <a:gd name="T56" fmla="*/ 0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89" name="Freeform 100">
              <a:extLst>
                <a:ext uri="{FF2B5EF4-FFF2-40B4-BE49-F238E27FC236}">
                  <a16:creationId xmlns="" xmlns:a16="http://schemas.microsoft.com/office/drawing/2014/main" id="{23227B29-9F66-4783-6969-1686F6E6D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" y="226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90" name="Freeform 101">
              <a:extLst>
                <a:ext uri="{FF2B5EF4-FFF2-40B4-BE49-F238E27FC236}">
                  <a16:creationId xmlns="" xmlns:a16="http://schemas.microsoft.com/office/drawing/2014/main" id="{73E8D797-D490-8ADF-DB37-EECC0C2526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6" y="229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91" name="Freeform 102">
              <a:extLst>
                <a:ext uri="{FF2B5EF4-FFF2-40B4-BE49-F238E27FC236}">
                  <a16:creationId xmlns="" xmlns:a16="http://schemas.microsoft.com/office/drawing/2014/main" id="{0708F5AD-CB4B-FEA7-8539-F68B3D64B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3" y="229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92" name="Freeform 103">
              <a:extLst>
                <a:ext uri="{FF2B5EF4-FFF2-40B4-BE49-F238E27FC236}">
                  <a16:creationId xmlns="" xmlns:a16="http://schemas.microsoft.com/office/drawing/2014/main" id="{FE6BB4F3-E2C3-D334-80E0-85FF5B187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4" y="2212"/>
              <a:ext cx="30" cy="29"/>
            </a:xfrm>
            <a:custGeom>
              <a:avLst/>
              <a:gdLst>
                <a:gd name="T0" fmla="*/ 1 w 60"/>
                <a:gd name="T1" fmla="*/ 1 h 57"/>
                <a:gd name="T2" fmla="*/ 1 w 60"/>
                <a:gd name="T3" fmla="*/ 1 h 57"/>
                <a:gd name="T4" fmla="*/ 1 w 60"/>
                <a:gd name="T5" fmla="*/ 1 h 57"/>
                <a:gd name="T6" fmla="*/ 1 w 60"/>
                <a:gd name="T7" fmla="*/ 1 h 57"/>
                <a:gd name="T8" fmla="*/ 1 w 60"/>
                <a:gd name="T9" fmla="*/ 1 h 57"/>
                <a:gd name="T10" fmla="*/ 1 w 60"/>
                <a:gd name="T11" fmla="*/ 1 h 57"/>
                <a:gd name="T12" fmla="*/ 1 w 60"/>
                <a:gd name="T13" fmla="*/ 1 h 57"/>
                <a:gd name="T14" fmla="*/ 1 w 60"/>
                <a:gd name="T15" fmla="*/ 0 h 57"/>
                <a:gd name="T16" fmla="*/ 1 w 60"/>
                <a:gd name="T17" fmla="*/ 0 h 57"/>
                <a:gd name="T18" fmla="*/ 1 w 60"/>
                <a:gd name="T19" fmla="*/ 1 h 57"/>
                <a:gd name="T20" fmla="*/ 1 w 60"/>
                <a:gd name="T21" fmla="*/ 1 h 57"/>
                <a:gd name="T22" fmla="*/ 1 w 60"/>
                <a:gd name="T23" fmla="*/ 1 h 57"/>
                <a:gd name="T24" fmla="*/ 0 w 60"/>
                <a:gd name="T25" fmla="*/ 1 h 57"/>
                <a:gd name="T26" fmla="*/ 1 w 60"/>
                <a:gd name="T27" fmla="*/ 1 h 57"/>
                <a:gd name="T28" fmla="*/ 1 w 60"/>
                <a:gd name="T29" fmla="*/ 1 h 57"/>
                <a:gd name="T30" fmla="*/ 1 w 60"/>
                <a:gd name="T31" fmla="*/ 1 h 57"/>
                <a:gd name="T32" fmla="*/ 1 w 60"/>
                <a:gd name="T33" fmla="*/ 1 h 57"/>
                <a:gd name="T34" fmla="*/ 1 w 60"/>
                <a:gd name="T35" fmla="*/ 1 h 57"/>
                <a:gd name="T36" fmla="*/ 1 w 60"/>
                <a:gd name="T37" fmla="*/ 1 h 57"/>
                <a:gd name="T38" fmla="*/ 1 w 60"/>
                <a:gd name="T39" fmla="*/ 1 h 57"/>
                <a:gd name="T40" fmla="*/ 1 w 60"/>
                <a:gd name="T41" fmla="*/ 1 h 57"/>
                <a:gd name="T42" fmla="*/ 1 w 60"/>
                <a:gd name="T43" fmla="*/ 1 h 57"/>
                <a:gd name="T44" fmla="*/ 1 w 60"/>
                <a:gd name="T45" fmla="*/ 1 h 57"/>
                <a:gd name="T46" fmla="*/ 1 w 60"/>
                <a:gd name="T47" fmla="*/ 1 h 57"/>
                <a:gd name="T48" fmla="*/ 1 w 60"/>
                <a:gd name="T49" fmla="*/ 1 h 57"/>
                <a:gd name="T50" fmla="*/ 1 w 60"/>
                <a:gd name="T51" fmla="*/ 1 h 57"/>
                <a:gd name="T52" fmla="*/ 1 w 60"/>
                <a:gd name="T53" fmla="*/ 1 h 57"/>
                <a:gd name="T54" fmla="*/ 1 w 60"/>
                <a:gd name="T55" fmla="*/ 1 h 57"/>
                <a:gd name="T56" fmla="*/ 1 w 60"/>
                <a:gd name="T57" fmla="*/ 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7"/>
                <a:gd name="T89" fmla="*/ 60 w 60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93" name="Freeform 104">
              <a:extLst>
                <a:ext uri="{FF2B5EF4-FFF2-40B4-BE49-F238E27FC236}">
                  <a16:creationId xmlns="" xmlns:a16="http://schemas.microsoft.com/office/drawing/2014/main" id="{AB126353-2CBD-5DF4-F644-BBC8BDC77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1" y="2219"/>
              <a:ext cx="15" cy="14"/>
            </a:xfrm>
            <a:custGeom>
              <a:avLst/>
              <a:gdLst>
                <a:gd name="T0" fmla="*/ 1 w 30"/>
                <a:gd name="T1" fmla="*/ 1 h 27"/>
                <a:gd name="T2" fmla="*/ 1 w 30"/>
                <a:gd name="T3" fmla="*/ 1 h 27"/>
                <a:gd name="T4" fmla="*/ 1 w 30"/>
                <a:gd name="T5" fmla="*/ 1 h 27"/>
                <a:gd name="T6" fmla="*/ 1 w 30"/>
                <a:gd name="T7" fmla="*/ 1 h 27"/>
                <a:gd name="T8" fmla="*/ 1 w 30"/>
                <a:gd name="T9" fmla="*/ 1 h 27"/>
                <a:gd name="T10" fmla="*/ 1 w 30"/>
                <a:gd name="T11" fmla="*/ 1 h 27"/>
                <a:gd name="T12" fmla="*/ 1 w 30"/>
                <a:gd name="T13" fmla="*/ 1 h 27"/>
                <a:gd name="T14" fmla="*/ 0 w 30"/>
                <a:gd name="T15" fmla="*/ 1 h 27"/>
                <a:gd name="T16" fmla="*/ 0 w 30"/>
                <a:gd name="T17" fmla="*/ 1 h 27"/>
                <a:gd name="T18" fmla="*/ 0 w 30"/>
                <a:gd name="T19" fmla="*/ 1 h 27"/>
                <a:gd name="T20" fmla="*/ 1 w 30"/>
                <a:gd name="T21" fmla="*/ 1 h 27"/>
                <a:gd name="T22" fmla="*/ 1 w 30"/>
                <a:gd name="T23" fmla="*/ 1 h 27"/>
                <a:gd name="T24" fmla="*/ 1 w 30"/>
                <a:gd name="T25" fmla="*/ 1 h 27"/>
                <a:gd name="T26" fmla="*/ 1 w 30"/>
                <a:gd name="T27" fmla="*/ 1 h 27"/>
                <a:gd name="T28" fmla="*/ 1 w 30"/>
                <a:gd name="T29" fmla="*/ 0 h 27"/>
                <a:gd name="T30" fmla="*/ 1 w 30"/>
                <a:gd name="T31" fmla="*/ 0 h 27"/>
                <a:gd name="T32" fmla="*/ 1 w 30"/>
                <a:gd name="T33" fmla="*/ 0 h 27"/>
                <a:gd name="T34" fmla="*/ 1 w 30"/>
                <a:gd name="T35" fmla="*/ 0 h 27"/>
                <a:gd name="T36" fmla="*/ 1 w 30"/>
                <a:gd name="T37" fmla="*/ 0 h 27"/>
                <a:gd name="T38" fmla="*/ 1 w 30"/>
                <a:gd name="T39" fmla="*/ 1 h 27"/>
                <a:gd name="T40" fmla="*/ 1 w 30"/>
                <a:gd name="T41" fmla="*/ 1 h 27"/>
                <a:gd name="T42" fmla="*/ 1 w 30"/>
                <a:gd name="T43" fmla="*/ 1 h 27"/>
                <a:gd name="T44" fmla="*/ 1 w 30"/>
                <a:gd name="T45" fmla="*/ 1 h 27"/>
                <a:gd name="T46" fmla="*/ 1 w 30"/>
                <a:gd name="T47" fmla="*/ 1 h 27"/>
                <a:gd name="T48" fmla="*/ 1 w 30"/>
                <a:gd name="T49" fmla="*/ 1 h 27"/>
                <a:gd name="T50" fmla="*/ 1 w 30"/>
                <a:gd name="T51" fmla="*/ 1 h 27"/>
                <a:gd name="T52" fmla="*/ 1 w 30"/>
                <a:gd name="T53" fmla="*/ 1 h 27"/>
                <a:gd name="T54" fmla="*/ 1 w 30"/>
                <a:gd name="T55" fmla="*/ 1 h 27"/>
                <a:gd name="T56" fmla="*/ 1 w 30"/>
                <a:gd name="T57" fmla="*/ 1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7"/>
                <a:gd name="T89" fmla="*/ 30 w 30"/>
                <a:gd name="T90" fmla="*/ 27 h 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94" name="Freeform 105">
              <a:extLst>
                <a:ext uri="{FF2B5EF4-FFF2-40B4-BE49-F238E27FC236}">
                  <a16:creationId xmlns="" xmlns:a16="http://schemas.microsoft.com/office/drawing/2014/main" id="{C2F09E52-F6A0-8395-BE3F-AAA9EA3DC4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8" y="240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95" name="Freeform 106">
              <a:extLst>
                <a:ext uri="{FF2B5EF4-FFF2-40B4-BE49-F238E27FC236}">
                  <a16:creationId xmlns="" xmlns:a16="http://schemas.microsoft.com/office/drawing/2014/main" id="{59A8AE2A-07C3-4AD2-04C2-E4747BDF0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6" y="241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96" name="Freeform 107">
              <a:extLst>
                <a:ext uri="{FF2B5EF4-FFF2-40B4-BE49-F238E27FC236}">
                  <a16:creationId xmlns="" xmlns:a16="http://schemas.microsoft.com/office/drawing/2014/main" id="{7B69D264-C1DC-3EB8-163C-B9BC5ADD6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3" y="253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97" name="Freeform 108">
              <a:extLst>
                <a:ext uri="{FF2B5EF4-FFF2-40B4-BE49-F238E27FC236}">
                  <a16:creationId xmlns="" xmlns:a16="http://schemas.microsoft.com/office/drawing/2014/main" id="{33733DFF-E1D9-4D6C-10CE-4722A98ED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0" y="2546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98" name="Freeform 109">
              <a:extLst>
                <a:ext uri="{FF2B5EF4-FFF2-40B4-BE49-F238E27FC236}">
                  <a16:creationId xmlns="" xmlns:a16="http://schemas.microsoft.com/office/drawing/2014/main" id="{7179142C-27F3-093C-EFFE-E549A50B2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0" y="2665"/>
              <a:ext cx="30" cy="29"/>
            </a:xfrm>
            <a:custGeom>
              <a:avLst/>
              <a:gdLst>
                <a:gd name="T0" fmla="*/ 1 w 59"/>
                <a:gd name="T1" fmla="*/ 0 h 59"/>
                <a:gd name="T2" fmla="*/ 1 w 59"/>
                <a:gd name="T3" fmla="*/ 0 h 59"/>
                <a:gd name="T4" fmla="*/ 1 w 59"/>
                <a:gd name="T5" fmla="*/ 0 h 59"/>
                <a:gd name="T6" fmla="*/ 1 w 59"/>
                <a:gd name="T7" fmla="*/ 0 h 59"/>
                <a:gd name="T8" fmla="*/ 1 w 59"/>
                <a:gd name="T9" fmla="*/ 0 h 59"/>
                <a:gd name="T10" fmla="*/ 1 w 59"/>
                <a:gd name="T11" fmla="*/ 0 h 59"/>
                <a:gd name="T12" fmla="*/ 1 w 59"/>
                <a:gd name="T13" fmla="*/ 0 h 59"/>
                <a:gd name="T14" fmla="*/ 1 w 59"/>
                <a:gd name="T15" fmla="*/ 0 h 59"/>
                <a:gd name="T16" fmla="*/ 1 w 59"/>
                <a:gd name="T17" fmla="*/ 0 h 59"/>
                <a:gd name="T18" fmla="*/ 1 w 59"/>
                <a:gd name="T19" fmla="*/ 0 h 59"/>
                <a:gd name="T20" fmla="*/ 1 w 59"/>
                <a:gd name="T21" fmla="*/ 0 h 59"/>
                <a:gd name="T22" fmla="*/ 1 w 59"/>
                <a:gd name="T23" fmla="*/ 0 h 59"/>
                <a:gd name="T24" fmla="*/ 0 w 59"/>
                <a:gd name="T25" fmla="*/ 0 h 59"/>
                <a:gd name="T26" fmla="*/ 1 w 59"/>
                <a:gd name="T27" fmla="*/ 0 h 59"/>
                <a:gd name="T28" fmla="*/ 1 w 59"/>
                <a:gd name="T29" fmla="*/ 0 h 59"/>
                <a:gd name="T30" fmla="*/ 1 w 59"/>
                <a:gd name="T31" fmla="*/ 0 h 59"/>
                <a:gd name="T32" fmla="*/ 1 w 59"/>
                <a:gd name="T33" fmla="*/ 0 h 59"/>
                <a:gd name="T34" fmla="*/ 1 w 59"/>
                <a:gd name="T35" fmla="*/ 0 h 59"/>
                <a:gd name="T36" fmla="*/ 1 w 59"/>
                <a:gd name="T37" fmla="*/ 0 h 59"/>
                <a:gd name="T38" fmla="*/ 1 w 59"/>
                <a:gd name="T39" fmla="*/ 0 h 59"/>
                <a:gd name="T40" fmla="*/ 1 w 59"/>
                <a:gd name="T41" fmla="*/ 0 h 59"/>
                <a:gd name="T42" fmla="*/ 1 w 59"/>
                <a:gd name="T43" fmla="*/ 0 h 59"/>
                <a:gd name="T44" fmla="*/ 1 w 59"/>
                <a:gd name="T45" fmla="*/ 0 h 59"/>
                <a:gd name="T46" fmla="*/ 1 w 59"/>
                <a:gd name="T47" fmla="*/ 0 h 59"/>
                <a:gd name="T48" fmla="*/ 1 w 59"/>
                <a:gd name="T49" fmla="*/ 0 h 59"/>
                <a:gd name="T50" fmla="*/ 1 w 59"/>
                <a:gd name="T51" fmla="*/ 0 h 59"/>
                <a:gd name="T52" fmla="*/ 1 w 59"/>
                <a:gd name="T53" fmla="*/ 0 h 59"/>
                <a:gd name="T54" fmla="*/ 1 w 59"/>
                <a:gd name="T55" fmla="*/ 0 h 59"/>
                <a:gd name="T56" fmla="*/ 1 w 59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59"/>
                <a:gd name="T89" fmla="*/ 59 w 59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5999" name="Freeform 110">
              <a:extLst>
                <a:ext uri="{FF2B5EF4-FFF2-40B4-BE49-F238E27FC236}">
                  <a16:creationId xmlns="" xmlns:a16="http://schemas.microsoft.com/office/drawing/2014/main" id="{BC326477-F55B-F41B-ECA3-A64810DD5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" y="2672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6000" name="Freeform 111">
              <a:extLst>
                <a:ext uri="{FF2B5EF4-FFF2-40B4-BE49-F238E27FC236}">
                  <a16:creationId xmlns="" xmlns:a16="http://schemas.microsoft.com/office/drawing/2014/main" id="{74B0B9C6-9B46-3300-C78A-75C3F3F27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4" y="2585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6001" name="Freeform 112">
              <a:extLst>
                <a:ext uri="{FF2B5EF4-FFF2-40B4-BE49-F238E27FC236}">
                  <a16:creationId xmlns="" xmlns:a16="http://schemas.microsoft.com/office/drawing/2014/main" id="{224D0C10-1AED-FEBA-0B76-AFCE3F3B87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2592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6002" name="Freeform 113">
              <a:extLst>
                <a:ext uri="{FF2B5EF4-FFF2-40B4-BE49-F238E27FC236}">
                  <a16:creationId xmlns="" xmlns:a16="http://schemas.microsoft.com/office/drawing/2014/main" id="{2FC9AA6E-177D-33FA-C85E-35DAFA64C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1" y="233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6003" name="Freeform 114">
              <a:extLst>
                <a:ext uri="{FF2B5EF4-FFF2-40B4-BE49-F238E27FC236}">
                  <a16:creationId xmlns="" xmlns:a16="http://schemas.microsoft.com/office/drawing/2014/main" id="{4A8265EF-4609-AB87-2BD5-C175E5E87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" y="2341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6004" name="Freeform 115">
              <a:extLst>
                <a:ext uri="{FF2B5EF4-FFF2-40B4-BE49-F238E27FC236}">
                  <a16:creationId xmlns="" xmlns:a16="http://schemas.microsoft.com/office/drawing/2014/main" id="{42EED70C-78D7-2BA0-C76C-EFF145ACF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9" y="2526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6005" name="Freeform 116">
              <a:extLst>
                <a:ext uri="{FF2B5EF4-FFF2-40B4-BE49-F238E27FC236}">
                  <a16:creationId xmlns="" xmlns:a16="http://schemas.microsoft.com/office/drawing/2014/main" id="{BA24DEB2-CFBC-0F7B-0595-8FECC5B83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" y="2533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6006" name="Freeform 117">
              <a:extLst>
                <a:ext uri="{FF2B5EF4-FFF2-40B4-BE49-F238E27FC236}">
                  <a16:creationId xmlns="" xmlns:a16="http://schemas.microsoft.com/office/drawing/2014/main" id="{CF25BE7B-595C-8D41-54EA-88D37C337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1" y="2427"/>
              <a:ext cx="30" cy="30"/>
            </a:xfrm>
            <a:custGeom>
              <a:avLst/>
              <a:gdLst>
                <a:gd name="T0" fmla="*/ 1 w 58"/>
                <a:gd name="T1" fmla="*/ 1 h 58"/>
                <a:gd name="T2" fmla="*/ 1 w 58"/>
                <a:gd name="T3" fmla="*/ 1 h 58"/>
                <a:gd name="T4" fmla="*/ 1 w 58"/>
                <a:gd name="T5" fmla="*/ 1 h 58"/>
                <a:gd name="T6" fmla="*/ 1 w 58"/>
                <a:gd name="T7" fmla="*/ 1 h 58"/>
                <a:gd name="T8" fmla="*/ 1 w 58"/>
                <a:gd name="T9" fmla="*/ 1 h 58"/>
                <a:gd name="T10" fmla="*/ 1 w 58"/>
                <a:gd name="T11" fmla="*/ 1 h 58"/>
                <a:gd name="T12" fmla="*/ 1 w 58"/>
                <a:gd name="T13" fmla="*/ 1 h 58"/>
                <a:gd name="T14" fmla="*/ 1 w 58"/>
                <a:gd name="T15" fmla="*/ 0 h 58"/>
                <a:gd name="T16" fmla="*/ 1 w 58"/>
                <a:gd name="T17" fmla="*/ 0 h 58"/>
                <a:gd name="T18" fmla="*/ 1 w 58"/>
                <a:gd name="T19" fmla="*/ 1 h 58"/>
                <a:gd name="T20" fmla="*/ 1 w 58"/>
                <a:gd name="T21" fmla="*/ 1 h 58"/>
                <a:gd name="T22" fmla="*/ 1 w 58"/>
                <a:gd name="T23" fmla="*/ 1 h 58"/>
                <a:gd name="T24" fmla="*/ 0 w 58"/>
                <a:gd name="T25" fmla="*/ 1 h 58"/>
                <a:gd name="T26" fmla="*/ 0 w 58"/>
                <a:gd name="T27" fmla="*/ 1 h 58"/>
                <a:gd name="T28" fmla="*/ 1 w 58"/>
                <a:gd name="T29" fmla="*/ 1 h 58"/>
                <a:gd name="T30" fmla="*/ 1 w 58"/>
                <a:gd name="T31" fmla="*/ 1 h 58"/>
                <a:gd name="T32" fmla="*/ 1 w 58"/>
                <a:gd name="T33" fmla="*/ 1 h 58"/>
                <a:gd name="T34" fmla="*/ 1 w 58"/>
                <a:gd name="T35" fmla="*/ 1 h 58"/>
                <a:gd name="T36" fmla="*/ 1 w 58"/>
                <a:gd name="T37" fmla="*/ 1 h 58"/>
                <a:gd name="T38" fmla="*/ 1 w 58"/>
                <a:gd name="T39" fmla="*/ 1 h 58"/>
                <a:gd name="T40" fmla="*/ 1 w 58"/>
                <a:gd name="T41" fmla="*/ 1 h 58"/>
                <a:gd name="T42" fmla="*/ 1 w 58"/>
                <a:gd name="T43" fmla="*/ 1 h 58"/>
                <a:gd name="T44" fmla="*/ 1 w 58"/>
                <a:gd name="T45" fmla="*/ 1 h 58"/>
                <a:gd name="T46" fmla="*/ 1 w 58"/>
                <a:gd name="T47" fmla="*/ 1 h 58"/>
                <a:gd name="T48" fmla="*/ 1 w 58"/>
                <a:gd name="T49" fmla="*/ 1 h 58"/>
                <a:gd name="T50" fmla="*/ 1 w 58"/>
                <a:gd name="T51" fmla="*/ 1 h 58"/>
                <a:gd name="T52" fmla="*/ 1 w 58"/>
                <a:gd name="T53" fmla="*/ 1 h 58"/>
                <a:gd name="T54" fmla="*/ 1 w 58"/>
                <a:gd name="T55" fmla="*/ 1 h 58"/>
                <a:gd name="T56" fmla="*/ 1 w 58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8"/>
                <a:gd name="T89" fmla="*/ 58 w 58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6007" name="Freeform 118">
              <a:extLst>
                <a:ext uri="{FF2B5EF4-FFF2-40B4-BE49-F238E27FC236}">
                  <a16:creationId xmlns="" xmlns:a16="http://schemas.microsoft.com/office/drawing/2014/main" id="{FB888366-A2F6-7265-AAC7-A7E63DFBB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9" y="2435"/>
              <a:ext cx="14" cy="14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6008" name="Freeform 119">
              <a:extLst>
                <a:ext uri="{FF2B5EF4-FFF2-40B4-BE49-F238E27FC236}">
                  <a16:creationId xmlns="" xmlns:a16="http://schemas.microsoft.com/office/drawing/2014/main" id="{83F6473D-9D51-5189-ECB4-14BC142243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8" y="260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6009" name="Freeform 120">
              <a:extLst>
                <a:ext uri="{FF2B5EF4-FFF2-40B4-BE49-F238E27FC236}">
                  <a16:creationId xmlns="" xmlns:a16="http://schemas.microsoft.com/office/drawing/2014/main" id="{809430C1-6AAC-ADD4-22AB-3D663B85FE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6" y="2613"/>
              <a:ext cx="15" cy="15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6010" name="Freeform 121">
              <a:extLst>
                <a:ext uri="{FF2B5EF4-FFF2-40B4-BE49-F238E27FC236}">
                  <a16:creationId xmlns="" xmlns:a16="http://schemas.microsoft.com/office/drawing/2014/main" id="{0518B939-1B0D-A267-502B-E4577D8F1B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" y="2723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6011" name="Freeform 122">
              <a:extLst>
                <a:ext uri="{FF2B5EF4-FFF2-40B4-BE49-F238E27FC236}">
                  <a16:creationId xmlns="" xmlns:a16="http://schemas.microsoft.com/office/drawing/2014/main" id="{803DE2C9-8B7F-AD4E-E112-A066CDFBA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0" y="273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6012" name="Freeform 123">
              <a:extLst>
                <a:ext uri="{FF2B5EF4-FFF2-40B4-BE49-F238E27FC236}">
                  <a16:creationId xmlns="" xmlns:a16="http://schemas.microsoft.com/office/drawing/2014/main" id="{628D8AEC-03F4-81B6-BAAE-5F425C6E5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8" y="265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6013" name="Freeform 124">
              <a:extLst>
                <a:ext uri="{FF2B5EF4-FFF2-40B4-BE49-F238E27FC236}">
                  <a16:creationId xmlns="" xmlns:a16="http://schemas.microsoft.com/office/drawing/2014/main" id="{7C692013-024B-C47D-FE5E-C5C960E26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5" y="266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6014" name="Freeform 125">
              <a:extLst>
                <a:ext uri="{FF2B5EF4-FFF2-40B4-BE49-F238E27FC236}">
                  <a16:creationId xmlns="" xmlns:a16="http://schemas.microsoft.com/office/drawing/2014/main" id="{D5C18A39-8AAC-97D7-5CD6-A6E1F98F5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" y="273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6015" name="Freeform 126">
              <a:extLst>
                <a:ext uri="{FF2B5EF4-FFF2-40B4-BE49-F238E27FC236}">
                  <a16:creationId xmlns="" xmlns:a16="http://schemas.microsoft.com/office/drawing/2014/main" id="{C4B9A1B5-B755-0B19-C008-E48C8680C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2" y="2738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6016" name="Freeform 127">
              <a:extLst>
                <a:ext uri="{FF2B5EF4-FFF2-40B4-BE49-F238E27FC236}">
                  <a16:creationId xmlns="" xmlns:a16="http://schemas.microsoft.com/office/drawing/2014/main" id="{9915B109-0FA7-275C-3C5C-0BC460B3E9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" y="2462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0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0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6017" name="Freeform 128">
              <a:extLst>
                <a:ext uri="{FF2B5EF4-FFF2-40B4-BE49-F238E27FC236}">
                  <a16:creationId xmlns="" xmlns:a16="http://schemas.microsoft.com/office/drawing/2014/main" id="{75138B38-5C6F-2226-6D46-01F81B885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" y="2469"/>
              <a:ext cx="14" cy="15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6018" name="Freeform 129">
              <a:extLst>
                <a:ext uri="{FF2B5EF4-FFF2-40B4-BE49-F238E27FC236}">
                  <a16:creationId xmlns="" xmlns:a16="http://schemas.microsoft.com/office/drawing/2014/main" id="{EE398291-672F-D346-0689-99D2C1E8F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4" y="244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6019" name="Freeform 130">
              <a:extLst>
                <a:ext uri="{FF2B5EF4-FFF2-40B4-BE49-F238E27FC236}">
                  <a16:creationId xmlns="" xmlns:a16="http://schemas.microsoft.com/office/drawing/2014/main" id="{3E1B08D4-1F59-CC6E-EEBB-610F89DDF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1" y="245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6020" name="Freeform 131">
              <a:extLst>
                <a:ext uri="{FF2B5EF4-FFF2-40B4-BE49-F238E27FC236}">
                  <a16:creationId xmlns="" xmlns:a16="http://schemas.microsoft.com/office/drawing/2014/main" id="{C742B0BF-94AA-0F16-A053-8D6BBB25F5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7" y="259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6021" name="Freeform 132">
              <a:extLst>
                <a:ext uri="{FF2B5EF4-FFF2-40B4-BE49-F238E27FC236}">
                  <a16:creationId xmlns="" xmlns:a16="http://schemas.microsoft.com/office/drawing/2014/main" id="{3DD96219-D6E8-AB1A-4B18-4788237E3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5" y="259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6022" name="Freeform 133">
              <a:extLst>
                <a:ext uri="{FF2B5EF4-FFF2-40B4-BE49-F238E27FC236}">
                  <a16:creationId xmlns="" xmlns:a16="http://schemas.microsoft.com/office/drawing/2014/main" id="{2D027CC7-4CE4-3654-1CF3-E0FDDFB17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1" y="2715"/>
              <a:ext cx="30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6023" name="Freeform 134">
              <a:extLst>
                <a:ext uri="{FF2B5EF4-FFF2-40B4-BE49-F238E27FC236}">
                  <a16:creationId xmlns="" xmlns:a16="http://schemas.microsoft.com/office/drawing/2014/main" id="{52E4BE9A-2EEF-E8AF-4DFD-0913E66BB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9" y="2723"/>
              <a:ext cx="14" cy="14"/>
            </a:xfrm>
            <a:custGeom>
              <a:avLst/>
              <a:gdLst>
                <a:gd name="T0" fmla="*/ 1 w 28"/>
                <a:gd name="T1" fmla="*/ 0 h 29"/>
                <a:gd name="T2" fmla="*/ 1 w 28"/>
                <a:gd name="T3" fmla="*/ 0 h 29"/>
                <a:gd name="T4" fmla="*/ 1 w 28"/>
                <a:gd name="T5" fmla="*/ 0 h 29"/>
                <a:gd name="T6" fmla="*/ 1 w 28"/>
                <a:gd name="T7" fmla="*/ 0 h 29"/>
                <a:gd name="T8" fmla="*/ 1 w 28"/>
                <a:gd name="T9" fmla="*/ 0 h 29"/>
                <a:gd name="T10" fmla="*/ 1 w 28"/>
                <a:gd name="T11" fmla="*/ 0 h 29"/>
                <a:gd name="T12" fmla="*/ 1 w 28"/>
                <a:gd name="T13" fmla="*/ 0 h 29"/>
                <a:gd name="T14" fmla="*/ 0 w 28"/>
                <a:gd name="T15" fmla="*/ 0 h 29"/>
                <a:gd name="T16" fmla="*/ 0 w 28"/>
                <a:gd name="T17" fmla="*/ 0 h 29"/>
                <a:gd name="T18" fmla="*/ 0 w 28"/>
                <a:gd name="T19" fmla="*/ 0 h 29"/>
                <a:gd name="T20" fmla="*/ 1 w 28"/>
                <a:gd name="T21" fmla="*/ 0 h 29"/>
                <a:gd name="T22" fmla="*/ 1 w 28"/>
                <a:gd name="T23" fmla="*/ 0 h 29"/>
                <a:gd name="T24" fmla="*/ 1 w 28"/>
                <a:gd name="T25" fmla="*/ 0 h 29"/>
                <a:gd name="T26" fmla="*/ 1 w 28"/>
                <a:gd name="T27" fmla="*/ 0 h 29"/>
                <a:gd name="T28" fmla="*/ 1 w 28"/>
                <a:gd name="T29" fmla="*/ 0 h 29"/>
                <a:gd name="T30" fmla="*/ 1 w 28"/>
                <a:gd name="T31" fmla="*/ 0 h 29"/>
                <a:gd name="T32" fmla="*/ 1 w 28"/>
                <a:gd name="T33" fmla="*/ 0 h 29"/>
                <a:gd name="T34" fmla="*/ 1 w 28"/>
                <a:gd name="T35" fmla="*/ 0 h 29"/>
                <a:gd name="T36" fmla="*/ 1 w 28"/>
                <a:gd name="T37" fmla="*/ 0 h 29"/>
                <a:gd name="T38" fmla="*/ 1 w 28"/>
                <a:gd name="T39" fmla="*/ 0 h 29"/>
                <a:gd name="T40" fmla="*/ 1 w 28"/>
                <a:gd name="T41" fmla="*/ 0 h 29"/>
                <a:gd name="T42" fmla="*/ 1 w 28"/>
                <a:gd name="T43" fmla="*/ 0 h 29"/>
                <a:gd name="T44" fmla="*/ 1 w 28"/>
                <a:gd name="T45" fmla="*/ 0 h 29"/>
                <a:gd name="T46" fmla="*/ 1 w 28"/>
                <a:gd name="T47" fmla="*/ 0 h 29"/>
                <a:gd name="T48" fmla="*/ 1 w 28"/>
                <a:gd name="T49" fmla="*/ 0 h 29"/>
                <a:gd name="T50" fmla="*/ 1 w 28"/>
                <a:gd name="T51" fmla="*/ 0 h 29"/>
                <a:gd name="T52" fmla="*/ 1 w 28"/>
                <a:gd name="T53" fmla="*/ 0 h 29"/>
                <a:gd name="T54" fmla="*/ 1 w 28"/>
                <a:gd name="T55" fmla="*/ 0 h 29"/>
                <a:gd name="T56" fmla="*/ 1 w 28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29"/>
                <a:gd name="T89" fmla="*/ 28 w 28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6024" name="Freeform 135">
              <a:extLst>
                <a:ext uri="{FF2B5EF4-FFF2-40B4-BE49-F238E27FC236}">
                  <a16:creationId xmlns="" xmlns:a16="http://schemas.microsoft.com/office/drawing/2014/main" id="{6AF541E7-33C8-086B-104A-C24A691B71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0" y="2742"/>
              <a:ext cx="30" cy="30"/>
            </a:xfrm>
            <a:custGeom>
              <a:avLst/>
              <a:gdLst>
                <a:gd name="T0" fmla="*/ 1 w 60"/>
                <a:gd name="T1" fmla="*/ 1 h 58"/>
                <a:gd name="T2" fmla="*/ 1 w 60"/>
                <a:gd name="T3" fmla="*/ 1 h 58"/>
                <a:gd name="T4" fmla="*/ 1 w 60"/>
                <a:gd name="T5" fmla="*/ 1 h 58"/>
                <a:gd name="T6" fmla="*/ 1 w 60"/>
                <a:gd name="T7" fmla="*/ 1 h 58"/>
                <a:gd name="T8" fmla="*/ 1 w 60"/>
                <a:gd name="T9" fmla="*/ 1 h 58"/>
                <a:gd name="T10" fmla="*/ 1 w 60"/>
                <a:gd name="T11" fmla="*/ 1 h 58"/>
                <a:gd name="T12" fmla="*/ 1 w 60"/>
                <a:gd name="T13" fmla="*/ 1 h 58"/>
                <a:gd name="T14" fmla="*/ 1 w 60"/>
                <a:gd name="T15" fmla="*/ 0 h 58"/>
                <a:gd name="T16" fmla="*/ 1 w 60"/>
                <a:gd name="T17" fmla="*/ 0 h 58"/>
                <a:gd name="T18" fmla="*/ 1 w 60"/>
                <a:gd name="T19" fmla="*/ 1 h 58"/>
                <a:gd name="T20" fmla="*/ 1 w 60"/>
                <a:gd name="T21" fmla="*/ 1 h 58"/>
                <a:gd name="T22" fmla="*/ 1 w 60"/>
                <a:gd name="T23" fmla="*/ 1 h 58"/>
                <a:gd name="T24" fmla="*/ 0 w 60"/>
                <a:gd name="T25" fmla="*/ 1 h 58"/>
                <a:gd name="T26" fmla="*/ 1 w 60"/>
                <a:gd name="T27" fmla="*/ 1 h 58"/>
                <a:gd name="T28" fmla="*/ 1 w 60"/>
                <a:gd name="T29" fmla="*/ 1 h 58"/>
                <a:gd name="T30" fmla="*/ 1 w 60"/>
                <a:gd name="T31" fmla="*/ 1 h 58"/>
                <a:gd name="T32" fmla="*/ 1 w 60"/>
                <a:gd name="T33" fmla="*/ 1 h 58"/>
                <a:gd name="T34" fmla="*/ 1 w 60"/>
                <a:gd name="T35" fmla="*/ 1 h 58"/>
                <a:gd name="T36" fmla="*/ 1 w 60"/>
                <a:gd name="T37" fmla="*/ 1 h 58"/>
                <a:gd name="T38" fmla="*/ 1 w 60"/>
                <a:gd name="T39" fmla="*/ 1 h 58"/>
                <a:gd name="T40" fmla="*/ 1 w 60"/>
                <a:gd name="T41" fmla="*/ 1 h 58"/>
                <a:gd name="T42" fmla="*/ 1 w 60"/>
                <a:gd name="T43" fmla="*/ 1 h 58"/>
                <a:gd name="T44" fmla="*/ 1 w 60"/>
                <a:gd name="T45" fmla="*/ 1 h 58"/>
                <a:gd name="T46" fmla="*/ 1 w 60"/>
                <a:gd name="T47" fmla="*/ 1 h 58"/>
                <a:gd name="T48" fmla="*/ 1 w 60"/>
                <a:gd name="T49" fmla="*/ 1 h 58"/>
                <a:gd name="T50" fmla="*/ 1 w 60"/>
                <a:gd name="T51" fmla="*/ 1 h 58"/>
                <a:gd name="T52" fmla="*/ 1 w 60"/>
                <a:gd name="T53" fmla="*/ 1 h 58"/>
                <a:gd name="T54" fmla="*/ 1 w 60"/>
                <a:gd name="T55" fmla="*/ 1 h 58"/>
                <a:gd name="T56" fmla="*/ 1 w 60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8"/>
                <a:gd name="T89" fmla="*/ 60 w 60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6025" name="Freeform 136">
              <a:extLst>
                <a:ext uri="{FF2B5EF4-FFF2-40B4-BE49-F238E27FC236}">
                  <a16:creationId xmlns="" xmlns:a16="http://schemas.microsoft.com/office/drawing/2014/main" id="{4422C250-68A1-B43D-5075-78657234D8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8" y="2750"/>
              <a:ext cx="15" cy="14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6026" name="Freeform 137">
              <a:extLst>
                <a:ext uri="{FF2B5EF4-FFF2-40B4-BE49-F238E27FC236}">
                  <a16:creationId xmlns="" xmlns:a16="http://schemas.microsoft.com/office/drawing/2014/main" id="{0F682085-6A30-8DA0-6F01-407C5AC50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7" y="2643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6027" name="Freeform 138">
              <a:extLst>
                <a:ext uri="{FF2B5EF4-FFF2-40B4-BE49-F238E27FC236}">
                  <a16:creationId xmlns="" xmlns:a16="http://schemas.microsoft.com/office/drawing/2014/main" id="{DBA5E21C-6A7A-BECB-217D-61D56428B6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" y="2651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6028" name="Freeform 139">
              <a:extLst>
                <a:ext uri="{FF2B5EF4-FFF2-40B4-BE49-F238E27FC236}">
                  <a16:creationId xmlns="" xmlns:a16="http://schemas.microsoft.com/office/drawing/2014/main" id="{07FE834D-AFED-DA5A-F7DC-7FC44FEDE3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7" y="2515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6029" name="Freeform 140">
              <a:extLst>
                <a:ext uri="{FF2B5EF4-FFF2-40B4-BE49-F238E27FC236}">
                  <a16:creationId xmlns="" xmlns:a16="http://schemas.microsoft.com/office/drawing/2014/main" id="{3A45CBA5-D335-02FC-43AF-761F82CF2F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" y="252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6030" name="Freeform 141">
              <a:extLst>
                <a:ext uri="{FF2B5EF4-FFF2-40B4-BE49-F238E27FC236}">
                  <a16:creationId xmlns="" xmlns:a16="http://schemas.microsoft.com/office/drawing/2014/main" id="{E1B3111E-5476-AEE2-B12B-081740FA0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7" y="2643"/>
              <a:ext cx="29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6031" name="Freeform 142">
              <a:extLst>
                <a:ext uri="{FF2B5EF4-FFF2-40B4-BE49-F238E27FC236}">
                  <a16:creationId xmlns="" xmlns:a16="http://schemas.microsoft.com/office/drawing/2014/main" id="{20399A44-99CB-FA6A-F906-DC10519EE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4" y="2651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6032" name="Freeform 143">
              <a:extLst>
                <a:ext uri="{FF2B5EF4-FFF2-40B4-BE49-F238E27FC236}">
                  <a16:creationId xmlns="" xmlns:a16="http://schemas.microsoft.com/office/drawing/2014/main" id="{5A18D650-058D-5122-2E45-12F7D4503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5" y="156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26033" name="Freeform 144">
              <a:extLst>
                <a:ext uri="{FF2B5EF4-FFF2-40B4-BE49-F238E27FC236}">
                  <a16:creationId xmlns="" xmlns:a16="http://schemas.microsoft.com/office/drawing/2014/main" id="{8AA969B3-F32A-D7E2-6024-AB8B1CCBDC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2" y="157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</p:grpSp>
      <p:grpSp>
        <p:nvGrpSpPr>
          <p:cNvPr id="25610" name="Group 5">
            <a:extLst>
              <a:ext uri="{FF2B5EF4-FFF2-40B4-BE49-F238E27FC236}">
                <a16:creationId xmlns="" xmlns:a16="http://schemas.microsoft.com/office/drawing/2014/main" id="{604EBB6F-110C-777B-0DE5-9FF19DC4063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534400" y="-25400"/>
            <a:ext cx="2133600" cy="2082800"/>
            <a:chOff x="2332" y="1554"/>
            <a:chExt cx="1105" cy="1218"/>
          </a:xfrm>
        </p:grpSpPr>
        <p:sp>
          <p:nvSpPr>
            <p:cNvPr id="25756" name="Freeform 6">
              <a:extLst>
                <a:ext uri="{FF2B5EF4-FFF2-40B4-BE49-F238E27FC236}">
                  <a16:creationId xmlns="" xmlns:a16="http://schemas.microsoft.com/office/drawing/2014/main" id="{0B8AC6FC-03AD-C992-D2FA-DD6FA0321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0" y="2113"/>
              <a:ext cx="30" cy="30"/>
            </a:xfrm>
            <a:custGeom>
              <a:avLst/>
              <a:gdLst>
                <a:gd name="T0" fmla="*/ 0 w 61"/>
                <a:gd name="T1" fmla="*/ 1 h 60"/>
                <a:gd name="T2" fmla="*/ 0 w 61"/>
                <a:gd name="T3" fmla="*/ 1 h 60"/>
                <a:gd name="T4" fmla="*/ 0 w 61"/>
                <a:gd name="T5" fmla="*/ 1 h 60"/>
                <a:gd name="T6" fmla="*/ 0 w 61"/>
                <a:gd name="T7" fmla="*/ 1 h 60"/>
                <a:gd name="T8" fmla="*/ 0 w 61"/>
                <a:gd name="T9" fmla="*/ 1 h 60"/>
                <a:gd name="T10" fmla="*/ 0 w 61"/>
                <a:gd name="T11" fmla="*/ 1 h 60"/>
                <a:gd name="T12" fmla="*/ 0 w 61"/>
                <a:gd name="T13" fmla="*/ 1 h 60"/>
                <a:gd name="T14" fmla="*/ 0 w 61"/>
                <a:gd name="T15" fmla="*/ 1 h 60"/>
                <a:gd name="T16" fmla="*/ 0 w 61"/>
                <a:gd name="T17" fmla="*/ 0 h 60"/>
                <a:gd name="T18" fmla="*/ 0 w 61"/>
                <a:gd name="T19" fmla="*/ 1 h 60"/>
                <a:gd name="T20" fmla="*/ 0 w 61"/>
                <a:gd name="T21" fmla="*/ 1 h 60"/>
                <a:gd name="T22" fmla="*/ 0 w 61"/>
                <a:gd name="T23" fmla="*/ 1 h 60"/>
                <a:gd name="T24" fmla="*/ 0 w 61"/>
                <a:gd name="T25" fmla="*/ 1 h 60"/>
                <a:gd name="T26" fmla="*/ 0 w 61"/>
                <a:gd name="T27" fmla="*/ 1 h 60"/>
                <a:gd name="T28" fmla="*/ 0 w 61"/>
                <a:gd name="T29" fmla="*/ 1 h 60"/>
                <a:gd name="T30" fmla="*/ 0 w 61"/>
                <a:gd name="T31" fmla="*/ 1 h 60"/>
                <a:gd name="T32" fmla="*/ 0 w 61"/>
                <a:gd name="T33" fmla="*/ 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60"/>
                <a:gd name="T53" fmla="*/ 61 w 61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757" name="Freeform 7">
              <a:extLst>
                <a:ext uri="{FF2B5EF4-FFF2-40B4-BE49-F238E27FC236}">
                  <a16:creationId xmlns="" xmlns:a16="http://schemas.microsoft.com/office/drawing/2014/main" id="{DA5C1A0C-F8A2-28A0-7296-E0E959D90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758" name="Freeform 8">
              <a:extLst>
                <a:ext uri="{FF2B5EF4-FFF2-40B4-BE49-F238E27FC236}">
                  <a16:creationId xmlns="" xmlns:a16="http://schemas.microsoft.com/office/drawing/2014/main" id="{D2DAB778-9494-F2AC-47ED-795177D0FE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759" name="Freeform 9">
              <a:extLst>
                <a:ext uri="{FF2B5EF4-FFF2-40B4-BE49-F238E27FC236}">
                  <a16:creationId xmlns="" xmlns:a16="http://schemas.microsoft.com/office/drawing/2014/main" id="{D244157B-8745-6D63-0AE2-8B585904F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" y="2051"/>
              <a:ext cx="89" cy="73"/>
            </a:xfrm>
            <a:custGeom>
              <a:avLst/>
              <a:gdLst>
                <a:gd name="T0" fmla="*/ 1 w 177"/>
                <a:gd name="T1" fmla="*/ 1 h 146"/>
                <a:gd name="T2" fmla="*/ 1 w 177"/>
                <a:gd name="T3" fmla="*/ 1 h 146"/>
                <a:gd name="T4" fmla="*/ 1 w 177"/>
                <a:gd name="T5" fmla="*/ 1 h 146"/>
                <a:gd name="T6" fmla="*/ 1 w 177"/>
                <a:gd name="T7" fmla="*/ 1 h 146"/>
                <a:gd name="T8" fmla="*/ 1 w 177"/>
                <a:gd name="T9" fmla="*/ 1 h 146"/>
                <a:gd name="T10" fmla="*/ 1 w 177"/>
                <a:gd name="T11" fmla="*/ 1 h 146"/>
                <a:gd name="T12" fmla="*/ 1 w 177"/>
                <a:gd name="T13" fmla="*/ 1 h 146"/>
                <a:gd name="T14" fmla="*/ 1 w 177"/>
                <a:gd name="T15" fmla="*/ 0 h 146"/>
                <a:gd name="T16" fmla="*/ 1 w 177"/>
                <a:gd name="T17" fmla="*/ 1 h 146"/>
                <a:gd name="T18" fmla="*/ 1 w 177"/>
                <a:gd name="T19" fmla="*/ 1 h 146"/>
                <a:gd name="T20" fmla="*/ 1 w 177"/>
                <a:gd name="T21" fmla="*/ 1 h 146"/>
                <a:gd name="T22" fmla="*/ 0 w 177"/>
                <a:gd name="T23" fmla="*/ 1 h 146"/>
                <a:gd name="T24" fmla="*/ 1 w 177"/>
                <a:gd name="T25" fmla="*/ 1 h 146"/>
                <a:gd name="T26" fmla="*/ 1 w 177"/>
                <a:gd name="T27" fmla="*/ 1 h 146"/>
                <a:gd name="T28" fmla="*/ 1 w 177"/>
                <a:gd name="T29" fmla="*/ 1 h 146"/>
                <a:gd name="T30" fmla="*/ 1 w 177"/>
                <a:gd name="T31" fmla="*/ 1 h 146"/>
                <a:gd name="T32" fmla="*/ 1 w 177"/>
                <a:gd name="T33" fmla="*/ 1 h 146"/>
                <a:gd name="T34" fmla="*/ 1 w 177"/>
                <a:gd name="T35" fmla="*/ 1 h 146"/>
                <a:gd name="T36" fmla="*/ 1 w 177"/>
                <a:gd name="T37" fmla="*/ 1 h 146"/>
                <a:gd name="T38" fmla="*/ 1 w 177"/>
                <a:gd name="T39" fmla="*/ 1 h 146"/>
                <a:gd name="T40" fmla="*/ 1 w 177"/>
                <a:gd name="T41" fmla="*/ 1 h 146"/>
                <a:gd name="T42" fmla="*/ 1 w 177"/>
                <a:gd name="T43" fmla="*/ 1 h 146"/>
                <a:gd name="T44" fmla="*/ 1 w 177"/>
                <a:gd name="T45" fmla="*/ 1 h 146"/>
                <a:gd name="T46" fmla="*/ 1 w 177"/>
                <a:gd name="T47" fmla="*/ 1 h 146"/>
                <a:gd name="T48" fmla="*/ 1 w 177"/>
                <a:gd name="T49" fmla="*/ 1 h 146"/>
                <a:gd name="T50" fmla="*/ 1 w 177"/>
                <a:gd name="T51" fmla="*/ 1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6"/>
                <a:gd name="T80" fmla="*/ 177 w 177"/>
                <a:gd name="T81" fmla="*/ 146 h 1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760" name="Freeform 10">
              <a:extLst>
                <a:ext uri="{FF2B5EF4-FFF2-40B4-BE49-F238E27FC236}">
                  <a16:creationId xmlns="" xmlns:a16="http://schemas.microsoft.com/office/drawing/2014/main" id="{033E5067-DB95-754B-9A35-592C55987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" y="2133"/>
              <a:ext cx="89" cy="71"/>
            </a:xfrm>
            <a:custGeom>
              <a:avLst/>
              <a:gdLst>
                <a:gd name="T0" fmla="*/ 1 w 178"/>
                <a:gd name="T1" fmla="*/ 0 h 143"/>
                <a:gd name="T2" fmla="*/ 1 w 178"/>
                <a:gd name="T3" fmla="*/ 0 h 143"/>
                <a:gd name="T4" fmla="*/ 1 w 178"/>
                <a:gd name="T5" fmla="*/ 0 h 143"/>
                <a:gd name="T6" fmla="*/ 1 w 178"/>
                <a:gd name="T7" fmla="*/ 0 h 143"/>
                <a:gd name="T8" fmla="*/ 1 w 178"/>
                <a:gd name="T9" fmla="*/ 0 h 143"/>
                <a:gd name="T10" fmla="*/ 1 w 178"/>
                <a:gd name="T11" fmla="*/ 0 h 143"/>
                <a:gd name="T12" fmla="*/ 1 w 178"/>
                <a:gd name="T13" fmla="*/ 0 h 143"/>
                <a:gd name="T14" fmla="*/ 1 w 178"/>
                <a:gd name="T15" fmla="*/ 0 h 143"/>
                <a:gd name="T16" fmla="*/ 1 w 178"/>
                <a:gd name="T17" fmla="*/ 0 h 143"/>
                <a:gd name="T18" fmla="*/ 1 w 178"/>
                <a:gd name="T19" fmla="*/ 0 h 143"/>
                <a:gd name="T20" fmla="*/ 1 w 178"/>
                <a:gd name="T21" fmla="*/ 0 h 143"/>
                <a:gd name="T22" fmla="*/ 1 w 178"/>
                <a:gd name="T23" fmla="*/ 0 h 143"/>
                <a:gd name="T24" fmla="*/ 1 w 178"/>
                <a:gd name="T25" fmla="*/ 0 h 143"/>
                <a:gd name="T26" fmla="*/ 1 w 178"/>
                <a:gd name="T27" fmla="*/ 0 h 143"/>
                <a:gd name="T28" fmla="*/ 1 w 178"/>
                <a:gd name="T29" fmla="*/ 0 h 143"/>
                <a:gd name="T30" fmla="*/ 0 w 178"/>
                <a:gd name="T31" fmla="*/ 0 h 143"/>
                <a:gd name="T32" fmla="*/ 1 w 178"/>
                <a:gd name="T33" fmla="*/ 0 h 143"/>
                <a:gd name="T34" fmla="*/ 1 w 178"/>
                <a:gd name="T35" fmla="*/ 0 h 143"/>
                <a:gd name="T36" fmla="*/ 1 w 178"/>
                <a:gd name="T37" fmla="*/ 0 h 143"/>
                <a:gd name="T38" fmla="*/ 1 w 178"/>
                <a:gd name="T39" fmla="*/ 0 h 143"/>
                <a:gd name="T40" fmla="*/ 1 w 178"/>
                <a:gd name="T41" fmla="*/ 0 h 143"/>
                <a:gd name="T42" fmla="*/ 1 w 178"/>
                <a:gd name="T43" fmla="*/ 0 h 143"/>
                <a:gd name="T44" fmla="*/ 1 w 178"/>
                <a:gd name="T45" fmla="*/ 0 h 143"/>
                <a:gd name="T46" fmla="*/ 1 w 178"/>
                <a:gd name="T47" fmla="*/ 0 h 143"/>
                <a:gd name="T48" fmla="*/ 1 w 178"/>
                <a:gd name="T49" fmla="*/ 0 h 143"/>
                <a:gd name="T50" fmla="*/ 1 w 178"/>
                <a:gd name="T51" fmla="*/ 0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8"/>
                <a:gd name="T79" fmla="*/ 0 h 143"/>
                <a:gd name="T80" fmla="*/ 178 w 178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761" name="Freeform 11">
              <a:extLst>
                <a:ext uri="{FF2B5EF4-FFF2-40B4-BE49-F238E27FC236}">
                  <a16:creationId xmlns="" xmlns:a16="http://schemas.microsoft.com/office/drawing/2014/main" id="{681E5294-B5C6-68C5-D60E-E23590D27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2" y="2151"/>
              <a:ext cx="66" cy="90"/>
            </a:xfrm>
            <a:custGeom>
              <a:avLst/>
              <a:gdLst>
                <a:gd name="T0" fmla="*/ 1 w 132"/>
                <a:gd name="T1" fmla="*/ 0 h 181"/>
                <a:gd name="T2" fmla="*/ 1 w 132"/>
                <a:gd name="T3" fmla="*/ 0 h 181"/>
                <a:gd name="T4" fmla="*/ 1 w 132"/>
                <a:gd name="T5" fmla="*/ 0 h 181"/>
                <a:gd name="T6" fmla="*/ 1 w 132"/>
                <a:gd name="T7" fmla="*/ 0 h 181"/>
                <a:gd name="T8" fmla="*/ 1 w 132"/>
                <a:gd name="T9" fmla="*/ 0 h 181"/>
                <a:gd name="T10" fmla="*/ 1 w 132"/>
                <a:gd name="T11" fmla="*/ 0 h 181"/>
                <a:gd name="T12" fmla="*/ 0 w 132"/>
                <a:gd name="T13" fmla="*/ 0 h 181"/>
                <a:gd name="T14" fmla="*/ 1 w 132"/>
                <a:gd name="T15" fmla="*/ 0 h 181"/>
                <a:gd name="T16" fmla="*/ 1 w 132"/>
                <a:gd name="T17" fmla="*/ 0 h 181"/>
                <a:gd name="T18" fmla="*/ 1 w 132"/>
                <a:gd name="T19" fmla="*/ 0 h 181"/>
                <a:gd name="T20" fmla="*/ 1 w 132"/>
                <a:gd name="T21" fmla="*/ 0 h 181"/>
                <a:gd name="T22" fmla="*/ 1 w 132"/>
                <a:gd name="T23" fmla="*/ 0 h 181"/>
                <a:gd name="T24" fmla="*/ 1 w 132"/>
                <a:gd name="T25" fmla="*/ 0 h 181"/>
                <a:gd name="T26" fmla="*/ 1 w 132"/>
                <a:gd name="T27" fmla="*/ 0 h 181"/>
                <a:gd name="T28" fmla="*/ 1 w 132"/>
                <a:gd name="T29" fmla="*/ 0 h 181"/>
                <a:gd name="T30" fmla="*/ 1 w 132"/>
                <a:gd name="T31" fmla="*/ 0 h 181"/>
                <a:gd name="T32" fmla="*/ 1 w 132"/>
                <a:gd name="T33" fmla="*/ 0 h 181"/>
                <a:gd name="T34" fmla="*/ 1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1"/>
                <a:gd name="T56" fmla="*/ 132 w 132"/>
                <a:gd name="T57" fmla="*/ 181 h 1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762" name="Freeform 12">
              <a:extLst>
                <a:ext uri="{FF2B5EF4-FFF2-40B4-BE49-F238E27FC236}">
                  <a16:creationId xmlns="" xmlns:a16="http://schemas.microsoft.com/office/drawing/2014/main" id="{FA94146B-71AC-67FE-A0ED-10D4312C47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2" y="2132"/>
              <a:ext cx="88" cy="72"/>
            </a:xfrm>
            <a:custGeom>
              <a:avLst/>
              <a:gdLst>
                <a:gd name="T0" fmla="*/ 0 w 177"/>
                <a:gd name="T1" fmla="*/ 1 h 144"/>
                <a:gd name="T2" fmla="*/ 0 w 177"/>
                <a:gd name="T3" fmla="*/ 1 h 144"/>
                <a:gd name="T4" fmla="*/ 0 w 177"/>
                <a:gd name="T5" fmla="*/ 1 h 144"/>
                <a:gd name="T6" fmla="*/ 0 w 177"/>
                <a:gd name="T7" fmla="*/ 1 h 144"/>
                <a:gd name="T8" fmla="*/ 0 w 177"/>
                <a:gd name="T9" fmla="*/ 1 h 144"/>
                <a:gd name="T10" fmla="*/ 0 w 177"/>
                <a:gd name="T11" fmla="*/ 1 h 144"/>
                <a:gd name="T12" fmla="*/ 0 w 177"/>
                <a:gd name="T13" fmla="*/ 1 h 144"/>
                <a:gd name="T14" fmla="*/ 0 w 177"/>
                <a:gd name="T15" fmla="*/ 1 h 144"/>
                <a:gd name="T16" fmla="*/ 0 w 177"/>
                <a:gd name="T17" fmla="*/ 1 h 144"/>
                <a:gd name="T18" fmla="*/ 0 w 177"/>
                <a:gd name="T19" fmla="*/ 1 h 144"/>
                <a:gd name="T20" fmla="*/ 0 w 177"/>
                <a:gd name="T21" fmla="*/ 1 h 144"/>
                <a:gd name="T22" fmla="*/ 0 w 177"/>
                <a:gd name="T23" fmla="*/ 1 h 144"/>
                <a:gd name="T24" fmla="*/ 0 w 177"/>
                <a:gd name="T25" fmla="*/ 1 h 144"/>
                <a:gd name="T26" fmla="*/ 0 w 177"/>
                <a:gd name="T27" fmla="*/ 1 h 144"/>
                <a:gd name="T28" fmla="*/ 0 w 177"/>
                <a:gd name="T29" fmla="*/ 1 h 144"/>
                <a:gd name="T30" fmla="*/ 0 w 177"/>
                <a:gd name="T31" fmla="*/ 1 h 144"/>
                <a:gd name="T32" fmla="*/ 0 w 177"/>
                <a:gd name="T33" fmla="*/ 1 h 144"/>
                <a:gd name="T34" fmla="*/ 0 w 177"/>
                <a:gd name="T35" fmla="*/ 1 h 144"/>
                <a:gd name="T36" fmla="*/ 0 w 177"/>
                <a:gd name="T37" fmla="*/ 1 h 144"/>
                <a:gd name="T38" fmla="*/ 0 w 177"/>
                <a:gd name="T39" fmla="*/ 1 h 144"/>
                <a:gd name="T40" fmla="*/ 0 w 177"/>
                <a:gd name="T41" fmla="*/ 1 h 144"/>
                <a:gd name="T42" fmla="*/ 0 w 177"/>
                <a:gd name="T43" fmla="*/ 0 h 144"/>
                <a:gd name="T44" fmla="*/ 0 w 177"/>
                <a:gd name="T45" fmla="*/ 0 h 144"/>
                <a:gd name="T46" fmla="*/ 0 w 177"/>
                <a:gd name="T47" fmla="*/ 1 h 144"/>
                <a:gd name="T48" fmla="*/ 0 w 177"/>
                <a:gd name="T49" fmla="*/ 1 h 144"/>
                <a:gd name="T50" fmla="*/ 0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4"/>
                <a:gd name="T80" fmla="*/ 177 w 177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763" name="Freeform 13">
              <a:extLst>
                <a:ext uri="{FF2B5EF4-FFF2-40B4-BE49-F238E27FC236}">
                  <a16:creationId xmlns="" xmlns:a16="http://schemas.microsoft.com/office/drawing/2014/main" id="{6E50F991-9131-074F-BA15-2BCC92035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" y="2051"/>
              <a:ext cx="90" cy="72"/>
            </a:xfrm>
            <a:custGeom>
              <a:avLst/>
              <a:gdLst>
                <a:gd name="T0" fmla="*/ 0 w 180"/>
                <a:gd name="T1" fmla="*/ 1 h 143"/>
                <a:gd name="T2" fmla="*/ 1 w 180"/>
                <a:gd name="T3" fmla="*/ 1 h 143"/>
                <a:gd name="T4" fmla="*/ 1 w 180"/>
                <a:gd name="T5" fmla="*/ 1 h 143"/>
                <a:gd name="T6" fmla="*/ 1 w 180"/>
                <a:gd name="T7" fmla="*/ 1 h 143"/>
                <a:gd name="T8" fmla="*/ 1 w 180"/>
                <a:gd name="T9" fmla="*/ 1 h 143"/>
                <a:gd name="T10" fmla="*/ 1 w 180"/>
                <a:gd name="T11" fmla="*/ 1 h 143"/>
                <a:gd name="T12" fmla="*/ 1 w 180"/>
                <a:gd name="T13" fmla="*/ 1 h 143"/>
                <a:gd name="T14" fmla="*/ 1 w 180"/>
                <a:gd name="T15" fmla="*/ 1 h 143"/>
                <a:gd name="T16" fmla="*/ 1 w 180"/>
                <a:gd name="T17" fmla="*/ 1 h 143"/>
                <a:gd name="T18" fmla="*/ 1 w 180"/>
                <a:gd name="T19" fmla="*/ 1 h 143"/>
                <a:gd name="T20" fmla="*/ 1 w 180"/>
                <a:gd name="T21" fmla="*/ 1 h 143"/>
                <a:gd name="T22" fmla="*/ 1 w 180"/>
                <a:gd name="T23" fmla="*/ 1 h 143"/>
                <a:gd name="T24" fmla="*/ 1 w 180"/>
                <a:gd name="T25" fmla="*/ 1 h 143"/>
                <a:gd name="T26" fmla="*/ 1 w 180"/>
                <a:gd name="T27" fmla="*/ 1 h 143"/>
                <a:gd name="T28" fmla="*/ 1 w 180"/>
                <a:gd name="T29" fmla="*/ 1 h 143"/>
                <a:gd name="T30" fmla="*/ 1 w 180"/>
                <a:gd name="T31" fmla="*/ 1 h 143"/>
                <a:gd name="T32" fmla="*/ 1 w 180"/>
                <a:gd name="T33" fmla="*/ 1 h 143"/>
                <a:gd name="T34" fmla="*/ 1 w 180"/>
                <a:gd name="T35" fmla="*/ 1 h 143"/>
                <a:gd name="T36" fmla="*/ 1 w 180"/>
                <a:gd name="T37" fmla="*/ 1 h 143"/>
                <a:gd name="T38" fmla="*/ 1 w 180"/>
                <a:gd name="T39" fmla="*/ 0 h 143"/>
                <a:gd name="T40" fmla="*/ 1 w 180"/>
                <a:gd name="T41" fmla="*/ 1 h 143"/>
                <a:gd name="T42" fmla="*/ 1 w 180"/>
                <a:gd name="T43" fmla="*/ 1 h 143"/>
                <a:gd name="T44" fmla="*/ 1 w 180"/>
                <a:gd name="T45" fmla="*/ 1 h 143"/>
                <a:gd name="T46" fmla="*/ 1 w 180"/>
                <a:gd name="T47" fmla="*/ 1 h 143"/>
                <a:gd name="T48" fmla="*/ 1 w 180"/>
                <a:gd name="T49" fmla="*/ 1 h 143"/>
                <a:gd name="T50" fmla="*/ 0 w 180"/>
                <a:gd name="T51" fmla="*/ 1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0"/>
                <a:gd name="T79" fmla="*/ 0 h 143"/>
                <a:gd name="T80" fmla="*/ 180 w 180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764" name="Freeform 14">
              <a:extLst>
                <a:ext uri="{FF2B5EF4-FFF2-40B4-BE49-F238E27FC236}">
                  <a16:creationId xmlns="" xmlns:a16="http://schemas.microsoft.com/office/drawing/2014/main" id="{36CA8C00-206C-53A7-587E-2691B3F2B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4" y="1594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765" name="Freeform 15">
              <a:extLst>
                <a:ext uri="{FF2B5EF4-FFF2-40B4-BE49-F238E27FC236}">
                  <a16:creationId xmlns="" xmlns:a16="http://schemas.microsoft.com/office/drawing/2014/main" id="{8333BEBA-AB16-D8B9-EF82-F8F8A639C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766" name="Freeform 16">
              <a:extLst>
                <a:ext uri="{FF2B5EF4-FFF2-40B4-BE49-F238E27FC236}">
                  <a16:creationId xmlns="" xmlns:a16="http://schemas.microsoft.com/office/drawing/2014/main" id="{5F395010-CD56-A65F-8FEB-E546F31AE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767" name="Freeform 17">
              <a:extLst>
                <a:ext uri="{FF2B5EF4-FFF2-40B4-BE49-F238E27FC236}">
                  <a16:creationId xmlns="" xmlns:a16="http://schemas.microsoft.com/office/drawing/2014/main" id="{128A54E7-8117-84AB-4CC0-4069B0244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" y="1569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768" name="Freeform 18">
              <a:extLst>
                <a:ext uri="{FF2B5EF4-FFF2-40B4-BE49-F238E27FC236}">
                  <a16:creationId xmlns="" xmlns:a16="http://schemas.microsoft.com/office/drawing/2014/main" id="{0C0D2361-47D2-60D9-3BED-84A312F17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0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769" name="Freeform 19">
              <a:extLst>
                <a:ext uri="{FF2B5EF4-FFF2-40B4-BE49-F238E27FC236}">
                  <a16:creationId xmlns="" xmlns:a16="http://schemas.microsoft.com/office/drawing/2014/main" id="{BC7BD596-234C-684B-409C-4EB7839E5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7" y="1610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0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1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770" name="Freeform 20">
              <a:extLst>
                <a:ext uri="{FF2B5EF4-FFF2-40B4-BE49-F238E27FC236}">
                  <a16:creationId xmlns="" xmlns:a16="http://schemas.microsoft.com/office/drawing/2014/main" id="{26CE7962-3AE1-5575-062A-BBB710028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0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771" name="Freeform 21">
              <a:extLst>
                <a:ext uri="{FF2B5EF4-FFF2-40B4-BE49-F238E27FC236}">
                  <a16:creationId xmlns="" xmlns:a16="http://schemas.microsoft.com/office/drawing/2014/main" id="{0D6D372F-ECFB-4BEE-24F7-88F5E543F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1569"/>
              <a:ext cx="36" cy="28"/>
            </a:xfrm>
            <a:custGeom>
              <a:avLst/>
              <a:gdLst>
                <a:gd name="T0" fmla="*/ 0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0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772" name="Freeform 22">
              <a:extLst>
                <a:ext uri="{FF2B5EF4-FFF2-40B4-BE49-F238E27FC236}">
                  <a16:creationId xmlns="" xmlns:a16="http://schemas.microsoft.com/office/drawing/2014/main" id="{BD47BE0E-ABCE-C7D2-628B-8E3D54871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8" y="2439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773" name="Freeform 23">
              <a:extLst>
                <a:ext uri="{FF2B5EF4-FFF2-40B4-BE49-F238E27FC236}">
                  <a16:creationId xmlns="" xmlns:a16="http://schemas.microsoft.com/office/drawing/2014/main" id="{8D690326-8E02-4AF6-43FA-1E7201DD8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774" name="Freeform 24">
              <a:extLst>
                <a:ext uri="{FF2B5EF4-FFF2-40B4-BE49-F238E27FC236}">
                  <a16:creationId xmlns="" xmlns:a16="http://schemas.microsoft.com/office/drawing/2014/main" id="{18454574-E665-A62B-074A-DB66C3E76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775" name="Freeform 25">
              <a:extLst>
                <a:ext uri="{FF2B5EF4-FFF2-40B4-BE49-F238E27FC236}">
                  <a16:creationId xmlns="" xmlns:a16="http://schemas.microsoft.com/office/drawing/2014/main" id="{05C6FFB9-58B8-B5F8-0EAD-1F2A642FD1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" y="2414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776" name="Freeform 26">
              <a:extLst>
                <a:ext uri="{FF2B5EF4-FFF2-40B4-BE49-F238E27FC236}">
                  <a16:creationId xmlns="" xmlns:a16="http://schemas.microsoft.com/office/drawing/2014/main" id="{F2C1850B-5B82-E8FF-FC98-9171108FC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" y="2447"/>
              <a:ext cx="37" cy="28"/>
            </a:xfrm>
            <a:custGeom>
              <a:avLst/>
              <a:gdLst>
                <a:gd name="T0" fmla="*/ 1 w 72"/>
                <a:gd name="T1" fmla="*/ 1 h 56"/>
                <a:gd name="T2" fmla="*/ 1 w 72"/>
                <a:gd name="T3" fmla="*/ 0 h 56"/>
                <a:gd name="T4" fmla="*/ 1 w 72"/>
                <a:gd name="T5" fmla="*/ 0 h 56"/>
                <a:gd name="T6" fmla="*/ 1 w 72"/>
                <a:gd name="T7" fmla="*/ 0 h 56"/>
                <a:gd name="T8" fmla="*/ 1 w 72"/>
                <a:gd name="T9" fmla="*/ 0 h 56"/>
                <a:gd name="T10" fmla="*/ 1 w 72"/>
                <a:gd name="T11" fmla="*/ 1 h 56"/>
                <a:gd name="T12" fmla="*/ 1 w 72"/>
                <a:gd name="T13" fmla="*/ 1 h 56"/>
                <a:gd name="T14" fmla="*/ 1 w 72"/>
                <a:gd name="T15" fmla="*/ 1 h 56"/>
                <a:gd name="T16" fmla="*/ 0 w 72"/>
                <a:gd name="T17" fmla="*/ 1 h 56"/>
                <a:gd name="T18" fmla="*/ 1 w 72"/>
                <a:gd name="T19" fmla="*/ 1 h 56"/>
                <a:gd name="T20" fmla="*/ 1 w 72"/>
                <a:gd name="T21" fmla="*/ 1 h 56"/>
                <a:gd name="T22" fmla="*/ 1 w 72"/>
                <a:gd name="T23" fmla="*/ 1 h 56"/>
                <a:gd name="T24" fmla="*/ 1 w 72"/>
                <a:gd name="T25" fmla="*/ 1 h 56"/>
                <a:gd name="T26" fmla="*/ 1 w 72"/>
                <a:gd name="T27" fmla="*/ 1 h 56"/>
                <a:gd name="T28" fmla="*/ 1 w 72"/>
                <a:gd name="T29" fmla="*/ 1 h 56"/>
                <a:gd name="T30" fmla="*/ 1 w 72"/>
                <a:gd name="T31" fmla="*/ 1 h 56"/>
                <a:gd name="T32" fmla="*/ 1 w 72"/>
                <a:gd name="T33" fmla="*/ 1 h 56"/>
                <a:gd name="T34" fmla="*/ 1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777" name="Freeform 27">
              <a:extLst>
                <a:ext uri="{FF2B5EF4-FFF2-40B4-BE49-F238E27FC236}">
                  <a16:creationId xmlns="" xmlns:a16="http://schemas.microsoft.com/office/drawing/2014/main" id="{B508833F-4D32-8EC4-5A5F-061E6047C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1" y="2454"/>
              <a:ext cx="26" cy="37"/>
            </a:xfrm>
            <a:custGeom>
              <a:avLst/>
              <a:gdLst>
                <a:gd name="T0" fmla="*/ 0 w 53"/>
                <a:gd name="T1" fmla="*/ 0 h 72"/>
                <a:gd name="T2" fmla="*/ 0 w 53"/>
                <a:gd name="T3" fmla="*/ 0 h 72"/>
                <a:gd name="T4" fmla="*/ 0 w 53"/>
                <a:gd name="T5" fmla="*/ 1 h 72"/>
                <a:gd name="T6" fmla="*/ 0 w 53"/>
                <a:gd name="T7" fmla="*/ 1 h 72"/>
                <a:gd name="T8" fmla="*/ 0 w 53"/>
                <a:gd name="T9" fmla="*/ 1 h 72"/>
                <a:gd name="T10" fmla="*/ 0 w 53"/>
                <a:gd name="T11" fmla="*/ 1 h 72"/>
                <a:gd name="T12" fmla="*/ 0 w 53"/>
                <a:gd name="T13" fmla="*/ 1 h 72"/>
                <a:gd name="T14" fmla="*/ 0 w 53"/>
                <a:gd name="T15" fmla="*/ 1 h 72"/>
                <a:gd name="T16" fmla="*/ 0 w 53"/>
                <a:gd name="T17" fmla="*/ 1 h 72"/>
                <a:gd name="T18" fmla="*/ 0 w 53"/>
                <a:gd name="T19" fmla="*/ 1 h 72"/>
                <a:gd name="T20" fmla="*/ 0 w 53"/>
                <a:gd name="T21" fmla="*/ 1 h 72"/>
                <a:gd name="T22" fmla="*/ 0 w 53"/>
                <a:gd name="T23" fmla="*/ 1 h 72"/>
                <a:gd name="T24" fmla="*/ 0 w 53"/>
                <a:gd name="T25" fmla="*/ 1 h 72"/>
                <a:gd name="T26" fmla="*/ 0 w 53"/>
                <a:gd name="T27" fmla="*/ 1 h 72"/>
                <a:gd name="T28" fmla="*/ 0 w 53"/>
                <a:gd name="T29" fmla="*/ 1 h 72"/>
                <a:gd name="T30" fmla="*/ 0 w 53"/>
                <a:gd name="T31" fmla="*/ 1 h 72"/>
                <a:gd name="T32" fmla="*/ 0 w 53"/>
                <a:gd name="T33" fmla="*/ 1 h 72"/>
                <a:gd name="T34" fmla="*/ 0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778" name="Freeform 28">
              <a:extLst>
                <a:ext uri="{FF2B5EF4-FFF2-40B4-BE49-F238E27FC236}">
                  <a16:creationId xmlns="" xmlns:a16="http://schemas.microsoft.com/office/drawing/2014/main" id="{4D58495F-47A1-8E67-671C-71E5ABEF2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1" y="2447"/>
              <a:ext cx="36" cy="28"/>
            </a:xfrm>
            <a:custGeom>
              <a:avLst/>
              <a:gdLst>
                <a:gd name="T0" fmla="*/ 1 w 71"/>
                <a:gd name="T1" fmla="*/ 0 h 56"/>
                <a:gd name="T2" fmla="*/ 0 w 71"/>
                <a:gd name="T3" fmla="*/ 1 h 56"/>
                <a:gd name="T4" fmla="*/ 1 w 71"/>
                <a:gd name="T5" fmla="*/ 1 h 56"/>
                <a:gd name="T6" fmla="*/ 1 w 71"/>
                <a:gd name="T7" fmla="*/ 1 h 56"/>
                <a:gd name="T8" fmla="*/ 1 w 71"/>
                <a:gd name="T9" fmla="*/ 1 h 56"/>
                <a:gd name="T10" fmla="*/ 1 w 71"/>
                <a:gd name="T11" fmla="*/ 1 h 56"/>
                <a:gd name="T12" fmla="*/ 1 w 71"/>
                <a:gd name="T13" fmla="*/ 1 h 56"/>
                <a:gd name="T14" fmla="*/ 1 w 71"/>
                <a:gd name="T15" fmla="*/ 1 h 56"/>
                <a:gd name="T16" fmla="*/ 1 w 71"/>
                <a:gd name="T17" fmla="*/ 1 h 56"/>
                <a:gd name="T18" fmla="*/ 1 w 71"/>
                <a:gd name="T19" fmla="*/ 1 h 56"/>
                <a:gd name="T20" fmla="*/ 1 w 71"/>
                <a:gd name="T21" fmla="*/ 1 h 56"/>
                <a:gd name="T22" fmla="*/ 1 w 71"/>
                <a:gd name="T23" fmla="*/ 1 h 56"/>
                <a:gd name="T24" fmla="*/ 1 w 71"/>
                <a:gd name="T25" fmla="*/ 1 h 56"/>
                <a:gd name="T26" fmla="*/ 1 w 71"/>
                <a:gd name="T27" fmla="*/ 1 h 56"/>
                <a:gd name="T28" fmla="*/ 1 w 71"/>
                <a:gd name="T29" fmla="*/ 0 h 56"/>
                <a:gd name="T30" fmla="*/ 1 w 71"/>
                <a:gd name="T31" fmla="*/ 0 h 56"/>
                <a:gd name="T32" fmla="*/ 1 w 71"/>
                <a:gd name="T33" fmla="*/ 0 h 56"/>
                <a:gd name="T34" fmla="*/ 1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6"/>
                <a:gd name="T56" fmla="*/ 71 w 71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779" name="Freeform 29">
              <a:extLst>
                <a:ext uri="{FF2B5EF4-FFF2-40B4-BE49-F238E27FC236}">
                  <a16:creationId xmlns="" xmlns:a16="http://schemas.microsoft.com/office/drawing/2014/main" id="{C5DBCF1F-1F5B-F7CB-8006-E5EDD50A2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0" y="2414"/>
              <a:ext cx="37" cy="28"/>
            </a:xfrm>
            <a:custGeom>
              <a:avLst/>
              <a:gdLst>
                <a:gd name="T0" fmla="*/ 0 w 72"/>
                <a:gd name="T1" fmla="*/ 0 h 57"/>
                <a:gd name="T2" fmla="*/ 1 w 72"/>
                <a:gd name="T3" fmla="*/ 0 h 57"/>
                <a:gd name="T4" fmla="*/ 1 w 72"/>
                <a:gd name="T5" fmla="*/ 0 h 57"/>
                <a:gd name="T6" fmla="*/ 1 w 72"/>
                <a:gd name="T7" fmla="*/ 0 h 57"/>
                <a:gd name="T8" fmla="*/ 1 w 72"/>
                <a:gd name="T9" fmla="*/ 0 h 57"/>
                <a:gd name="T10" fmla="*/ 1 w 72"/>
                <a:gd name="T11" fmla="*/ 0 h 57"/>
                <a:gd name="T12" fmla="*/ 1 w 72"/>
                <a:gd name="T13" fmla="*/ 0 h 57"/>
                <a:gd name="T14" fmla="*/ 1 w 72"/>
                <a:gd name="T15" fmla="*/ 0 h 57"/>
                <a:gd name="T16" fmla="*/ 1 w 72"/>
                <a:gd name="T17" fmla="*/ 0 h 57"/>
                <a:gd name="T18" fmla="*/ 1 w 72"/>
                <a:gd name="T19" fmla="*/ 0 h 57"/>
                <a:gd name="T20" fmla="*/ 1 w 72"/>
                <a:gd name="T21" fmla="*/ 0 h 57"/>
                <a:gd name="T22" fmla="*/ 1 w 72"/>
                <a:gd name="T23" fmla="*/ 0 h 57"/>
                <a:gd name="T24" fmla="*/ 1 w 72"/>
                <a:gd name="T25" fmla="*/ 0 h 57"/>
                <a:gd name="T26" fmla="*/ 1 w 72"/>
                <a:gd name="T27" fmla="*/ 0 h 57"/>
                <a:gd name="T28" fmla="*/ 1 w 72"/>
                <a:gd name="T29" fmla="*/ 0 h 57"/>
                <a:gd name="T30" fmla="*/ 1 w 72"/>
                <a:gd name="T31" fmla="*/ 0 h 57"/>
                <a:gd name="T32" fmla="*/ 1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780" name="Freeform 30">
              <a:extLst>
                <a:ext uri="{FF2B5EF4-FFF2-40B4-BE49-F238E27FC236}">
                  <a16:creationId xmlns="" xmlns:a16="http://schemas.microsoft.com/office/drawing/2014/main" id="{8BFFEAC3-C9E9-ED04-AAC6-7DB4E61B8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2" y="2420"/>
              <a:ext cx="11" cy="12"/>
            </a:xfrm>
            <a:custGeom>
              <a:avLst/>
              <a:gdLst>
                <a:gd name="T0" fmla="*/ 0 w 23"/>
                <a:gd name="T1" fmla="*/ 1 h 24"/>
                <a:gd name="T2" fmla="*/ 0 w 23"/>
                <a:gd name="T3" fmla="*/ 1 h 24"/>
                <a:gd name="T4" fmla="*/ 0 w 23"/>
                <a:gd name="T5" fmla="*/ 1 h 24"/>
                <a:gd name="T6" fmla="*/ 0 w 23"/>
                <a:gd name="T7" fmla="*/ 1 h 24"/>
                <a:gd name="T8" fmla="*/ 0 w 23"/>
                <a:gd name="T9" fmla="*/ 1 h 24"/>
                <a:gd name="T10" fmla="*/ 0 w 23"/>
                <a:gd name="T11" fmla="*/ 1 h 24"/>
                <a:gd name="T12" fmla="*/ 0 w 23"/>
                <a:gd name="T13" fmla="*/ 1 h 24"/>
                <a:gd name="T14" fmla="*/ 0 w 23"/>
                <a:gd name="T15" fmla="*/ 1 h 24"/>
                <a:gd name="T16" fmla="*/ 0 w 23"/>
                <a:gd name="T17" fmla="*/ 0 h 24"/>
                <a:gd name="T18" fmla="*/ 0 w 23"/>
                <a:gd name="T19" fmla="*/ 1 h 24"/>
                <a:gd name="T20" fmla="*/ 0 w 23"/>
                <a:gd name="T21" fmla="*/ 1 h 24"/>
                <a:gd name="T22" fmla="*/ 0 w 23"/>
                <a:gd name="T23" fmla="*/ 1 h 24"/>
                <a:gd name="T24" fmla="*/ 0 w 23"/>
                <a:gd name="T25" fmla="*/ 1 h 24"/>
                <a:gd name="T26" fmla="*/ 0 w 23"/>
                <a:gd name="T27" fmla="*/ 1 h 24"/>
                <a:gd name="T28" fmla="*/ 0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781" name="Freeform 31">
              <a:extLst>
                <a:ext uri="{FF2B5EF4-FFF2-40B4-BE49-F238E27FC236}">
                  <a16:creationId xmlns="" xmlns:a16="http://schemas.microsoft.com/office/drawing/2014/main" id="{08B45D37-9305-BC96-28B7-A88C7D285C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782" name="Freeform 32">
              <a:extLst>
                <a:ext uri="{FF2B5EF4-FFF2-40B4-BE49-F238E27FC236}">
                  <a16:creationId xmlns="" xmlns:a16="http://schemas.microsoft.com/office/drawing/2014/main" id="{25AF68DB-A0D9-6D47-3141-511F3AE66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783" name="Freeform 33">
              <a:extLst>
                <a:ext uri="{FF2B5EF4-FFF2-40B4-BE49-F238E27FC236}">
                  <a16:creationId xmlns="" xmlns:a16="http://schemas.microsoft.com/office/drawing/2014/main" id="{8B0BEE70-1B98-246B-206B-4BFA42D2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" y="2396"/>
              <a:ext cx="35" cy="28"/>
            </a:xfrm>
            <a:custGeom>
              <a:avLst/>
              <a:gdLst>
                <a:gd name="T0" fmla="*/ 0 w 72"/>
                <a:gd name="T1" fmla="*/ 0 h 58"/>
                <a:gd name="T2" fmla="*/ 0 w 72"/>
                <a:gd name="T3" fmla="*/ 0 h 58"/>
                <a:gd name="T4" fmla="*/ 0 w 72"/>
                <a:gd name="T5" fmla="*/ 0 h 58"/>
                <a:gd name="T6" fmla="*/ 0 w 72"/>
                <a:gd name="T7" fmla="*/ 0 h 58"/>
                <a:gd name="T8" fmla="*/ 0 w 72"/>
                <a:gd name="T9" fmla="*/ 0 h 58"/>
                <a:gd name="T10" fmla="*/ 0 w 72"/>
                <a:gd name="T11" fmla="*/ 0 h 58"/>
                <a:gd name="T12" fmla="*/ 0 w 72"/>
                <a:gd name="T13" fmla="*/ 0 h 58"/>
                <a:gd name="T14" fmla="*/ 0 w 72"/>
                <a:gd name="T15" fmla="*/ 0 h 58"/>
                <a:gd name="T16" fmla="*/ 0 w 72"/>
                <a:gd name="T17" fmla="*/ 0 h 58"/>
                <a:gd name="T18" fmla="*/ 0 w 72"/>
                <a:gd name="T19" fmla="*/ 0 h 58"/>
                <a:gd name="T20" fmla="*/ 0 w 72"/>
                <a:gd name="T21" fmla="*/ 0 h 58"/>
                <a:gd name="T22" fmla="*/ 0 w 72"/>
                <a:gd name="T23" fmla="*/ 0 h 58"/>
                <a:gd name="T24" fmla="*/ 0 w 72"/>
                <a:gd name="T25" fmla="*/ 0 h 58"/>
                <a:gd name="T26" fmla="*/ 0 w 72"/>
                <a:gd name="T27" fmla="*/ 0 h 58"/>
                <a:gd name="T28" fmla="*/ 0 w 72"/>
                <a:gd name="T29" fmla="*/ 0 h 58"/>
                <a:gd name="T30" fmla="*/ 0 w 72"/>
                <a:gd name="T31" fmla="*/ 0 h 58"/>
                <a:gd name="T32" fmla="*/ 0 w 72"/>
                <a:gd name="T33" fmla="*/ 0 h 58"/>
                <a:gd name="T34" fmla="*/ 0 w 72"/>
                <a:gd name="T35" fmla="*/ 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784" name="Freeform 34">
              <a:extLst>
                <a:ext uri="{FF2B5EF4-FFF2-40B4-BE49-F238E27FC236}">
                  <a16:creationId xmlns="" xmlns:a16="http://schemas.microsoft.com/office/drawing/2014/main" id="{97660E79-DC9D-AB32-4341-30897FF88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" y="2428"/>
              <a:ext cx="35" cy="29"/>
            </a:xfrm>
            <a:custGeom>
              <a:avLst/>
              <a:gdLst>
                <a:gd name="T0" fmla="*/ 0 w 72"/>
                <a:gd name="T1" fmla="*/ 1 h 56"/>
                <a:gd name="T2" fmla="*/ 0 w 72"/>
                <a:gd name="T3" fmla="*/ 0 h 56"/>
                <a:gd name="T4" fmla="*/ 0 w 72"/>
                <a:gd name="T5" fmla="*/ 0 h 56"/>
                <a:gd name="T6" fmla="*/ 0 w 72"/>
                <a:gd name="T7" fmla="*/ 0 h 56"/>
                <a:gd name="T8" fmla="*/ 0 w 72"/>
                <a:gd name="T9" fmla="*/ 0 h 56"/>
                <a:gd name="T10" fmla="*/ 0 w 72"/>
                <a:gd name="T11" fmla="*/ 1 h 56"/>
                <a:gd name="T12" fmla="*/ 0 w 72"/>
                <a:gd name="T13" fmla="*/ 1 h 56"/>
                <a:gd name="T14" fmla="*/ 0 w 72"/>
                <a:gd name="T15" fmla="*/ 1 h 56"/>
                <a:gd name="T16" fmla="*/ 0 w 72"/>
                <a:gd name="T17" fmla="*/ 1 h 56"/>
                <a:gd name="T18" fmla="*/ 0 w 72"/>
                <a:gd name="T19" fmla="*/ 1 h 56"/>
                <a:gd name="T20" fmla="*/ 0 w 72"/>
                <a:gd name="T21" fmla="*/ 1 h 56"/>
                <a:gd name="T22" fmla="*/ 0 w 72"/>
                <a:gd name="T23" fmla="*/ 1 h 56"/>
                <a:gd name="T24" fmla="*/ 0 w 72"/>
                <a:gd name="T25" fmla="*/ 1 h 56"/>
                <a:gd name="T26" fmla="*/ 0 w 72"/>
                <a:gd name="T27" fmla="*/ 1 h 56"/>
                <a:gd name="T28" fmla="*/ 0 w 72"/>
                <a:gd name="T29" fmla="*/ 1 h 56"/>
                <a:gd name="T30" fmla="*/ 0 w 72"/>
                <a:gd name="T31" fmla="*/ 1 h 56"/>
                <a:gd name="T32" fmla="*/ 0 w 72"/>
                <a:gd name="T33" fmla="*/ 1 h 56"/>
                <a:gd name="T34" fmla="*/ 0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785" name="Freeform 35">
              <a:extLst>
                <a:ext uri="{FF2B5EF4-FFF2-40B4-BE49-F238E27FC236}">
                  <a16:creationId xmlns="" xmlns:a16="http://schemas.microsoft.com/office/drawing/2014/main" id="{136142AE-F874-1530-1C67-35C84D8EA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4" y="2435"/>
              <a:ext cx="27" cy="37"/>
            </a:xfrm>
            <a:custGeom>
              <a:avLst/>
              <a:gdLst>
                <a:gd name="T0" fmla="*/ 1 w 53"/>
                <a:gd name="T1" fmla="*/ 0 h 72"/>
                <a:gd name="T2" fmla="*/ 1 w 53"/>
                <a:gd name="T3" fmla="*/ 0 h 72"/>
                <a:gd name="T4" fmla="*/ 1 w 53"/>
                <a:gd name="T5" fmla="*/ 1 h 72"/>
                <a:gd name="T6" fmla="*/ 1 w 53"/>
                <a:gd name="T7" fmla="*/ 1 h 72"/>
                <a:gd name="T8" fmla="*/ 1 w 53"/>
                <a:gd name="T9" fmla="*/ 1 h 72"/>
                <a:gd name="T10" fmla="*/ 1 w 53"/>
                <a:gd name="T11" fmla="*/ 1 h 72"/>
                <a:gd name="T12" fmla="*/ 0 w 53"/>
                <a:gd name="T13" fmla="*/ 1 h 72"/>
                <a:gd name="T14" fmla="*/ 1 w 53"/>
                <a:gd name="T15" fmla="*/ 1 h 72"/>
                <a:gd name="T16" fmla="*/ 1 w 53"/>
                <a:gd name="T17" fmla="*/ 1 h 72"/>
                <a:gd name="T18" fmla="*/ 1 w 53"/>
                <a:gd name="T19" fmla="*/ 1 h 72"/>
                <a:gd name="T20" fmla="*/ 1 w 53"/>
                <a:gd name="T21" fmla="*/ 1 h 72"/>
                <a:gd name="T22" fmla="*/ 1 w 53"/>
                <a:gd name="T23" fmla="*/ 1 h 72"/>
                <a:gd name="T24" fmla="*/ 1 w 53"/>
                <a:gd name="T25" fmla="*/ 1 h 72"/>
                <a:gd name="T26" fmla="*/ 1 w 53"/>
                <a:gd name="T27" fmla="*/ 1 h 72"/>
                <a:gd name="T28" fmla="*/ 1 w 53"/>
                <a:gd name="T29" fmla="*/ 1 h 72"/>
                <a:gd name="T30" fmla="*/ 1 w 53"/>
                <a:gd name="T31" fmla="*/ 1 h 72"/>
                <a:gd name="T32" fmla="*/ 1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786" name="Freeform 36">
              <a:extLst>
                <a:ext uri="{FF2B5EF4-FFF2-40B4-BE49-F238E27FC236}">
                  <a16:creationId xmlns="" xmlns:a16="http://schemas.microsoft.com/office/drawing/2014/main" id="{8BB6B3A9-C10A-DC0E-4B7E-24DF9A8FD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4" y="2428"/>
              <a:ext cx="35" cy="29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1 h 57"/>
                <a:gd name="T4" fmla="*/ 0 w 72"/>
                <a:gd name="T5" fmla="*/ 1 h 57"/>
                <a:gd name="T6" fmla="*/ 0 w 72"/>
                <a:gd name="T7" fmla="*/ 1 h 57"/>
                <a:gd name="T8" fmla="*/ 0 w 72"/>
                <a:gd name="T9" fmla="*/ 1 h 57"/>
                <a:gd name="T10" fmla="*/ 0 w 72"/>
                <a:gd name="T11" fmla="*/ 1 h 57"/>
                <a:gd name="T12" fmla="*/ 0 w 72"/>
                <a:gd name="T13" fmla="*/ 1 h 57"/>
                <a:gd name="T14" fmla="*/ 0 w 72"/>
                <a:gd name="T15" fmla="*/ 1 h 57"/>
                <a:gd name="T16" fmla="*/ 0 w 72"/>
                <a:gd name="T17" fmla="*/ 1 h 57"/>
                <a:gd name="T18" fmla="*/ 0 w 72"/>
                <a:gd name="T19" fmla="*/ 1 h 57"/>
                <a:gd name="T20" fmla="*/ 0 w 72"/>
                <a:gd name="T21" fmla="*/ 1 h 57"/>
                <a:gd name="T22" fmla="*/ 0 w 72"/>
                <a:gd name="T23" fmla="*/ 1 h 57"/>
                <a:gd name="T24" fmla="*/ 0 w 72"/>
                <a:gd name="T25" fmla="*/ 1 h 57"/>
                <a:gd name="T26" fmla="*/ 0 w 72"/>
                <a:gd name="T27" fmla="*/ 1 h 57"/>
                <a:gd name="T28" fmla="*/ 0 w 72"/>
                <a:gd name="T29" fmla="*/ 0 h 57"/>
                <a:gd name="T30" fmla="*/ 0 w 72"/>
                <a:gd name="T31" fmla="*/ 0 h 57"/>
                <a:gd name="T32" fmla="*/ 0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787" name="Freeform 37">
              <a:extLst>
                <a:ext uri="{FF2B5EF4-FFF2-40B4-BE49-F238E27FC236}">
                  <a16:creationId xmlns="" xmlns:a16="http://schemas.microsoft.com/office/drawing/2014/main" id="{089C737B-25E3-37A8-113B-78C28D3E12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4" y="2395"/>
              <a:ext cx="35" cy="29"/>
            </a:xfrm>
            <a:custGeom>
              <a:avLst/>
              <a:gdLst>
                <a:gd name="T0" fmla="*/ 0 w 72"/>
                <a:gd name="T1" fmla="*/ 1 h 58"/>
                <a:gd name="T2" fmla="*/ 0 w 72"/>
                <a:gd name="T3" fmla="*/ 1 h 58"/>
                <a:gd name="T4" fmla="*/ 0 w 72"/>
                <a:gd name="T5" fmla="*/ 1 h 58"/>
                <a:gd name="T6" fmla="*/ 0 w 72"/>
                <a:gd name="T7" fmla="*/ 1 h 58"/>
                <a:gd name="T8" fmla="*/ 0 w 72"/>
                <a:gd name="T9" fmla="*/ 1 h 58"/>
                <a:gd name="T10" fmla="*/ 0 w 72"/>
                <a:gd name="T11" fmla="*/ 1 h 58"/>
                <a:gd name="T12" fmla="*/ 0 w 72"/>
                <a:gd name="T13" fmla="*/ 1 h 58"/>
                <a:gd name="T14" fmla="*/ 0 w 72"/>
                <a:gd name="T15" fmla="*/ 1 h 58"/>
                <a:gd name="T16" fmla="*/ 0 w 72"/>
                <a:gd name="T17" fmla="*/ 1 h 58"/>
                <a:gd name="T18" fmla="*/ 0 w 72"/>
                <a:gd name="T19" fmla="*/ 1 h 58"/>
                <a:gd name="T20" fmla="*/ 0 w 72"/>
                <a:gd name="T21" fmla="*/ 1 h 58"/>
                <a:gd name="T22" fmla="*/ 0 w 72"/>
                <a:gd name="T23" fmla="*/ 0 h 58"/>
                <a:gd name="T24" fmla="*/ 0 w 72"/>
                <a:gd name="T25" fmla="*/ 1 h 58"/>
                <a:gd name="T26" fmla="*/ 0 w 72"/>
                <a:gd name="T27" fmla="*/ 1 h 58"/>
                <a:gd name="T28" fmla="*/ 0 w 72"/>
                <a:gd name="T29" fmla="*/ 1 h 58"/>
                <a:gd name="T30" fmla="*/ 0 w 72"/>
                <a:gd name="T31" fmla="*/ 1 h 58"/>
                <a:gd name="T32" fmla="*/ 0 w 72"/>
                <a:gd name="T33" fmla="*/ 1 h 58"/>
                <a:gd name="T34" fmla="*/ 0 w 72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788" name="Freeform 38">
              <a:extLst>
                <a:ext uri="{FF2B5EF4-FFF2-40B4-BE49-F238E27FC236}">
                  <a16:creationId xmlns="" xmlns:a16="http://schemas.microsoft.com/office/drawing/2014/main" id="{FD323BA3-2941-D752-8234-5FADC99A6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1" y="1815"/>
              <a:ext cx="72" cy="84"/>
            </a:xfrm>
            <a:custGeom>
              <a:avLst/>
              <a:gdLst>
                <a:gd name="T0" fmla="*/ 1 w 144"/>
                <a:gd name="T1" fmla="*/ 0 h 167"/>
                <a:gd name="T2" fmla="*/ 1 w 144"/>
                <a:gd name="T3" fmla="*/ 1 h 167"/>
                <a:gd name="T4" fmla="*/ 1 w 144"/>
                <a:gd name="T5" fmla="*/ 1 h 167"/>
                <a:gd name="T6" fmla="*/ 1 w 144"/>
                <a:gd name="T7" fmla="*/ 1 h 167"/>
                <a:gd name="T8" fmla="*/ 1 w 144"/>
                <a:gd name="T9" fmla="*/ 1 h 167"/>
                <a:gd name="T10" fmla="*/ 1 w 144"/>
                <a:gd name="T11" fmla="*/ 1 h 167"/>
                <a:gd name="T12" fmla="*/ 1 w 144"/>
                <a:gd name="T13" fmla="*/ 1 h 167"/>
                <a:gd name="T14" fmla="*/ 1 w 144"/>
                <a:gd name="T15" fmla="*/ 1 h 167"/>
                <a:gd name="T16" fmla="*/ 1 w 144"/>
                <a:gd name="T17" fmla="*/ 1 h 167"/>
                <a:gd name="T18" fmla="*/ 1 w 144"/>
                <a:gd name="T19" fmla="*/ 1 h 167"/>
                <a:gd name="T20" fmla="*/ 1 w 144"/>
                <a:gd name="T21" fmla="*/ 1 h 167"/>
                <a:gd name="T22" fmla="*/ 0 w 144"/>
                <a:gd name="T23" fmla="*/ 1 h 167"/>
                <a:gd name="T24" fmla="*/ 1 w 144"/>
                <a:gd name="T25" fmla="*/ 1 h 167"/>
                <a:gd name="T26" fmla="*/ 1 w 144"/>
                <a:gd name="T27" fmla="*/ 1 h 167"/>
                <a:gd name="T28" fmla="*/ 1 w 144"/>
                <a:gd name="T29" fmla="*/ 1 h 167"/>
                <a:gd name="T30" fmla="*/ 1 w 144"/>
                <a:gd name="T31" fmla="*/ 1 h 167"/>
                <a:gd name="T32" fmla="*/ 1 w 144"/>
                <a:gd name="T33" fmla="*/ 1 h 167"/>
                <a:gd name="T34" fmla="*/ 1 w 144"/>
                <a:gd name="T35" fmla="*/ 1 h 167"/>
                <a:gd name="T36" fmla="*/ 1 w 144"/>
                <a:gd name="T37" fmla="*/ 1 h 167"/>
                <a:gd name="T38" fmla="*/ 1 w 144"/>
                <a:gd name="T39" fmla="*/ 1 h 167"/>
                <a:gd name="T40" fmla="*/ 1 w 144"/>
                <a:gd name="T41" fmla="*/ 1 h 167"/>
                <a:gd name="T42" fmla="*/ 1 w 144"/>
                <a:gd name="T43" fmla="*/ 1 h 167"/>
                <a:gd name="T44" fmla="*/ 1 w 144"/>
                <a:gd name="T45" fmla="*/ 1 h 167"/>
                <a:gd name="T46" fmla="*/ 1 w 144"/>
                <a:gd name="T47" fmla="*/ 1 h 167"/>
                <a:gd name="T48" fmla="*/ 1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67"/>
                <a:gd name="T77" fmla="*/ 144 w 144"/>
                <a:gd name="T78" fmla="*/ 167 h 1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789" name="Freeform 39">
              <a:extLst>
                <a:ext uri="{FF2B5EF4-FFF2-40B4-BE49-F238E27FC236}">
                  <a16:creationId xmlns="" xmlns:a16="http://schemas.microsoft.com/office/drawing/2014/main" id="{B820CCA0-3EB6-7723-8929-17E39658F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" y="1811"/>
              <a:ext cx="102" cy="40"/>
            </a:xfrm>
            <a:custGeom>
              <a:avLst/>
              <a:gdLst>
                <a:gd name="T0" fmla="*/ 1 w 204"/>
                <a:gd name="T1" fmla="*/ 0 h 82"/>
                <a:gd name="T2" fmla="*/ 1 w 204"/>
                <a:gd name="T3" fmla="*/ 0 h 82"/>
                <a:gd name="T4" fmla="*/ 1 w 204"/>
                <a:gd name="T5" fmla="*/ 0 h 82"/>
                <a:gd name="T6" fmla="*/ 1 w 204"/>
                <a:gd name="T7" fmla="*/ 0 h 82"/>
                <a:gd name="T8" fmla="*/ 1 w 204"/>
                <a:gd name="T9" fmla="*/ 0 h 82"/>
                <a:gd name="T10" fmla="*/ 1 w 204"/>
                <a:gd name="T11" fmla="*/ 0 h 82"/>
                <a:gd name="T12" fmla="*/ 1 w 204"/>
                <a:gd name="T13" fmla="*/ 0 h 82"/>
                <a:gd name="T14" fmla="*/ 1 w 204"/>
                <a:gd name="T15" fmla="*/ 0 h 82"/>
                <a:gd name="T16" fmla="*/ 1 w 204"/>
                <a:gd name="T17" fmla="*/ 0 h 82"/>
                <a:gd name="T18" fmla="*/ 1 w 204"/>
                <a:gd name="T19" fmla="*/ 0 h 82"/>
                <a:gd name="T20" fmla="*/ 1 w 204"/>
                <a:gd name="T21" fmla="*/ 0 h 82"/>
                <a:gd name="T22" fmla="*/ 1 w 204"/>
                <a:gd name="T23" fmla="*/ 0 h 82"/>
                <a:gd name="T24" fmla="*/ 1 w 204"/>
                <a:gd name="T25" fmla="*/ 0 h 82"/>
                <a:gd name="T26" fmla="*/ 1 w 204"/>
                <a:gd name="T27" fmla="*/ 0 h 82"/>
                <a:gd name="T28" fmla="*/ 1 w 204"/>
                <a:gd name="T29" fmla="*/ 0 h 82"/>
                <a:gd name="T30" fmla="*/ 1 w 204"/>
                <a:gd name="T31" fmla="*/ 0 h 82"/>
                <a:gd name="T32" fmla="*/ 1 w 204"/>
                <a:gd name="T33" fmla="*/ 0 h 82"/>
                <a:gd name="T34" fmla="*/ 1 w 204"/>
                <a:gd name="T35" fmla="*/ 0 h 82"/>
                <a:gd name="T36" fmla="*/ 0 w 204"/>
                <a:gd name="T37" fmla="*/ 0 h 82"/>
                <a:gd name="T38" fmla="*/ 1 w 204"/>
                <a:gd name="T39" fmla="*/ 0 h 82"/>
                <a:gd name="T40" fmla="*/ 1 w 204"/>
                <a:gd name="T41" fmla="*/ 0 h 82"/>
                <a:gd name="T42" fmla="*/ 1 w 204"/>
                <a:gd name="T43" fmla="*/ 0 h 82"/>
                <a:gd name="T44" fmla="*/ 1 w 204"/>
                <a:gd name="T45" fmla="*/ 0 h 82"/>
                <a:gd name="T46" fmla="*/ 1 w 204"/>
                <a:gd name="T47" fmla="*/ 0 h 82"/>
                <a:gd name="T48" fmla="*/ 1 w 204"/>
                <a:gd name="T49" fmla="*/ 0 h 82"/>
                <a:gd name="T50" fmla="*/ 1 w 204"/>
                <a:gd name="T51" fmla="*/ 0 h 82"/>
                <a:gd name="T52" fmla="*/ 1 w 204"/>
                <a:gd name="T53" fmla="*/ 0 h 82"/>
                <a:gd name="T54" fmla="*/ 1 w 204"/>
                <a:gd name="T55" fmla="*/ 0 h 82"/>
                <a:gd name="T56" fmla="*/ 1 w 204"/>
                <a:gd name="T57" fmla="*/ 0 h 82"/>
                <a:gd name="T58" fmla="*/ 1 w 204"/>
                <a:gd name="T59" fmla="*/ 0 h 82"/>
                <a:gd name="T60" fmla="*/ 1 w 204"/>
                <a:gd name="T61" fmla="*/ 0 h 82"/>
                <a:gd name="T62" fmla="*/ 1 w 204"/>
                <a:gd name="T63" fmla="*/ 0 h 82"/>
                <a:gd name="T64" fmla="*/ 1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4"/>
                <a:gd name="T100" fmla="*/ 0 h 82"/>
                <a:gd name="T101" fmla="*/ 204 w 20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790" name="Freeform 40">
              <a:extLst>
                <a:ext uri="{FF2B5EF4-FFF2-40B4-BE49-F238E27FC236}">
                  <a16:creationId xmlns="" xmlns:a16="http://schemas.microsoft.com/office/drawing/2014/main" id="{18D2DE74-52A5-70D4-F2DE-D52320A27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4" y="1815"/>
              <a:ext cx="42" cy="104"/>
            </a:xfrm>
            <a:custGeom>
              <a:avLst/>
              <a:gdLst>
                <a:gd name="T0" fmla="*/ 1 w 84"/>
                <a:gd name="T1" fmla="*/ 0 h 208"/>
                <a:gd name="T2" fmla="*/ 1 w 84"/>
                <a:gd name="T3" fmla="*/ 1 h 208"/>
                <a:gd name="T4" fmla="*/ 1 w 84"/>
                <a:gd name="T5" fmla="*/ 1 h 208"/>
                <a:gd name="T6" fmla="*/ 1 w 84"/>
                <a:gd name="T7" fmla="*/ 1 h 208"/>
                <a:gd name="T8" fmla="*/ 1 w 84"/>
                <a:gd name="T9" fmla="*/ 1 h 208"/>
                <a:gd name="T10" fmla="*/ 1 w 84"/>
                <a:gd name="T11" fmla="*/ 1 h 208"/>
                <a:gd name="T12" fmla="*/ 1 w 84"/>
                <a:gd name="T13" fmla="*/ 1 h 208"/>
                <a:gd name="T14" fmla="*/ 1 w 84"/>
                <a:gd name="T15" fmla="*/ 1 h 208"/>
                <a:gd name="T16" fmla="*/ 1 w 84"/>
                <a:gd name="T17" fmla="*/ 1 h 208"/>
                <a:gd name="T18" fmla="*/ 1 w 84"/>
                <a:gd name="T19" fmla="*/ 1 h 208"/>
                <a:gd name="T20" fmla="*/ 1 w 84"/>
                <a:gd name="T21" fmla="*/ 1 h 208"/>
                <a:gd name="T22" fmla="*/ 1 w 84"/>
                <a:gd name="T23" fmla="*/ 1 h 208"/>
                <a:gd name="T24" fmla="*/ 1 w 84"/>
                <a:gd name="T25" fmla="*/ 1 h 208"/>
                <a:gd name="T26" fmla="*/ 0 w 84"/>
                <a:gd name="T27" fmla="*/ 1 h 208"/>
                <a:gd name="T28" fmla="*/ 1 w 84"/>
                <a:gd name="T29" fmla="*/ 1 h 208"/>
                <a:gd name="T30" fmla="*/ 1 w 84"/>
                <a:gd name="T31" fmla="*/ 1 h 208"/>
                <a:gd name="T32" fmla="*/ 1 w 84"/>
                <a:gd name="T33" fmla="*/ 1 h 208"/>
                <a:gd name="T34" fmla="*/ 1 w 84"/>
                <a:gd name="T35" fmla="*/ 1 h 208"/>
                <a:gd name="T36" fmla="*/ 1 w 84"/>
                <a:gd name="T37" fmla="*/ 1 h 208"/>
                <a:gd name="T38" fmla="*/ 1 w 84"/>
                <a:gd name="T39" fmla="*/ 1 h 208"/>
                <a:gd name="T40" fmla="*/ 1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208"/>
                <a:gd name="T65" fmla="*/ 84 w 84"/>
                <a:gd name="T66" fmla="*/ 208 h 2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791" name="Freeform 41">
              <a:extLst>
                <a:ext uri="{FF2B5EF4-FFF2-40B4-BE49-F238E27FC236}">
                  <a16:creationId xmlns="" xmlns:a16="http://schemas.microsoft.com/office/drawing/2014/main" id="{AB19E36D-8E88-A853-9975-EE456A09D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1" y="1812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1 w 144"/>
                <a:gd name="T3" fmla="*/ 0 h 170"/>
                <a:gd name="T4" fmla="*/ 1 w 144"/>
                <a:gd name="T5" fmla="*/ 0 h 170"/>
                <a:gd name="T6" fmla="*/ 1 w 144"/>
                <a:gd name="T7" fmla="*/ 0 h 170"/>
                <a:gd name="T8" fmla="*/ 1 w 144"/>
                <a:gd name="T9" fmla="*/ 0 h 170"/>
                <a:gd name="T10" fmla="*/ 1 w 144"/>
                <a:gd name="T11" fmla="*/ 0 h 170"/>
                <a:gd name="T12" fmla="*/ 1 w 144"/>
                <a:gd name="T13" fmla="*/ 0 h 170"/>
                <a:gd name="T14" fmla="*/ 1 w 144"/>
                <a:gd name="T15" fmla="*/ 0 h 170"/>
                <a:gd name="T16" fmla="*/ 1 w 144"/>
                <a:gd name="T17" fmla="*/ 0 h 170"/>
                <a:gd name="T18" fmla="*/ 1 w 144"/>
                <a:gd name="T19" fmla="*/ 0 h 170"/>
                <a:gd name="T20" fmla="*/ 1 w 144"/>
                <a:gd name="T21" fmla="*/ 0 h 170"/>
                <a:gd name="T22" fmla="*/ 1 w 144"/>
                <a:gd name="T23" fmla="*/ 0 h 170"/>
                <a:gd name="T24" fmla="*/ 1 w 144"/>
                <a:gd name="T25" fmla="*/ 0 h 170"/>
                <a:gd name="T26" fmla="*/ 1 w 144"/>
                <a:gd name="T27" fmla="*/ 0 h 170"/>
                <a:gd name="T28" fmla="*/ 1 w 144"/>
                <a:gd name="T29" fmla="*/ 0 h 170"/>
                <a:gd name="T30" fmla="*/ 1 w 144"/>
                <a:gd name="T31" fmla="*/ 0 h 170"/>
                <a:gd name="T32" fmla="*/ 1 w 144"/>
                <a:gd name="T33" fmla="*/ 0 h 170"/>
                <a:gd name="T34" fmla="*/ 1 w 144"/>
                <a:gd name="T35" fmla="*/ 0 h 170"/>
                <a:gd name="T36" fmla="*/ 1 w 144"/>
                <a:gd name="T37" fmla="*/ 0 h 170"/>
                <a:gd name="T38" fmla="*/ 1 w 144"/>
                <a:gd name="T39" fmla="*/ 0 h 170"/>
                <a:gd name="T40" fmla="*/ 1 w 144"/>
                <a:gd name="T41" fmla="*/ 0 h 170"/>
                <a:gd name="T42" fmla="*/ 1 w 144"/>
                <a:gd name="T43" fmla="*/ 0 h 170"/>
                <a:gd name="T44" fmla="*/ 1 w 144"/>
                <a:gd name="T45" fmla="*/ 0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70"/>
                <a:gd name="T77" fmla="*/ 144 w 144"/>
                <a:gd name="T78" fmla="*/ 170 h 1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792" name="Freeform 42">
              <a:extLst>
                <a:ext uri="{FF2B5EF4-FFF2-40B4-BE49-F238E27FC236}">
                  <a16:creationId xmlns="" xmlns:a16="http://schemas.microsoft.com/office/drawing/2014/main" id="{239840D4-318A-51A9-74DC-57F382694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8" y="1793"/>
              <a:ext cx="99" cy="51"/>
            </a:xfrm>
            <a:custGeom>
              <a:avLst/>
              <a:gdLst>
                <a:gd name="T0" fmla="*/ 0 w 199"/>
                <a:gd name="T1" fmla="*/ 0 h 103"/>
                <a:gd name="T2" fmla="*/ 0 w 199"/>
                <a:gd name="T3" fmla="*/ 0 h 103"/>
                <a:gd name="T4" fmla="*/ 0 w 199"/>
                <a:gd name="T5" fmla="*/ 0 h 103"/>
                <a:gd name="T6" fmla="*/ 0 w 199"/>
                <a:gd name="T7" fmla="*/ 0 h 103"/>
                <a:gd name="T8" fmla="*/ 0 w 199"/>
                <a:gd name="T9" fmla="*/ 0 h 103"/>
                <a:gd name="T10" fmla="*/ 0 w 199"/>
                <a:gd name="T11" fmla="*/ 0 h 103"/>
                <a:gd name="T12" fmla="*/ 0 w 199"/>
                <a:gd name="T13" fmla="*/ 0 h 103"/>
                <a:gd name="T14" fmla="*/ 0 w 199"/>
                <a:gd name="T15" fmla="*/ 0 h 103"/>
                <a:gd name="T16" fmla="*/ 0 w 199"/>
                <a:gd name="T17" fmla="*/ 0 h 103"/>
                <a:gd name="T18" fmla="*/ 0 w 199"/>
                <a:gd name="T19" fmla="*/ 0 h 103"/>
                <a:gd name="T20" fmla="*/ 0 w 199"/>
                <a:gd name="T21" fmla="*/ 0 h 103"/>
                <a:gd name="T22" fmla="*/ 0 w 199"/>
                <a:gd name="T23" fmla="*/ 0 h 103"/>
                <a:gd name="T24" fmla="*/ 0 w 199"/>
                <a:gd name="T25" fmla="*/ 0 h 103"/>
                <a:gd name="T26" fmla="*/ 0 w 199"/>
                <a:gd name="T27" fmla="*/ 0 h 103"/>
                <a:gd name="T28" fmla="*/ 0 w 199"/>
                <a:gd name="T29" fmla="*/ 0 h 103"/>
                <a:gd name="T30" fmla="*/ 0 w 199"/>
                <a:gd name="T31" fmla="*/ 0 h 103"/>
                <a:gd name="T32" fmla="*/ 0 w 199"/>
                <a:gd name="T33" fmla="*/ 0 h 103"/>
                <a:gd name="T34" fmla="*/ 0 w 199"/>
                <a:gd name="T35" fmla="*/ 0 h 103"/>
                <a:gd name="T36" fmla="*/ 0 w 199"/>
                <a:gd name="T37" fmla="*/ 0 h 103"/>
                <a:gd name="T38" fmla="*/ 0 w 199"/>
                <a:gd name="T39" fmla="*/ 0 h 103"/>
                <a:gd name="T40" fmla="*/ 0 w 199"/>
                <a:gd name="T41" fmla="*/ 0 h 103"/>
                <a:gd name="T42" fmla="*/ 0 w 199"/>
                <a:gd name="T43" fmla="*/ 0 h 103"/>
                <a:gd name="T44" fmla="*/ 0 w 199"/>
                <a:gd name="T45" fmla="*/ 0 h 103"/>
                <a:gd name="T46" fmla="*/ 0 w 199"/>
                <a:gd name="T47" fmla="*/ 0 h 103"/>
                <a:gd name="T48" fmla="*/ 0 w 199"/>
                <a:gd name="T49" fmla="*/ 0 h 103"/>
                <a:gd name="T50" fmla="*/ 0 w 199"/>
                <a:gd name="T51" fmla="*/ 0 h 103"/>
                <a:gd name="T52" fmla="*/ 0 w 199"/>
                <a:gd name="T53" fmla="*/ 0 h 103"/>
                <a:gd name="T54" fmla="*/ 0 w 199"/>
                <a:gd name="T55" fmla="*/ 0 h 103"/>
                <a:gd name="T56" fmla="*/ 0 w 199"/>
                <a:gd name="T57" fmla="*/ 0 h 103"/>
                <a:gd name="T58" fmla="*/ 0 w 199"/>
                <a:gd name="T59" fmla="*/ 0 h 103"/>
                <a:gd name="T60" fmla="*/ 0 w 199"/>
                <a:gd name="T61" fmla="*/ 0 h 103"/>
                <a:gd name="T62" fmla="*/ 0 w 199"/>
                <a:gd name="T63" fmla="*/ 0 h 103"/>
                <a:gd name="T64" fmla="*/ 0 w 199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"/>
                <a:gd name="T100" fmla="*/ 0 h 103"/>
                <a:gd name="T101" fmla="*/ 199 w 199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793" name="Freeform 43">
              <a:extLst>
                <a:ext uri="{FF2B5EF4-FFF2-40B4-BE49-F238E27FC236}">
                  <a16:creationId xmlns="" xmlns:a16="http://schemas.microsoft.com/office/drawing/2014/main" id="{AFA6416D-14EB-BFF5-9CD2-2EC3AF064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2659"/>
              <a:ext cx="53" cy="98"/>
            </a:xfrm>
            <a:custGeom>
              <a:avLst/>
              <a:gdLst>
                <a:gd name="T0" fmla="*/ 0 w 107"/>
                <a:gd name="T1" fmla="*/ 0 h 195"/>
                <a:gd name="T2" fmla="*/ 0 w 107"/>
                <a:gd name="T3" fmla="*/ 1 h 195"/>
                <a:gd name="T4" fmla="*/ 0 w 107"/>
                <a:gd name="T5" fmla="*/ 1 h 195"/>
                <a:gd name="T6" fmla="*/ 0 w 107"/>
                <a:gd name="T7" fmla="*/ 1 h 195"/>
                <a:gd name="T8" fmla="*/ 0 w 107"/>
                <a:gd name="T9" fmla="*/ 1 h 195"/>
                <a:gd name="T10" fmla="*/ 0 w 107"/>
                <a:gd name="T11" fmla="*/ 1 h 195"/>
                <a:gd name="T12" fmla="*/ 0 w 107"/>
                <a:gd name="T13" fmla="*/ 1 h 195"/>
                <a:gd name="T14" fmla="*/ 0 w 107"/>
                <a:gd name="T15" fmla="*/ 1 h 195"/>
                <a:gd name="T16" fmla="*/ 0 w 107"/>
                <a:gd name="T17" fmla="*/ 1 h 195"/>
                <a:gd name="T18" fmla="*/ 0 w 107"/>
                <a:gd name="T19" fmla="*/ 1 h 195"/>
                <a:gd name="T20" fmla="*/ 0 w 107"/>
                <a:gd name="T21" fmla="*/ 1 h 195"/>
                <a:gd name="T22" fmla="*/ 0 w 107"/>
                <a:gd name="T23" fmla="*/ 1 h 195"/>
                <a:gd name="T24" fmla="*/ 0 w 107"/>
                <a:gd name="T25" fmla="*/ 1 h 195"/>
                <a:gd name="T26" fmla="*/ 0 w 107"/>
                <a:gd name="T27" fmla="*/ 1 h 195"/>
                <a:gd name="T28" fmla="*/ 0 w 107"/>
                <a:gd name="T29" fmla="*/ 1 h 195"/>
                <a:gd name="T30" fmla="*/ 0 w 107"/>
                <a:gd name="T31" fmla="*/ 1 h 195"/>
                <a:gd name="T32" fmla="*/ 0 w 107"/>
                <a:gd name="T33" fmla="*/ 1 h 195"/>
                <a:gd name="T34" fmla="*/ 0 w 107"/>
                <a:gd name="T35" fmla="*/ 1 h 195"/>
                <a:gd name="T36" fmla="*/ 0 w 107"/>
                <a:gd name="T37" fmla="*/ 1 h 195"/>
                <a:gd name="T38" fmla="*/ 0 w 107"/>
                <a:gd name="T39" fmla="*/ 1 h 195"/>
                <a:gd name="T40" fmla="*/ 0 w 107"/>
                <a:gd name="T41" fmla="*/ 1 h 195"/>
                <a:gd name="T42" fmla="*/ 0 w 107"/>
                <a:gd name="T43" fmla="*/ 1 h 195"/>
                <a:gd name="T44" fmla="*/ 0 w 107"/>
                <a:gd name="T45" fmla="*/ 1 h 195"/>
                <a:gd name="T46" fmla="*/ 0 w 107"/>
                <a:gd name="T47" fmla="*/ 1 h 195"/>
                <a:gd name="T48" fmla="*/ 0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7"/>
                <a:gd name="T76" fmla="*/ 0 h 195"/>
                <a:gd name="T77" fmla="*/ 107 w 107"/>
                <a:gd name="T78" fmla="*/ 195 h 1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794" name="Freeform 44">
              <a:extLst>
                <a:ext uri="{FF2B5EF4-FFF2-40B4-BE49-F238E27FC236}">
                  <a16:creationId xmlns="" xmlns:a16="http://schemas.microsoft.com/office/drawing/2014/main" id="{06F83CC3-985F-D458-706E-379FA8B6D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1" y="2656"/>
              <a:ext cx="91" cy="63"/>
            </a:xfrm>
            <a:custGeom>
              <a:avLst/>
              <a:gdLst>
                <a:gd name="T0" fmla="*/ 0 w 183"/>
                <a:gd name="T1" fmla="*/ 0 h 126"/>
                <a:gd name="T2" fmla="*/ 0 w 183"/>
                <a:gd name="T3" fmla="*/ 1 h 126"/>
                <a:gd name="T4" fmla="*/ 0 w 183"/>
                <a:gd name="T5" fmla="*/ 1 h 126"/>
                <a:gd name="T6" fmla="*/ 0 w 183"/>
                <a:gd name="T7" fmla="*/ 1 h 126"/>
                <a:gd name="T8" fmla="*/ 0 w 183"/>
                <a:gd name="T9" fmla="*/ 1 h 126"/>
                <a:gd name="T10" fmla="*/ 0 w 183"/>
                <a:gd name="T11" fmla="*/ 1 h 126"/>
                <a:gd name="T12" fmla="*/ 0 w 183"/>
                <a:gd name="T13" fmla="*/ 1 h 126"/>
                <a:gd name="T14" fmla="*/ 0 w 183"/>
                <a:gd name="T15" fmla="*/ 1 h 126"/>
                <a:gd name="T16" fmla="*/ 0 w 183"/>
                <a:gd name="T17" fmla="*/ 1 h 126"/>
                <a:gd name="T18" fmla="*/ 0 w 183"/>
                <a:gd name="T19" fmla="*/ 1 h 126"/>
                <a:gd name="T20" fmla="*/ 0 w 183"/>
                <a:gd name="T21" fmla="*/ 1 h 126"/>
                <a:gd name="T22" fmla="*/ 0 w 183"/>
                <a:gd name="T23" fmla="*/ 1 h 126"/>
                <a:gd name="T24" fmla="*/ 0 w 183"/>
                <a:gd name="T25" fmla="*/ 1 h 126"/>
                <a:gd name="T26" fmla="*/ 0 w 183"/>
                <a:gd name="T27" fmla="*/ 1 h 126"/>
                <a:gd name="T28" fmla="*/ 0 w 183"/>
                <a:gd name="T29" fmla="*/ 1 h 126"/>
                <a:gd name="T30" fmla="*/ 0 w 183"/>
                <a:gd name="T31" fmla="*/ 1 h 126"/>
                <a:gd name="T32" fmla="*/ 0 w 183"/>
                <a:gd name="T33" fmla="*/ 1 h 126"/>
                <a:gd name="T34" fmla="*/ 0 w 183"/>
                <a:gd name="T35" fmla="*/ 1 h 126"/>
                <a:gd name="T36" fmla="*/ 0 w 183"/>
                <a:gd name="T37" fmla="*/ 1 h 126"/>
                <a:gd name="T38" fmla="*/ 0 w 183"/>
                <a:gd name="T39" fmla="*/ 1 h 126"/>
                <a:gd name="T40" fmla="*/ 0 w 183"/>
                <a:gd name="T41" fmla="*/ 1 h 126"/>
                <a:gd name="T42" fmla="*/ 0 w 183"/>
                <a:gd name="T43" fmla="*/ 1 h 126"/>
                <a:gd name="T44" fmla="*/ 0 w 183"/>
                <a:gd name="T45" fmla="*/ 1 h 126"/>
                <a:gd name="T46" fmla="*/ 0 w 183"/>
                <a:gd name="T47" fmla="*/ 1 h 126"/>
                <a:gd name="T48" fmla="*/ 0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3"/>
                <a:gd name="T76" fmla="*/ 0 h 126"/>
                <a:gd name="T77" fmla="*/ 183 w 183"/>
                <a:gd name="T78" fmla="*/ 126 h 1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795" name="Freeform 45">
              <a:extLst>
                <a:ext uri="{FF2B5EF4-FFF2-40B4-BE49-F238E27FC236}">
                  <a16:creationId xmlns="" xmlns:a16="http://schemas.microsoft.com/office/drawing/2014/main" id="{1EA9FF3D-D8D6-B125-DD62-3BA8D4F5B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1" y="2658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 w 102"/>
                <a:gd name="T3" fmla="*/ 0 h 197"/>
                <a:gd name="T4" fmla="*/ 1 w 102"/>
                <a:gd name="T5" fmla="*/ 0 h 197"/>
                <a:gd name="T6" fmla="*/ 1 w 102"/>
                <a:gd name="T7" fmla="*/ 0 h 197"/>
                <a:gd name="T8" fmla="*/ 1 w 102"/>
                <a:gd name="T9" fmla="*/ 0 h 197"/>
                <a:gd name="T10" fmla="*/ 1 w 102"/>
                <a:gd name="T11" fmla="*/ 0 h 197"/>
                <a:gd name="T12" fmla="*/ 1 w 102"/>
                <a:gd name="T13" fmla="*/ 0 h 197"/>
                <a:gd name="T14" fmla="*/ 1 w 102"/>
                <a:gd name="T15" fmla="*/ 0 h 197"/>
                <a:gd name="T16" fmla="*/ 1 w 102"/>
                <a:gd name="T17" fmla="*/ 0 h 197"/>
                <a:gd name="T18" fmla="*/ 1 w 102"/>
                <a:gd name="T19" fmla="*/ 0 h 197"/>
                <a:gd name="T20" fmla="*/ 1 w 102"/>
                <a:gd name="T21" fmla="*/ 0 h 197"/>
                <a:gd name="T22" fmla="*/ 1 w 102"/>
                <a:gd name="T23" fmla="*/ 0 h 197"/>
                <a:gd name="T24" fmla="*/ 1 w 102"/>
                <a:gd name="T25" fmla="*/ 0 h 197"/>
                <a:gd name="T26" fmla="*/ 1 w 102"/>
                <a:gd name="T27" fmla="*/ 0 h 197"/>
                <a:gd name="T28" fmla="*/ 1 w 102"/>
                <a:gd name="T29" fmla="*/ 0 h 197"/>
                <a:gd name="T30" fmla="*/ 1 w 102"/>
                <a:gd name="T31" fmla="*/ 0 h 197"/>
                <a:gd name="T32" fmla="*/ 1 w 102"/>
                <a:gd name="T33" fmla="*/ 0 h 197"/>
                <a:gd name="T34" fmla="*/ 1 w 102"/>
                <a:gd name="T35" fmla="*/ 0 h 197"/>
                <a:gd name="T36" fmla="*/ 1 w 102"/>
                <a:gd name="T37" fmla="*/ 0 h 197"/>
                <a:gd name="T38" fmla="*/ 1 w 102"/>
                <a:gd name="T39" fmla="*/ 0 h 197"/>
                <a:gd name="T40" fmla="*/ 1 w 102"/>
                <a:gd name="T41" fmla="*/ 0 h 197"/>
                <a:gd name="T42" fmla="*/ 1 w 102"/>
                <a:gd name="T43" fmla="*/ 0 h 197"/>
                <a:gd name="T44" fmla="*/ 1 w 102"/>
                <a:gd name="T45" fmla="*/ 0 h 197"/>
                <a:gd name="T46" fmla="*/ 1 w 102"/>
                <a:gd name="T47" fmla="*/ 0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97"/>
                <a:gd name="T77" fmla="*/ 102 w 102"/>
                <a:gd name="T78" fmla="*/ 197 h 1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796" name="Freeform 46">
              <a:extLst>
                <a:ext uri="{FF2B5EF4-FFF2-40B4-BE49-F238E27FC236}">
                  <a16:creationId xmlns="" xmlns:a16="http://schemas.microsoft.com/office/drawing/2014/main" id="{CECAC101-1502-20A8-52C1-FD0EA0CC49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4" y="2652"/>
              <a:ext cx="90" cy="64"/>
            </a:xfrm>
            <a:custGeom>
              <a:avLst/>
              <a:gdLst>
                <a:gd name="T0" fmla="*/ 0 w 180"/>
                <a:gd name="T1" fmla="*/ 0 h 129"/>
                <a:gd name="T2" fmla="*/ 1 w 180"/>
                <a:gd name="T3" fmla="*/ 0 h 129"/>
                <a:gd name="T4" fmla="*/ 1 w 180"/>
                <a:gd name="T5" fmla="*/ 0 h 129"/>
                <a:gd name="T6" fmla="*/ 1 w 180"/>
                <a:gd name="T7" fmla="*/ 0 h 129"/>
                <a:gd name="T8" fmla="*/ 1 w 180"/>
                <a:gd name="T9" fmla="*/ 0 h 129"/>
                <a:gd name="T10" fmla="*/ 1 w 180"/>
                <a:gd name="T11" fmla="*/ 0 h 129"/>
                <a:gd name="T12" fmla="*/ 1 w 180"/>
                <a:gd name="T13" fmla="*/ 0 h 129"/>
                <a:gd name="T14" fmla="*/ 1 w 180"/>
                <a:gd name="T15" fmla="*/ 0 h 129"/>
                <a:gd name="T16" fmla="*/ 1 w 180"/>
                <a:gd name="T17" fmla="*/ 0 h 129"/>
                <a:gd name="T18" fmla="*/ 1 w 180"/>
                <a:gd name="T19" fmla="*/ 0 h 129"/>
                <a:gd name="T20" fmla="*/ 1 w 180"/>
                <a:gd name="T21" fmla="*/ 0 h 129"/>
                <a:gd name="T22" fmla="*/ 1 w 180"/>
                <a:gd name="T23" fmla="*/ 0 h 129"/>
                <a:gd name="T24" fmla="*/ 1 w 180"/>
                <a:gd name="T25" fmla="*/ 0 h 129"/>
                <a:gd name="T26" fmla="*/ 1 w 180"/>
                <a:gd name="T27" fmla="*/ 0 h 129"/>
                <a:gd name="T28" fmla="*/ 1 w 180"/>
                <a:gd name="T29" fmla="*/ 0 h 129"/>
                <a:gd name="T30" fmla="*/ 1 w 180"/>
                <a:gd name="T31" fmla="*/ 0 h 129"/>
                <a:gd name="T32" fmla="*/ 1 w 180"/>
                <a:gd name="T33" fmla="*/ 0 h 129"/>
                <a:gd name="T34" fmla="*/ 1 w 180"/>
                <a:gd name="T35" fmla="*/ 0 h 129"/>
                <a:gd name="T36" fmla="*/ 1 w 180"/>
                <a:gd name="T37" fmla="*/ 0 h 129"/>
                <a:gd name="T38" fmla="*/ 1 w 180"/>
                <a:gd name="T39" fmla="*/ 0 h 129"/>
                <a:gd name="T40" fmla="*/ 1 w 180"/>
                <a:gd name="T41" fmla="*/ 0 h 129"/>
                <a:gd name="T42" fmla="*/ 1 w 180"/>
                <a:gd name="T43" fmla="*/ 0 h 129"/>
                <a:gd name="T44" fmla="*/ 1 w 180"/>
                <a:gd name="T45" fmla="*/ 0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0"/>
                <a:gd name="T76" fmla="*/ 0 h 129"/>
                <a:gd name="T77" fmla="*/ 180 w 180"/>
                <a:gd name="T78" fmla="*/ 129 h 1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797" name="Freeform 47">
              <a:extLst>
                <a:ext uri="{FF2B5EF4-FFF2-40B4-BE49-F238E27FC236}">
                  <a16:creationId xmlns="" xmlns:a16="http://schemas.microsoft.com/office/drawing/2014/main" id="{4A7FF373-3AC0-AEDE-155E-F7FBF9C934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2614"/>
              <a:ext cx="103" cy="42"/>
            </a:xfrm>
            <a:custGeom>
              <a:avLst/>
              <a:gdLst>
                <a:gd name="T0" fmla="*/ 0 w 206"/>
                <a:gd name="T1" fmla="*/ 0 h 85"/>
                <a:gd name="T2" fmla="*/ 1 w 206"/>
                <a:gd name="T3" fmla="*/ 0 h 85"/>
                <a:gd name="T4" fmla="*/ 1 w 206"/>
                <a:gd name="T5" fmla="*/ 0 h 85"/>
                <a:gd name="T6" fmla="*/ 1 w 206"/>
                <a:gd name="T7" fmla="*/ 0 h 85"/>
                <a:gd name="T8" fmla="*/ 1 w 206"/>
                <a:gd name="T9" fmla="*/ 0 h 85"/>
                <a:gd name="T10" fmla="*/ 1 w 206"/>
                <a:gd name="T11" fmla="*/ 0 h 85"/>
                <a:gd name="T12" fmla="*/ 1 w 206"/>
                <a:gd name="T13" fmla="*/ 0 h 85"/>
                <a:gd name="T14" fmla="*/ 1 w 206"/>
                <a:gd name="T15" fmla="*/ 0 h 85"/>
                <a:gd name="T16" fmla="*/ 1 w 206"/>
                <a:gd name="T17" fmla="*/ 0 h 85"/>
                <a:gd name="T18" fmla="*/ 1 w 206"/>
                <a:gd name="T19" fmla="*/ 0 h 85"/>
                <a:gd name="T20" fmla="*/ 1 w 206"/>
                <a:gd name="T21" fmla="*/ 0 h 85"/>
                <a:gd name="T22" fmla="*/ 1 w 206"/>
                <a:gd name="T23" fmla="*/ 0 h 85"/>
                <a:gd name="T24" fmla="*/ 1 w 206"/>
                <a:gd name="T25" fmla="*/ 0 h 85"/>
                <a:gd name="T26" fmla="*/ 1 w 206"/>
                <a:gd name="T27" fmla="*/ 0 h 85"/>
                <a:gd name="T28" fmla="*/ 1 w 206"/>
                <a:gd name="T29" fmla="*/ 0 h 85"/>
                <a:gd name="T30" fmla="*/ 1 w 206"/>
                <a:gd name="T31" fmla="*/ 0 h 85"/>
                <a:gd name="T32" fmla="*/ 1 w 206"/>
                <a:gd name="T33" fmla="*/ 0 h 85"/>
                <a:gd name="T34" fmla="*/ 1 w 206"/>
                <a:gd name="T35" fmla="*/ 0 h 85"/>
                <a:gd name="T36" fmla="*/ 1 w 206"/>
                <a:gd name="T37" fmla="*/ 0 h 85"/>
                <a:gd name="T38" fmla="*/ 1 w 206"/>
                <a:gd name="T39" fmla="*/ 0 h 85"/>
                <a:gd name="T40" fmla="*/ 1 w 206"/>
                <a:gd name="T41" fmla="*/ 0 h 85"/>
                <a:gd name="T42" fmla="*/ 1 w 206"/>
                <a:gd name="T43" fmla="*/ 0 h 85"/>
                <a:gd name="T44" fmla="*/ 1 w 206"/>
                <a:gd name="T45" fmla="*/ 0 h 85"/>
                <a:gd name="T46" fmla="*/ 1 w 206"/>
                <a:gd name="T47" fmla="*/ 0 h 85"/>
                <a:gd name="T48" fmla="*/ 1 w 206"/>
                <a:gd name="T49" fmla="*/ 0 h 85"/>
                <a:gd name="T50" fmla="*/ 1 w 206"/>
                <a:gd name="T51" fmla="*/ 0 h 85"/>
                <a:gd name="T52" fmla="*/ 1 w 206"/>
                <a:gd name="T53" fmla="*/ 0 h 85"/>
                <a:gd name="T54" fmla="*/ 1 w 206"/>
                <a:gd name="T55" fmla="*/ 0 h 85"/>
                <a:gd name="T56" fmla="*/ 1 w 206"/>
                <a:gd name="T57" fmla="*/ 0 h 85"/>
                <a:gd name="T58" fmla="*/ 1 w 206"/>
                <a:gd name="T59" fmla="*/ 0 h 85"/>
                <a:gd name="T60" fmla="*/ 1 w 206"/>
                <a:gd name="T61" fmla="*/ 0 h 85"/>
                <a:gd name="T62" fmla="*/ 1 w 206"/>
                <a:gd name="T63" fmla="*/ 0 h 85"/>
                <a:gd name="T64" fmla="*/ 0 w 206"/>
                <a:gd name="T65" fmla="*/ 0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85"/>
                <a:gd name="T101" fmla="*/ 206 w 206"/>
                <a:gd name="T102" fmla="*/ 85 h 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798" name="Freeform 48">
              <a:extLst>
                <a:ext uri="{FF2B5EF4-FFF2-40B4-BE49-F238E27FC236}">
                  <a16:creationId xmlns="" xmlns:a16="http://schemas.microsoft.com/office/drawing/2014/main" id="{502DF337-901F-9F8A-E9AC-772E54B94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0" y="2408"/>
              <a:ext cx="74" cy="47"/>
            </a:xfrm>
            <a:custGeom>
              <a:avLst/>
              <a:gdLst>
                <a:gd name="T0" fmla="*/ 0 w 147"/>
                <a:gd name="T1" fmla="*/ 0 h 95"/>
                <a:gd name="T2" fmla="*/ 1 w 147"/>
                <a:gd name="T3" fmla="*/ 0 h 95"/>
                <a:gd name="T4" fmla="*/ 1 w 147"/>
                <a:gd name="T5" fmla="*/ 0 h 95"/>
                <a:gd name="T6" fmla="*/ 1 w 147"/>
                <a:gd name="T7" fmla="*/ 0 h 95"/>
                <a:gd name="T8" fmla="*/ 1 w 147"/>
                <a:gd name="T9" fmla="*/ 0 h 95"/>
                <a:gd name="T10" fmla="*/ 1 w 147"/>
                <a:gd name="T11" fmla="*/ 0 h 95"/>
                <a:gd name="T12" fmla="*/ 1 w 147"/>
                <a:gd name="T13" fmla="*/ 0 h 95"/>
                <a:gd name="T14" fmla="*/ 1 w 147"/>
                <a:gd name="T15" fmla="*/ 0 h 95"/>
                <a:gd name="T16" fmla="*/ 1 w 147"/>
                <a:gd name="T17" fmla="*/ 0 h 95"/>
                <a:gd name="T18" fmla="*/ 1 w 147"/>
                <a:gd name="T19" fmla="*/ 0 h 95"/>
                <a:gd name="T20" fmla="*/ 1 w 147"/>
                <a:gd name="T21" fmla="*/ 0 h 95"/>
                <a:gd name="T22" fmla="*/ 1 w 147"/>
                <a:gd name="T23" fmla="*/ 0 h 95"/>
                <a:gd name="T24" fmla="*/ 1 w 147"/>
                <a:gd name="T25" fmla="*/ 0 h 95"/>
                <a:gd name="T26" fmla="*/ 1 w 147"/>
                <a:gd name="T27" fmla="*/ 0 h 95"/>
                <a:gd name="T28" fmla="*/ 1 w 147"/>
                <a:gd name="T29" fmla="*/ 0 h 95"/>
                <a:gd name="T30" fmla="*/ 1 w 147"/>
                <a:gd name="T31" fmla="*/ 0 h 95"/>
                <a:gd name="T32" fmla="*/ 1 w 147"/>
                <a:gd name="T33" fmla="*/ 0 h 95"/>
                <a:gd name="T34" fmla="*/ 1 w 147"/>
                <a:gd name="T35" fmla="*/ 0 h 95"/>
                <a:gd name="T36" fmla="*/ 1 w 147"/>
                <a:gd name="T37" fmla="*/ 0 h 95"/>
                <a:gd name="T38" fmla="*/ 1 w 147"/>
                <a:gd name="T39" fmla="*/ 0 h 95"/>
                <a:gd name="T40" fmla="*/ 1 w 147"/>
                <a:gd name="T41" fmla="*/ 0 h 95"/>
                <a:gd name="T42" fmla="*/ 1 w 147"/>
                <a:gd name="T43" fmla="*/ 0 h 95"/>
                <a:gd name="T44" fmla="*/ 1 w 147"/>
                <a:gd name="T45" fmla="*/ 0 h 95"/>
                <a:gd name="T46" fmla="*/ 1 w 147"/>
                <a:gd name="T47" fmla="*/ 0 h 95"/>
                <a:gd name="T48" fmla="*/ 0 w 147"/>
                <a:gd name="T49" fmla="*/ 0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7"/>
                <a:gd name="T76" fmla="*/ 0 h 95"/>
                <a:gd name="T77" fmla="*/ 147 w 147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799" name="Freeform 49">
              <a:extLst>
                <a:ext uri="{FF2B5EF4-FFF2-40B4-BE49-F238E27FC236}">
                  <a16:creationId xmlns="" xmlns:a16="http://schemas.microsoft.com/office/drawing/2014/main" id="{29499660-45BC-ED46-0BDB-BC88BE334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7" y="2414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0 w 87"/>
                <a:gd name="T3" fmla="*/ 1 h 154"/>
                <a:gd name="T4" fmla="*/ 0 w 87"/>
                <a:gd name="T5" fmla="*/ 1 h 154"/>
                <a:gd name="T6" fmla="*/ 0 w 87"/>
                <a:gd name="T7" fmla="*/ 1 h 154"/>
                <a:gd name="T8" fmla="*/ 0 w 87"/>
                <a:gd name="T9" fmla="*/ 1 h 154"/>
                <a:gd name="T10" fmla="*/ 0 w 87"/>
                <a:gd name="T11" fmla="*/ 1 h 154"/>
                <a:gd name="T12" fmla="*/ 0 w 87"/>
                <a:gd name="T13" fmla="*/ 1 h 154"/>
                <a:gd name="T14" fmla="*/ 0 w 87"/>
                <a:gd name="T15" fmla="*/ 1 h 154"/>
                <a:gd name="T16" fmla="*/ 0 w 87"/>
                <a:gd name="T17" fmla="*/ 1 h 154"/>
                <a:gd name="T18" fmla="*/ 0 w 87"/>
                <a:gd name="T19" fmla="*/ 1 h 154"/>
                <a:gd name="T20" fmla="*/ 0 w 87"/>
                <a:gd name="T21" fmla="*/ 1 h 154"/>
                <a:gd name="T22" fmla="*/ 0 w 87"/>
                <a:gd name="T23" fmla="*/ 1 h 154"/>
                <a:gd name="T24" fmla="*/ 0 w 87"/>
                <a:gd name="T25" fmla="*/ 1 h 154"/>
                <a:gd name="T26" fmla="*/ 0 w 87"/>
                <a:gd name="T27" fmla="*/ 1 h 154"/>
                <a:gd name="T28" fmla="*/ 0 w 87"/>
                <a:gd name="T29" fmla="*/ 1 h 154"/>
                <a:gd name="T30" fmla="*/ 0 w 87"/>
                <a:gd name="T31" fmla="*/ 1 h 154"/>
                <a:gd name="T32" fmla="*/ 0 w 87"/>
                <a:gd name="T33" fmla="*/ 1 h 154"/>
                <a:gd name="T34" fmla="*/ 0 w 87"/>
                <a:gd name="T35" fmla="*/ 1 h 154"/>
                <a:gd name="T36" fmla="*/ 0 w 87"/>
                <a:gd name="T37" fmla="*/ 1 h 154"/>
                <a:gd name="T38" fmla="*/ 0 w 87"/>
                <a:gd name="T39" fmla="*/ 1 h 154"/>
                <a:gd name="T40" fmla="*/ 0 w 87"/>
                <a:gd name="T41" fmla="*/ 1 h 154"/>
                <a:gd name="T42" fmla="*/ 0 w 87"/>
                <a:gd name="T43" fmla="*/ 1 h 154"/>
                <a:gd name="T44" fmla="*/ 0 w 87"/>
                <a:gd name="T45" fmla="*/ 1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154"/>
                <a:gd name="T77" fmla="*/ 87 w 87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00" name="Freeform 50">
              <a:extLst>
                <a:ext uri="{FF2B5EF4-FFF2-40B4-BE49-F238E27FC236}">
                  <a16:creationId xmlns="" xmlns:a16="http://schemas.microsoft.com/office/drawing/2014/main" id="{A98387F9-F93A-AB9C-352E-0EEAFBE92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" y="2373"/>
              <a:ext cx="81" cy="34"/>
            </a:xfrm>
            <a:custGeom>
              <a:avLst/>
              <a:gdLst>
                <a:gd name="T0" fmla="*/ 0 w 161"/>
                <a:gd name="T1" fmla="*/ 0 h 69"/>
                <a:gd name="T2" fmla="*/ 1 w 161"/>
                <a:gd name="T3" fmla="*/ 0 h 69"/>
                <a:gd name="T4" fmla="*/ 1 w 161"/>
                <a:gd name="T5" fmla="*/ 0 h 69"/>
                <a:gd name="T6" fmla="*/ 1 w 161"/>
                <a:gd name="T7" fmla="*/ 0 h 69"/>
                <a:gd name="T8" fmla="*/ 1 w 161"/>
                <a:gd name="T9" fmla="*/ 0 h 69"/>
                <a:gd name="T10" fmla="*/ 1 w 161"/>
                <a:gd name="T11" fmla="*/ 0 h 69"/>
                <a:gd name="T12" fmla="*/ 1 w 161"/>
                <a:gd name="T13" fmla="*/ 0 h 69"/>
                <a:gd name="T14" fmla="*/ 1 w 161"/>
                <a:gd name="T15" fmla="*/ 0 h 69"/>
                <a:gd name="T16" fmla="*/ 1 w 161"/>
                <a:gd name="T17" fmla="*/ 0 h 69"/>
                <a:gd name="T18" fmla="*/ 1 w 161"/>
                <a:gd name="T19" fmla="*/ 0 h 69"/>
                <a:gd name="T20" fmla="*/ 1 w 161"/>
                <a:gd name="T21" fmla="*/ 0 h 69"/>
                <a:gd name="T22" fmla="*/ 1 w 161"/>
                <a:gd name="T23" fmla="*/ 0 h 69"/>
                <a:gd name="T24" fmla="*/ 1 w 161"/>
                <a:gd name="T25" fmla="*/ 0 h 69"/>
                <a:gd name="T26" fmla="*/ 1 w 161"/>
                <a:gd name="T27" fmla="*/ 0 h 69"/>
                <a:gd name="T28" fmla="*/ 1 w 161"/>
                <a:gd name="T29" fmla="*/ 0 h 69"/>
                <a:gd name="T30" fmla="*/ 1 w 161"/>
                <a:gd name="T31" fmla="*/ 0 h 69"/>
                <a:gd name="T32" fmla="*/ 1 w 161"/>
                <a:gd name="T33" fmla="*/ 0 h 69"/>
                <a:gd name="T34" fmla="*/ 1 w 161"/>
                <a:gd name="T35" fmla="*/ 0 h 69"/>
                <a:gd name="T36" fmla="*/ 1 w 161"/>
                <a:gd name="T37" fmla="*/ 0 h 69"/>
                <a:gd name="T38" fmla="*/ 1 w 161"/>
                <a:gd name="T39" fmla="*/ 0 h 69"/>
                <a:gd name="T40" fmla="*/ 1 w 161"/>
                <a:gd name="T41" fmla="*/ 0 h 69"/>
                <a:gd name="T42" fmla="*/ 1 w 161"/>
                <a:gd name="T43" fmla="*/ 0 h 69"/>
                <a:gd name="T44" fmla="*/ 1 w 161"/>
                <a:gd name="T45" fmla="*/ 0 h 69"/>
                <a:gd name="T46" fmla="*/ 1 w 161"/>
                <a:gd name="T47" fmla="*/ 0 h 69"/>
                <a:gd name="T48" fmla="*/ 0 w 161"/>
                <a:gd name="T49" fmla="*/ 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1"/>
                <a:gd name="T76" fmla="*/ 0 h 69"/>
                <a:gd name="T77" fmla="*/ 161 w 161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01" name="Freeform 51">
              <a:extLst>
                <a:ext uri="{FF2B5EF4-FFF2-40B4-BE49-F238E27FC236}">
                  <a16:creationId xmlns="" xmlns:a16="http://schemas.microsoft.com/office/drawing/2014/main" id="{FF819DA4-7F57-0562-826E-79F9796A7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6" y="2338"/>
              <a:ext cx="57" cy="66"/>
            </a:xfrm>
            <a:custGeom>
              <a:avLst/>
              <a:gdLst>
                <a:gd name="T0" fmla="*/ 0 w 114"/>
                <a:gd name="T1" fmla="*/ 0 h 133"/>
                <a:gd name="T2" fmla="*/ 1 w 114"/>
                <a:gd name="T3" fmla="*/ 0 h 133"/>
                <a:gd name="T4" fmla="*/ 1 w 114"/>
                <a:gd name="T5" fmla="*/ 0 h 133"/>
                <a:gd name="T6" fmla="*/ 1 w 114"/>
                <a:gd name="T7" fmla="*/ 0 h 133"/>
                <a:gd name="T8" fmla="*/ 1 w 114"/>
                <a:gd name="T9" fmla="*/ 0 h 133"/>
                <a:gd name="T10" fmla="*/ 1 w 114"/>
                <a:gd name="T11" fmla="*/ 0 h 133"/>
                <a:gd name="T12" fmla="*/ 1 w 114"/>
                <a:gd name="T13" fmla="*/ 0 h 133"/>
                <a:gd name="T14" fmla="*/ 1 w 114"/>
                <a:gd name="T15" fmla="*/ 0 h 133"/>
                <a:gd name="T16" fmla="*/ 1 w 114"/>
                <a:gd name="T17" fmla="*/ 0 h 133"/>
                <a:gd name="T18" fmla="*/ 1 w 114"/>
                <a:gd name="T19" fmla="*/ 0 h 133"/>
                <a:gd name="T20" fmla="*/ 1 w 114"/>
                <a:gd name="T21" fmla="*/ 0 h 133"/>
                <a:gd name="T22" fmla="*/ 1 w 114"/>
                <a:gd name="T23" fmla="*/ 0 h 133"/>
                <a:gd name="T24" fmla="*/ 1 w 114"/>
                <a:gd name="T25" fmla="*/ 0 h 133"/>
                <a:gd name="T26" fmla="*/ 1 w 114"/>
                <a:gd name="T27" fmla="*/ 0 h 133"/>
                <a:gd name="T28" fmla="*/ 1 w 114"/>
                <a:gd name="T29" fmla="*/ 0 h 133"/>
                <a:gd name="T30" fmla="*/ 1 w 114"/>
                <a:gd name="T31" fmla="*/ 0 h 133"/>
                <a:gd name="T32" fmla="*/ 1 w 114"/>
                <a:gd name="T33" fmla="*/ 0 h 133"/>
                <a:gd name="T34" fmla="*/ 1 w 114"/>
                <a:gd name="T35" fmla="*/ 0 h 133"/>
                <a:gd name="T36" fmla="*/ 1 w 114"/>
                <a:gd name="T37" fmla="*/ 0 h 133"/>
                <a:gd name="T38" fmla="*/ 1 w 114"/>
                <a:gd name="T39" fmla="*/ 0 h 133"/>
                <a:gd name="T40" fmla="*/ 1 w 114"/>
                <a:gd name="T41" fmla="*/ 0 h 133"/>
                <a:gd name="T42" fmla="*/ 1 w 114"/>
                <a:gd name="T43" fmla="*/ 0 h 133"/>
                <a:gd name="T44" fmla="*/ 1 w 114"/>
                <a:gd name="T45" fmla="*/ 0 h 133"/>
                <a:gd name="T46" fmla="*/ 1 w 114"/>
                <a:gd name="T47" fmla="*/ 0 h 133"/>
                <a:gd name="T48" fmla="*/ 0 w 114"/>
                <a:gd name="T49" fmla="*/ 0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4"/>
                <a:gd name="T76" fmla="*/ 0 h 133"/>
                <a:gd name="T77" fmla="*/ 114 w 114"/>
                <a:gd name="T78" fmla="*/ 133 h 1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02" name="Freeform 52">
              <a:extLst>
                <a:ext uri="{FF2B5EF4-FFF2-40B4-BE49-F238E27FC236}">
                  <a16:creationId xmlns="" xmlns:a16="http://schemas.microsoft.com/office/drawing/2014/main" id="{282744E4-AC9E-D902-FA45-0CF88D2EDB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2" y="2318"/>
              <a:ext cx="35" cy="82"/>
            </a:xfrm>
            <a:custGeom>
              <a:avLst/>
              <a:gdLst>
                <a:gd name="T0" fmla="*/ 1 w 70"/>
                <a:gd name="T1" fmla="*/ 1 h 163"/>
                <a:gd name="T2" fmla="*/ 1 w 70"/>
                <a:gd name="T3" fmla="*/ 1 h 163"/>
                <a:gd name="T4" fmla="*/ 1 w 70"/>
                <a:gd name="T5" fmla="*/ 1 h 163"/>
                <a:gd name="T6" fmla="*/ 1 w 70"/>
                <a:gd name="T7" fmla="*/ 1 h 163"/>
                <a:gd name="T8" fmla="*/ 0 w 70"/>
                <a:gd name="T9" fmla="*/ 1 h 163"/>
                <a:gd name="T10" fmla="*/ 0 w 70"/>
                <a:gd name="T11" fmla="*/ 1 h 163"/>
                <a:gd name="T12" fmla="*/ 1 w 70"/>
                <a:gd name="T13" fmla="*/ 1 h 163"/>
                <a:gd name="T14" fmla="*/ 1 w 70"/>
                <a:gd name="T15" fmla="*/ 1 h 163"/>
                <a:gd name="T16" fmla="*/ 1 w 70"/>
                <a:gd name="T17" fmla="*/ 1 h 163"/>
                <a:gd name="T18" fmla="*/ 1 w 70"/>
                <a:gd name="T19" fmla="*/ 0 h 163"/>
                <a:gd name="T20" fmla="*/ 1 w 70"/>
                <a:gd name="T21" fmla="*/ 1 h 163"/>
                <a:gd name="T22" fmla="*/ 1 w 70"/>
                <a:gd name="T23" fmla="*/ 1 h 163"/>
                <a:gd name="T24" fmla="*/ 1 w 70"/>
                <a:gd name="T25" fmla="*/ 1 h 163"/>
                <a:gd name="T26" fmla="*/ 1 w 70"/>
                <a:gd name="T27" fmla="*/ 1 h 163"/>
                <a:gd name="T28" fmla="*/ 1 w 70"/>
                <a:gd name="T29" fmla="*/ 1 h 163"/>
                <a:gd name="T30" fmla="*/ 1 w 70"/>
                <a:gd name="T31" fmla="*/ 1 h 163"/>
                <a:gd name="T32" fmla="*/ 1 w 70"/>
                <a:gd name="T33" fmla="*/ 1 h 163"/>
                <a:gd name="T34" fmla="*/ 1 w 70"/>
                <a:gd name="T35" fmla="*/ 1 h 163"/>
                <a:gd name="T36" fmla="*/ 1 w 70"/>
                <a:gd name="T37" fmla="*/ 1 h 163"/>
                <a:gd name="T38" fmla="*/ 1 w 70"/>
                <a:gd name="T39" fmla="*/ 1 h 163"/>
                <a:gd name="T40" fmla="*/ 1 w 70"/>
                <a:gd name="T41" fmla="*/ 1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163"/>
                <a:gd name="T65" fmla="*/ 70 w 70"/>
                <a:gd name="T66" fmla="*/ 163 h 1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03" name="Freeform 53">
              <a:extLst>
                <a:ext uri="{FF2B5EF4-FFF2-40B4-BE49-F238E27FC236}">
                  <a16:creationId xmlns="" xmlns:a16="http://schemas.microsoft.com/office/drawing/2014/main" id="{87E29534-4168-A459-D227-BB7200AF4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6" y="1599"/>
              <a:ext cx="180" cy="174"/>
            </a:xfrm>
            <a:custGeom>
              <a:avLst/>
              <a:gdLst>
                <a:gd name="T0" fmla="*/ 0 w 361"/>
                <a:gd name="T1" fmla="*/ 1 h 348"/>
                <a:gd name="T2" fmla="*/ 0 w 361"/>
                <a:gd name="T3" fmla="*/ 1 h 348"/>
                <a:gd name="T4" fmla="*/ 0 w 361"/>
                <a:gd name="T5" fmla="*/ 0 h 348"/>
                <a:gd name="T6" fmla="*/ 0 w 361"/>
                <a:gd name="T7" fmla="*/ 0 h 348"/>
                <a:gd name="T8" fmla="*/ 0 w 361"/>
                <a:gd name="T9" fmla="*/ 1 h 348"/>
                <a:gd name="T10" fmla="*/ 0 w 361"/>
                <a:gd name="T11" fmla="*/ 1 h 348"/>
                <a:gd name="T12" fmla="*/ 0 w 361"/>
                <a:gd name="T13" fmla="*/ 1 h 348"/>
                <a:gd name="T14" fmla="*/ 0 w 361"/>
                <a:gd name="T15" fmla="*/ 1 h 348"/>
                <a:gd name="T16" fmla="*/ 0 w 361"/>
                <a:gd name="T17" fmla="*/ 1 h 348"/>
                <a:gd name="T18" fmla="*/ 0 w 361"/>
                <a:gd name="T19" fmla="*/ 1 h 348"/>
                <a:gd name="T20" fmla="*/ 0 w 361"/>
                <a:gd name="T21" fmla="*/ 1 h 348"/>
                <a:gd name="T22" fmla="*/ 0 w 361"/>
                <a:gd name="T23" fmla="*/ 1 h 348"/>
                <a:gd name="T24" fmla="*/ 0 w 361"/>
                <a:gd name="T25" fmla="*/ 1 h 348"/>
                <a:gd name="T26" fmla="*/ 0 w 361"/>
                <a:gd name="T27" fmla="*/ 1 h 348"/>
                <a:gd name="T28" fmla="*/ 0 w 361"/>
                <a:gd name="T29" fmla="*/ 1 h 348"/>
                <a:gd name="T30" fmla="*/ 0 w 361"/>
                <a:gd name="T31" fmla="*/ 1 h 348"/>
                <a:gd name="T32" fmla="*/ 0 w 361"/>
                <a:gd name="T33" fmla="*/ 1 h 348"/>
                <a:gd name="T34" fmla="*/ 0 w 361"/>
                <a:gd name="T35" fmla="*/ 1 h 348"/>
                <a:gd name="T36" fmla="*/ 0 w 361"/>
                <a:gd name="T37" fmla="*/ 1 h 348"/>
                <a:gd name="T38" fmla="*/ 0 w 361"/>
                <a:gd name="T39" fmla="*/ 1 h 348"/>
                <a:gd name="T40" fmla="*/ 0 w 361"/>
                <a:gd name="T41" fmla="*/ 1 h 348"/>
                <a:gd name="T42" fmla="*/ 0 w 361"/>
                <a:gd name="T43" fmla="*/ 1 h 348"/>
                <a:gd name="T44" fmla="*/ 0 w 361"/>
                <a:gd name="T45" fmla="*/ 1 h 348"/>
                <a:gd name="T46" fmla="*/ 0 w 361"/>
                <a:gd name="T47" fmla="*/ 1 h 348"/>
                <a:gd name="T48" fmla="*/ 0 w 361"/>
                <a:gd name="T49" fmla="*/ 1 h 348"/>
                <a:gd name="T50" fmla="*/ 0 w 361"/>
                <a:gd name="T51" fmla="*/ 1 h 348"/>
                <a:gd name="T52" fmla="*/ 0 w 361"/>
                <a:gd name="T53" fmla="*/ 1 h 348"/>
                <a:gd name="T54" fmla="*/ 0 w 361"/>
                <a:gd name="T55" fmla="*/ 1 h 348"/>
                <a:gd name="T56" fmla="*/ 0 w 361"/>
                <a:gd name="T57" fmla="*/ 1 h 348"/>
                <a:gd name="T58" fmla="*/ 0 w 361"/>
                <a:gd name="T59" fmla="*/ 1 h 348"/>
                <a:gd name="T60" fmla="*/ 0 w 361"/>
                <a:gd name="T61" fmla="*/ 1 h 348"/>
                <a:gd name="T62" fmla="*/ 0 w 361"/>
                <a:gd name="T63" fmla="*/ 1 h 348"/>
                <a:gd name="T64" fmla="*/ 0 w 361"/>
                <a:gd name="T65" fmla="*/ 1 h 348"/>
                <a:gd name="T66" fmla="*/ 0 w 361"/>
                <a:gd name="T67" fmla="*/ 1 h 348"/>
                <a:gd name="T68" fmla="*/ 0 w 361"/>
                <a:gd name="T69" fmla="*/ 1 h 348"/>
                <a:gd name="T70" fmla="*/ 0 w 361"/>
                <a:gd name="T71" fmla="*/ 1 h 348"/>
                <a:gd name="T72" fmla="*/ 0 w 361"/>
                <a:gd name="T73" fmla="*/ 1 h 348"/>
                <a:gd name="T74" fmla="*/ 0 w 361"/>
                <a:gd name="T75" fmla="*/ 1 h 348"/>
                <a:gd name="T76" fmla="*/ 0 w 361"/>
                <a:gd name="T77" fmla="*/ 1 h 348"/>
                <a:gd name="T78" fmla="*/ 0 w 361"/>
                <a:gd name="T79" fmla="*/ 1 h 348"/>
                <a:gd name="T80" fmla="*/ 0 w 361"/>
                <a:gd name="T81" fmla="*/ 1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1"/>
                <a:gd name="T124" fmla="*/ 0 h 348"/>
                <a:gd name="T125" fmla="*/ 361 w 361"/>
                <a:gd name="T126" fmla="*/ 348 h 3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04" name="Freeform 54">
              <a:extLst>
                <a:ext uri="{FF2B5EF4-FFF2-40B4-BE49-F238E27FC236}">
                  <a16:creationId xmlns="" xmlns:a16="http://schemas.microsoft.com/office/drawing/2014/main" id="{F5361DD9-C26A-FDD5-BC7F-B12385AE6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2" y="2439"/>
              <a:ext cx="63" cy="171"/>
            </a:xfrm>
            <a:custGeom>
              <a:avLst/>
              <a:gdLst>
                <a:gd name="T0" fmla="*/ 1 w 126"/>
                <a:gd name="T1" fmla="*/ 0 h 343"/>
                <a:gd name="T2" fmla="*/ 1 w 126"/>
                <a:gd name="T3" fmla="*/ 0 h 343"/>
                <a:gd name="T4" fmla="*/ 1 w 126"/>
                <a:gd name="T5" fmla="*/ 0 h 343"/>
                <a:gd name="T6" fmla="*/ 0 w 126"/>
                <a:gd name="T7" fmla="*/ 0 h 343"/>
                <a:gd name="T8" fmla="*/ 1 w 126"/>
                <a:gd name="T9" fmla="*/ 0 h 343"/>
                <a:gd name="T10" fmla="*/ 1 w 126"/>
                <a:gd name="T11" fmla="*/ 0 h 343"/>
                <a:gd name="T12" fmla="*/ 1 w 126"/>
                <a:gd name="T13" fmla="*/ 0 h 343"/>
                <a:gd name="T14" fmla="*/ 1 w 126"/>
                <a:gd name="T15" fmla="*/ 0 h 343"/>
                <a:gd name="T16" fmla="*/ 1 w 126"/>
                <a:gd name="T17" fmla="*/ 0 h 343"/>
                <a:gd name="T18" fmla="*/ 1 w 126"/>
                <a:gd name="T19" fmla="*/ 0 h 343"/>
                <a:gd name="T20" fmla="*/ 1 w 126"/>
                <a:gd name="T21" fmla="*/ 0 h 343"/>
                <a:gd name="T22" fmla="*/ 1 w 126"/>
                <a:gd name="T23" fmla="*/ 0 h 343"/>
                <a:gd name="T24" fmla="*/ 1 w 126"/>
                <a:gd name="T25" fmla="*/ 0 h 343"/>
                <a:gd name="T26" fmla="*/ 1 w 126"/>
                <a:gd name="T27" fmla="*/ 0 h 343"/>
                <a:gd name="T28" fmla="*/ 1 w 126"/>
                <a:gd name="T29" fmla="*/ 0 h 343"/>
                <a:gd name="T30" fmla="*/ 1 w 126"/>
                <a:gd name="T31" fmla="*/ 0 h 343"/>
                <a:gd name="T32" fmla="*/ 1 w 126"/>
                <a:gd name="T33" fmla="*/ 0 h 343"/>
                <a:gd name="T34" fmla="*/ 1 w 126"/>
                <a:gd name="T35" fmla="*/ 0 h 343"/>
                <a:gd name="T36" fmla="*/ 1 w 126"/>
                <a:gd name="T37" fmla="*/ 0 h 343"/>
                <a:gd name="T38" fmla="*/ 1 w 126"/>
                <a:gd name="T39" fmla="*/ 0 h 343"/>
                <a:gd name="T40" fmla="*/ 1 w 126"/>
                <a:gd name="T41" fmla="*/ 0 h 343"/>
                <a:gd name="T42" fmla="*/ 1 w 126"/>
                <a:gd name="T43" fmla="*/ 0 h 343"/>
                <a:gd name="T44" fmla="*/ 1 w 126"/>
                <a:gd name="T45" fmla="*/ 0 h 343"/>
                <a:gd name="T46" fmla="*/ 1 w 126"/>
                <a:gd name="T47" fmla="*/ 0 h 343"/>
                <a:gd name="T48" fmla="*/ 1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6"/>
                <a:gd name="T76" fmla="*/ 0 h 343"/>
                <a:gd name="T77" fmla="*/ 126 w 126"/>
                <a:gd name="T78" fmla="*/ 343 h 3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05" name="Freeform 55">
              <a:extLst>
                <a:ext uri="{FF2B5EF4-FFF2-40B4-BE49-F238E27FC236}">
                  <a16:creationId xmlns="" xmlns:a16="http://schemas.microsoft.com/office/drawing/2014/main" id="{1EB20144-3F14-C2B7-10F5-E9A35201BD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4" y="2480"/>
              <a:ext cx="165" cy="80"/>
            </a:xfrm>
            <a:custGeom>
              <a:avLst/>
              <a:gdLst>
                <a:gd name="T0" fmla="*/ 0 w 332"/>
                <a:gd name="T1" fmla="*/ 1 h 160"/>
                <a:gd name="T2" fmla="*/ 0 w 332"/>
                <a:gd name="T3" fmla="*/ 1 h 160"/>
                <a:gd name="T4" fmla="*/ 0 w 332"/>
                <a:gd name="T5" fmla="*/ 1 h 160"/>
                <a:gd name="T6" fmla="*/ 0 w 332"/>
                <a:gd name="T7" fmla="*/ 1 h 160"/>
                <a:gd name="T8" fmla="*/ 0 w 332"/>
                <a:gd name="T9" fmla="*/ 1 h 160"/>
                <a:gd name="T10" fmla="*/ 0 w 332"/>
                <a:gd name="T11" fmla="*/ 1 h 160"/>
                <a:gd name="T12" fmla="*/ 0 w 332"/>
                <a:gd name="T13" fmla="*/ 1 h 160"/>
                <a:gd name="T14" fmla="*/ 0 w 332"/>
                <a:gd name="T15" fmla="*/ 1 h 160"/>
                <a:gd name="T16" fmla="*/ 0 w 332"/>
                <a:gd name="T17" fmla="*/ 1 h 160"/>
                <a:gd name="T18" fmla="*/ 0 w 332"/>
                <a:gd name="T19" fmla="*/ 1 h 160"/>
                <a:gd name="T20" fmla="*/ 0 w 332"/>
                <a:gd name="T21" fmla="*/ 1 h 160"/>
                <a:gd name="T22" fmla="*/ 0 w 332"/>
                <a:gd name="T23" fmla="*/ 1 h 160"/>
                <a:gd name="T24" fmla="*/ 0 w 332"/>
                <a:gd name="T25" fmla="*/ 0 h 160"/>
                <a:gd name="T26" fmla="*/ 0 w 332"/>
                <a:gd name="T27" fmla="*/ 0 h 160"/>
                <a:gd name="T28" fmla="*/ 0 w 332"/>
                <a:gd name="T29" fmla="*/ 1 h 160"/>
                <a:gd name="T30" fmla="*/ 0 w 332"/>
                <a:gd name="T31" fmla="*/ 1 h 160"/>
                <a:gd name="T32" fmla="*/ 0 w 332"/>
                <a:gd name="T33" fmla="*/ 1 h 160"/>
                <a:gd name="T34" fmla="*/ 0 w 332"/>
                <a:gd name="T35" fmla="*/ 1 h 160"/>
                <a:gd name="T36" fmla="*/ 0 w 332"/>
                <a:gd name="T37" fmla="*/ 1 h 160"/>
                <a:gd name="T38" fmla="*/ 0 w 332"/>
                <a:gd name="T39" fmla="*/ 1 h 160"/>
                <a:gd name="T40" fmla="*/ 0 w 332"/>
                <a:gd name="T41" fmla="*/ 1 h 160"/>
                <a:gd name="T42" fmla="*/ 0 w 332"/>
                <a:gd name="T43" fmla="*/ 1 h 160"/>
                <a:gd name="T44" fmla="*/ 0 w 332"/>
                <a:gd name="T45" fmla="*/ 1 h 160"/>
                <a:gd name="T46" fmla="*/ 0 w 332"/>
                <a:gd name="T47" fmla="*/ 1 h 160"/>
                <a:gd name="T48" fmla="*/ 0 w 332"/>
                <a:gd name="T49" fmla="*/ 1 h 160"/>
                <a:gd name="T50" fmla="*/ 0 w 332"/>
                <a:gd name="T51" fmla="*/ 1 h 160"/>
                <a:gd name="T52" fmla="*/ 0 w 332"/>
                <a:gd name="T53" fmla="*/ 1 h 160"/>
                <a:gd name="T54" fmla="*/ 0 w 332"/>
                <a:gd name="T55" fmla="*/ 1 h 160"/>
                <a:gd name="T56" fmla="*/ 0 w 332"/>
                <a:gd name="T57" fmla="*/ 1 h 160"/>
                <a:gd name="T58" fmla="*/ 0 w 332"/>
                <a:gd name="T59" fmla="*/ 1 h 160"/>
                <a:gd name="T60" fmla="*/ 0 w 332"/>
                <a:gd name="T61" fmla="*/ 1 h 160"/>
                <a:gd name="T62" fmla="*/ 0 w 332"/>
                <a:gd name="T63" fmla="*/ 1 h 160"/>
                <a:gd name="T64" fmla="*/ 0 w 332"/>
                <a:gd name="T65" fmla="*/ 1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2"/>
                <a:gd name="T100" fmla="*/ 0 h 160"/>
                <a:gd name="T101" fmla="*/ 332 w 332"/>
                <a:gd name="T102" fmla="*/ 160 h 1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06" name="Freeform 56">
              <a:extLst>
                <a:ext uri="{FF2B5EF4-FFF2-40B4-BE49-F238E27FC236}">
                  <a16:creationId xmlns="" xmlns:a16="http://schemas.microsoft.com/office/drawing/2014/main" id="{46D02673-AC3A-4674-47B9-699F49674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4" y="1984"/>
              <a:ext cx="186" cy="670"/>
            </a:xfrm>
            <a:custGeom>
              <a:avLst/>
              <a:gdLst>
                <a:gd name="T0" fmla="*/ 0 w 373"/>
                <a:gd name="T1" fmla="*/ 1 h 1340"/>
                <a:gd name="T2" fmla="*/ 0 w 373"/>
                <a:gd name="T3" fmla="*/ 1 h 1340"/>
                <a:gd name="T4" fmla="*/ 0 w 373"/>
                <a:gd name="T5" fmla="*/ 1 h 1340"/>
                <a:gd name="T6" fmla="*/ 0 w 373"/>
                <a:gd name="T7" fmla="*/ 1 h 1340"/>
                <a:gd name="T8" fmla="*/ 0 w 373"/>
                <a:gd name="T9" fmla="*/ 1 h 1340"/>
                <a:gd name="T10" fmla="*/ 0 w 373"/>
                <a:gd name="T11" fmla="*/ 1 h 1340"/>
                <a:gd name="T12" fmla="*/ 0 w 373"/>
                <a:gd name="T13" fmla="*/ 1 h 1340"/>
                <a:gd name="T14" fmla="*/ 0 w 373"/>
                <a:gd name="T15" fmla="*/ 1 h 1340"/>
                <a:gd name="T16" fmla="*/ 0 w 373"/>
                <a:gd name="T17" fmla="*/ 1 h 1340"/>
                <a:gd name="T18" fmla="*/ 0 w 373"/>
                <a:gd name="T19" fmla="*/ 1 h 1340"/>
                <a:gd name="T20" fmla="*/ 0 w 373"/>
                <a:gd name="T21" fmla="*/ 1 h 1340"/>
                <a:gd name="T22" fmla="*/ 0 w 373"/>
                <a:gd name="T23" fmla="*/ 1 h 1340"/>
                <a:gd name="T24" fmla="*/ 0 w 373"/>
                <a:gd name="T25" fmla="*/ 1 h 1340"/>
                <a:gd name="T26" fmla="*/ 0 w 373"/>
                <a:gd name="T27" fmla="*/ 1 h 1340"/>
                <a:gd name="T28" fmla="*/ 0 w 373"/>
                <a:gd name="T29" fmla="*/ 1 h 1340"/>
                <a:gd name="T30" fmla="*/ 0 w 373"/>
                <a:gd name="T31" fmla="*/ 1 h 1340"/>
                <a:gd name="T32" fmla="*/ 0 w 373"/>
                <a:gd name="T33" fmla="*/ 1 h 1340"/>
                <a:gd name="T34" fmla="*/ 0 w 373"/>
                <a:gd name="T35" fmla="*/ 1 h 1340"/>
                <a:gd name="T36" fmla="*/ 0 w 373"/>
                <a:gd name="T37" fmla="*/ 1 h 1340"/>
                <a:gd name="T38" fmla="*/ 0 w 373"/>
                <a:gd name="T39" fmla="*/ 1 h 1340"/>
                <a:gd name="T40" fmla="*/ 0 w 373"/>
                <a:gd name="T41" fmla="*/ 1 h 1340"/>
                <a:gd name="T42" fmla="*/ 0 w 373"/>
                <a:gd name="T43" fmla="*/ 1 h 1340"/>
                <a:gd name="T44" fmla="*/ 0 w 373"/>
                <a:gd name="T45" fmla="*/ 1 h 1340"/>
                <a:gd name="T46" fmla="*/ 0 w 373"/>
                <a:gd name="T47" fmla="*/ 1 h 1340"/>
                <a:gd name="T48" fmla="*/ 0 w 373"/>
                <a:gd name="T49" fmla="*/ 1 h 1340"/>
                <a:gd name="T50" fmla="*/ 0 w 373"/>
                <a:gd name="T51" fmla="*/ 1 h 1340"/>
                <a:gd name="T52" fmla="*/ 0 w 373"/>
                <a:gd name="T53" fmla="*/ 1 h 1340"/>
                <a:gd name="T54" fmla="*/ 0 w 373"/>
                <a:gd name="T55" fmla="*/ 1 h 1340"/>
                <a:gd name="T56" fmla="*/ 0 w 373"/>
                <a:gd name="T57" fmla="*/ 1 h 1340"/>
                <a:gd name="T58" fmla="*/ 0 w 373"/>
                <a:gd name="T59" fmla="*/ 1 h 1340"/>
                <a:gd name="T60" fmla="*/ 0 w 373"/>
                <a:gd name="T61" fmla="*/ 1 h 1340"/>
                <a:gd name="T62" fmla="*/ 0 w 373"/>
                <a:gd name="T63" fmla="*/ 1 h 1340"/>
                <a:gd name="T64" fmla="*/ 0 w 373"/>
                <a:gd name="T65" fmla="*/ 1 h 1340"/>
                <a:gd name="T66" fmla="*/ 0 w 373"/>
                <a:gd name="T67" fmla="*/ 1 h 1340"/>
                <a:gd name="T68" fmla="*/ 0 w 373"/>
                <a:gd name="T69" fmla="*/ 1 h 1340"/>
                <a:gd name="T70" fmla="*/ 0 w 373"/>
                <a:gd name="T71" fmla="*/ 1 h 1340"/>
                <a:gd name="T72" fmla="*/ 0 w 373"/>
                <a:gd name="T73" fmla="*/ 1 h 1340"/>
                <a:gd name="T74" fmla="*/ 0 w 373"/>
                <a:gd name="T75" fmla="*/ 1 h 1340"/>
                <a:gd name="T76" fmla="*/ 0 w 373"/>
                <a:gd name="T77" fmla="*/ 1 h 1340"/>
                <a:gd name="T78" fmla="*/ 0 w 373"/>
                <a:gd name="T79" fmla="*/ 1 h 1340"/>
                <a:gd name="T80" fmla="*/ 0 w 373"/>
                <a:gd name="T81" fmla="*/ 1 h 1340"/>
                <a:gd name="T82" fmla="*/ 0 w 373"/>
                <a:gd name="T83" fmla="*/ 1 h 1340"/>
                <a:gd name="T84" fmla="*/ 0 w 373"/>
                <a:gd name="T85" fmla="*/ 1 h 1340"/>
                <a:gd name="T86" fmla="*/ 0 w 373"/>
                <a:gd name="T87" fmla="*/ 1 h 1340"/>
                <a:gd name="T88" fmla="*/ 0 w 373"/>
                <a:gd name="T89" fmla="*/ 1 h 1340"/>
                <a:gd name="T90" fmla="*/ 0 w 373"/>
                <a:gd name="T91" fmla="*/ 1 h 1340"/>
                <a:gd name="T92" fmla="*/ 0 w 373"/>
                <a:gd name="T93" fmla="*/ 1 h 1340"/>
                <a:gd name="T94" fmla="*/ 0 w 373"/>
                <a:gd name="T95" fmla="*/ 1 h 1340"/>
                <a:gd name="T96" fmla="*/ 0 w 373"/>
                <a:gd name="T97" fmla="*/ 1 h 1340"/>
                <a:gd name="T98" fmla="*/ 0 w 373"/>
                <a:gd name="T99" fmla="*/ 1 h 1340"/>
                <a:gd name="T100" fmla="*/ 0 w 373"/>
                <a:gd name="T101" fmla="*/ 1 h 1340"/>
                <a:gd name="T102" fmla="*/ 0 w 373"/>
                <a:gd name="T103" fmla="*/ 1 h 1340"/>
                <a:gd name="T104" fmla="*/ 0 w 373"/>
                <a:gd name="T105" fmla="*/ 1 h 1340"/>
                <a:gd name="T106" fmla="*/ 0 w 373"/>
                <a:gd name="T107" fmla="*/ 1 h 1340"/>
                <a:gd name="T108" fmla="*/ 0 w 373"/>
                <a:gd name="T109" fmla="*/ 1 h 1340"/>
                <a:gd name="T110" fmla="*/ 0 w 373"/>
                <a:gd name="T111" fmla="*/ 1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3"/>
                <a:gd name="T169" fmla="*/ 0 h 1340"/>
                <a:gd name="T170" fmla="*/ 373 w 373"/>
                <a:gd name="T171" fmla="*/ 1340 h 13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07" name="Freeform 57">
              <a:extLst>
                <a:ext uri="{FF2B5EF4-FFF2-40B4-BE49-F238E27FC236}">
                  <a16:creationId xmlns="" xmlns:a16="http://schemas.microsoft.com/office/drawing/2014/main" id="{9FA79C1A-24D1-56E1-F1B2-0C06FEEF0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6" y="2685"/>
              <a:ext cx="55" cy="62"/>
            </a:xfrm>
            <a:custGeom>
              <a:avLst/>
              <a:gdLst>
                <a:gd name="T0" fmla="*/ 1 w 110"/>
                <a:gd name="T1" fmla="*/ 1 h 123"/>
                <a:gd name="T2" fmla="*/ 1 w 110"/>
                <a:gd name="T3" fmla="*/ 1 h 123"/>
                <a:gd name="T4" fmla="*/ 1 w 110"/>
                <a:gd name="T5" fmla="*/ 1 h 123"/>
                <a:gd name="T6" fmla="*/ 1 w 110"/>
                <a:gd name="T7" fmla="*/ 1 h 123"/>
                <a:gd name="T8" fmla="*/ 1 w 110"/>
                <a:gd name="T9" fmla="*/ 1 h 123"/>
                <a:gd name="T10" fmla="*/ 1 w 110"/>
                <a:gd name="T11" fmla="*/ 1 h 123"/>
                <a:gd name="T12" fmla="*/ 1 w 110"/>
                <a:gd name="T13" fmla="*/ 1 h 123"/>
                <a:gd name="T14" fmla="*/ 1 w 110"/>
                <a:gd name="T15" fmla="*/ 1 h 123"/>
                <a:gd name="T16" fmla="*/ 1 w 110"/>
                <a:gd name="T17" fmla="*/ 1 h 123"/>
                <a:gd name="T18" fmla="*/ 1 w 110"/>
                <a:gd name="T19" fmla="*/ 1 h 123"/>
                <a:gd name="T20" fmla="*/ 1 w 110"/>
                <a:gd name="T21" fmla="*/ 1 h 123"/>
                <a:gd name="T22" fmla="*/ 1 w 110"/>
                <a:gd name="T23" fmla="*/ 1 h 123"/>
                <a:gd name="T24" fmla="*/ 1 w 110"/>
                <a:gd name="T25" fmla="*/ 0 h 123"/>
                <a:gd name="T26" fmla="*/ 1 w 110"/>
                <a:gd name="T27" fmla="*/ 1 h 123"/>
                <a:gd name="T28" fmla="*/ 1 w 110"/>
                <a:gd name="T29" fmla="*/ 1 h 123"/>
                <a:gd name="T30" fmla="*/ 1 w 110"/>
                <a:gd name="T31" fmla="*/ 1 h 123"/>
                <a:gd name="T32" fmla="*/ 1 w 110"/>
                <a:gd name="T33" fmla="*/ 1 h 123"/>
                <a:gd name="T34" fmla="*/ 1 w 110"/>
                <a:gd name="T35" fmla="*/ 1 h 123"/>
                <a:gd name="T36" fmla="*/ 1 w 110"/>
                <a:gd name="T37" fmla="*/ 1 h 123"/>
                <a:gd name="T38" fmla="*/ 1 w 110"/>
                <a:gd name="T39" fmla="*/ 1 h 123"/>
                <a:gd name="T40" fmla="*/ 1 w 110"/>
                <a:gd name="T41" fmla="*/ 1 h 123"/>
                <a:gd name="T42" fmla="*/ 1 w 110"/>
                <a:gd name="T43" fmla="*/ 1 h 123"/>
                <a:gd name="T44" fmla="*/ 1 w 110"/>
                <a:gd name="T45" fmla="*/ 1 h 123"/>
                <a:gd name="T46" fmla="*/ 1 w 110"/>
                <a:gd name="T47" fmla="*/ 1 h 123"/>
                <a:gd name="T48" fmla="*/ 1 w 110"/>
                <a:gd name="T49" fmla="*/ 1 h 123"/>
                <a:gd name="T50" fmla="*/ 1 w 110"/>
                <a:gd name="T51" fmla="*/ 1 h 123"/>
                <a:gd name="T52" fmla="*/ 0 w 110"/>
                <a:gd name="T53" fmla="*/ 1 h 123"/>
                <a:gd name="T54" fmla="*/ 0 w 110"/>
                <a:gd name="T55" fmla="*/ 1 h 123"/>
                <a:gd name="T56" fmla="*/ 1 w 110"/>
                <a:gd name="T57" fmla="*/ 1 h 123"/>
                <a:gd name="T58" fmla="*/ 1 w 110"/>
                <a:gd name="T59" fmla="*/ 1 h 123"/>
                <a:gd name="T60" fmla="*/ 1 w 110"/>
                <a:gd name="T61" fmla="*/ 1 h 123"/>
                <a:gd name="T62" fmla="*/ 1 w 110"/>
                <a:gd name="T63" fmla="*/ 1 h 123"/>
                <a:gd name="T64" fmla="*/ 1 w 110"/>
                <a:gd name="T65" fmla="*/ 1 h 123"/>
                <a:gd name="T66" fmla="*/ 1 w 110"/>
                <a:gd name="T67" fmla="*/ 1 h 123"/>
                <a:gd name="T68" fmla="*/ 1 w 110"/>
                <a:gd name="T69" fmla="*/ 1 h 123"/>
                <a:gd name="T70" fmla="*/ 1 w 110"/>
                <a:gd name="T71" fmla="*/ 1 h 123"/>
                <a:gd name="T72" fmla="*/ 1 w 110"/>
                <a:gd name="T73" fmla="*/ 1 h 123"/>
                <a:gd name="T74" fmla="*/ 1 w 110"/>
                <a:gd name="T75" fmla="*/ 1 h 123"/>
                <a:gd name="T76" fmla="*/ 1 w 110"/>
                <a:gd name="T77" fmla="*/ 1 h 123"/>
                <a:gd name="T78" fmla="*/ 1 w 110"/>
                <a:gd name="T79" fmla="*/ 1 h 123"/>
                <a:gd name="T80" fmla="*/ 1 w 110"/>
                <a:gd name="T81" fmla="*/ 1 h 123"/>
                <a:gd name="T82" fmla="*/ 1 w 110"/>
                <a:gd name="T83" fmla="*/ 1 h 123"/>
                <a:gd name="T84" fmla="*/ 1 w 110"/>
                <a:gd name="T85" fmla="*/ 1 h 123"/>
                <a:gd name="T86" fmla="*/ 1 w 110"/>
                <a:gd name="T87" fmla="*/ 1 h 123"/>
                <a:gd name="T88" fmla="*/ 1 w 110"/>
                <a:gd name="T89" fmla="*/ 1 h 123"/>
                <a:gd name="T90" fmla="*/ 1 w 110"/>
                <a:gd name="T91" fmla="*/ 1 h 123"/>
                <a:gd name="T92" fmla="*/ 1 w 110"/>
                <a:gd name="T93" fmla="*/ 1 h 123"/>
                <a:gd name="T94" fmla="*/ 1 w 110"/>
                <a:gd name="T95" fmla="*/ 1 h 123"/>
                <a:gd name="T96" fmla="*/ 1 w 110"/>
                <a:gd name="T97" fmla="*/ 1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123"/>
                <a:gd name="T149" fmla="*/ 110 w 110"/>
                <a:gd name="T150" fmla="*/ 123 h 1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08" name="Freeform 58">
              <a:extLst>
                <a:ext uri="{FF2B5EF4-FFF2-40B4-BE49-F238E27FC236}">
                  <a16:creationId xmlns="" xmlns:a16="http://schemas.microsoft.com/office/drawing/2014/main" id="{DD48B1C6-F51B-1EBB-76EC-0360915674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2708"/>
              <a:ext cx="16" cy="16"/>
            </a:xfrm>
            <a:custGeom>
              <a:avLst/>
              <a:gdLst>
                <a:gd name="T0" fmla="*/ 1 w 31"/>
                <a:gd name="T1" fmla="*/ 0 h 33"/>
                <a:gd name="T2" fmla="*/ 1 w 31"/>
                <a:gd name="T3" fmla="*/ 0 h 33"/>
                <a:gd name="T4" fmla="*/ 1 w 31"/>
                <a:gd name="T5" fmla="*/ 0 h 33"/>
                <a:gd name="T6" fmla="*/ 1 w 31"/>
                <a:gd name="T7" fmla="*/ 0 h 33"/>
                <a:gd name="T8" fmla="*/ 0 w 31"/>
                <a:gd name="T9" fmla="*/ 0 h 33"/>
                <a:gd name="T10" fmla="*/ 1 w 31"/>
                <a:gd name="T11" fmla="*/ 0 h 33"/>
                <a:gd name="T12" fmla="*/ 1 w 31"/>
                <a:gd name="T13" fmla="*/ 0 h 33"/>
                <a:gd name="T14" fmla="*/ 1 w 31"/>
                <a:gd name="T15" fmla="*/ 0 h 33"/>
                <a:gd name="T16" fmla="*/ 1 w 31"/>
                <a:gd name="T17" fmla="*/ 0 h 33"/>
                <a:gd name="T18" fmla="*/ 1 w 31"/>
                <a:gd name="T19" fmla="*/ 0 h 33"/>
                <a:gd name="T20" fmla="*/ 1 w 31"/>
                <a:gd name="T21" fmla="*/ 0 h 33"/>
                <a:gd name="T22" fmla="*/ 1 w 31"/>
                <a:gd name="T23" fmla="*/ 0 h 33"/>
                <a:gd name="T24" fmla="*/ 1 w 31"/>
                <a:gd name="T25" fmla="*/ 0 h 33"/>
                <a:gd name="T26" fmla="*/ 1 w 31"/>
                <a:gd name="T27" fmla="*/ 0 h 33"/>
                <a:gd name="T28" fmla="*/ 1 w 31"/>
                <a:gd name="T29" fmla="*/ 0 h 33"/>
                <a:gd name="T30" fmla="*/ 1 w 31"/>
                <a:gd name="T31" fmla="*/ 0 h 33"/>
                <a:gd name="T32" fmla="*/ 1 w 31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3"/>
                <a:gd name="T53" fmla="*/ 31 w 31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09" name="Freeform 59">
              <a:extLst>
                <a:ext uri="{FF2B5EF4-FFF2-40B4-BE49-F238E27FC236}">
                  <a16:creationId xmlns="" xmlns:a16="http://schemas.microsoft.com/office/drawing/2014/main" id="{64BF6739-4023-3650-53B4-DA5BF6163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6" y="2699"/>
              <a:ext cx="56" cy="61"/>
            </a:xfrm>
            <a:custGeom>
              <a:avLst/>
              <a:gdLst>
                <a:gd name="T0" fmla="*/ 1 w 111"/>
                <a:gd name="T1" fmla="*/ 1 h 122"/>
                <a:gd name="T2" fmla="*/ 1 w 111"/>
                <a:gd name="T3" fmla="*/ 1 h 122"/>
                <a:gd name="T4" fmla="*/ 1 w 111"/>
                <a:gd name="T5" fmla="*/ 1 h 122"/>
                <a:gd name="T6" fmla="*/ 1 w 111"/>
                <a:gd name="T7" fmla="*/ 1 h 122"/>
                <a:gd name="T8" fmla="*/ 1 w 111"/>
                <a:gd name="T9" fmla="*/ 1 h 122"/>
                <a:gd name="T10" fmla="*/ 1 w 111"/>
                <a:gd name="T11" fmla="*/ 1 h 122"/>
                <a:gd name="T12" fmla="*/ 1 w 111"/>
                <a:gd name="T13" fmla="*/ 1 h 122"/>
                <a:gd name="T14" fmla="*/ 1 w 111"/>
                <a:gd name="T15" fmla="*/ 1 h 122"/>
                <a:gd name="T16" fmla="*/ 1 w 111"/>
                <a:gd name="T17" fmla="*/ 1 h 122"/>
                <a:gd name="T18" fmla="*/ 1 w 111"/>
                <a:gd name="T19" fmla="*/ 1 h 122"/>
                <a:gd name="T20" fmla="*/ 1 w 111"/>
                <a:gd name="T21" fmla="*/ 1 h 122"/>
                <a:gd name="T22" fmla="*/ 1 w 111"/>
                <a:gd name="T23" fmla="*/ 1 h 122"/>
                <a:gd name="T24" fmla="*/ 1 w 111"/>
                <a:gd name="T25" fmla="*/ 0 h 122"/>
                <a:gd name="T26" fmla="*/ 1 w 111"/>
                <a:gd name="T27" fmla="*/ 1 h 122"/>
                <a:gd name="T28" fmla="*/ 1 w 111"/>
                <a:gd name="T29" fmla="*/ 1 h 122"/>
                <a:gd name="T30" fmla="*/ 1 w 111"/>
                <a:gd name="T31" fmla="*/ 1 h 122"/>
                <a:gd name="T32" fmla="*/ 1 w 111"/>
                <a:gd name="T33" fmla="*/ 1 h 122"/>
                <a:gd name="T34" fmla="*/ 1 w 111"/>
                <a:gd name="T35" fmla="*/ 1 h 122"/>
                <a:gd name="T36" fmla="*/ 1 w 111"/>
                <a:gd name="T37" fmla="*/ 1 h 122"/>
                <a:gd name="T38" fmla="*/ 1 w 111"/>
                <a:gd name="T39" fmla="*/ 1 h 122"/>
                <a:gd name="T40" fmla="*/ 1 w 111"/>
                <a:gd name="T41" fmla="*/ 1 h 122"/>
                <a:gd name="T42" fmla="*/ 1 w 111"/>
                <a:gd name="T43" fmla="*/ 1 h 122"/>
                <a:gd name="T44" fmla="*/ 1 w 111"/>
                <a:gd name="T45" fmla="*/ 1 h 122"/>
                <a:gd name="T46" fmla="*/ 1 w 111"/>
                <a:gd name="T47" fmla="*/ 1 h 122"/>
                <a:gd name="T48" fmla="*/ 1 w 111"/>
                <a:gd name="T49" fmla="*/ 1 h 122"/>
                <a:gd name="T50" fmla="*/ 1 w 111"/>
                <a:gd name="T51" fmla="*/ 1 h 122"/>
                <a:gd name="T52" fmla="*/ 1 w 111"/>
                <a:gd name="T53" fmla="*/ 1 h 122"/>
                <a:gd name="T54" fmla="*/ 0 w 111"/>
                <a:gd name="T55" fmla="*/ 1 h 122"/>
                <a:gd name="T56" fmla="*/ 1 w 111"/>
                <a:gd name="T57" fmla="*/ 1 h 122"/>
                <a:gd name="T58" fmla="*/ 1 w 111"/>
                <a:gd name="T59" fmla="*/ 1 h 122"/>
                <a:gd name="T60" fmla="*/ 1 w 111"/>
                <a:gd name="T61" fmla="*/ 1 h 122"/>
                <a:gd name="T62" fmla="*/ 1 w 111"/>
                <a:gd name="T63" fmla="*/ 1 h 122"/>
                <a:gd name="T64" fmla="*/ 1 w 111"/>
                <a:gd name="T65" fmla="*/ 1 h 122"/>
                <a:gd name="T66" fmla="*/ 1 w 111"/>
                <a:gd name="T67" fmla="*/ 1 h 122"/>
                <a:gd name="T68" fmla="*/ 1 w 111"/>
                <a:gd name="T69" fmla="*/ 1 h 122"/>
                <a:gd name="T70" fmla="*/ 1 w 111"/>
                <a:gd name="T71" fmla="*/ 1 h 122"/>
                <a:gd name="T72" fmla="*/ 1 w 111"/>
                <a:gd name="T73" fmla="*/ 1 h 122"/>
                <a:gd name="T74" fmla="*/ 1 w 111"/>
                <a:gd name="T75" fmla="*/ 1 h 122"/>
                <a:gd name="T76" fmla="*/ 1 w 111"/>
                <a:gd name="T77" fmla="*/ 1 h 122"/>
                <a:gd name="T78" fmla="*/ 1 w 111"/>
                <a:gd name="T79" fmla="*/ 1 h 122"/>
                <a:gd name="T80" fmla="*/ 1 w 111"/>
                <a:gd name="T81" fmla="*/ 1 h 122"/>
                <a:gd name="T82" fmla="*/ 1 w 111"/>
                <a:gd name="T83" fmla="*/ 1 h 122"/>
                <a:gd name="T84" fmla="*/ 1 w 111"/>
                <a:gd name="T85" fmla="*/ 1 h 122"/>
                <a:gd name="T86" fmla="*/ 1 w 111"/>
                <a:gd name="T87" fmla="*/ 1 h 122"/>
                <a:gd name="T88" fmla="*/ 1 w 111"/>
                <a:gd name="T89" fmla="*/ 1 h 122"/>
                <a:gd name="T90" fmla="*/ 1 w 111"/>
                <a:gd name="T91" fmla="*/ 1 h 122"/>
                <a:gd name="T92" fmla="*/ 1 w 111"/>
                <a:gd name="T93" fmla="*/ 1 h 122"/>
                <a:gd name="T94" fmla="*/ 1 w 111"/>
                <a:gd name="T95" fmla="*/ 1 h 122"/>
                <a:gd name="T96" fmla="*/ 1 w 111"/>
                <a:gd name="T97" fmla="*/ 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1"/>
                <a:gd name="T148" fmla="*/ 0 h 122"/>
                <a:gd name="T149" fmla="*/ 111 w 111"/>
                <a:gd name="T150" fmla="*/ 122 h 1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10" name="Freeform 60">
              <a:extLst>
                <a:ext uri="{FF2B5EF4-FFF2-40B4-BE49-F238E27FC236}">
                  <a16:creationId xmlns="" xmlns:a16="http://schemas.microsoft.com/office/drawing/2014/main" id="{12849ADA-51B3-910D-1A24-95286076FA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5" y="2721"/>
              <a:ext cx="16" cy="16"/>
            </a:xfrm>
            <a:custGeom>
              <a:avLst/>
              <a:gdLst>
                <a:gd name="T0" fmla="*/ 1 w 32"/>
                <a:gd name="T1" fmla="*/ 1 h 32"/>
                <a:gd name="T2" fmla="*/ 1 w 32"/>
                <a:gd name="T3" fmla="*/ 1 h 32"/>
                <a:gd name="T4" fmla="*/ 1 w 32"/>
                <a:gd name="T5" fmla="*/ 1 h 32"/>
                <a:gd name="T6" fmla="*/ 1 w 32"/>
                <a:gd name="T7" fmla="*/ 1 h 32"/>
                <a:gd name="T8" fmla="*/ 0 w 32"/>
                <a:gd name="T9" fmla="*/ 1 h 32"/>
                <a:gd name="T10" fmla="*/ 1 w 32"/>
                <a:gd name="T11" fmla="*/ 1 h 32"/>
                <a:gd name="T12" fmla="*/ 1 w 32"/>
                <a:gd name="T13" fmla="*/ 1 h 32"/>
                <a:gd name="T14" fmla="*/ 1 w 32"/>
                <a:gd name="T15" fmla="*/ 1 h 32"/>
                <a:gd name="T16" fmla="*/ 1 w 32"/>
                <a:gd name="T17" fmla="*/ 0 h 32"/>
                <a:gd name="T18" fmla="*/ 1 w 32"/>
                <a:gd name="T19" fmla="*/ 1 h 32"/>
                <a:gd name="T20" fmla="*/ 1 w 32"/>
                <a:gd name="T21" fmla="*/ 1 h 32"/>
                <a:gd name="T22" fmla="*/ 1 w 32"/>
                <a:gd name="T23" fmla="*/ 1 h 32"/>
                <a:gd name="T24" fmla="*/ 1 w 32"/>
                <a:gd name="T25" fmla="*/ 1 h 32"/>
                <a:gd name="T26" fmla="*/ 1 w 32"/>
                <a:gd name="T27" fmla="*/ 1 h 32"/>
                <a:gd name="T28" fmla="*/ 1 w 32"/>
                <a:gd name="T29" fmla="*/ 1 h 32"/>
                <a:gd name="T30" fmla="*/ 1 w 32"/>
                <a:gd name="T31" fmla="*/ 1 h 32"/>
                <a:gd name="T32" fmla="*/ 1 w 32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11" name="Freeform 61">
              <a:extLst>
                <a:ext uri="{FF2B5EF4-FFF2-40B4-BE49-F238E27FC236}">
                  <a16:creationId xmlns="" xmlns:a16="http://schemas.microsoft.com/office/drawing/2014/main" id="{83B80C28-D666-2B06-DE80-6967DADB7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" y="1686"/>
              <a:ext cx="68" cy="74"/>
            </a:xfrm>
            <a:custGeom>
              <a:avLst/>
              <a:gdLst>
                <a:gd name="T0" fmla="*/ 1 w 136"/>
                <a:gd name="T1" fmla="*/ 0 h 149"/>
                <a:gd name="T2" fmla="*/ 1 w 136"/>
                <a:gd name="T3" fmla="*/ 0 h 149"/>
                <a:gd name="T4" fmla="*/ 1 w 136"/>
                <a:gd name="T5" fmla="*/ 0 h 149"/>
                <a:gd name="T6" fmla="*/ 1 w 136"/>
                <a:gd name="T7" fmla="*/ 0 h 149"/>
                <a:gd name="T8" fmla="*/ 1 w 136"/>
                <a:gd name="T9" fmla="*/ 0 h 149"/>
                <a:gd name="T10" fmla="*/ 1 w 136"/>
                <a:gd name="T11" fmla="*/ 0 h 149"/>
                <a:gd name="T12" fmla="*/ 1 w 136"/>
                <a:gd name="T13" fmla="*/ 0 h 149"/>
                <a:gd name="T14" fmla="*/ 1 w 136"/>
                <a:gd name="T15" fmla="*/ 0 h 149"/>
                <a:gd name="T16" fmla="*/ 1 w 136"/>
                <a:gd name="T17" fmla="*/ 0 h 149"/>
                <a:gd name="T18" fmla="*/ 1 w 136"/>
                <a:gd name="T19" fmla="*/ 0 h 149"/>
                <a:gd name="T20" fmla="*/ 1 w 136"/>
                <a:gd name="T21" fmla="*/ 0 h 149"/>
                <a:gd name="T22" fmla="*/ 1 w 136"/>
                <a:gd name="T23" fmla="*/ 0 h 149"/>
                <a:gd name="T24" fmla="*/ 1 w 136"/>
                <a:gd name="T25" fmla="*/ 0 h 149"/>
                <a:gd name="T26" fmla="*/ 1 w 136"/>
                <a:gd name="T27" fmla="*/ 0 h 149"/>
                <a:gd name="T28" fmla="*/ 0 w 136"/>
                <a:gd name="T29" fmla="*/ 0 h 149"/>
                <a:gd name="T30" fmla="*/ 1 w 136"/>
                <a:gd name="T31" fmla="*/ 0 h 149"/>
                <a:gd name="T32" fmla="*/ 1 w 136"/>
                <a:gd name="T33" fmla="*/ 0 h 149"/>
                <a:gd name="T34" fmla="*/ 0 w 136"/>
                <a:gd name="T35" fmla="*/ 0 h 149"/>
                <a:gd name="T36" fmla="*/ 1 w 136"/>
                <a:gd name="T37" fmla="*/ 0 h 149"/>
                <a:gd name="T38" fmla="*/ 1 w 136"/>
                <a:gd name="T39" fmla="*/ 0 h 149"/>
                <a:gd name="T40" fmla="*/ 1 w 136"/>
                <a:gd name="T41" fmla="*/ 0 h 149"/>
                <a:gd name="T42" fmla="*/ 1 w 136"/>
                <a:gd name="T43" fmla="*/ 0 h 149"/>
                <a:gd name="T44" fmla="*/ 1 w 136"/>
                <a:gd name="T45" fmla="*/ 0 h 149"/>
                <a:gd name="T46" fmla="*/ 1 w 136"/>
                <a:gd name="T47" fmla="*/ 0 h 149"/>
                <a:gd name="T48" fmla="*/ 1 w 136"/>
                <a:gd name="T49" fmla="*/ 0 h 149"/>
                <a:gd name="T50" fmla="*/ 1 w 136"/>
                <a:gd name="T51" fmla="*/ 0 h 149"/>
                <a:gd name="T52" fmla="*/ 1 w 136"/>
                <a:gd name="T53" fmla="*/ 0 h 149"/>
                <a:gd name="T54" fmla="*/ 1 w 136"/>
                <a:gd name="T55" fmla="*/ 0 h 149"/>
                <a:gd name="T56" fmla="*/ 1 w 136"/>
                <a:gd name="T57" fmla="*/ 0 h 149"/>
                <a:gd name="T58" fmla="*/ 1 w 136"/>
                <a:gd name="T59" fmla="*/ 0 h 149"/>
                <a:gd name="T60" fmla="*/ 1 w 136"/>
                <a:gd name="T61" fmla="*/ 0 h 149"/>
                <a:gd name="T62" fmla="*/ 1 w 136"/>
                <a:gd name="T63" fmla="*/ 0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9"/>
                <a:gd name="T98" fmla="*/ 136 w 136"/>
                <a:gd name="T99" fmla="*/ 149 h 1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12" name="Freeform 62">
              <a:extLst>
                <a:ext uri="{FF2B5EF4-FFF2-40B4-BE49-F238E27FC236}">
                  <a16:creationId xmlns="" xmlns:a16="http://schemas.microsoft.com/office/drawing/2014/main" id="{459C55B6-85F3-74FD-C4E5-DCF51018F1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3" y="1713"/>
              <a:ext cx="20" cy="20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0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1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13" name="Freeform 63">
              <a:extLst>
                <a:ext uri="{FF2B5EF4-FFF2-40B4-BE49-F238E27FC236}">
                  <a16:creationId xmlns="" xmlns:a16="http://schemas.microsoft.com/office/drawing/2014/main" id="{A94F1A22-0AB4-D41F-C2FE-751AEED9C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2" y="2529"/>
              <a:ext cx="64" cy="90"/>
            </a:xfrm>
            <a:custGeom>
              <a:avLst/>
              <a:gdLst>
                <a:gd name="T0" fmla="*/ 0 w 129"/>
                <a:gd name="T1" fmla="*/ 0 h 181"/>
                <a:gd name="T2" fmla="*/ 0 w 129"/>
                <a:gd name="T3" fmla="*/ 0 h 181"/>
                <a:gd name="T4" fmla="*/ 0 w 129"/>
                <a:gd name="T5" fmla="*/ 0 h 181"/>
                <a:gd name="T6" fmla="*/ 0 w 129"/>
                <a:gd name="T7" fmla="*/ 0 h 181"/>
                <a:gd name="T8" fmla="*/ 0 w 129"/>
                <a:gd name="T9" fmla="*/ 0 h 181"/>
                <a:gd name="T10" fmla="*/ 0 w 129"/>
                <a:gd name="T11" fmla="*/ 0 h 181"/>
                <a:gd name="T12" fmla="*/ 0 w 129"/>
                <a:gd name="T13" fmla="*/ 0 h 181"/>
                <a:gd name="T14" fmla="*/ 0 w 129"/>
                <a:gd name="T15" fmla="*/ 0 h 181"/>
                <a:gd name="T16" fmla="*/ 0 w 129"/>
                <a:gd name="T17" fmla="*/ 0 h 181"/>
                <a:gd name="T18" fmla="*/ 0 w 129"/>
                <a:gd name="T19" fmla="*/ 0 h 181"/>
                <a:gd name="T20" fmla="*/ 0 w 129"/>
                <a:gd name="T21" fmla="*/ 0 h 181"/>
                <a:gd name="T22" fmla="*/ 0 w 129"/>
                <a:gd name="T23" fmla="*/ 0 h 181"/>
                <a:gd name="T24" fmla="*/ 0 w 129"/>
                <a:gd name="T25" fmla="*/ 0 h 181"/>
                <a:gd name="T26" fmla="*/ 0 w 129"/>
                <a:gd name="T27" fmla="*/ 0 h 181"/>
                <a:gd name="T28" fmla="*/ 0 w 129"/>
                <a:gd name="T29" fmla="*/ 0 h 181"/>
                <a:gd name="T30" fmla="*/ 0 w 129"/>
                <a:gd name="T31" fmla="*/ 0 h 181"/>
                <a:gd name="T32" fmla="*/ 0 w 129"/>
                <a:gd name="T33" fmla="*/ 0 h 181"/>
                <a:gd name="T34" fmla="*/ 0 w 129"/>
                <a:gd name="T35" fmla="*/ 0 h 181"/>
                <a:gd name="T36" fmla="*/ 0 w 129"/>
                <a:gd name="T37" fmla="*/ 0 h 181"/>
                <a:gd name="T38" fmla="*/ 0 w 129"/>
                <a:gd name="T39" fmla="*/ 0 h 181"/>
                <a:gd name="T40" fmla="*/ 0 w 129"/>
                <a:gd name="T41" fmla="*/ 0 h 181"/>
                <a:gd name="T42" fmla="*/ 0 w 129"/>
                <a:gd name="T43" fmla="*/ 0 h 181"/>
                <a:gd name="T44" fmla="*/ 0 w 129"/>
                <a:gd name="T45" fmla="*/ 0 h 181"/>
                <a:gd name="T46" fmla="*/ 0 w 129"/>
                <a:gd name="T47" fmla="*/ 0 h 181"/>
                <a:gd name="T48" fmla="*/ 0 w 129"/>
                <a:gd name="T49" fmla="*/ 0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181"/>
                <a:gd name="T77" fmla="*/ 129 w 129"/>
                <a:gd name="T78" fmla="*/ 181 h 1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14" name="Freeform 64">
              <a:extLst>
                <a:ext uri="{FF2B5EF4-FFF2-40B4-BE49-F238E27FC236}">
                  <a16:creationId xmlns="" xmlns:a16="http://schemas.microsoft.com/office/drawing/2014/main" id="{B39318F0-69E8-7750-4A5C-3B2A81D702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1" y="2513"/>
              <a:ext cx="45" cy="103"/>
            </a:xfrm>
            <a:custGeom>
              <a:avLst/>
              <a:gdLst>
                <a:gd name="T0" fmla="*/ 1 w 90"/>
                <a:gd name="T1" fmla="*/ 1 h 206"/>
                <a:gd name="T2" fmla="*/ 1 w 90"/>
                <a:gd name="T3" fmla="*/ 1 h 206"/>
                <a:gd name="T4" fmla="*/ 1 w 90"/>
                <a:gd name="T5" fmla="*/ 1 h 206"/>
                <a:gd name="T6" fmla="*/ 1 w 90"/>
                <a:gd name="T7" fmla="*/ 1 h 206"/>
                <a:gd name="T8" fmla="*/ 1 w 90"/>
                <a:gd name="T9" fmla="*/ 1 h 206"/>
                <a:gd name="T10" fmla="*/ 1 w 90"/>
                <a:gd name="T11" fmla="*/ 1 h 206"/>
                <a:gd name="T12" fmla="*/ 1 w 90"/>
                <a:gd name="T13" fmla="*/ 1 h 206"/>
                <a:gd name="T14" fmla="*/ 1 w 90"/>
                <a:gd name="T15" fmla="*/ 1 h 206"/>
                <a:gd name="T16" fmla="*/ 1 w 90"/>
                <a:gd name="T17" fmla="*/ 1 h 206"/>
                <a:gd name="T18" fmla="*/ 1 w 90"/>
                <a:gd name="T19" fmla="*/ 0 h 206"/>
                <a:gd name="T20" fmla="*/ 1 w 90"/>
                <a:gd name="T21" fmla="*/ 1 h 206"/>
                <a:gd name="T22" fmla="*/ 1 w 90"/>
                <a:gd name="T23" fmla="*/ 1 h 206"/>
                <a:gd name="T24" fmla="*/ 1 w 90"/>
                <a:gd name="T25" fmla="*/ 1 h 206"/>
                <a:gd name="T26" fmla="*/ 0 w 90"/>
                <a:gd name="T27" fmla="*/ 1 h 206"/>
                <a:gd name="T28" fmla="*/ 1 w 90"/>
                <a:gd name="T29" fmla="*/ 1 h 206"/>
                <a:gd name="T30" fmla="*/ 1 w 90"/>
                <a:gd name="T31" fmla="*/ 1 h 206"/>
                <a:gd name="T32" fmla="*/ 1 w 90"/>
                <a:gd name="T33" fmla="*/ 1 h 206"/>
                <a:gd name="T34" fmla="*/ 1 w 90"/>
                <a:gd name="T35" fmla="*/ 1 h 206"/>
                <a:gd name="T36" fmla="*/ 1 w 90"/>
                <a:gd name="T37" fmla="*/ 1 h 206"/>
                <a:gd name="T38" fmla="*/ 1 w 90"/>
                <a:gd name="T39" fmla="*/ 1 h 206"/>
                <a:gd name="T40" fmla="*/ 1 w 90"/>
                <a:gd name="T41" fmla="*/ 1 h 206"/>
                <a:gd name="T42" fmla="*/ 1 w 90"/>
                <a:gd name="T43" fmla="*/ 1 h 206"/>
                <a:gd name="T44" fmla="*/ 1 w 90"/>
                <a:gd name="T45" fmla="*/ 1 h 206"/>
                <a:gd name="T46" fmla="*/ 1 w 90"/>
                <a:gd name="T47" fmla="*/ 1 h 206"/>
                <a:gd name="T48" fmla="*/ 1 w 90"/>
                <a:gd name="T49" fmla="*/ 1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206"/>
                <a:gd name="T77" fmla="*/ 90 w 90"/>
                <a:gd name="T78" fmla="*/ 206 h 20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15" name="Freeform 65">
              <a:extLst>
                <a:ext uri="{FF2B5EF4-FFF2-40B4-BE49-F238E27FC236}">
                  <a16:creationId xmlns="" xmlns:a16="http://schemas.microsoft.com/office/drawing/2014/main" id="{59B975C1-1185-9483-0592-2D97D3BE7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3" y="2583"/>
              <a:ext cx="100" cy="50"/>
            </a:xfrm>
            <a:custGeom>
              <a:avLst/>
              <a:gdLst>
                <a:gd name="T0" fmla="*/ 0 w 201"/>
                <a:gd name="T1" fmla="*/ 1 h 99"/>
                <a:gd name="T2" fmla="*/ 0 w 201"/>
                <a:gd name="T3" fmla="*/ 1 h 99"/>
                <a:gd name="T4" fmla="*/ 0 w 201"/>
                <a:gd name="T5" fmla="*/ 1 h 99"/>
                <a:gd name="T6" fmla="*/ 0 w 201"/>
                <a:gd name="T7" fmla="*/ 1 h 99"/>
                <a:gd name="T8" fmla="*/ 0 w 201"/>
                <a:gd name="T9" fmla="*/ 1 h 99"/>
                <a:gd name="T10" fmla="*/ 0 w 201"/>
                <a:gd name="T11" fmla="*/ 1 h 99"/>
                <a:gd name="T12" fmla="*/ 0 w 201"/>
                <a:gd name="T13" fmla="*/ 1 h 99"/>
                <a:gd name="T14" fmla="*/ 0 w 201"/>
                <a:gd name="T15" fmla="*/ 1 h 99"/>
                <a:gd name="T16" fmla="*/ 0 w 201"/>
                <a:gd name="T17" fmla="*/ 1 h 99"/>
                <a:gd name="T18" fmla="*/ 0 w 201"/>
                <a:gd name="T19" fmla="*/ 1 h 99"/>
                <a:gd name="T20" fmla="*/ 0 w 201"/>
                <a:gd name="T21" fmla="*/ 1 h 99"/>
                <a:gd name="T22" fmla="*/ 0 w 201"/>
                <a:gd name="T23" fmla="*/ 1 h 99"/>
                <a:gd name="T24" fmla="*/ 0 w 201"/>
                <a:gd name="T25" fmla="*/ 1 h 99"/>
                <a:gd name="T26" fmla="*/ 0 w 201"/>
                <a:gd name="T27" fmla="*/ 1 h 99"/>
                <a:gd name="T28" fmla="*/ 0 w 201"/>
                <a:gd name="T29" fmla="*/ 1 h 99"/>
                <a:gd name="T30" fmla="*/ 0 w 201"/>
                <a:gd name="T31" fmla="*/ 1 h 99"/>
                <a:gd name="T32" fmla="*/ 0 w 201"/>
                <a:gd name="T33" fmla="*/ 1 h 99"/>
                <a:gd name="T34" fmla="*/ 0 w 201"/>
                <a:gd name="T35" fmla="*/ 1 h 99"/>
                <a:gd name="T36" fmla="*/ 0 w 201"/>
                <a:gd name="T37" fmla="*/ 1 h 99"/>
                <a:gd name="T38" fmla="*/ 0 w 201"/>
                <a:gd name="T39" fmla="*/ 1 h 99"/>
                <a:gd name="T40" fmla="*/ 0 w 201"/>
                <a:gd name="T41" fmla="*/ 0 h 99"/>
                <a:gd name="T42" fmla="*/ 0 w 201"/>
                <a:gd name="T43" fmla="*/ 1 h 99"/>
                <a:gd name="T44" fmla="*/ 0 w 201"/>
                <a:gd name="T45" fmla="*/ 1 h 99"/>
                <a:gd name="T46" fmla="*/ 0 w 201"/>
                <a:gd name="T47" fmla="*/ 1 h 99"/>
                <a:gd name="T48" fmla="*/ 0 w 201"/>
                <a:gd name="T49" fmla="*/ 1 h 99"/>
                <a:gd name="T50" fmla="*/ 0 w 201"/>
                <a:gd name="T51" fmla="*/ 1 h 99"/>
                <a:gd name="T52" fmla="*/ 0 w 201"/>
                <a:gd name="T53" fmla="*/ 1 h 99"/>
                <a:gd name="T54" fmla="*/ 0 w 201"/>
                <a:gd name="T55" fmla="*/ 1 h 99"/>
                <a:gd name="T56" fmla="*/ 0 w 201"/>
                <a:gd name="T57" fmla="*/ 1 h 99"/>
                <a:gd name="T58" fmla="*/ 0 w 201"/>
                <a:gd name="T59" fmla="*/ 1 h 99"/>
                <a:gd name="T60" fmla="*/ 0 w 201"/>
                <a:gd name="T61" fmla="*/ 1 h 99"/>
                <a:gd name="T62" fmla="*/ 0 w 201"/>
                <a:gd name="T63" fmla="*/ 1 h 99"/>
                <a:gd name="T64" fmla="*/ 0 w 201"/>
                <a:gd name="T65" fmla="*/ 1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1"/>
                <a:gd name="T100" fmla="*/ 0 h 99"/>
                <a:gd name="T101" fmla="*/ 201 w 201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16" name="Freeform 66">
              <a:extLst>
                <a:ext uri="{FF2B5EF4-FFF2-40B4-BE49-F238E27FC236}">
                  <a16:creationId xmlns="" xmlns:a16="http://schemas.microsoft.com/office/drawing/2014/main" id="{A02AA82B-CAE9-1A7F-87B4-790915551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1" y="2628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 w 198"/>
                <a:gd name="T3" fmla="*/ 1 h 100"/>
                <a:gd name="T4" fmla="*/ 1 w 198"/>
                <a:gd name="T5" fmla="*/ 1 h 100"/>
                <a:gd name="T6" fmla="*/ 1 w 198"/>
                <a:gd name="T7" fmla="*/ 1 h 100"/>
                <a:gd name="T8" fmla="*/ 1 w 198"/>
                <a:gd name="T9" fmla="*/ 1 h 100"/>
                <a:gd name="T10" fmla="*/ 1 w 198"/>
                <a:gd name="T11" fmla="*/ 1 h 100"/>
                <a:gd name="T12" fmla="*/ 1 w 198"/>
                <a:gd name="T13" fmla="*/ 1 h 100"/>
                <a:gd name="T14" fmla="*/ 1 w 198"/>
                <a:gd name="T15" fmla="*/ 1 h 100"/>
                <a:gd name="T16" fmla="*/ 1 w 198"/>
                <a:gd name="T17" fmla="*/ 1 h 100"/>
                <a:gd name="T18" fmla="*/ 1 w 198"/>
                <a:gd name="T19" fmla="*/ 1 h 100"/>
                <a:gd name="T20" fmla="*/ 1 w 198"/>
                <a:gd name="T21" fmla="*/ 1 h 100"/>
                <a:gd name="T22" fmla="*/ 1 w 198"/>
                <a:gd name="T23" fmla="*/ 1 h 100"/>
                <a:gd name="T24" fmla="*/ 1 w 198"/>
                <a:gd name="T25" fmla="*/ 1 h 100"/>
                <a:gd name="T26" fmla="*/ 1 w 198"/>
                <a:gd name="T27" fmla="*/ 1 h 100"/>
                <a:gd name="T28" fmla="*/ 1 w 198"/>
                <a:gd name="T29" fmla="*/ 1 h 100"/>
                <a:gd name="T30" fmla="*/ 1 w 198"/>
                <a:gd name="T31" fmla="*/ 1 h 100"/>
                <a:gd name="T32" fmla="*/ 1 w 198"/>
                <a:gd name="T33" fmla="*/ 1 h 100"/>
                <a:gd name="T34" fmla="*/ 1 w 198"/>
                <a:gd name="T35" fmla="*/ 1 h 100"/>
                <a:gd name="T36" fmla="*/ 1 w 198"/>
                <a:gd name="T37" fmla="*/ 1 h 100"/>
                <a:gd name="T38" fmla="*/ 1 w 198"/>
                <a:gd name="T39" fmla="*/ 1 h 100"/>
                <a:gd name="T40" fmla="*/ 1 w 198"/>
                <a:gd name="T41" fmla="*/ 1 h 100"/>
                <a:gd name="T42" fmla="*/ 1 w 198"/>
                <a:gd name="T43" fmla="*/ 1 h 100"/>
                <a:gd name="T44" fmla="*/ 1 w 198"/>
                <a:gd name="T45" fmla="*/ 1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8"/>
                <a:gd name="T76" fmla="*/ 0 h 100"/>
                <a:gd name="T77" fmla="*/ 198 w 198"/>
                <a:gd name="T78" fmla="*/ 100 h 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17" name="Freeform 67">
              <a:extLst>
                <a:ext uri="{FF2B5EF4-FFF2-40B4-BE49-F238E27FC236}">
                  <a16:creationId xmlns="" xmlns:a16="http://schemas.microsoft.com/office/drawing/2014/main" id="{5D9B8F51-9815-FA31-9192-1A227EBFFC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3" y="2637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 h 174"/>
                <a:gd name="T4" fmla="*/ 1 w 136"/>
                <a:gd name="T5" fmla="*/ 1 h 174"/>
                <a:gd name="T6" fmla="*/ 1 w 136"/>
                <a:gd name="T7" fmla="*/ 1 h 174"/>
                <a:gd name="T8" fmla="*/ 1 w 136"/>
                <a:gd name="T9" fmla="*/ 1 h 174"/>
                <a:gd name="T10" fmla="*/ 1 w 136"/>
                <a:gd name="T11" fmla="*/ 1 h 174"/>
                <a:gd name="T12" fmla="*/ 1 w 136"/>
                <a:gd name="T13" fmla="*/ 1 h 174"/>
                <a:gd name="T14" fmla="*/ 1 w 136"/>
                <a:gd name="T15" fmla="*/ 1 h 174"/>
                <a:gd name="T16" fmla="*/ 1 w 136"/>
                <a:gd name="T17" fmla="*/ 1 h 174"/>
                <a:gd name="T18" fmla="*/ 1 w 136"/>
                <a:gd name="T19" fmla="*/ 1 h 174"/>
                <a:gd name="T20" fmla="*/ 1 w 136"/>
                <a:gd name="T21" fmla="*/ 1 h 174"/>
                <a:gd name="T22" fmla="*/ 1 w 136"/>
                <a:gd name="T23" fmla="*/ 1 h 174"/>
                <a:gd name="T24" fmla="*/ 1 w 136"/>
                <a:gd name="T25" fmla="*/ 1 h 174"/>
                <a:gd name="T26" fmla="*/ 1 w 136"/>
                <a:gd name="T27" fmla="*/ 1 h 174"/>
                <a:gd name="T28" fmla="*/ 1 w 136"/>
                <a:gd name="T29" fmla="*/ 1 h 174"/>
                <a:gd name="T30" fmla="*/ 1 w 136"/>
                <a:gd name="T31" fmla="*/ 1 h 174"/>
                <a:gd name="T32" fmla="*/ 1 w 136"/>
                <a:gd name="T33" fmla="*/ 1 h 174"/>
                <a:gd name="T34" fmla="*/ 1 w 136"/>
                <a:gd name="T35" fmla="*/ 1 h 174"/>
                <a:gd name="T36" fmla="*/ 1 w 136"/>
                <a:gd name="T37" fmla="*/ 1 h 174"/>
                <a:gd name="T38" fmla="*/ 1 w 136"/>
                <a:gd name="T39" fmla="*/ 1 h 174"/>
                <a:gd name="T40" fmla="*/ 1 w 136"/>
                <a:gd name="T41" fmla="*/ 1 h 174"/>
                <a:gd name="T42" fmla="*/ 1 w 136"/>
                <a:gd name="T43" fmla="*/ 1 h 174"/>
                <a:gd name="T44" fmla="*/ 1 w 136"/>
                <a:gd name="T45" fmla="*/ 1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6"/>
                <a:gd name="T76" fmla="*/ 0 h 174"/>
                <a:gd name="T77" fmla="*/ 136 w 136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18" name="Freeform 68">
              <a:extLst>
                <a:ext uri="{FF2B5EF4-FFF2-40B4-BE49-F238E27FC236}">
                  <a16:creationId xmlns="" xmlns:a16="http://schemas.microsoft.com/office/drawing/2014/main" id="{9900719F-6A52-CC6B-60ED-8E0E198C6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8" y="2593"/>
              <a:ext cx="234" cy="81"/>
            </a:xfrm>
            <a:custGeom>
              <a:avLst/>
              <a:gdLst>
                <a:gd name="T0" fmla="*/ 0 w 469"/>
                <a:gd name="T1" fmla="*/ 0 h 163"/>
                <a:gd name="T2" fmla="*/ 0 w 469"/>
                <a:gd name="T3" fmla="*/ 0 h 163"/>
                <a:gd name="T4" fmla="*/ 0 w 469"/>
                <a:gd name="T5" fmla="*/ 0 h 163"/>
                <a:gd name="T6" fmla="*/ 0 w 469"/>
                <a:gd name="T7" fmla="*/ 0 h 163"/>
                <a:gd name="T8" fmla="*/ 0 w 469"/>
                <a:gd name="T9" fmla="*/ 0 h 163"/>
                <a:gd name="T10" fmla="*/ 0 w 469"/>
                <a:gd name="T11" fmla="*/ 0 h 163"/>
                <a:gd name="T12" fmla="*/ 0 w 469"/>
                <a:gd name="T13" fmla="*/ 0 h 163"/>
                <a:gd name="T14" fmla="*/ 0 w 469"/>
                <a:gd name="T15" fmla="*/ 0 h 163"/>
                <a:gd name="T16" fmla="*/ 0 w 469"/>
                <a:gd name="T17" fmla="*/ 0 h 163"/>
                <a:gd name="T18" fmla="*/ 0 w 469"/>
                <a:gd name="T19" fmla="*/ 0 h 163"/>
                <a:gd name="T20" fmla="*/ 0 w 469"/>
                <a:gd name="T21" fmla="*/ 0 h 163"/>
                <a:gd name="T22" fmla="*/ 0 w 469"/>
                <a:gd name="T23" fmla="*/ 0 h 163"/>
                <a:gd name="T24" fmla="*/ 0 w 469"/>
                <a:gd name="T25" fmla="*/ 0 h 163"/>
                <a:gd name="T26" fmla="*/ 0 w 469"/>
                <a:gd name="T27" fmla="*/ 0 h 163"/>
                <a:gd name="T28" fmla="*/ 0 w 469"/>
                <a:gd name="T29" fmla="*/ 0 h 163"/>
                <a:gd name="T30" fmla="*/ 0 w 469"/>
                <a:gd name="T31" fmla="*/ 0 h 163"/>
                <a:gd name="T32" fmla="*/ 0 w 469"/>
                <a:gd name="T33" fmla="*/ 0 h 163"/>
                <a:gd name="T34" fmla="*/ 0 w 469"/>
                <a:gd name="T35" fmla="*/ 0 h 163"/>
                <a:gd name="T36" fmla="*/ 0 w 469"/>
                <a:gd name="T37" fmla="*/ 0 h 163"/>
                <a:gd name="T38" fmla="*/ 0 w 469"/>
                <a:gd name="T39" fmla="*/ 0 h 163"/>
                <a:gd name="T40" fmla="*/ 0 w 469"/>
                <a:gd name="T41" fmla="*/ 0 h 163"/>
                <a:gd name="T42" fmla="*/ 0 w 469"/>
                <a:gd name="T43" fmla="*/ 0 h 163"/>
                <a:gd name="T44" fmla="*/ 0 w 469"/>
                <a:gd name="T45" fmla="*/ 0 h 163"/>
                <a:gd name="T46" fmla="*/ 0 w 469"/>
                <a:gd name="T47" fmla="*/ 0 h 163"/>
                <a:gd name="T48" fmla="*/ 0 w 469"/>
                <a:gd name="T49" fmla="*/ 0 h 163"/>
                <a:gd name="T50" fmla="*/ 0 w 469"/>
                <a:gd name="T51" fmla="*/ 0 h 163"/>
                <a:gd name="T52" fmla="*/ 0 w 469"/>
                <a:gd name="T53" fmla="*/ 0 h 163"/>
                <a:gd name="T54" fmla="*/ 0 w 469"/>
                <a:gd name="T55" fmla="*/ 0 h 163"/>
                <a:gd name="T56" fmla="*/ 0 w 469"/>
                <a:gd name="T57" fmla="*/ 0 h 163"/>
                <a:gd name="T58" fmla="*/ 0 w 469"/>
                <a:gd name="T59" fmla="*/ 0 h 163"/>
                <a:gd name="T60" fmla="*/ 0 w 469"/>
                <a:gd name="T61" fmla="*/ 0 h 163"/>
                <a:gd name="T62" fmla="*/ 0 w 469"/>
                <a:gd name="T63" fmla="*/ 0 h 163"/>
                <a:gd name="T64" fmla="*/ 0 w 469"/>
                <a:gd name="T65" fmla="*/ 0 h 163"/>
                <a:gd name="T66" fmla="*/ 0 w 469"/>
                <a:gd name="T67" fmla="*/ 0 h 163"/>
                <a:gd name="T68" fmla="*/ 0 w 469"/>
                <a:gd name="T69" fmla="*/ 0 h 163"/>
                <a:gd name="T70" fmla="*/ 0 w 469"/>
                <a:gd name="T71" fmla="*/ 0 h 163"/>
                <a:gd name="T72" fmla="*/ 0 w 469"/>
                <a:gd name="T73" fmla="*/ 0 h 163"/>
                <a:gd name="T74" fmla="*/ 0 w 469"/>
                <a:gd name="T75" fmla="*/ 0 h 163"/>
                <a:gd name="T76" fmla="*/ 0 w 469"/>
                <a:gd name="T77" fmla="*/ 0 h 163"/>
                <a:gd name="T78" fmla="*/ 0 w 469"/>
                <a:gd name="T79" fmla="*/ 0 h 163"/>
                <a:gd name="T80" fmla="*/ 0 w 469"/>
                <a:gd name="T81" fmla="*/ 0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9"/>
                <a:gd name="T124" fmla="*/ 0 h 163"/>
                <a:gd name="T125" fmla="*/ 469 w 469"/>
                <a:gd name="T126" fmla="*/ 163 h 16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19" name="Freeform 69">
              <a:extLst>
                <a:ext uri="{FF2B5EF4-FFF2-40B4-BE49-F238E27FC236}">
                  <a16:creationId xmlns="" xmlns:a16="http://schemas.microsoft.com/office/drawing/2014/main" id="{96511E7B-7D8A-DB77-03CE-D99366F002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" y="2508"/>
              <a:ext cx="71" cy="73"/>
            </a:xfrm>
            <a:custGeom>
              <a:avLst/>
              <a:gdLst>
                <a:gd name="T0" fmla="*/ 1 w 142"/>
                <a:gd name="T1" fmla="*/ 1 h 145"/>
                <a:gd name="T2" fmla="*/ 1 w 142"/>
                <a:gd name="T3" fmla="*/ 1 h 145"/>
                <a:gd name="T4" fmla="*/ 1 w 142"/>
                <a:gd name="T5" fmla="*/ 1 h 145"/>
                <a:gd name="T6" fmla="*/ 1 w 142"/>
                <a:gd name="T7" fmla="*/ 1 h 145"/>
                <a:gd name="T8" fmla="*/ 1 w 142"/>
                <a:gd name="T9" fmla="*/ 1 h 145"/>
                <a:gd name="T10" fmla="*/ 1 w 142"/>
                <a:gd name="T11" fmla="*/ 1 h 145"/>
                <a:gd name="T12" fmla="*/ 1 w 142"/>
                <a:gd name="T13" fmla="*/ 1 h 145"/>
                <a:gd name="T14" fmla="*/ 1 w 142"/>
                <a:gd name="T15" fmla="*/ 1 h 145"/>
                <a:gd name="T16" fmla="*/ 0 w 142"/>
                <a:gd name="T17" fmla="*/ 1 h 145"/>
                <a:gd name="T18" fmla="*/ 1 w 142"/>
                <a:gd name="T19" fmla="*/ 1 h 145"/>
                <a:gd name="T20" fmla="*/ 1 w 142"/>
                <a:gd name="T21" fmla="*/ 1 h 145"/>
                <a:gd name="T22" fmla="*/ 1 w 142"/>
                <a:gd name="T23" fmla="*/ 1 h 145"/>
                <a:gd name="T24" fmla="*/ 1 w 142"/>
                <a:gd name="T25" fmla="*/ 1 h 145"/>
                <a:gd name="T26" fmla="*/ 1 w 142"/>
                <a:gd name="T27" fmla="*/ 1 h 145"/>
                <a:gd name="T28" fmla="*/ 1 w 142"/>
                <a:gd name="T29" fmla="*/ 1 h 145"/>
                <a:gd name="T30" fmla="*/ 1 w 142"/>
                <a:gd name="T31" fmla="*/ 1 h 145"/>
                <a:gd name="T32" fmla="*/ 1 w 142"/>
                <a:gd name="T33" fmla="*/ 1 h 145"/>
                <a:gd name="T34" fmla="*/ 1 w 142"/>
                <a:gd name="T35" fmla="*/ 0 h 145"/>
                <a:gd name="T36" fmla="*/ 1 w 142"/>
                <a:gd name="T37" fmla="*/ 1 h 145"/>
                <a:gd name="T38" fmla="*/ 1 w 142"/>
                <a:gd name="T39" fmla="*/ 1 h 145"/>
                <a:gd name="T40" fmla="*/ 1 w 142"/>
                <a:gd name="T41" fmla="*/ 1 h 145"/>
                <a:gd name="T42" fmla="*/ 1 w 142"/>
                <a:gd name="T43" fmla="*/ 1 h 145"/>
                <a:gd name="T44" fmla="*/ 1 w 142"/>
                <a:gd name="T45" fmla="*/ 1 h 145"/>
                <a:gd name="T46" fmla="*/ 1 w 142"/>
                <a:gd name="T47" fmla="*/ 1 h 145"/>
                <a:gd name="T48" fmla="*/ 1 w 142"/>
                <a:gd name="T49" fmla="*/ 1 h 145"/>
                <a:gd name="T50" fmla="*/ 1 w 142"/>
                <a:gd name="T51" fmla="*/ 1 h 145"/>
                <a:gd name="T52" fmla="*/ 1 w 142"/>
                <a:gd name="T53" fmla="*/ 1 h 145"/>
                <a:gd name="T54" fmla="*/ 1 w 142"/>
                <a:gd name="T55" fmla="*/ 1 h 145"/>
                <a:gd name="T56" fmla="*/ 1 w 142"/>
                <a:gd name="T57" fmla="*/ 1 h 145"/>
                <a:gd name="T58" fmla="*/ 1 w 142"/>
                <a:gd name="T59" fmla="*/ 1 h 145"/>
                <a:gd name="T60" fmla="*/ 1 w 142"/>
                <a:gd name="T61" fmla="*/ 1 h 145"/>
                <a:gd name="T62" fmla="*/ 1 w 142"/>
                <a:gd name="T63" fmla="*/ 1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2"/>
                <a:gd name="T97" fmla="*/ 0 h 145"/>
                <a:gd name="T98" fmla="*/ 142 w 142"/>
                <a:gd name="T99" fmla="*/ 145 h 1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20" name="Freeform 70">
              <a:extLst>
                <a:ext uri="{FF2B5EF4-FFF2-40B4-BE49-F238E27FC236}">
                  <a16:creationId xmlns="" xmlns:a16="http://schemas.microsoft.com/office/drawing/2014/main" id="{E916EA98-E904-22AD-0203-195532370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9" y="2534"/>
              <a:ext cx="21" cy="20"/>
            </a:xfrm>
            <a:custGeom>
              <a:avLst/>
              <a:gdLst>
                <a:gd name="T0" fmla="*/ 1 w 40"/>
                <a:gd name="T1" fmla="*/ 1 h 39"/>
                <a:gd name="T2" fmla="*/ 1 w 40"/>
                <a:gd name="T3" fmla="*/ 1 h 39"/>
                <a:gd name="T4" fmla="*/ 1 w 40"/>
                <a:gd name="T5" fmla="*/ 1 h 39"/>
                <a:gd name="T6" fmla="*/ 1 w 40"/>
                <a:gd name="T7" fmla="*/ 0 h 39"/>
                <a:gd name="T8" fmla="*/ 1 w 40"/>
                <a:gd name="T9" fmla="*/ 1 h 39"/>
                <a:gd name="T10" fmla="*/ 1 w 40"/>
                <a:gd name="T11" fmla="*/ 1 h 39"/>
                <a:gd name="T12" fmla="*/ 1 w 40"/>
                <a:gd name="T13" fmla="*/ 1 h 39"/>
                <a:gd name="T14" fmla="*/ 0 w 40"/>
                <a:gd name="T15" fmla="*/ 1 h 39"/>
                <a:gd name="T16" fmla="*/ 1 w 40"/>
                <a:gd name="T17" fmla="*/ 1 h 39"/>
                <a:gd name="T18" fmla="*/ 1 w 40"/>
                <a:gd name="T19" fmla="*/ 1 h 39"/>
                <a:gd name="T20" fmla="*/ 1 w 40"/>
                <a:gd name="T21" fmla="*/ 1 h 39"/>
                <a:gd name="T22" fmla="*/ 1 w 40"/>
                <a:gd name="T23" fmla="*/ 1 h 39"/>
                <a:gd name="T24" fmla="*/ 1 w 40"/>
                <a:gd name="T25" fmla="*/ 1 h 39"/>
                <a:gd name="T26" fmla="*/ 1 w 40"/>
                <a:gd name="T27" fmla="*/ 1 h 39"/>
                <a:gd name="T28" fmla="*/ 1 w 40"/>
                <a:gd name="T29" fmla="*/ 1 h 39"/>
                <a:gd name="T30" fmla="*/ 1 w 40"/>
                <a:gd name="T31" fmla="*/ 1 h 39"/>
                <a:gd name="T32" fmla="*/ 1 w 40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21" name="Freeform 71">
              <a:extLst>
                <a:ext uri="{FF2B5EF4-FFF2-40B4-BE49-F238E27FC236}">
                  <a16:creationId xmlns="" xmlns:a16="http://schemas.microsoft.com/office/drawing/2014/main" id="{1150CBE8-5245-9C58-8776-4DC4C9C97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" y="2499"/>
              <a:ext cx="26" cy="26"/>
            </a:xfrm>
            <a:custGeom>
              <a:avLst/>
              <a:gdLst>
                <a:gd name="T0" fmla="*/ 1 w 52"/>
                <a:gd name="T1" fmla="*/ 1 h 50"/>
                <a:gd name="T2" fmla="*/ 1 w 52"/>
                <a:gd name="T3" fmla="*/ 1 h 50"/>
                <a:gd name="T4" fmla="*/ 1 w 52"/>
                <a:gd name="T5" fmla="*/ 1 h 50"/>
                <a:gd name="T6" fmla="*/ 1 w 52"/>
                <a:gd name="T7" fmla="*/ 1 h 50"/>
                <a:gd name="T8" fmla="*/ 1 w 52"/>
                <a:gd name="T9" fmla="*/ 1 h 50"/>
                <a:gd name="T10" fmla="*/ 1 w 52"/>
                <a:gd name="T11" fmla="*/ 1 h 50"/>
                <a:gd name="T12" fmla="*/ 1 w 52"/>
                <a:gd name="T13" fmla="*/ 1 h 50"/>
                <a:gd name="T14" fmla="*/ 1 w 52"/>
                <a:gd name="T15" fmla="*/ 1 h 50"/>
                <a:gd name="T16" fmla="*/ 1 w 52"/>
                <a:gd name="T17" fmla="*/ 0 h 50"/>
                <a:gd name="T18" fmla="*/ 1 w 52"/>
                <a:gd name="T19" fmla="*/ 1 h 50"/>
                <a:gd name="T20" fmla="*/ 1 w 52"/>
                <a:gd name="T21" fmla="*/ 1 h 50"/>
                <a:gd name="T22" fmla="*/ 1 w 52"/>
                <a:gd name="T23" fmla="*/ 1 h 50"/>
                <a:gd name="T24" fmla="*/ 0 w 52"/>
                <a:gd name="T25" fmla="*/ 1 h 50"/>
                <a:gd name="T26" fmla="*/ 1 w 52"/>
                <a:gd name="T27" fmla="*/ 1 h 50"/>
                <a:gd name="T28" fmla="*/ 1 w 52"/>
                <a:gd name="T29" fmla="*/ 1 h 50"/>
                <a:gd name="T30" fmla="*/ 1 w 52"/>
                <a:gd name="T31" fmla="*/ 1 h 50"/>
                <a:gd name="T32" fmla="*/ 1 w 52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0"/>
                <a:gd name="T53" fmla="*/ 52 w 52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22" name="Freeform 72">
              <a:extLst>
                <a:ext uri="{FF2B5EF4-FFF2-40B4-BE49-F238E27FC236}">
                  <a16:creationId xmlns="" xmlns:a16="http://schemas.microsoft.com/office/drawing/2014/main" id="{064681D3-82B6-A87B-4B74-032F2725C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23" name="Freeform 73">
              <a:extLst>
                <a:ext uri="{FF2B5EF4-FFF2-40B4-BE49-F238E27FC236}">
                  <a16:creationId xmlns="" xmlns:a16="http://schemas.microsoft.com/office/drawing/2014/main" id="{759C9226-9D6B-A40E-F2D4-036DDE24A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24" name="Freeform 74">
              <a:extLst>
                <a:ext uri="{FF2B5EF4-FFF2-40B4-BE49-F238E27FC236}">
                  <a16:creationId xmlns="" xmlns:a16="http://schemas.microsoft.com/office/drawing/2014/main" id="{312FCF8E-C4E1-AA9E-ECA2-FB5FECACC4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" y="2447"/>
              <a:ext cx="76" cy="61"/>
            </a:xfrm>
            <a:custGeom>
              <a:avLst/>
              <a:gdLst>
                <a:gd name="T0" fmla="*/ 1 w 152"/>
                <a:gd name="T1" fmla="*/ 0 h 123"/>
                <a:gd name="T2" fmla="*/ 0 w 152"/>
                <a:gd name="T3" fmla="*/ 0 h 123"/>
                <a:gd name="T4" fmla="*/ 1 w 152"/>
                <a:gd name="T5" fmla="*/ 0 h 123"/>
                <a:gd name="T6" fmla="*/ 1 w 152"/>
                <a:gd name="T7" fmla="*/ 0 h 123"/>
                <a:gd name="T8" fmla="*/ 1 w 152"/>
                <a:gd name="T9" fmla="*/ 0 h 123"/>
                <a:gd name="T10" fmla="*/ 1 w 152"/>
                <a:gd name="T11" fmla="*/ 0 h 123"/>
                <a:gd name="T12" fmla="*/ 1 w 152"/>
                <a:gd name="T13" fmla="*/ 0 h 123"/>
                <a:gd name="T14" fmla="*/ 1 w 152"/>
                <a:gd name="T15" fmla="*/ 0 h 123"/>
                <a:gd name="T16" fmla="*/ 1 w 152"/>
                <a:gd name="T17" fmla="*/ 0 h 123"/>
                <a:gd name="T18" fmla="*/ 1 w 152"/>
                <a:gd name="T19" fmla="*/ 0 h 123"/>
                <a:gd name="T20" fmla="*/ 1 w 152"/>
                <a:gd name="T21" fmla="*/ 0 h 123"/>
                <a:gd name="T22" fmla="*/ 1 w 152"/>
                <a:gd name="T23" fmla="*/ 0 h 123"/>
                <a:gd name="T24" fmla="*/ 1 w 152"/>
                <a:gd name="T25" fmla="*/ 0 h 123"/>
                <a:gd name="T26" fmla="*/ 1 w 152"/>
                <a:gd name="T27" fmla="*/ 0 h 123"/>
                <a:gd name="T28" fmla="*/ 1 w 152"/>
                <a:gd name="T29" fmla="*/ 0 h 123"/>
                <a:gd name="T30" fmla="*/ 1 w 152"/>
                <a:gd name="T31" fmla="*/ 0 h 123"/>
                <a:gd name="T32" fmla="*/ 1 w 152"/>
                <a:gd name="T33" fmla="*/ 0 h 123"/>
                <a:gd name="T34" fmla="*/ 1 w 152"/>
                <a:gd name="T35" fmla="*/ 0 h 123"/>
                <a:gd name="T36" fmla="*/ 1 w 152"/>
                <a:gd name="T37" fmla="*/ 0 h 123"/>
                <a:gd name="T38" fmla="*/ 1 w 152"/>
                <a:gd name="T39" fmla="*/ 0 h 123"/>
                <a:gd name="T40" fmla="*/ 1 w 152"/>
                <a:gd name="T41" fmla="*/ 0 h 123"/>
                <a:gd name="T42" fmla="*/ 1 w 152"/>
                <a:gd name="T43" fmla="*/ 0 h 123"/>
                <a:gd name="T44" fmla="*/ 1 w 152"/>
                <a:gd name="T45" fmla="*/ 0 h 123"/>
                <a:gd name="T46" fmla="*/ 1 w 152"/>
                <a:gd name="T47" fmla="*/ 0 h 123"/>
                <a:gd name="T48" fmla="*/ 1 w 152"/>
                <a:gd name="T49" fmla="*/ 0 h 123"/>
                <a:gd name="T50" fmla="*/ 1 w 152"/>
                <a:gd name="T51" fmla="*/ 0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25" name="Freeform 75">
              <a:extLst>
                <a:ext uri="{FF2B5EF4-FFF2-40B4-BE49-F238E27FC236}">
                  <a16:creationId xmlns="" xmlns:a16="http://schemas.microsoft.com/office/drawing/2014/main" id="{EDBABBF1-26F4-49A9-961C-54CB48CCC5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" y="2517"/>
              <a:ext cx="76" cy="61"/>
            </a:xfrm>
            <a:custGeom>
              <a:avLst/>
              <a:gdLst>
                <a:gd name="T0" fmla="*/ 0 w 153"/>
                <a:gd name="T1" fmla="*/ 1 h 122"/>
                <a:gd name="T2" fmla="*/ 0 w 153"/>
                <a:gd name="T3" fmla="*/ 1 h 122"/>
                <a:gd name="T4" fmla="*/ 0 w 153"/>
                <a:gd name="T5" fmla="*/ 1 h 122"/>
                <a:gd name="T6" fmla="*/ 0 w 153"/>
                <a:gd name="T7" fmla="*/ 1 h 122"/>
                <a:gd name="T8" fmla="*/ 0 w 153"/>
                <a:gd name="T9" fmla="*/ 0 h 122"/>
                <a:gd name="T10" fmla="*/ 0 w 153"/>
                <a:gd name="T11" fmla="*/ 0 h 122"/>
                <a:gd name="T12" fmla="*/ 0 w 153"/>
                <a:gd name="T13" fmla="*/ 1 h 122"/>
                <a:gd name="T14" fmla="*/ 0 w 153"/>
                <a:gd name="T15" fmla="*/ 1 h 122"/>
                <a:gd name="T16" fmla="*/ 0 w 153"/>
                <a:gd name="T17" fmla="*/ 1 h 122"/>
                <a:gd name="T18" fmla="*/ 0 w 153"/>
                <a:gd name="T19" fmla="*/ 1 h 122"/>
                <a:gd name="T20" fmla="*/ 0 w 153"/>
                <a:gd name="T21" fmla="*/ 1 h 122"/>
                <a:gd name="T22" fmla="*/ 0 w 153"/>
                <a:gd name="T23" fmla="*/ 1 h 122"/>
                <a:gd name="T24" fmla="*/ 0 w 153"/>
                <a:gd name="T25" fmla="*/ 1 h 122"/>
                <a:gd name="T26" fmla="*/ 0 w 153"/>
                <a:gd name="T27" fmla="*/ 1 h 122"/>
                <a:gd name="T28" fmla="*/ 0 w 153"/>
                <a:gd name="T29" fmla="*/ 1 h 122"/>
                <a:gd name="T30" fmla="*/ 0 w 153"/>
                <a:gd name="T31" fmla="*/ 1 h 122"/>
                <a:gd name="T32" fmla="*/ 0 w 153"/>
                <a:gd name="T33" fmla="*/ 1 h 122"/>
                <a:gd name="T34" fmla="*/ 0 w 153"/>
                <a:gd name="T35" fmla="*/ 1 h 122"/>
                <a:gd name="T36" fmla="*/ 0 w 153"/>
                <a:gd name="T37" fmla="*/ 1 h 122"/>
                <a:gd name="T38" fmla="*/ 0 w 153"/>
                <a:gd name="T39" fmla="*/ 1 h 122"/>
                <a:gd name="T40" fmla="*/ 0 w 153"/>
                <a:gd name="T41" fmla="*/ 1 h 122"/>
                <a:gd name="T42" fmla="*/ 0 w 153"/>
                <a:gd name="T43" fmla="*/ 1 h 122"/>
                <a:gd name="T44" fmla="*/ 0 w 153"/>
                <a:gd name="T45" fmla="*/ 1 h 122"/>
                <a:gd name="T46" fmla="*/ 0 w 153"/>
                <a:gd name="T47" fmla="*/ 1 h 122"/>
                <a:gd name="T48" fmla="*/ 0 w 153"/>
                <a:gd name="T49" fmla="*/ 1 h 122"/>
                <a:gd name="T50" fmla="*/ 0 w 153"/>
                <a:gd name="T51" fmla="*/ 1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122"/>
                <a:gd name="T80" fmla="*/ 153 w 153"/>
                <a:gd name="T81" fmla="*/ 122 h 1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26" name="Freeform 76">
              <a:extLst>
                <a:ext uri="{FF2B5EF4-FFF2-40B4-BE49-F238E27FC236}">
                  <a16:creationId xmlns="" xmlns:a16="http://schemas.microsoft.com/office/drawing/2014/main" id="{E0982837-738E-4384-500D-E3AB90457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" y="2532"/>
              <a:ext cx="55" cy="78"/>
            </a:xfrm>
            <a:custGeom>
              <a:avLst/>
              <a:gdLst>
                <a:gd name="T0" fmla="*/ 0 w 112"/>
                <a:gd name="T1" fmla="*/ 0 h 156"/>
                <a:gd name="T2" fmla="*/ 0 w 112"/>
                <a:gd name="T3" fmla="*/ 0 h 156"/>
                <a:gd name="T4" fmla="*/ 0 w 112"/>
                <a:gd name="T5" fmla="*/ 1 h 156"/>
                <a:gd name="T6" fmla="*/ 0 w 112"/>
                <a:gd name="T7" fmla="*/ 1 h 156"/>
                <a:gd name="T8" fmla="*/ 0 w 112"/>
                <a:gd name="T9" fmla="*/ 1 h 156"/>
                <a:gd name="T10" fmla="*/ 0 w 112"/>
                <a:gd name="T11" fmla="*/ 1 h 156"/>
                <a:gd name="T12" fmla="*/ 0 w 112"/>
                <a:gd name="T13" fmla="*/ 1 h 156"/>
                <a:gd name="T14" fmla="*/ 0 w 112"/>
                <a:gd name="T15" fmla="*/ 1 h 156"/>
                <a:gd name="T16" fmla="*/ 0 w 112"/>
                <a:gd name="T17" fmla="*/ 1 h 156"/>
                <a:gd name="T18" fmla="*/ 0 w 112"/>
                <a:gd name="T19" fmla="*/ 1 h 156"/>
                <a:gd name="T20" fmla="*/ 0 w 112"/>
                <a:gd name="T21" fmla="*/ 1 h 156"/>
                <a:gd name="T22" fmla="*/ 0 w 112"/>
                <a:gd name="T23" fmla="*/ 1 h 156"/>
                <a:gd name="T24" fmla="*/ 0 w 112"/>
                <a:gd name="T25" fmla="*/ 1 h 156"/>
                <a:gd name="T26" fmla="*/ 0 w 112"/>
                <a:gd name="T27" fmla="*/ 1 h 156"/>
                <a:gd name="T28" fmla="*/ 0 w 112"/>
                <a:gd name="T29" fmla="*/ 1 h 156"/>
                <a:gd name="T30" fmla="*/ 0 w 112"/>
                <a:gd name="T31" fmla="*/ 1 h 156"/>
                <a:gd name="T32" fmla="*/ 0 w 112"/>
                <a:gd name="T33" fmla="*/ 1 h 156"/>
                <a:gd name="T34" fmla="*/ 0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56"/>
                <a:gd name="T56" fmla="*/ 112 w 112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27" name="Freeform 77">
              <a:extLst>
                <a:ext uri="{FF2B5EF4-FFF2-40B4-BE49-F238E27FC236}">
                  <a16:creationId xmlns="" xmlns:a16="http://schemas.microsoft.com/office/drawing/2014/main" id="{66C1AA10-6992-E605-135B-0C6637304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" y="2515"/>
              <a:ext cx="75" cy="62"/>
            </a:xfrm>
            <a:custGeom>
              <a:avLst/>
              <a:gdLst>
                <a:gd name="T0" fmla="*/ 0 w 151"/>
                <a:gd name="T1" fmla="*/ 1 h 123"/>
                <a:gd name="T2" fmla="*/ 0 w 151"/>
                <a:gd name="T3" fmla="*/ 1 h 123"/>
                <a:gd name="T4" fmla="*/ 0 w 151"/>
                <a:gd name="T5" fmla="*/ 1 h 123"/>
                <a:gd name="T6" fmla="*/ 0 w 151"/>
                <a:gd name="T7" fmla="*/ 1 h 123"/>
                <a:gd name="T8" fmla="*/ 0 w 151"/>
                <a:gd name="T9" fmla="*/ 1 h 123"/>
                <a:gd name="T10" fmla="*/ 0 w 151"/>
                <a:gd name="T11" fmla="*/ 1 h 123"/>
                <a:gd name="T12" fmla="*/ 0 w 151"/>
                <a:gd name="T13" fmla="*/ 1 h 123"/>
                <a:gd name="T14" fmla="*/ 0 w 151"/>
                <a:gd name="T15" fmla="*/ 1 h 123"/>
                <a:gd name="T16" fmla="*/ 0 w 151"/>
                <a:gd name="T17" fmla="*/ 1 h 123"/>
                <a:gd name="T18" fmla="*/ 0 w 151"/>
                <a:gd name="T19" fmla="*/ 1 h 123"/>
                <a:gd name="T20" fmla="*/ 0 w 151"/>
                <a:gd name="T21" fmla="*/ 1 h 123"/>
                <a:gd name="T22" fmla="*/ 0 w 151"/>
                <a:gd name="T23" fmla="*/ 1 h 123"/>
                <a:gd name="T24" fmla="*/ 0 w 151"/>
                <a:gd name="T25" fmla="*/ 1 h 123"/>
                <a:gd name="T26" fmla="*/ 0 w 151"/>
                <a:gd name="T27" fmla="*/ 1 h 123"/>
                <a:gd name="T28" fmla="*/ 0 w 151"/>
                <a:gd name="T29" fmla="*/ 1 h 123"/>
                <a:gd name="T30" fmla="*/ 0 w 151"/>
                <a:gd name="T31" fmla="*/ 1 h 123"/>
                <a:gd name="T32" fmla="*/ 0 w 151"/>
                <a:gd name="T33" fmla="*/ 1 h 123"/>
                <a:gd name="T34" fmla="*/ 0 w 151"/>
                <a:gd name="T35" fmla="*/ 1 h 123"/>
                <a:gd name="T36" fmla="*/ 0 w 151"/>
                <a:gd name="T37" fmla="*/ 1 h 123"/>
                <a:gd name="T38" fmla="*/ 0 w 151"/>
                <a:gd name="T39" fmla="*/ 1 h 123"/>
                <a:gd name="T40" fmla="*/ 0 w 151"/>
                <a:gd name="T41" fmla="*/ 1 h 123"/>
                <a:gd name="T42" fmla="*/ 0 w 151"/>
                <a:gd name="T43" fmla="*/ 0 h 123"/>
                <a:gd name="T44" fmla="*/ 0 w 151"/>
                <a:gd name="T45" fmla="*/ 0 h 123"/>
                <a:gd name="T46" fmla="*/ 0 w 151"/>
                <a:gd name="T47" fmla="*/ 1 h 123"/>
                <a:gd name="T48" fmla="*/ 0 w 151"/>
                <a:gd name="T49" fmla="*/ 1 h 123"/>
                <a:gd name="T50" fmla="*/ 0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123"/>
                <a:gd name="T80" fmla="*/ 151 w 151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28" name="Freeform 78">
              <a:extLst>
                <a:ext uri="{FF2B5EF4-FFF2-40B4-BE49-F238E27FC236}">
                  <a16:creationId xmlns="" xmlns:a16="http://schemas.microsoft.com/office/drawing/2014/main" id="{1FE615B2-5413-B03B-EDD8-B544C222D0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7" y="2446"/>
              <a:ext cx="76" cy="62"/>
            </a:xfrm>
            <a:custGeom>
              <a:avLst/>
              <a:gdLst>
                <a:gd name="T0" fmla="*/ 1 w 152"/>
                <a:gd name="T1" fmla="*/ 1 h 123"/>
                <a:gd name="T2" fmla="*/ 1 w 152"/>
                <a:gd name="T3" fmla="*/ 1 h 123"/>
                <a:gd name="T4" fmla="*/ 1 w 152"/>
                <a:gd name="T5" fmla="*/ 1 h 123"/>
                <a:gd name="T6" fmla="*/ 1 w 152"/>
                <a:gd name="T7" fmla="*/ 1 h 123"/>
                <a:gd name="T8" fmla="*/ 1 w 152"/>
                <a:gd name="T9" fmla="*/ 1 h 123"/>
                <a:gd name="T10" fmla="*/ 1 w 152"/>
                <a:gd name="T11" fmla="*/ 1 h 123"/>
                <a:gd name="T12" fmla="*/ 1 w 152"/>
                <a:gd name="T13" fmla="*/ 1 h 123"/>
                <a:gd name="T14" fmla="*/ 1 w 152"/>
                <a:gd name="T15" fmla="*/ 1 h 123"/>
                <a:gd name="T16" fmla="*/ 1 w 152"/>
                <a:gd name="T17" fmla="*/ 1 h 123"/>
                <a:gd name="T18" fmla="*/ 1 w 152"/>
                <a:gd name="T19" fmla="*/ 1 h 123"/>
                <a:gd name="T20" fmla="*/ 1 w 152"/>
                <a:gd name="T21" fmla="*/ 1 h 123"/>
                <a:gd name="T22" fmla="*/ 1 w 152"/>
                <a:gd name="T23" fmla="*/ 1 h 123"/>
                <a:gd name="T24" fmla="*/ 1 w 152"/>
                <a:gd name="T25" fmla="*/ 1 h 123"/>
                <a:gd name="T26" fmla="*/ 1 w 152"/>
                <a:gd name="T27" fmla="*/ 1 h 123"/>
                <a:gd name="T28" fmla="*/ 1 w 152"/>
                <a:gd name="T29" fmla="*/ 1 h 123"/>
                <a:gd name="T30" fmla="*/ 0 w 152"/>
                <a:gd name="T31" fmla="*/ 1 h 123"/>
                <a:gd name="T32" fmla="*/ 1 w 152"/>
                <a:gd name="T33" fmla="*/ 1 h 123"/>
                <a:gd name="T34" fmla="*/ 1 w 152"/>
                <a:gd name="T35" fmla="*/ 1 h 123"/>
                <a:gd name="T36" fmla="*/ 1 w 152"/>
                <a:gd name="T37" fmla="*/ 1 h 123"/>
                <a:gd name="T38" fmla="*/ 1 w 152"/>
                <a:gd name="T39" fmla="*/ 0 h 123"/>
                <a:gd name="T40" fmla="*/ 1 w 152"/>
                <a:gd name="T41" fmla="*/ 1 h 123"/>
                <a:gd name="T42" fmla="*/ 1 w 152"/>
                <a:gd name="T43" fmla="*/ 1 h 123"/>
                <a:gd name="T44" fmla="*/ 1 w 152"/>
                <a:gd name="T45" fmla="*/ 1 h 123"/>
                <a:gd name="T46" fmla="*/ 1 w 152"/>
                <a:gd name="T47" fmla="*/ 1 h 123"/>
                <a:gd name="T48" fmla="*/ 1 w 152"/>
                <a:gd name="T49" fmla="*/ 1 h 123"/>
                <a:gd name="T50" fmla="*/ 1 w 152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29" name="Freeform 79">
              <a:extLst>
                <a:ext uri="{FF2B5EF4-FFF2-40B4-BE49-F238E27FC236}">
                  <a16:creationId xmlns="" xmlns:a16="http://schemas.microsoft.com/office/drawing/2014/main" id="{0B034DE4-68B8-956C-432B-F1E9BCF78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5" y="2447"/>
              <a:ext cx="68" cy="74"/>
            </a:xfrm>
            <a:custGeom>
              <a:avLst/>
              <a:gdLst>
                <a:gd name="T0" fmla="*/ 1 w 136"/>
                <a:gd name="T1" fmla="*/ 1 h 148"/>
                <a:gd name="T2" fmla="*/ 0 w 136"/>
                <a:gd name="T3" fmla="*/ 1 h 148"/>
                <a:gd name="T4" fmla="*/ 1 w 136"/>
                <a:gd name="T5" fmla="*/ 1 h 148"/>
                <a:gd name="T6" fmla="*/ 1 w 136"/>
                <a:gd name="T7" fmla="*/ 1 h 148"/>
                <a:gd name="T8" fmla="*/ 1 w 136"/>
                <a:gd name="T9" fmla="*/ 1 h 148"/>
                <a:gd name="T10" fmla="*/ 1 w 136"/>
                <a:gd name="T11" fmla="*/ 1 h 148"/>
                <a:gd name="T12" fmla="*/ 1 w 136"/>
                <a:gd name="T13" fmla="*/ 1 h 148"/>
                <a:gd name="T14" fmla="*/ 1 w 136"/>
                <a:gd name="T15" fmla="*/ 1 h 148"/>
                <a:gd name="T16" fmla="*/ 1 w 136"/>
                <a:gd name="T17" fmla="*/ 1 h 148"/>
                <a:gd name="T18" fmla="*/ 1 w 136"/>
                <a:gd name="T19" fmla="*/ 1 h 148"/>
                <a:gd name="T20" fmla="*/ 1 w 136"/>
                <a:gd name="T21" fmla="*/ 1 h 148"/>
                <a:gd name="T22" fmla="*/ 1 w 136"/>
                <a:gd name="T23" fmla="*/ 1 h 148"/>
                <a:gd name="T24" fmla="*/ 1 w 136"/>
                <a:gd name="T25" fmla="*/ 1 h 148"/>
                <a:gd name="T26" fmla="*/ 1 w 136"/>
                <a:gd name="T27" fmla="*/ 1 h 148"/>
                <a:gd name="T28" fmla="*/ 1 w 136"/>
                <a:gd name="T29" fmla="*/ 1 h 148"/>
                <a:gd name="T30" fmla="*/ 1 w 136"/>
                <a:gd name="T31" fmla="*/ 1 h 148"/>
                <a:gd name="T32" fmla="*/ 1 w 136"/>
                <a:gd name="T33" fmla="*/ 1 h 148"/>
                <a:gd name="T34" fmla="*/ 1 w 136"/>
                <a:gd name="T35" fmla="*/ 1 h 148"/>
                <a:gd name="T36" fmla="*/ 1 w 136"/>
                <a:gd name="T37" fmla="*/ 1 h 148"/>
                <a:gd name="T38" fmla="*/ 1 w 136"/>
                <a:gd name="T39" fmla="*/ 1 h 148"/>
                <a:gd name="T40" fmla="*/ 1 w 136"/>
                <a:gd name="T41" fmla="*/ 1 h 148"/>
                <a:gd name="T42" fmla="*/ 1 w 136"/>
                <a:gd name="T43" fmla="*/ 1 h 148"/>
                <a:gd name="T44" fmla="*/ 1 w 136"/>
                <a:gd name="T45" fmla="*/ 1 h 148"/>
                <a:gd name="T46" fmla="*/ 1 w 136"/>
                <a:gd name="T47" fmla="*/ 1 h 148"/>
                <a:gd name="T48" fmla="*/ 1 w 136"/>
                <a:gd name="T49" fmla="*/ 1 h 148"/>
                <a:gd name="T50" fmla="*/ 1 w 136"/>
                <a:gd name="T51" fmla="*/ 1 h 148"/>
                <a:gd name="T52" fmla="*/ 1 w 136"/>
                <a:gd name="T53" fmla="*/ 1 h 148"/>
                <a:gd name="T54" fmla="*/ 1 w 136"/>
                <a:gd name="T55" fmla="*/ 1 h 148"/>
                <a:gd name="T56" fmla="*/ 1 w 136"/>
                <a:gd name="T57" fmla="*/ 1 h 148"/>
                <a:gd name="T58" fmla="*/ 1 w 136"/>
                <a:gd name="T59" fmla="*/ 1 h 148"/>
                <a:gd name="T60" fmla="*/ 1 w 136"/>
                <a:gd name="T61" fmla="*/ 1 h 148"/>
                <a:gd name="T62" fmla="*/ 1 w 136"/>
                <a:gd name="T63" fmla="*/ 1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8"/>
                <a:gd name="T98" fmla="*/ 136 w 136"/>
                <a:gd name="T99" fmla="*/ 148 h 1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30" name="Freeform 80">
              <a:extLst>
                <a:ext uri="{FF2B5EF4-FFF2-40B4-BE49-F238E27FC236}">
                  <a16:creationId xmlns="" xmlns:a16="http://schemas.microsoft.com/office/drawing/2014/main" id="{C4B0B613-F100-37D7-806A-360188489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9" y="2473"/>
              <a:ext cx="20" cy="21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1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0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31" name="Freeform 81">
              <a:extLst>
                <a:ext uri="{FF2B5EF4-FFF2-40B4-BE49-F238E27FC236}">
                  <a16:creationId xmlns="" xmlns:a16="http://schemas.microsoft.com/office/drawing/2014/main" id="{7F32C84F-8B64-8BDF-0698-AF534EA85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" y="1923"/>
              <a:ext cx="68" cy="74"/>
            </a:xfrm>
            <a:custGeom>
              <a:avLst/>
              <a:gdLst>
                <a:gd name="T0" fmla="*/ 1 w 136"/>
                <a:gd name="T1" fmla="*/ 1 h 147"/>
                <a:gd name="T2" fmla="*/ 0 w 136"/>
                <a:gd name="T3" fmla="*/ 1 h 147"/>
                <a:gd name="T4" fmla="*/ 1 w 136"/>
                <a:gd name="T5" fmla="*/ 1 h 147"/>
                <a:gd name="T6" fmla="*/ 1 w 136"/>
                <a:gd name="T7" fmla="*/ 1 h 147"/>
                <a:gd name="T8" fmla="*/ 1 w 136"/>
                <a:gd name="T9" fmla="*/ 1 h 147"/>
                <a:gd name="T10" fmla="*/ 1 w 136"/>
                <a:gd name="T11" fmla="*/ 1 h 147"/>
                <a:gd name="T12" fmla="*/ 1 w 136"/>
                <a:gd name="T13" fmla="*/ 1 h 147"/>
                <a:gd name="T14" fmla="*/ 1 w 136"/>
                <a:gd name="T15" fmla="*/ 1 h 147"/>
                <a:gd name="T16" fmla="*/ 1 w 136"/>
                <a:gd name="T17" fmla="*/ 1 h 147"/>
                <a:gd name="T18" fmla="*/ 1 w 136"/>
                <a:gd name="T19" fmla="*/ 1 h 147"/>
                <a:gd name="T20" fmla="*/ 1 w 136"/>
                <a:gd name="T21" fmla="*/ 1 h 147"/>
                <a:gd name="T22" fmla="*/ 1 w 136"/>
                <a:gd name="T23" fmla="*/ 1 h 147"/>
                <a:gd name="T24" fmla="*/ 1 w 136"/>
                <a:gd name="T25" fmla="*/ 1 h 147"/>
                <a:gd name="T26" fmla="*/ 1 w 136"/>
                <a:gd name="T27" fmla="*/ 1 h 147"/>
                <a:gd name="T28" fmla="*/ 1 w 136"/>
                <a:gd name="T29" fmla="*/ 1 h 147"/>
                <a:gd name="T30" fmla="*/ 1 w 136"/>
                <a:gd name="T31" fmla="*/ 1 h 147"/>
                <a:gd name="T32" fmla="*/ 1 w 136"/>
                <a:gd name="T33" fmla="*/ 1 h 147"/>
                <a:gd name="T34" fmla="*/ 1 w 136"/>
                <a:gd name="T35" fmla="*/ 1 h 147"/>
                <a:gd name="T36" fmla="*/ 1 w 136"/>
                <a:gd name="T37" fmla="*/ 1 h 147"/>
                <a:gd name="T38" fmla="*/ 1 w 136"/>
                <a:gd name="T39" fmla="*/ 1 h 147"/>
                <a:gd name="T40" fmla="*/ 1 w 136"/>
                <a:gd name="T41" fmla="*/ 1 h 147"/>
                <a:gd name="T42" fmla="*/ 1 w 136"/>
                <a:gd name="T43" fmla="*/ 1 h 147"/>
                <a:gd name="T44" fmla="*/ 1 w 136"/>
                <a:gd name="T45" fmla="*/ 1 h 147"/>
                <a:gd name="T46" fmla="*/ 1 w 136"/>
                <a:gd name="T47" fmla="*/ 1 h 147"/>
                <a:gd name="T48" fmla="*/ 1 w 136"/>
                <a:gd name="T49" fmla="*/ 1 h 147"/>
                <a:gd name="T50" fmla="*/ 1 w 136"/>
                <a:gd name="T51" fmla="*/ 1 h 147"/>
                <a:gd name="T52" fmla="*/ 1 w 136"/>
                <a:gd name="T53" fmla="*/ 1 h 147"/>
                <a:gd name="T54" fmla="*/ 1 w 136"/>
                <a:gd name="T55" fmla="*/ 1 h 147"/>
                <a:gd name="T56" fmla="*/ 1 w 136"/>
                <a:gd name="T57" fmla="*/ 1 h 147"/>
                <a:gd name="T58" fmla="*/ 1 w 136"/>
                <a:gd name="T59" fmla="*/ 1 h 147"/>
                <a:gd name="T60" fmla="*/ 1 w 136"/>
                <a:gd name="T61" fmla="*/ 1 h 147"/>
                <a:gd name="T62" fmla="*/ 1 w 136"/>
                <a:gd name="T63" fmla="*/ 1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7"/>
                <a:gd name="T98" fmla="*/ 136 w 136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32" name="Freeform 82">
              <a:extLst>
                <a:ext uri="{FF2B5EF4-FFF2-40B4-BE49-F238E27FC236}">
                  <a16:creationId xmlns="" xmlns:a16="http://schemas.microsoft.com/office/drawing/2014/main" id="{402C8DF5-38A5-9461-6CDB-43D774030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1949"/>
              <a:ext cx="20" cy="20"/>
            </a:xfrm>
            <a:custGeom>
              <a:avLst/>
              <a:gdLst>
                <a:gd name="T0" fmla="*/ 1 w 39"/>
                <a:gd name="T1" fmla="*/ 1 h 39"/>
                <a:gd name="T2" fmla="*/ 1 w 39"/>
                <a:gd name="T3" fmla="*/ 1 h 39"/>
                <a:gd name="T4" fmla="*/ 1 w 39"/>
                <a:gd name="T5" fmla="*/ 1 h 39"/>
                <a:gd name="T6" fmla="*/ 1 w 39"/>
                <a:gd name="T7" fmla="*/ 1 h 39"/>
                <a:gd name="T8" fmla="*/ 1 w 39"/>
                <a:gd name="T9" fmla="*/ 1 h 39"/>
                <a:gd name="T10" fmla="*/ 1 w 39"/>
                <a:gd name="T11" fmla="*/ 1 h 39"/>
                <a:gd name="T12" fmla="*/ 1 w 39"/>
                <a:gd name="T13" fmla="*/ 1 h 39"/>
                <a:gd name="T14" fmla="*/ 1 w 39"/>
                <a:gd name="T15" fmla="*/ 1 h 39"/>
                <a:gd name="T16" fmla="*/ 1 w 39"/>
                <a:gd name="T17" fmla="*/ 0 h 39"/>
                <a:gd name="T18" fmla="*/ 1 w 39"/>
                <a:gd name="T19" fmla="*/ 1 h 39"/>
                <a:gd name="T20" fmla="*/ 1 w 39"/>
                <a:gd name="T21" fmla="*/ 1 h 39"/>
                <a:gd name="T22" fmla="*/ 1 w 39"/>
                <a:gd name="T23" fmla="*/ 1 h 39"/>
                <a:gd name="T24" fmla="*/ 0 w 39"/>
                <a:gd name="T25" fmla="*/ 1 h 39"/>
                <a:gd name="T26" fmla="*/ 1 w 39"/>
                <a:gd name="T27" fmla="*/ 1 h 39"/>
                <a:gd name="T28" fmla="*/ 1 w 39"/>
                <a:gd name="T29" fmla="*/ 1 h 39"/>
                <a:gd name="T30" fmla="*/ 1 w 39"/>
                <a:gd name="T31" fmla="*/ 1 h 39"/>
                <a:gd name="T32" fmla="*/ 1 w 39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33" name="Freeform 83">
              <a:extLst>
                <a:ext uri="{FF2B5EF4-FFF2-40B4-BE49-F238E27FC236}">
                  <a16:creationId xmlns="" xmlns:a16="http://schemas.microsoft.com/office/drawing/2014/main" id="{6BA0E7F6-E38B-8B0E-4718-B22F63227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1695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34" name="Freeform 84">
              <a:extLst>
                <a:ext uri="{FF2B5EF4-FFF2-40B4-BE49-F238E27FC236}">
                  <a16:creationId xmlns="" xmlns:a16="http://schemas.microsoft.com/office/drawing/2014/main" id="{1B01A4C2-EEAD-8DAF-7942-10F58E116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1" y="170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35" name="Freeform 85">
              <a:extLst>
                <a:ext uri="{FF2B5EF4-FFF2-40B4-BE49-F238E27FC236}">
                  <a16:creationId xmlns="" xmlns:a16="http://schemas.microsoft.com/office/drawing/2014/main" id="{34E98432-B741-B669-0AFE-3AE41E62D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81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36" name="Freeform 86">
              <a:extLst>
                <a:ext uri="{FF2B5EF4-FFF2-40B4-BE49-F238E27FC236}">
                  <a16:creationId xmlns="" xmlns:a16="http://schemas.microsoft.com/office/drawing/2014/main" id="{AE6AB96F-5B20-49DE-2EFF-72D8D8562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" y="1819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37" name="Freeform 87">
              <a:extLst>
                <a:ext uri="{FF2B5EF4-FFF2-40B4-BE49-F238E27FC236}">
                  <a16:creationId xmlns="" xmlns:a16="http://schemas.microsoft.com/office/drawing/2014/main" id="{D2C6A894-1334-5D3E-7D03-9B46CD1B2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6" y="1607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38" name="Freeform 88">
              <a:extLst>
                <a:ext uri="{FF2B5EF4-FFF2-40B4-BE49-F238E27FC236}">
                  <a16:creationId xmlns="" xmlns:a16="http://schemas.microsoft.com/office/drawing/2014/main" id="{427E86EF-FDA7-8934-5FC8-27F2FA86F1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3" y="1614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39" name="Freeform 89">
              <a:extLst>
                <a:ext uri="{FF2B5EF4-FFF2-40B4-BE49-F238E27FC236}">
                  <a16:creationId xmlns="" xmlns:a16="http://schemas.microsoft.com/office/drawing/2014/main" id="{83312BA0-9342-5880-2F4B-ADA7A9A41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6" y="192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40" name="Freeform 90">
              <a:extLst>
                <a:ext uri="{FF2B5EF4-FFF2-40B4-BE49-F238E27FC236}">
                  <a16:creationId xmlns="" xmlns:a16="http://schemas.microsoft.com/office/drawing/2014/main" id="{632264C0-6604-6342-4583-9D9C22CEE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3" y="193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41" name="Freeform 91">
              <a:extLst>
                <a:ext uri="{FF2B5EF4-FFF2-40B4-BE49-F238E27FC236}">
                  <a16:creationId xmlns="" xmlns:a16="http://schemas.microsoft.com/office/drawing/2014/main" id="{34B9869D-9253-E64B-87B5-533119050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7" y="1988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42" name="Freeform 92">
              <a:extLst>
                <a:ext uri="{FF2B5EF4-FFF2-40B4-BE49-F238E27FC236}">
                  <a16:creationId xmlns="" xmlns:a16="http://schemas.microsoft.com/office/drawing/2014/main" id="{FC01A98D-F043-6DFF-6DAE-47985480F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" y="1995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43" name="Freeform 93">
              <a:extLst>
                <a:ext uri="{FF2B5EF4-FFF2-40B4-BE49-F238E27FC236}">
                  <a16:creationId xmlns="" xmlns:a16="http://schemas.microsoft.com/office/drawing/2014/main" id="{5D68E97D-31A7-79E8-41D9-BDB082E96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8" y="2044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44" name="Freeform 94">
              <a:extLst>
                <a:ext uri="{FF2B5EF4-FFF2-40B4-BE49-F238E27FC236}">
                  <a16:creationId xmlns="" xmlns:a16="http://schemas.microsoft.com/office/drawing/2014/main" id="{2D87909F-16FA-36B2-5483-CA758AB2E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205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45" name="Freeform 95">
              <a:extLst>
                <a:ext uri="{FF2B5EF4-FFF2-40B4-BE49-F238E27FC236}">
                  <a16:creationId xmlns="" xmlns:a16="http://schemas.microsoft.com/office/drawing/2014/main" id="{A656030B-D052-9470-7938-D8B40DCEF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4" y="1787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46" name="Freeform 96">
              <a:extLst>
                <a:ext uri="{FF2B5EF4-FFF2-40B4-BE49-F238E27FC236}">
                  <a16:creationId xmlns="" xmlns:a16="http://schemas.microsoft.com/office/drawing/2014/main" id="{130BD295-5F4A-9BED-9851-8993981BF6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2" y="1795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47" name="Freeform 97">
              <a:extLst>
                <a:ext uri="{FF2B5EF4-FFF2-40B4-BE49-F238E27FC236}">
                  <a16:creationId xmlns="" xmlns:a16="http://schemas.microsoft.com/office/drawing/2014/main" id="{0B9D0CB2-66F4-943D-37B4-EE05E0C2E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2164"/>
              <a:ext cx="30" cy="29"/>
            </a:xfrm>
            <a:custGeom>
              <a:avLst/>
              <a:gdLst>
                <a:gd name="T0" fmla="*/ 1 w 58"/>
                <a:gd name="T1" fmla="*/ 0 h 60"/>
                <a:gd name="T2" fmla="*/ 1 w 58"/>
                <a:gd name="T3" fmla="*/ 0 h 60"/>
                <a:gd name="T4" fmla="*/ 1 w 58"/>
                <a:gd name="T5" fmla="*/ 0 h 60"/>
                <a:gd name="T6" fmla="*/ 1 w 58"/>
                <a:gd name="T7" fmla="*/ 0 h 60"/>
                <a:gd name="T8" fmla="*/ 1 w 58"/>
                <a:gd name="T9" fmla="*/ 0 h 60"/>
                <a:gd name="T10" fmla="*/ 1 w 58"/>
                <a:gd name="T11" fmla="*/ 0 h 60"/>
                <a:gd name="T12" fmla="*/ 1 w 58"/>
                <a:gd name="T13" fmla="*/ 0 h 60"/>
                <a:gd name="T14" fmla="*/ 1 w 58"/>
                <a:gd name="T15" fmla="*/ 0 h 60"/>
                <a:gd name="T16" fmla="*/ 1 w 58"/>
                <a:gd name="T17" fmla="*/ 0 h 60"/>
                <a:gd name="T18" fmla="*/ 1 w 58"/>
                <a:gd name="T19" fmla="*/ 0 h 60"/>
                <a:gd name="T20" fmla="*/ 1 w 58"/>
                <a:gd name="T21" fmla="*/ 0 h 60"/>
                <a:gd name="T22" fmla="*/ 1 w 58"/>
                <a:gd name="T23" fmla="*/ 0 h 60"/>
                <a:gd name="T24" fmla="*/ 0 w 58"/>
                <a:gd name="T25" fmla="*/ 0 h 60"/>
                <a:gd name="T26" fmla="*/ 0 w 58"/>
                <a:gd name="T27" fmla="*/ 0 h 60"/>
                <a:gd name="T28" fmla="*/ 1 w 58"/>
                <a:gd name="T29" fmla="*/ 0 h 60"/>
                <a:gd name="T30" fmla="*/ 1 w 58"/>
                <a:gd name="T31" fmla="*/ 0 h 60"/>
                <a:gd name="T32" fmla="*/ 1 w 58"/>
                <a:gd name="T33" fmla="*/ 0 h 60"/>
                <a:gd name="T34" fmla="*/ 1 w 58"/>
                <a:gd name="T35" fmla="*/ 0 h 60"/>
                <a:gd name="T36" fmla="*/ 1 w 58"/>
                <a:gd name="T37" fmla="*/ 0 h 60"/>
                <a:gd name="T38" fmla="*/ 1 w 58"/>
                <a:gd name="T39" fmla="*/ 0 h 60"/>
                <a:gd name="T40" fmla="*/ 1 w 58"/>
                <a:gd name="T41" fmla="*/ 0 h 60"/>
                <a:gd name="T42" fmla="*/ 1 w 58"/>
                <a:gd name="T43" fmla="*/ 0 h 60"/>
                <a:gd name="T44" fmla="*/ 1 w 58"/>
                <a:gd name="T45" fmla="*/ 0 h 60"/>
                <a:gd name="T46" fmla="*/ 1 w 58"/>
                <a:gd name="T47" fmla="*/ 0 h 60"/>
                <a:gd name="T48" fmla="*/ 1 w 58"/>
                <a:gd name="T49" fmla="*/ 0 h 60"/>
                <a:gd name="T50" fmla="*/ 1 w 58"/>
                <a:gd name="T51" fmla="*/ 0 h 60"/>
                <a:gd name="T52" fmla="*/ 1 w 58"/>
                <a:gd name="T53" fmla="*/ 0 h 60"/>
                <a:gd name="T54" fmla="*/ 1 w 58"/>
                <a:gd name="T55" fmla="*/ 0 h 60"/>
                <a:gd name="T56" fmla="*/ 1 w 58"/>
                <a:gd name="T57" fmla="*/ 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60"/>
                <a:gd name="T89" fmla="*/ 58 w 58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48" name="Freeform 98">
              <a:extLst>
                <a:ext uri="{FF2B5EF4-FFF2-40B4-BE49-F238E27FC236}">
                  <a16:creationId xmlns="" xmlns:a16="http://schemas.microsoft.com/office/drawing/2014/main" id="{5D3DB6F3-5D45-18A4-D4AA-17B35A860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5" y="2171"/>
              <a:ext cx="14" cy="15"/>
            </a:xfrm>
            <a:custGeom>
              <a:avLst/>
              <a:gdLst>
                <a:gd name="T0" fmla="*/ 1 w 28"/>
                <a:gd name="T1" fmla="*/ 1 h 30"/>
                <a:gd name="T2" fmla="*/ 1 w 28"/>
                <a:gd name="T3" fmla="*/ 1 h 30"/>
                <a:gd name="T4" fmla="*/ 1 w 28"/>
                <a:gd name="T5" fmla="*/ 1 h 30"/>
                <a:gd name="T6" fmla="*/ 1 w 28"/>
                <a:gd name="T7" fmla="*/ 1 h 30"/>
                <a:gd name="T8" fmla="*/ 1 w 28"/>
                <a:gd name="T9" fmla="*/ 1 h 30"/>
                <a:gd name="T10" fmla="*/ 1 w 28"/>
                <a:gd name="T11" fmla="*/ 1 h 30"/>
                <a:gd name="T12" fmla="*/ 1 w 28"/>
                <a:gd name="T13" fmla="*/ 1 h 30"/>
                <a:gd name="T14" fmla="*/ 0 w 28"/>
                <a:gd name="T15" fmla="*/ 1 h 30"/>
                <a:gd name="T16" fmla="*/ 0 w 28"/>
                <a:gd name="T17" fmla="*/ 1 h 30"/>
                <a:gd name="T18" fmla="*/ 0 w 28"/>
                <a:gd name="T19" fmla="*/ 1 h 30"/>
                <a:gd name="T20" fmla="*/ 1 w 28"/>
                <a:gd name="T21" fmla="*/ 1 h 30"/>
                <a:gd name="T22" fmla="*/ 1 w 28"/>
                <a:gd name="T23" fmla="*/ 1 h 30"/>
                <a:gd name="T24" fmla="*/ 1 w 28"/>
                <a:gd name="T25" fmla="*/ 1 h 30"/>
                <a:gd name="T26" fmla="*/ 1 w 28"/>
                <a:gd name="T27" fmla="*/ 1 h 30"/>
                <a:gd name="T28" fmla="*/ 1 w 28"/>
                <a:gd name="T29" fmla="*/ 1 h 30"/>
                <a:gd name="T30" fmla="*/ 1 w 28"/>
                <a:gd name="T31" fmla="*/ 0 h 30"/>
                <a:gd name="T32" fmla="*/ 1 w 28"/>
                <a:gd name="T33" fmla="*/ 0 h 30"/>
                <a:gd name="T34" fmla="*/ 1 w 28"/>
                <a:gd name="T35" fmla="*/ 0 h 30"/>
                <a:gd name="T36" fmla="*/ 1 w 28"/>
                <a:gd name="T37" fmla="*/ 1 h 30"/>
                <a:gd name="T38" fmla="*/ 1 w 28"/>
                <a:gd name="T39" fmla="*/ 1 h 30"/>
                <a:gd name="T40" fmla="*/ 1 w 28"/>
                <a:gd name="T41" fmla="*/ 1 h 30"/>
                <a:gd name="T42" fmla="*/ 1 w 28"/>
                <a:gd name="T43" fmla="*/ 1 h 30"/>
                <a:gd name="T44" fmla="*/ 1 w 28"/>
                <a:gd name="T45" fmla="*/ 1 h 30"/>
                <a:gd name="T46" fmla="*/ 1 w 28"/>
                <a:gd name="T47" fmla="*/ 1 h 30"/>
                <a:gd name="T48" fmla="*/ 1 w 28"/>
                <a:gd name="T49" fmla="*/ 1 h 30"/>
                <a:gd name="T50" fmla="*/ 1 w 28"/>
                <a:gd name="T51" fmla="*/ 1 h 30"/>
                <a:gd name="T52" fmla="*/ 1 w 28"/>
                <a:gd name="T53" fmla="*/ 1 h 30"/>
                <a:gd name="T54" fmla="*/ 1 w 28"/>
                <a:gd name="T55" fmla="*/ 1 h 30"/>
                <a:gd name="T56" fmla="*/ 1 w 28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30"/>
                <a:gd name="T89" fmla="*/ 28 w 28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49" name="Freeform 99">
              <a:extLst>
                <a:ext uri="{FF2B5EF4-FFF2-40B4-BE49-F238E27FC236}">
                  <a16:creationId xmlns="" xmlns:a16="http://schemas.microsoft.com/office/drawing/2014/main" id="{46F1E694-5170-2488-F71D-0347798639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" y="2259"/>
              <a:ext cx="29" cy="30"/>
            </a:xfrm>
            <a:custGeom>
              <a:avLst/>
              <a:gdLst>
                <a:gd name="T0" fmla="*/ 0 w 60"/>
                <a:gd name="T1" fmla="*/ 1 h 60"/>
                <a:gd name="T2" fmla="*/ 0 w 60"/>
                <a:gd name="T3" fmla="*/ 1 h 60"/>
                <a:gd name="T4" fmla="*/ 0 w 60"/>
                <a:gd name="T5" fmla="*/ 1 h 60"/>
                <a:gd name="T6" fmla="*/ 0 w 60"/>
                <a:gd name="T7" fmla="*/ 1 h 60"/>
                <a:gd name="T8" fmla="*/ 0 w 60"/>
                <a:gd name="T9" fmla="*/ 1 h 60"/>
                <a:gd name="T10" fmla="*/ 0 w 60"/>
                <a:gd name="T11" fmla="*/ 1 h 60"/>
                <a:gd name="T12" fmla="*/ 0 w 60"/>
                <a:gd name="T13" fmla="*/ 1 h 60"/>
                <a:gd name="T14" fmla="*/ 0 w 60"/>
                <a:gd name="T15" fmla="*/ 1 h 60"/>
                <a:gd name="T16" fmla="*/ 0 w 60"/>
                <a:gd name="T17" fmla="*/ 0 h 60"/>
                <a:gd name="T18" fmla="*/ 0 w 60"/>
                <a:gd name="T19" fmla="*/ 1 h 60"/>
                <a:gd name="T20" fmla="*/ 0 w 60"/>
                <a:gd name="T21" fmla="*/ 1 h 60"/>
                <a:gd name="T22" fmla="*/ 0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0 w 60"/>
                <a:gd name="T29" fmla="*/ 1 h 60"/>
                <a:gd name="T30" fmla="*/ 0 w 60"/>
                <a:gd name="T31" fmla="*/ 1 h 60"/>
                <a:gd name="T32" fmla="*/ 0 w 60"/>
                <a:gd name="T33" fmla="*/ 1 h 60"/>
                <a:gd name="T34" fmla="*/ 0 w 60"/>
                <a:gd name="T35" fmla="*/ 1 h 60"/>
                <a:gd name="T36" fmla="*/ 0 w 60"/>
                <a:gd name="T37" fmla="*/ 1 h 60"/>
                <a:gd name="T38" fmla="*/ 0 w 60"/>
                <a:gd name="T39" fmla="*/ 1 h 60"/>
                <a:gd name="T40" fmla="*/ 0 w 60"/>
                <a:gd name="T41" fmla="*/ 1 h 60"/>
                <a:gd name="T42" fmla="*/ 0 w 60"/>
                <a:gd name="T43" fmla="*/ 1 h 60"/>
                <a:gd name="T44" fmla="*/ 0 w 60"/>
                <a:gd name="T45" fmla="*/ 1 h 60"/>
                <a:gd name="T46" fmla="*/ 0 w 60"/>
                <a:gd name="T47" fmla="*/ 1 h 60"/>
                <a:gd name="T48" fmla="*/ 0 w 60"/>
                <a:gd name="T49" fmla="*/ 1 h 60"/>
                <a:gd name="T50" fmla="*/ 0 w 60"/>
                <a:gd name="T51" fmla="*/ 1 h 60"/>
                <a:gd name="T52" fmla="*/ 0 w 60"/>
                <a:gd name="T53" fmla="*/ 1 h 60"/>
                <a:gd name="T54" fmla="*/ 0 w 60"/>
                <a:gd name="T55" fmla="*/ 1 h 60"/>
                <a:gd name="T56" fmla="*/ 0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50" name="Freeform 100">
              <a:extLst>
                <a:ext uri="{FF2B5EF4-FFF2-40B4-BE49-F238E27FC236}">
                  <a16:creationId xmlns="" xmlns:a16="http://schemas.microsoft.com/office/drawing/2014/main" id="{59317140-6571-E99D-6141-E6C2BA250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" y="226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51" name="Freeform 101">
              <a:extLst>
                <a:ext uri="{FF2B5EF4-FFF2-40B4-BE49-F238E27FC236}">
                  <a16:creationId xmlns="" xmlns:a16="http://schemas.microsoft.com/office/drawing/2014/main" id="{0E0D3225-E8FB-5A3C-6493-71A0F2E62E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6" y="229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52" name="Freeform 102">
              <a:extLst>
                <a:ext uri="{FF2B5EF4-FFF2-40B4-BE49-F238E27FC236}">
                  <a16:creationId xmlns="" xmlns:a16="http://schemas.microsoft.com/office/drawing/2014/main" id="{D008D470-C175-9CDF-F99F-C867E2FA0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3" y="229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53" name="Freeform 103">
              <a:extLst>
                <a:ext uri="{FF2B5EF4-FFF2-40B4-BE49-F238E27FC236}">
                  <a16:creationId xmlns="" xmlns:a16="http://schemas.microsoft.com/office/drawing/2014/main" id="{2B254C32-7FB1-E4CD-C4EB-AADA27901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4" y="2212"/>
              <a:ext cx="30" cy="29"/>
            </a:xfrm>
            <a:custGeom>
              <a:avLst/>
              <a:gdLst>
                <a:gd name="T0" fmla="*/ 1 w 60"/>
                <a:gd name="T1" fmla="*/ 1 h 57"/>
                <a:gd name="T2" fmla="*/ 1 w 60"/>
                <a:gd name="T3" fmla="*/ 1 h 57"/>
                <a:gd name="T4" fmla="*/ 1 w 60"/>
                <a:gd name="T5" fmla="*/ 1 h 57"/>
                <a:gd name="T6" fmla="*/ 1 w 60"/>
                <a:gd name="T7" fmla="*/ 1 h 57"/>
                <a:gd name="T8" fmla="*/ 1 w 60"/>
                <a:gd name="T9" fmla="*/ 1 h 57"/>
                <a:gd name="T10" fmla="*/ 1 w 60"/>
                <a:gd name="T11" fmla="*/ 1 h 57"/>
                <a:gd name="T12" fmla="*/ 1 w 60"/>
                <a:gd name="T13" fmla="*/ 1 h 57"/>
                <a:gd name="T14" fmla="*/ 1 w 60"/>
                <a:gd name="T15" fmla="*/ 0 h 57"/>
                <a:gd name="T16" fmla="*/ 1 w 60"/>
                <a:gd name="T17" fmla="*/ 0 h 57"/>
                <a:gd name="T18" fmla="*/ 1 w 60"/>
                <a:gd name="T19" fmla="*/ 1 h 57"/>
                <a:gd name="T20" fmla="*/ 1 w 60"/>
                <a:gd name="T21" fmla="*/ 1 h 57"/>
                <a:gd name="T22" fmla="*/ 1 w 60"/>
                <a:gd name="T23" fmla="*/ 1 h 57"/>
                <a:gd name="T24" fmla="*/ 0 w 60"/>
                <a:gd name="T25" fmla="*/ 1 h 57"/>
                <a:gd name="T26" fmla="*/ 1 w 60"/>
                <a:gd name="T27" fmla="*/ 1 h 57"/>
                <a:gd name="T28" fmla="*/ 1 w 60"/>
                <a:gd name="T29" fmla="*/ 1 h 57"/>
                <a:gd name="T30" fmla="*/ 1 w 60"/>
                <a:gd name="T31" fmla="*/ 1 h 57"/>
                <a:gd name="T32" fmla="*/ 1 w 60"/>
                <a:gd name="T33" fmla="*/ 1 h 57"/>
                <a:gd name="T34" fmla="*/ 1 w 60"/>
                <a:gd name="T35" fmla="*/ 1 h 57"/>
                <a:gd name="T36" fmla="*/ 1 w 60"/>
                <a:gd name="T37" fmla="*/ 1 h 57"/>
                <a:gd name="T38" fmla="*/ 1 w 60"/>
                <a:gd name="T39" fmla="*/ 1 h 57"/>
                <a:gd name="T40" fmla="*/ 1 w 60"/>
                <a:gd name="T41" fmla="*/ 1 h 57"/>
                <a:gd name="T42" fmla="*/ 1 w 60"/>
                <a:gd name="T43" fmla="*/ 1 h 57"/>
                <a:gd name="T44" fmla="*/ 1 w 60"/>
                <a:gd name="T45" fmla="*/ 1 h 57"/>
                <a:gd name="T46" fmla="*/ 1 w 60"/>
                <a:gd name="T47" fmla="*/ 1 h 57"/>
                <a:gd name="T48" fmla="*/ 1 w 60"/>
                <a:gd name="T49" fmla="*/ 1 h 57"/>
                <a:gd name="T50" fmla="*/ 1 w 60"/>
                <a:gd name="T51" fmla="*/ 1 h 57"/>
                <a:gd name="T52" fmla="*/ 1 w 60"/>
                <a:gd name="T53" fmla="*/ 1 h 57"/>
                <a:gd name="T54" fmla="*/ 1 w 60"/>
                <a:gd name="T55" fmla="*/ 1 h 57"/>
                <a:gd name="T56" fmla="*/ 1 w 60"/>
                <a:gd name="T57" fmla="*/ 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7"/>
                <a:gd name="T89" fmla="*/ 60 w 60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54" name="Freeform 104">
              <a:extLst>
                <a:ext uri="{FF2B5EF4-FFF2-40B4-BE49-F238E27FC236}">
                  <a16:creationId xmlns="" xmlns:a16="http://schemas.microsoft.com/office/drawing/2014/main" id="{7EDAB7F9-BD44-5222-3640-DBF78AA5A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1" y="2219"/>
              <a:ext cx="15" cy="14"/>
            </a:xfrm>
            <a:custGeom>
              <a:avLst/>
              <a:gdLst>
                <a:gd name="T0" fmla="*/ 1 w 30"/>
                <a:gd name="T1" fmla="*/ 1 h 27"/>
                <a:gd name="T2" fmla="*/ 1 w 30"/>
                <a:gd name="T3" fmla="*/ 1 h 27"/>
                <a:gd name="T4" fmla="*/ 1 w 30"/>
                <a:gd name="T5" fmla="*/ 1 h 27"/>
                <a:gd name="T6" fmla="*/ 1 w 30"/>
                <a:gd name="T7" fmla="*/ 1 h 27"/>
                <a:gd name="T8" fmla="*/ 1 w 30"/>
                <a:gd name="T9" fmla="*/ 1 h 27"/>
                <a:gd name="T10" fmla="*/ 1 w 30"/>
                <a:gd name="T11" fmla="*/ 1 h 27"/>
                <a:gd name="T12" fmla="*/ 1 w 30"/>
                <a:gd name="T13" fmla="*/ 1 h 27"/>
                <a:gd name="T14" fmla="*/ 0 w 30"/>
                <a:gd name="T15" fmla="*/ 1 h 27"/>
                <a:gd name="T16" fmla="*/ 0 w 30"/>
                <a:gd name="T17" fmla="*/ 1 h 27"/>
                <a:gd name="T18" fmla="*/ 0 w 30"/>
                <a:gd name="T19" fmla="*/ 1 h 27"/>
                <a:gd name="T20" fmla="*/ 1 w 30"/>
                <a:gd name="T21" fmla="*/ 1 h 27"/>
                <a:gd name="T22" fmla="*/ 1 w 30"/>
                <a:gd name="T23" fmla="*/ 1 h 27"/>
                <a:gd name="T24" fmla="*/ 1 w 30"/>
                <a:gd name="T25" fmla="*/ 1 h 27"/>
                <a:gd name="T26" fmla="*/ 1 w 30"/>
                <a:gd name="T27" fmla="*/ 1 h 27"/>
                <a:gd name="T28" fmla="*/ 1 w 30"/>
                <a:gd name="T29" fmla="*/ 0 h 27"/>
                <a:gd name="T30" fmla="*/ 1 w 30"/>
                <a:gd name="T31" fmla="*/ 0 h 27"/>
                <a:gd name="T32" fmla="*/ 1 w 30"/>
                <a:gd name="T33" fmla="*/ 0 h 27"/>
                <a:gd name="T34" fmla="*/ 1 w 30"/>
                <a:gd name="T35" fmla="*/ 0 h 27"/>
                <a:gd name="T36" fmla="*/ 1 w 30"/>
                <a:gd name="T37" fmla="*/ 0 h 27"/>
                <a:gd name="T38" fmla="*/ 1 w 30"/>
                <a:gd name="T39" fmla="*/ 1 h 27"/>
                <a:gd name="T40" fmla="*/ 1 w 30"/>
                <a:gd name="T41" fmla="*/ 1 h 27"/>
                <a:gd name="T42" fmla="*/ 1 w 30"/>
                <a:gd name="T43" fmla="*/ 1 h 27"/>
                <a:gd name="T44" fmla="*/ 1 w 30"/>
                <a:gd name="T45" fmla="*/ 1 h 27"/>
                <a:gd name="T46" fmla="*/ 1 w 30"/>
                <a:gd name="T47" fmla="*/ 1 h 27"/>
                <a:gd name="T48" fmla="*/ 1 w 30"/>
                <a:gd name="T49" fmla="*/ 1 h 27"/>
                <a:gd name="T50" fmla="*/ 1 w 30"/>
                <a:gd name="T51" fmla="*/ 1 h 27"/>
                <a:gd name="T52" fmla="*/ 1 w 30"/>
                <a:gd name="T53" fmla="*/ 1 h 27"/>
                <a:gd name="T54" fmla="*/ 1 w 30"/>
                <a:gd name="T55" fmla="*/ 1 h 27"/>
                <a:gd name="T56" fmla="*/ 1 w 30"/>
                <a:gd name="T57" fmla="*/ 1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7"/>
                <a:gd name="T89" fmla="*/ 30 w 30"/>
                <a:gd name="T90" fmla="*/ 27 h 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55" name="Freeform 105">
              <a:extLst>
                <a:ext uri="{FF2B5EF4-FFF2-40B4-BE49-F238E27FC236}">
                  <a16:creationId xmlns="" xmlns:a16="http://schemas.microsoft.com/office/drawing/2014/main" id="{06973C89-194E-CBEB-5E40-6CE796673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8" y="240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56" name="Freeform 106">
              <a:extLst>
                <a:ext uri="{FF2B5EF4-FFF2-40B4-BE49-F238E27FC236}">
                  <a16:creationId xmlns="" xmlns:a16="http://schemas.microsoft.com/office/drawing/2014/main" id="{E5D5E91A-210E-80F7-CC99-16947DC59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6" y="241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57" name="Freeform 107">
              <a:extLst>
                <a:ext uri="{FF2B5EF4-FFF2-40B4-BE49-F238E27FC236}">
                  <a16:creationId xmlns="" xmlns:a16="http://schemas.microsoft.com/office/drawing/2014/main" id="{29D55A98-330B-7FD5-DC3C-99581488E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3" y="253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58" name="Freeform 108">
              <a:extLst>
                <a:ext uri="{FF2B5EF4-FFF2-40B4-BE49-F238E27FC236}">
                  <a16:creationId xmlns="" xmlns:a16="http://schemas.microsoft.com/office/drawing/2014/main" id="{1B3563FA-4FF4-8C94-5A3B-BBF680F59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0" y="2546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59" name="Freeform 109">
              <a:extLst>
                <a:ext uri="{FF2B5EF4-FFF2-40B4-BE49-F238E27FC236}">
                  <a16:creationId xmlns="" xmlns:a16="http://schemas.microsoft.com/office/drawing/2014/main" id="{0E40F9EA-F98B-1866-A2DF-7BE034DFB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0" y="2665"/>
              <a:ext cx="30" cy="29"/>
            </a:xfrm>
            <a:custGeom>
              <a:avLst/>
              <a:gdLst>
                <a:gd name="T0" fmla="*/ 1 w 59"/>
                <a:gd name="T1" fmla="*/ 0 h 59"/>
                <a:gd name="T2" fmla="*/ 1 w 59"/>
                <a:gd name="T3" fmla="*/ 0 h 59"/>
                <a:gd name="T4" fmla="*/ 1 w 59"/>
                <a:gd name="T5" fmla="*/ 0 h 59"/>
                <a:gd name="T6" fmla="*/ 1 w 59"/>
                <a:gd name="T7" fmla="*/ 0 h 59"/>
                <a:gd name="T8" fmla="*/ 1 w 59"/>
                <a:gd name="T9" fmla="*/ 0 h 59"/>
                <a:gd name="T10" fmla="*/ 1 w 59"/>
                <a:gd name="T11" fmla="*/ 0 h 59"/>
                <a:gd name="T12" fmla="*/ 1 w 59"/>
                <a:gd name="T13" fmla="*/ 0 h 59"/>
                <a:gd name="T14" fmla="*/ 1 w 59"/>
                <a:gd name="T15" fmla="*/ 0 h 59"/>
                <a:gd name="T16" fmla="*/ 1 w 59"/>
                <a:gd name="T17" fmla="*/ 0 h 59"/>
                <a:gd name="T18" fmla="*/ 1 w 59"/>
                <a:gd name="T19" fmla="*/ 0 h 59"/>
                <a:gd name="T20" fmla="*/ 1 w 59"/>
                <a:gd name="T21" fmla="*/ 0 h 59"/>
                <a:gd name="T22" fmla="*/ 1 w 59"/>
                <a:gd name="T23" fmla="*/ 0 h 59"/>
                <a:gd name="T24" fmla="*/ 0 w 59"/>
                <a:gd name="T25" fmla="*/ 0 h 59"/>
                <a:gd name="T26" fmla="*/ 1 w 59"/>
                <a:gd name="T27" fmla="*/ 0 h 59"/>
                <a:gd name="T28" fmla="*/ 1 w 59"/>
                <a:gd name="T29" fmla="*/ 0 h 59"/>
                <a:gd name="T30" fmla="*/ 1 w 59"/>
                <a:gd name="T31" fmla="*/ 0 h 59"/>
                <a:gd name="T32" fmla="*/ 1 w 59"/>
                <a:gd name="T33" fmla="*/ 0 h 59"/>
                <a:gd name="T34" fmla="*/ 1 w 59"/>
                <a:gd name="T35" fmla="*/ 0 h 59"/>
                <a:gd name="T36" fmla="*/ 1 w 59"/>
                <a:gd name="T37" fmla="*/ 0 h 59"/>
                <a:gd name="T38" fmla="*/ 1 w 59"/>
                <a:gd name="T39" fmla="*/ 0 h 59"/>
                <a:gd name="T40" fmla="*/ 1 w 59"/>
                <a:gd name="T41" fmla="*/ 0 h 59"/>
                <a:gd name="T42" fmla="*/ 1 w 59"/>
                <a:gd name="T43" fmla="*/ 0 h 59"/>
                <a:gd name="T44" fmla="*/ 1 w 59"/>
                <a:gd name="T45" fmla="*/ 0 h 59"/>
                <a:gd name="T46" fmla="*/ 1 w 59"/>
                <a:gd name="T47" fmla="*/ 0 h 59"/>
                <a:gd name="T48" fmla="*/ 1 w 59"/>
                <a:gd name="T49" fmla="*/ 0 h 59"/>
                <a:gd name="T50" fmla="*/ 1 w 59"/>
                <a:gd name="T51" fmla="*/ 0 h 59"/>
                <a:gd name="T52" fmla="*/ 1 w 59"/>
                <a:gd name="T53" fmla="*/ 0 h 59"/>
                <a:gd name="T54" fmla="*/ 1 w 59"/>
                <a:gd name="T55" fmla="*/ 0 h 59"/>
                <a:gd name="T56" fmla="*/ 1 w 59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59"/>
                <a:gd name="T89" fmla="*/ 59 w 59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60" name="Freeform 110">
              <a:extLst>
                <a:ext uri="{FF2B5EF4-FFF2-40B4-BE49-F238E27FC236}">
                  <a16:creationId xmlns="" xmlns:a16="http://schemas.microsoft.com/office/drawing/2014/main" id="{4FFA7D21-EE82-BD41-E330-87FC43416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" y="2672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61" name="Freeform 111">
              <a:extLst>
                <a:ext uri="{FF2B5EF4-FFF2-40B4-BE49-F238E27FC236}">
                  <a16:creationId xmlns="" xmlns:a16="http://schemas.microsoft.com/office/drawing/2014/main" id="{AD04678B-74F4-EB86-2490-0B13A879B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4" y="2585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62" name="Freeform 112">
              <a:extLst>
                <a:ext uri="{FF2B5EF4-FFF2-40B4-BE49-F238E27FC236}">
                  <a16:creationId xmlns="" xmlns:a16="http://schemas.microsoft.com/office/drawing/2014/main" id="{4A5B1CDE-C48F-FF0F-14EB-17FA4E383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2592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63" name="Freeform 113">
              <a:extLst>
                <a:ext uri="{FF2B5EF4-FFF2-40B4-BE49-F238E27FC236}">
                  <a16:creationId xmlns="" xmlns:a16="http://schemas.microsoft.com/office/drawing/2014/main" id="{D7FD7C26-CD75-E805-C30C-E0B6D8E0A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1" y="233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64" name="Freeform 114">
              <a:extLst>
                <a:ext uri="{FF2B5EF4-FFF2-40B4-BE49-F238E27FC236}">
                  <a16:creationId xmlns="" xmlns:a16="http://schemas.microsoft.com/office/drawing/2014/main" id="{3937558E-93C8-24BC-DDE0-9A19C27FC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" y="2341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65" name="Freeform 115">
              <a:extLst>
                <a:ext uri="{FF2B5EF4-FFF2-40B4-BE49-F238E27FC236}">
                  <a16:creationId xmlns="" xmlns:a16="http://schemas.microsoft.com/office/drawing/2014/main" id="{4274B07E-2774-CAE4-3D5D-6C99C9451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9" y="2526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66" name="Freeform 116">
              <a:extLst>
                <a:ext uri="{FF2B5EF4-FFF2-40B4-BE49-F238E27FC236}">
                  <a16:creationId xmlns="" xmlns:a16="http://schemas.microsoft.com/office/drawing/2014/main" id="{45106CCF-0DF9-738A-7A08-97D00191EC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" y="2533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67" name="Freeform 117">
              <a:extLst>
                <a:ext uri="{FF2B5EF4-FFF2-40B4-BE49-F238E27FC236}">
                  <a16:creationId xmlns="" xmlns:a16="http://schemas.microsoft.com/office/drawing/2014/main" id="{97D4496B-F594-132A-E73C-720ED8FEC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1" y="2427"/>
              <a:ext cx="30" cy="30"/>
            </a:xfrm>
            <a:custGeom>
              <a:avLst/>
              <a:gdLst>
                <a:gd name="T0" fmla="*/ 1 w 58"/>
                <a:gd name="T1" fmla="*/ 1 h 58"/>
                <a:gd name="T2" fmla="*/ 1 w 58"/>
                <a:gd name="T3" fmla="*/ 1 h 58"/>
                <a:gd name="T4" fmla="*/ 1 w 58"/>
                <a:gd name="T5" fmla="*/ 1 h 58"/>
                <a:gd name="T6" fmla="*/ 1 w 58"/>
                <a:gd name="T7" fmla="*/ 1 h 58"/>
                <a:gd name="T8" fmla="*/ 1 w 58"/>
                <a:gd name="T9" fmla="*/ 1 h 58"/>
                <a:gd name="T10" fmla="*/ 1 w 58"/>
                <a:gd name="T11" fmla="*/ 1 h 58"/>
                <a:gd name="T12" fmla="*/ 1 w 58"/>
                <a:gd name="T13" fmla="*/ 1 h 58"/>
                <a:gd name="T14" fmla="*/ 1 w 58"/>
                <a:gd name="T15" fmla="*/ 0 h 58"/>
                <a:gd name="T16" fmla="*/ 1 w 58"/>
                <a:gd name="T17" fmla="*/ 0 h 58"/>
                <a:gd name="T18" fmla="*/ 1 w 58"/>
                <a:gd name="T19" fmla="*/ 1 h 58"/>
                <a:gd name="T20" fmla="*/ 1 w 58"/>
                <a:gd name="T21" fmla="*/ 1 h 58"/>
                <a:gd name="T22" fmla="*/ 1 w 58"/>
                <a:gd name="T23" fmla="*/ 1 h 58"/>
                <a:gd name="T24" fmla="*/ 0 w 58"/>
                <a:gd name="T25" fmla="*/ 1 h 58"/>
                <a:gd name="T26" fmla="*/ 0 w 58"/>
                <a:gd name="T27" fmla="*/ 1 h 58"/>
                <a:gd name="T28" fmla="*/ 1 w 58"/>
                <a:gd name="T29" fmla="*/ 1 h 58"/>
                <a:gd name="T30" fmla="*/ 1 w 58"/>
                <a:gd name="T31" fmla="*/ 1 h 58"/>
                <a:gd name="T32" fmla="*/ 1 w 58"/>
                <a:gd name="T33" fmla="*/ 1 h 58"/>
                <a:gd name="T34" fmla="*/ 1 w 58"/>
                <a:gd name="T35" fmla="*/ 1 h 58"/>
                <a:gd name="T36" fmla="*/ 1 w 58"/>
                <a:gd name="T37" fmla="*/ 1 h 58"/>
                <a:gd name="T38" fmla="*/ 1 w 58"/>
                <a:gd name="T39" fmla="*/ 1 h 58"/>
                <a:gd name="T40" fmla="*/ 1 w 58"/>
                <a:gd name="T41" fmla="*/ 1 h 58"/>
                <a:gd name="T42" fmla="*/ 1 w 58"/>
                <a:gd name="T43" fmla="*/ 1 h 58"/>
                <a:gd name="T44" fmla="*/ 1 w 58"/>
                <a:gd name="T45" fmla="*/ 1 h 58"/>
                <a:gd name="T46" fmla="*/ 1 w 58"/>
                <a:gd name="T47" fmla="*/ 1 h 58"/>
                <a:gd name="T48" fmla="*/ 1 w 58"/>
                <a:gd name="T49" fmla="*/ 1 h 58"/>
                <a:gd name="T50" fmla="*/ 1 w 58"/>
                <a:gd name="T51" fmla="*/ 1 h 58"/>
                <a:gd name="T52" fmla="*/ 1 w 58"/>
                <a:gd name="T53" fmla="*/ 1 h 58"/>
                <a:gd name="T54" fmla="*/ 1 w 58"/>
                <a:gd name="T55" fmla="*/ 1 h 58"/>
                <a:gd name="T56" fmla="*/ 1 w 58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8"/>
                <a:gd name="T89" fmla="*/ 58 w 58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68" name="Freeform 118">
              <a:extLst>
                <a:ext uri="{FF2B5EF4-FFF2-40B4-BE49-F238E27FC236}">
                  <a16:creationId xmlns="" xmlns:a16="http://schemas.microsoft.com/office/drawing/2014/main" id="{B9D31BFA-45ED-3095-5081-1A2C94333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9" y="2435"/>
              <a:ext cx="14" cy="14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69" name="Freeform 119">
              <a:extLst>
                <a:ext uri="{FF2B5EF4-FFF2-40B4-BE49-F238E27FC236}">
                  <a16:creationId xmlns="" xmlns:a16="http://schemas.microsoft.com/office/drawing/2014/main" id="{319AE37E-85EE-B4FC-CCC7-05C3F38B0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8" y="260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70" name="Freeform 120">
              <a:extLst>
                <a:ext uri="{FF2B5EF4-FFF2-40B4-BE49-F238E27FC236}">
                  <a16:creationId xmlns="" xmlns:a16="http://schemas.microsoft.com/office/drawing/2014/main" id="{664201EB-58EA-2AF1-01EE-AE4F64BC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6" y="2613"/>
              <a:ext cx="15" cy="15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71" name="Freeform 121">
              <a:extLst>
                <a:ext uri="{FF2B5EF4-FFF2-40B4-BE49-F238E27FC236}">
                  <a16:creationId xmlns="" xmlns:a16="http://schemas.microsoft.com/office/drawing/2014/main" id="{5ACA07A8-4CA2-C021-4344-25272FDA5D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" y="2723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72" name="Freeform 122">
              <a:extLst>
                <a:ext uri="{FF2B5EF4-FFF2-40B4-BE49-F238E27FC236}">
                  <a16:creationId xmlns="" xmlns:a16="http://schemas.microsoft.com/office/drawing/2014/main" id="{9CB8E428-424C-1756-593F-783A2D5F1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0" y="273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73" name="Freeform 123">
              <a:extLst>
                <a:ext uri="{FF2B5EF4-FFF2-40B4-BE49-F238E27FC236}">
                  <a16:creationId xmlns="" xmlns:a16="http://schemas.microsoft.com/office/drawing/2014/main" id="{45467225-3231-064D-36BA-6EEA90F94F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8" y="265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74" name="Freeform 124">
              <a:extLst>
                <a:ext uri="{FF2B5EF4-FFF2-40B4-BE49-F238E27FC236}">
                  <a16:creationId xmlns="" xmlns:a16="http://schemas.microsoft.com/office/drawing/2014/main" id="{C76629DB-7006-3976-A3A0-E7B734DA6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5" y="266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75" name="Freeform 125">
              <a:extLst>
                <a:ext uri="{FF2B5EF4-FFF2-40B4-BE49-F238E27FC236}">
                  <a16:creationId xmlns="" xmlns:a16="http://schemas.microsoft.com/office/drawing/2014/main" id="{F2636517-2D3C-B19B-6C02-B1A8BDBE1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" y="273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76" name="Freeform 126">
              <a:extLst>
                <a:ext uri="{FF2B5EF4-FFF2-40B4-BE49-F238E27FC236}">
                  <a16:creationId xmlns="" xmlns:a16="http://schemas.microsoft.com/office/drawing/2014/main" id="{0840BA58-7D8B-C4E5-EE9A-362FD6033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2" y="2738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77" name="Freeform 127">
              <a:extLst>
                <a:ext uri="{FF2B5EF4-FFF2-40B4-BE49-F238E27FC236}">
                  <a16:creationId xmlns="" xmlns:a16="http://schemas.microsoft.com/office/drawing/2014/main" id="{4609E57B-C29E-89E4-DB21-FF447D1A3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" y="2462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0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0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78" name="Freeform 128">
              <a:extLst>
                <a:ext uri="{FF2B5EF4-FFF2-40B4-BE49-F238E27FC236}">
                  <a16:creationId xmlns="" xmlns:a16="http://schemas.microsoft.com/office/drawing/2014/main" id="{70729183-984C-0292-2018-27AA0DD4E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" y="2469"/>
              <a:ext cx="14" cy="15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79" name="Freeform 129">
              <a:extLst>
                <a:ext uri="{FF2B5EF4-FFF2-40B4-BE49-F238E27FC236}">
                  <a16:creationId xmlns="" xmlns:a16="http://schemas.microsoft.com/office/drawing/2014/main" id="{577A095A-3F08-01D8-5A28-5B50A59EF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4" y="244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80" name="Freeform 130">
              <a:extLst>
                <a:ext uri="{FF2B5EF4-FFF2-40B4-BE49-F238E27FC236}">
                  <a16:creationId xmlns="" xmlns:a16="http://schemas.microsoft.com/office/drawing/2014/main" id="{3B83D523-186F-801B-7A56-00931D7B73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1" y="245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81" name="Freeform 131">
              <a:extLst>
                <a:ext uri="{FF2B5EF4-FFF2-40B4-BE49-F238E27FC236}">
                  <a16:creationId xmlns="" xmlns:a16="http://schemas.microsoft.com/office/drawing/2014/main" id="{3EF568E6-CE2C-1679-792C-DB831EEBB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7" y="259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82" name="Freeform 132">
              <a:extLst>
                <a:ext uri="{FF2B5EF4-FFF2-40B4-BE49-F238E27FC236}">
                  <a16:creationId xmlns="" xmlns:a16="http://schemas.microsoft.com/office/drawing/2014/main" id="{82C07D3B-095D-90E7-F5A3-3B461F779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5" y="259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83" name="Freeform 133">
              <a:extLst>
                <a:ext uri="{FF2B5EF4-FFF2-40B4-BE49-F238E27FC236}">
                  <a16:creationId xmlns="" xmlns:a16="http://schemas.microsoft.com/office/drawing/2014/main" id="{01891E6E-2563-B5CB-3DD6-BFE86CC1A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1" y="2715"/>
              <a:ext cx="30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84" name="Freeform 134">
              <a:extLst>
                <a:ext uri="{FF2B5EF4-FFF2-40B4-BE49-F238E27FC236}">
                  <a16:creationId xmlns="" xmlns:a16="http://schemas.microsoft.com/office/drawing/2014/main" id="{5790096D-C031-62C4-458C-D830F312D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9" y="2723"/>
              <a:ext cx="14" cy="14"/>
            </a:xfrm>
            <a:custGeom>
              <a:avLst/>
              <a:gdLst>
                <a:gd name="T0" fmla="*/ 1 w 28"/>
                <a:gd name="T1" fmla="*/ 0 h 29"/>
                <a:gd name="T2" fmla="*/ 1 w 28"/>
                <a:gd name="T3" fmla="*/ 0 h 29"/>
                <a:gd name="T4" fmla="*/ 1 w 28"/>
                <a:gd name="T5" fmla="*/ 0 h 29"/>
                <a:gd name="T6" fmla="*/ 1 w 28"/>
                <a:gd name="T7" fmla="*/ 0 h 29"/>
                <a:gd name="T8" fmla="*/ 1 w 28"/>
                <a:gd name="T9" fmla="*/ 0 h 29"/>
                <a:gd name="T10" fmla="*/ 1 w 28"/>
                <a:gd name="T11" fmla="*/ 0 h 29"/>
                <a:gd name="T12" fmla="*/ 1 w 28"/>
                <a:gd name="T13" fmla="*/ 0 h 29"/>
                <a:gd name="T14" fmla="*/ 0 w 28"/>
                <a:gd name="T15" fmla="*/ 0 h 29"/>
                <a:gd name="T16" fmla="*/ 0 w 28"/>
                <a:gd name="T17" fmla="*/ 0 h 29"/>
                <a:gd name="T18" fmla="*/ 0 w 28"/>
                <a:gd name="T19" fmla="*/ 0 h 29"/>
                <a:gd name="T20" fmla="*/ 1 w 28"/>
                <a:gd name="T21" fmla="*/ 0 h 29"/>
                <a:gd name="T22" fmla="*/ 1 w 28"/>
                <a:gd name="T23" fmla="*/ 0 h 29"/>
                <a:gd name="T24" fmla="*/ 1 w 28"/>
                <a:gd name="T25" fmla="*/ 0 h 29"/>
                <a:gd name="T26" fmla="*/ 1 w 28"/>
                <a:gd name="T27" fmla="*/ 0 h 29"/>
                <a:gd name="T28" fmla="*/ 1 w 28"/>
                <a:gd name="T29" fmla="*/ 0 h 29"/>
                <a:gd name="T30" fmla="*/ 1 w 28"/>
                <a:gd name="T31" fmla="*/ 0 h 29"/>
                <a:gd name="T32" fmla="*/ 1 w 28"/>
                <a:gd name="T33" fmla="*/ 0 h 29"/>
                <a:gd name="T34" fmla="*/ 1 w 28"/>
                <a:gd name="T35" fmla="*/ 0 h 29"/>
                <a:gd name="T36" fmla="*/ 1 w 28"/>
                <a:gd name="T37" fmla="*/ 0 h 29"/>
                <a:gd name="T38" fmla="*/ 1 w 28"/>
                <a:gd name="T39" fmla="*/ 0 h 29"/>
                <a:gd name="T40" fmla="*/ 1 w 28"/>
                <a:gd name="T41" fmla="*/ 0 h 29"/>
                <a:gd name="T42" fmla="*/ 1 w 28"/>
                <a:gd name="T43" fmla="*/ 0 h 29"/>
                <a:gd name="T44" fmla="*/ 1 w 28"/>
                <a:gd name="T45" fmla="*/ 0 h 29"/>
                <a:gd name="T46" fmla="*/ 1 w 28"/>
                <a:gd name="T47" fmla="*/ 0 h 29"/>
                <a:gd name="T48" fmla="*/ 1 w 28"/>
                <a:gd name="T49" fmla="*/ 0 h 29"/>
                <a:gd name="T50" fmla="*/ 1 w 28"/>
                <a:gd name="T51" fmla="*/ 0 h 29"/>
                <a:gd name="T52" fmla="*/ 1 w 28"/>
                <a:gd name="T53" fmla="*/ 0 h 29"/>
                <a:gd name="T54" fmla="*/ 1 w 28"/>
                <a:gd name="T55" fmla="*/ 0 h 29"/>
                <a:gd name="T56" fmla="*/ 1 w 28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29"/>
                <a:gd name="T89" fmla="*/ 28 w 28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85" name="Freeform 135">
              <a:extLst>
                <a:ext uri="{FF2B5EF4-FFF2-40B4-BE49-F238E27FC236}">
                  <a16:creationId xmlns="" xmlns:a16="http://schemas.microsoft.com/office/drawing/2014/main" id="{42F864EE-C93F-EBE0-B483-C94D5E2A5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0" y="2742"/>
              <a:ext cx="30" cy="30"/>
            </a:xfrm>
            <a:custGeom>
              <a:avLst/>
              <a:gdLst>
                <a:gd name="T0" fmla="*/ 1 w 60"/>
                <a:gd name="T1" fmla="*/ 1 h 58"/>
                <a:gd name="T2" fmla="*/ 1 w 60"/>
                <a:gd name="T3" fmla="*/ 1 h 58"/>
                <a:gd name="T4" fmla="*/ 1 w 60"/>
                <a:gd name="T5" fmla="*/ 1 h 58"/>
                <a:gd name="T6" fmla="*/ 1 w 60"/>
                <a:gd name="T7" fmla="*/ 1 h 58"/>
                <a:gd name="T8" fmla="*/ 1 w 60"/>
                <a:gd name="T9" fmla="*/ 1 h 58"/>
                <a:gd name="T10" fmla="*/ 1 w 60"/>
                <a:gd name="T11" fmla="*/ 1 h 58"/>
                <a:gd name="T12" fmla="*/ 1 w 60"/>
                <a:gd name="T13" fmla="*/ 1 h 58"/>
                <a:gd name="T14" fmla="*/ 1 w 60"/>
                <a:gd name="T15" fmla="*/ 0 h 58"/>
                <a:gd name="T16" fmla="*/ 1 w 60"/>
                <a:gd name="T17" fmla="*/ 0 h 58"/>
                <a:gd name="T18" fmla="*/ 1 w 60"/>
                <a:gd name="T19" fmla="*/ 1 h 58"/>
                <a:gd name="T20" fmla="*/ 1 w 60"/>
                <a:gd name="T21" fmla="*/ 1 h 58"/>
                <a:gd name="T22" fmla="*/ 1 w 60"/>
                <a:gd name="T23" fmla="*/ 1 h 58"/>
                <a:gd name="T24" fmla="*/ 0 w 60"/>
                <a:gd name="T25" fmla="*/ 1 h 58"/>
                <a:gd name="T26" fmla="*/ 1 w 60"/>
                <a:gd name="T27" fmla="*/ 1 h 58"/>
                <a:gd name="T28" fmla="*/ 1 w 60"/>
                <a:gd name="T29" fmla="*/ 1 h 58"/>
                <a:gd name="T30" fmla="*/ 1 w 60"/>
                <a:gd name="T31" fmla="*/ 1 h 58"/>
                <a:gd name="T32" fmla="*/ 1 w 60"/>
                <a:gd name="T33" fmla="*/ 1 h 58"/>
                <a:gd name="T34" fmla="*/ 1 w 60"/>
                <a:gd name="T35" fmla="*/ 1 h 58"/>
                <a:gd name="T36" fmla="*/ 1 w 60"/>
                <a:gd name="T37" fmla="*/ 1 h 58"/>
                <a:gd name="T38" fmla="*/ 1 w 60"/>
                <a:gd name="T39" fmla="*/ 1 h 58"/>
                <a:gd name="T40" fmla="*/ 1 w 60"/>
                <a:gd name="T41" fmla="*/ 1 h 58"/>
                <a:gd name="T42" fmla="*/ 1 w 60"/>
                <a:gd name="T43" fmla="*/ 1 h 58"/>
                <a:gd name="T44" fmla="*/ 1 w 60"/>
                <a:gd name="T45" fmla="*/ 1 h 58"/>
                <a:gd name="T46" fmla="*/ 1 w 60"/>
                <a:gd name="T47" fmla="*/ 1 h 58"/>
                <a:gd name="T48" fmla="*/ 1 w 60"/>
                <a:gd name="T49" fmla="*/ 1 h 58"/>
                <a:gd name="T50" fmla="*/ 1 w 60"/>
                <a:gd name="T51" fmla="*/ 1 h 58"/>
                <a:gd name="T52" fmla="*/ 1 w 60"/>
                <a:gd name="T53" fmla="*/ 1 h 58"/>
                <a:gd name="T54" fmla="*/ 1 w 60"/>
                <a:gd name="T55" fmla="*/ 1 h 58"/>
                <a:gd name="T56" fmla="*/ 1 w 60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8"/>
                <a:gd name="T89" fmla="*/ 60 w 60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86" name="Freeform 136">
              <a:extLst>
                <a:ext uri="{FF2B5EF4-FFF2-40B4-BE49-F238E27FC236}">
                  <a16:creationId xmlns="" xmlns:a16="http://schemas.microsoft.com/office/drawing/2014/main" id="{1A3307D8-308C-FE66-116B-80CFB711A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8" y="2750"/>
              <a:ext cx="15" cy="14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87" name="Freeform 137">
              <a:extLst>
                <a:ext uri="{FF2B5EF4-FFF2-40B4-BE49-F238E27FC236}">
                  <a16:creationId xmlns="" xmlns:a16="http://schemas.microsoft.com/office/drawing/2014/main" id="{BD912040-8040-85D7-4D6E-C763CFB5C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7" y="2643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88" name="Freeform 138">
              <a:extLst>
                <a:ext uri="{FF2B5EF4-FFF2-40B4-BE49-F238E27FC236}">
                  <a16:creationId xmlns="" xmlns:a16="http://schemas.microsoft.com/office/drawing/2014/main" id="{A0F6E2F8-BCE5-B24E-C41E-A23A7EE62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" y="2651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89" name="Freeform 139">
              <a:extLst>
                <a:ext uri="{FF2B5EF4-FFF2-40B4-BE49-F238E27FC236}">
                  <a16:creationId xmlns="" xmlns:a16="http://schemas.microsoft.com/office/drawing/2014/main" id="{2654C35A-DC74-D5D6-2DF6-ECA86E39E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7" y="2515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90" name="Freeform 140">
              <a:extLst>
                <a:ext uri="{FF2B5EF4-FFF2-40B4-BE49-F238E27FC236}">
                  <a16:creationId xmlns="" xmlns:a16="http://schemas.microsoft.com/office/drawing/2014/main" id="{396AF8F2-0084-8536-AB63-20080CFA1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" y="252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91" name="Freeform 141">
              <a:extLst>
                <a:ext uri="{FF2B5EF4-FFF2-40B4-BE49-F238E27FC236}">
                  <a16:creationId xmlns="" xmlns:a16="http://schemas.microsoft.com/office/drawing/2014/main" id="{297B7E80-CF01-113B-6C61-997F10FAC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7" y="2643"/>
              <a:ext cx="29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92" name="Freeform 142">
              <a:extLst>
                <a:ext uri="{FF2B5EF4-FFF2-40B4-BE49-F238E27FC236}">
                  <a16:creationId xmlns="" xmlns:a16="http://schemas.microsoft.com/office/drawing/2014/main" id="{42A3136F-6EEE-F7D2-52DE-32591A277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4" y="2651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93" name="Freeform 143">
              <a:extLst>
                <a:ext uri="{FF2B5EF4-FFF2-40B4-BE49-F238E27FC236}">
                  <a16:creationId xmlns="" xmlns:a16="http://schemas.microsoft.com/office/drawing/2014/main" id="{E97E9CE6-D050-608B-7E5A-51174AD8D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5" y="156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94" name="Freeform 144">
              <a:extLst>
                <a:ext uri="{FF2B5EF4-FFF2-40B4-BE49-F238E27FC236}">
                  <a16:creationId xmlns="" xmlns:a16="http://schemas.microsoft.com/office/drawing/2014/main" id="{7A89FD53-97A9-C9E9-4108-DE8339633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2" y="157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</p:grpSp>
      <p:grpSp>
        <p:nvGrpSpPr>
          <p:cNvPr id="25611" name="Group 5">
            <a:extLst>
              <a:ext uri="{FF2B5EF4-FFF2-40B4-BE49-F238E27FC236}">
                <a16:creationId xmlns="" xmlns:a16="http://schemas.microsoft.com/office/drawing/2014/main" id="{F8833DE3-EC19-0640-0F4F-321429259602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8547100" y="4673600"/>
            <a:ext cx="2095500" cy="2273300"/>
            <a:chOff x="2332" y="1554"/>
            <a:chExt cx="1105" cy="1218"/>
          </a:xfrm>
        </p:grpSpPr>
        <p:sp>
          <p:nvSpPr>
            <p:cNvPr id="25617" name="Freeform 6">
              <a:extLst>
                <a:ext uri="{FF2B5EF4-FFF2-40B4-BE49-F238E27FC236}">
                  <a16:creationId xmlns="" xmlns:a16="http://schemas.microsoft.com/office/drawing/2014/main" id="{E9B31A98-838A-7712-271F-8AD467E17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0" y="2113"/>
              <a:ext cx="30" cy="30"/>
            </a:xfrm>
            <a:custGeom>
              <a:avLst/>
              <a:gdLst>
                <a:gd name="T0" fmla="*/ 0 w 61"/>
                <a:gd name="T1" fmla="*/ 1 h 60"/>
                <a:gd name="T2" fmla="*/ 0 w 61"/>
                <a:gd name="T3" fmla="*/ 1 h 60"/>
                <a:gd name="T4" fmla="*/ 0 w 61"/>
                <a:gd name="T5" fmla="*/ 1 h 60"/>
                <a:gd name="T6" fmla="*/ 0 w 61"/>
                <a:gd name="T7" fmla="*/ 1 h 60"/>
                <a:gd name="T8" fmla="*/ 0 w 61"/>
                <a:gd name="T9" fmla="*/ 1 h 60"/>
                <a:gd name="T10" fmla="*/ 0 w 61"/>
                <a:gd name="T11" fmla="*/ 1 h 60"/>
                <a:gd name="T12" fmla="*/ 0 w 61"/>
                <a:gd name="T13" fmla="*/ 1 h 60"/>
                <a:gd name="T14" fmla="*/ 0 w 61"/>
                <a:gd name="T15" fmla="*/ 1 h 60"/>
                <a:gd name="T16" fmla="*/ 0 w 61"/>
                <a:gd name="T17" fmla="*/ 0 h 60"/>
                <a:gd name="T18" fmla="*/ 0 w 61"/>
                <a:gd name="T19" fmla="*/ 1 h 60"/>
                <a:gd name="T20" fmla="*/ 0 w 61"/>
                <a:gd name="T21" fmla="*/ 1 h 60"/>
                <a:gd name="T22" fmla="*/ 0 w 61"/>
                <a:gd name="T23" fmla="*/ 1 h 60"/>
                <a:gd name="T24" fmla="*/ 0 w 61"/>
                <a:gd name="T25" fmla="*/ 1 h 60"/>
                <a:gd name="T26" fmla="*/ 0 w 61"/>
                <a:gd name="T27" fmla="*/ 1 h 60"/>
                <a:gd name="T28" fmla="*/ 0 w 61"/>
                <a:gd name="T29" fmla="*/ 1 h 60"/>
                <a:gd name="T30" fmla="*/ 0 w 61"/>
                <a:gd name="T31" fmla="*/ 1 h 60"/>
                <a:gd name="T32" fmla="*/ 0 w 61"/>
                <a:gd name="T33" fmla="*/ 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60"/>
                <a:gd name="T53" fmla="*/ 61 w 61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18" name="Freeform 7">
              <a:extLst>
                <a:ext uri="{FF2B5EF4-FFF2-40B4-BE49-F238E27FC236}">
                  <a16:creationId xmlns="" xmlns:a16="http://schemas.microsoft.com/office/drawing/2014/main" id="{1CBFDC0F-3D2A-60F2-D81F-998A61261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19" name="Freeform 8">
              <a:extLst>
                <a:ext uri="{FF2B5EF4-FFF2-40B4-BE49-F238E27FC236}">
                  <a16:creationId xmlns="" xmlns:a16="http://schemas.microsoft.com/office/drawing/2014/main" id="{768080D9-4420-9E80-95ED-989797722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20" name="Freeform 9">
              <a:extLst>
                <a:ext uri="{FF2B5EF4-FFF2-40B4-BE49-F238E27FC236}">
                  <a16:creationId xmlns="" xmlns:a16="http://schemas.microsoft.com/office/drawing/2014/main" id="{BB34A756-6485-01F2-0A2F-3D0500673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" y="2051"/>
              <a:ext cx="89" cy="73"/>
            </a:xfrm>
            <a:custGeom>
              <a:avLst/>
              <a:gdLst>
                <a:gd name="T0" fmla="*/ 1 w 177"/>
                <a:gd name="T1" fmla="*/ 1 h 146"/>
                <a:gd name="T2" fmla="*/ 1 w 177"/>
                <a:gd name="T3" fmla="*/ 1 h 146"/>
                <a:gd name="T4" fmla="*/ 1 w 177"/>
                <a:gd name="T5" fmla="*/ 1 h 146"/>
                <a:gd name="T6" fmla="*/ 1 w 177"/>
                <a:gd name="T7" fmla="*/ 1 h 146"/>
                <a:gd name="T8" fmla="*/ 1 w 177"/>
                <a:gd name="T9" fmla="*/ 1 h 146"/>
                <a:gd name="T10" fmla="*/ 1 w 177"/>
                <a:gd name="T11" fmla="*/ 1 h 146"/>
                <a:gd name="T12" fmla="*/ 1 w 177"/>
                <a:gd name="T13" fmla="*/ 1 h 146"/>
                <a:gd name="T14" fmla="*/ 1 w 177"/>
                <a:gd name="T15" fmla="*/ 0 h 146"/>
                <a:gd name="T16" fmla="*/ 1 w 177"/>
                <a:gd name="T17" fmla="*/ 1 h 146"/>
                <a:gd name="T18" fmla="*/ 1 w 177"/>
                <a:gd name="T19" fmla="*/ 1 h 146"/>
                <a:gd name="T20" fmla="*/ 1 w 177"/>
                <a:gd name="T21" fmla="*/ 1 h 146"/>
                <a:gd name="T22" fmla="*/ 0 w 177"/>
                <a:gd name="T23" fmla="*/ 1 h 146"/>
                <a:gd name="T24" fmla="*/ 1 w 177"/>
                <a:gd name="T25" fmla="*/ 1 h 146"/>
                <a:gd name="T26" fmla="*/ 1 w 177"/>
                <a:gd name="T27" fmla="*/ 1 h 146"/>
                <a:gd name="T28" fmla="*/ 1 w 177"/>
                <a:gd name="T29" fmla="*/ 1 h 146"/>
                <a:gd name="T30" fmla="*/ 1 w 177"/>
                <a:gd name="T31" fmla="*/ 1 h 146"/>
                <a:gd name="T32" fmla="*/ 1 w 177"/>
                <a:gd name="T33" fmla="*/ 1 h 146"/>
                <a:gd name="T34" fmla="*/ 1 w 177"/>
                <a:gd name="T35" fmla="*/ 1 h 146"/>
                <a:gd name="T36" fmla="*/ 1 w 177"/>
                <a:gd name="T37" fmla="*/ 1 h 146"/>
                <a:gd name="T38" fmla="*/ 1 w 177"/>
                <a:gd name="T39" fmla="*/ 1 h 146"/>
                <a:gd name="T40" fmla="*/ 1 w 177"/>
                <a:gd name="T41" fmla="*/ 1 h 146"/>
                <a:gd name="T42" fmla="*/ 1 w 177"/>
                <a:gd name="T43" fmla="*/ 1 h 146"/>
                <a:gd name="T44" fmla="*/ 1 w 177"/>
                <a:gd name="T45" fmla="*/ 1 h 146"/>
                <a:gd name="T46" fmla="*/ 1 w 177"/>
                <a:gd name="T47" fmla="*/ 1 h 146"/>
                <a:gd name="T48" fmla="*/ 1 w 177"/>
                <a:gd name="T49" fmla="*/ 1 h 146"/>
                <a:gd name="T50" fmla="*/ 1 w 177"/>
                <a:gd name="T51" fmla="*/ 1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6"/>
                <a:gd name="T80" fmla="*/ 177 w 177"/>
                <a:gd name="T81" fmla="*/ 146 h 1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21" name="Freeform 10">
              <a:extLst>
                <a:ext uri="{FF2B5EF4-FFF2-40B4-BE49-F238E27FC236}">
                  <a16:creationId xmlns="" xmlns:a16="http://schemas.microsoft.com/office/drawing/2014/main" id="{13E9144B-978F-435D-93E0-D81C4E71A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" y="2133"/>
              <a:ext cx="89" cy="71"/>
            </a:xfrm>
            <a:custGeom>
              <a:avLst/>
              <a:gdLst>
                <a:gd name="T0" fmla="*/ 1 w 178"/>
                <a:gd name="T1" fmla="*/ 0 h 143"/>
                <a:gd name="T2" fmla="*/ 1 w 178"/>
                <a:gd name="T3" fmla="*/ 0 h 143"/>
                <a:gd name="T4" fmla="*/ 1 w 178"/>
                <a:gd name="T5" fmla="*/ 0 h 143"/>
                <a:gd name="T6" fmla="*/ 1 w 178"/>
                <a:gd name="T7" fmla="*/ 0 h 143"/>
                <a:gd name="T8" fmla="*/ 1 w 178"/>
                <a:gd name="T9" fmla="*/ 0 h 143"/>
                <a:gd name="T10" fmla="*/ 1 w 178"/>
                <a:gd name="T11" fmla="*/ 0 h 143"/>
                <a:gd name="T12" fmla="*/ 1 w 178"/>
                <a:gd name="T13" fmla="*/ 0 h 143"/>
                <a:gd name="T14" fmla="*/ 1 w 178"/>
                <a:gd name="T15" fmla="*/ 0 h 143"/>
                <a:gd name="T16" fmla="*/ 1 w 178"/>
                <a:gd name="T17" fmla="*/ 0 h 143"/>
                <a:gd name="T18" fmla="*/ 1 w 178"/>
                <a:gd name="T19" fmla="*/ 0 h 143"/>
                <a:gd name="T20" fmla="*/ 1 w 178"/>
                <a:gd name="T21" fmla="*/ 0 h 143"/>
                <a:gd name="T22" fmla="*/ 1 w 178"/>
                <a:gd name="T23" fmla="*/ 0 h 143"/>
                <a:gd name="T24" fmla="*/ 1 w 178"/>
                <a:gd name="T25" fmla="*/ 0 h 143"/>
                <a:gd name="T26" fmla="*/ 1 w 178"/>
                <a:gd name="T27" fmla="*/ 0 h 143"/>
                <a:gd name="T28" fmla="*/ 1 w 178"/>
                <a:gd name="T29" fmla="*/ 0 h 143"/>
                <a:gd name="T30" fmla="*/ 0 w 178"/>
                <a:gd name="T31" fmla="*/ 0 h 143"/>
                <a:gd name="T32" fmla="*/ 1 w 178"/>
                <a:gd name="T33" fmla="*/ 0 h 143"/>
                <a:gd name="T34" fmla="*/ 1 w 178"/>
                <a:gd name="T35" fmla="*/ 0 h 143"/>
                <a:gd name="T36" fmla="*/ 1 w 178"/>
                <a:gd name="T37" fmla="*/ 0 h 143"/>
                <a:gd name="T38" fmla="*/ 1 w 178"/>
                <a:gd name="T39" fmla="*/ 0 h 143"/>
                <a:gd name="T40" fmla="*/ 1 w 178"/>
                <a:gd name="T41" fmla="*/ 0 h 143"/>
                <a:gd name="T42" fmla="*/ 1 w 178"/>
                <a:gd name="T43" fmla="*/ 0 h 143"/>
                <a:gd name="T44" fmla="*/ 1 w 178"/>
                <a:gd name="T45" fmla="*/ 0 h 143"/>
                <a:gd name="T46" fmla="*/ 1 w 178"/>
                <a:gd name="T47" fmla="*/ 0 h 143"/>
                <a:gd name="T48" fmla="*/ 1 w 178"/>
                <a:gd name="T49" fmla="*/ 0 h 143"/>
                <a:gd name="T50" fmla="*/ 1 w 178"/>
                <a:gd name="T51" fmla="*/ 0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8"/>
                <a:gd name="T79" fmla="*/ 0 h 143"/>
                <a:gd name="T80" fmla="*/ 178 w 178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22" name="Freeform 11">
              <a:extLst>
                <a:ext uri="{FF2B5EF4-FFF2-40B4-BE49-F238E27FC236}">
                  <a16:creationId xmlns="" xmlns:a16="http://schemas.microsoft.com/office/drawing/2014/main" id="{F5213D3B-E68C-2F99-4614-A1B04C283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2" y="2151"/>
              <a:ext cx="66" cy="90"/>
            </a:xfrm>
            <a:custGeom>
              <a:avLst/>
              <a:gdLst>
                <a:gd name="T0" fmla="*/ 1 w 132"/>
                <a:gd name="T1" fmla="*/ 0 h 181"/>
                <a:gd name="T2" fmla="*/ 1 w 132"/>
                <a:gd name="T3" fmla="*/ 0 h 181"/>
                <a:gd name="T4" fmla="*/ 1 w 132"/>
                <a:gd name="T5" fmla="*/ 0 h 181"/>
                <a:gd name="T6" fmla="*/ 1 w 132"/>
                <a:gd name="T7" fmla="*/ 0 h 181"/>
                <a:gd name="T8" fmla="*/ 1 w 132"/>
                <a:gd name="T9" fmla="*/ 0 h 181"/>
                <a:gd name="T10" fmla="*/ 1 w 132"/>
                <a:gd name="T11" fmla="*/ 0 h 181"/>
                <a:gd name="T12" fmla="*/ 0 w 132"/>
                <a:gd name="T13" fmla="*/ 0 h 181"/>
                <a:gd name="T14" fmla="*/ 1 w 132"/>
                <a:gd name="T15" fmla="*/ 0 h 181"/>
                <a:gd name="T16" fmla="*/ 1 w 132"/>
                <a:gd name="T17" fmla="*/ 0 h 181"/>
                <a:gd name="T18" fmla="*/ 1 w 132"/>
                <a:gd name="T19" fmla="*/ 0 h 181"/>
                <a:gd name="T20" fmla="*/ 1 w 132"/>
                <a:gd name="T21" fmla="*/ 0 h 181"/>
                <a:gd name="T22" fmla="*/ 1 w 132"/>
                <a:gd name="T23" fmla="*/ 0 h 181"/>
                <a:gd name="T24" fmla="*/ 1 w 132"/>
                <a:gd name="T25" fmla="*/ 0 h 181"/>
                <a:gd name="T26" fmla="*/ 1 w 132"/>
                <a:gd name="T27" fmla="*/ 0 h 181"/>
                <a:gd name="T28" fmla="*/ 1 w 132"/>
                <a:gd name="T29" fmla="*/ 0 h 181"/>
                <a:gd name="T30" fmla="*/ 1 w 132"/>
                <a:gd name="T31" fmla="*/ 0 h 181"/>
                <a:gd name="T32" fmla="*/ 1 w 132"/>
                <a:gd name="T33" fmla="*/ 0 h 181"/>
                <a:gd name="T34" fmla="*/ 1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1"/>
                <a:gd name="T56" fmla="*/ 132 w 132"/>
                <a:gd name="T57" fmla="*/ 181 h 1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23" name="Freeform 12">
              <a:extLst>
                <a:ext uri="{FF2B5EF4-FFF2-40B4-BE49-F238E27FC236}">
                  <a16:creationId xmlns="" xmlns:a16="http://schemas.microsoft.com/office/drawing/2014/main" id="{D705CA2D-7E1B-428A-49AB-96C165A14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2" y="2132"/>
              <a:ext cx="88" cy="72"/>
            </a:xfrm>
            <a:custGeom>
              <a:avLst/>
              <a:gdLst>
                <a:gd name="T0" fmla="*/ 0 w 177"/>
                <a:gd name="T1" fmla="*/ 1 h 144"/>
                <a:gd name="T2" fmla="*/ 0 w 177"/>
                <a:gd name="T3" fmla="*/ 1 h 144"/>
                <a:gd name="T4" fmla="*/ 0 w 177"/>
                <a:gd name="T5" fmla="*/ 1 h 144"/>
                <a:gd name="T6" fmla="*/ 0 w 177"/>
                <a:gd name="T7" fmla="*/ 1 h 144"/>
                <a:gd name="T8" fmla="*/ 0 w 177"/>
                <a:gd name="T9" fmla="*/ 1 h 144"/>
                <a:gd name="T10" fmla="*/ 0 w 177"/>
                <a:gd name="T11" fmla="*/ 1 h 144"/>
                <a:gd name="T12" fmla="*/ 0 w 177"/>
                <a:gd name="T13" fmla="*/ 1 h 144"/>
                <a:gd name="T14" fmla="*/ 0 w 177"/>
                <a:gd name="T15" fmla="*/ 1 h 144"/>
                <a:gd name="T16" fmla="*/ 0 w 177"/>
                <a:gd name="T17" fmla="*/ 1 h 144"/>
                <a:gd name="T18" fmla="*/ 0 w 177"/>
                <a:gd name="T19" fmla="*/ 1 h 144"/>
                <a:gd name="T20" fmla="*/ 0 w 177"/>
                <a:gd name="T21" fmla="*/ 1 h 144"/>
                <a:gd name="T22" fmla="*/ 0 w 177"/>
                <a:gd name="T23" fmla="*/ 1 h 144"/>
                <a:gd name="T24" fmla="*/ 0 w 177"/>
                <a:gd name="T25" fmla="*/ 1 h 144"/>
                <a:gd name="T26" fmla="*/ 0 w 177"/>
                <a:gd name="T27" fmla="*/ 1 h 144"/>
                <a:gd name="T28" fmla="*/ 0 w 177"/>
                <a:gd name="T29" fmla="*/ 1 h 144"/>
                <a:gd name="T30" fmla="*/ 0 w 177"/>
                <a:gd name="T31" fmla="*/ 1 h 144"/>
                <a:gd name="T32" fmla="*/ 0 w 177"/>
                <a:gd name="T33" fmla="*/ 1 h 144"/>
                <a:gd name="T34" fmla="*/ 0 w 177"/>
                <a:gd name="T35" fmla="*/ 1 h 144"/>
                <a:gd name="T36" fmla="*/ 0 w 177"/>
                <a:gd name="T37" fmla="*/ 1 h 144"/>
                <a:gd name="T38" fmla="*/ 0 w 177"/>
                <a:gd name="T39" fmla="*/ 1 h 144"/>
                <a:gd name="T40" fmla="*/ 0 w 177"/>
                <a:gd name="T41" fmla="*/ 1 h 144"/>
                <a:gd name="T42" fmla="*/ 0 w 177"/>
                <a:gd name="T43" fmla="*/ 0 h 144"/>
                <a:gd name="T44" fmla="*/ 0 w 177"/>
                <a:gd name="T45" fmla="*/ 0 h 144"/>
                <a:gd name="T46" fmla="*/ 0 w 177"/>
                <a:gd name="T47" fmla="*/ 1 h 144"/>
                <a:gd name="T48" fmla="*/ 0 w 177"/>
                <a:gd name="T49" fmla="*/ 1 h 144"/>
                <a:gd name="T50" fmla="*/ 0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4"/>
                <a:gd name="T80" fmla="*/ 177 w 177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24" name="Freeform 13">
              <a:extLst>
                <a:ext uri="{FF2B5EF4-FFF2-40B4-BE49-F238E27FC236}">
                  <a16:creationId xmlns="" xmlns:a16="http://schemas.microsoft.com/office/drawing/2014/main" id="{8AB470D6-F30D-33A9-627B-EADDA72D2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" y="2051"/>
              <a:ext cx="90" cy="72"/>
            </a:xfrm>
            <a:custGeom>
              <a:avLst/>
              <a:gdLst>
                <a:gd name="T0" fmla="*/ 0 w 180"/>
                <a:gd name="T1" fmla="*/ 1 h 143"/>
                <a:gd name="T2" fmla="*/ 1 w 180"/>
                <a:gd name="T3" fmla="*/ 1 h 143"/>
                <a:gd name="T4" fmla="*/ 1 w 180"/>
                <a:gd name="T5" fmla="*/ 1 h 143"/>
                <a:gd name="T6" fmla="*/ 1 w 180"/>
                <a:gd name="T7" fmla="*/ 1 h 143"/>
                <a:gd name="T8" fmla="*/ 1 w 180"/>
                <a:gd name="T9" fmla="*/ 1 h 143"/>
                <a:gd name="T10" fmla="*/ 1 w 180"/>
                <a:gd name="T11" fmla="*/ 1 h 143"/>
                <a:gd name="T12" fmla="*/ 1 w 180"/>
                <a:gd name="T13" fmla="*/ 1 h 143"/>
                <a:gd name="T14" fmla="*/ 1 w 180"/>
                <a:gd name="T15" fmla="*/ 1 h 143"/>
                <a:gd name="T16" fmla="*/ 1 w 180"/>
                <a:gd name="T17" fmla="*/ 1 h 143"/>
                <a:gd name="T18" fmla="*/ 1 w 180"/>
                <a:gd name="T19" fmla="*/ 1 h 143"/>
                <a:gd name="T20" fmla="*/ 1 w 180"/>
                <a:gd name="T21" fmla="*/ 1 h 143"/>
                <a:gd name="T22" fmla="*/ 1 w 180"/>
                <a:gd name="T23" fmla="*/ 1 h 143"/>
                <a:gd name="T24" fmla="*/ 1 w 180"/>
                <a:gd name="T25" fmla="*/ 1 h 143"/>
                <a:gd name="T26" fmla="*/ 1 w 180"/>
                <a:gd name="T27" fmla="*/ 1 h 143"/>
                <a:gd name="T28" fmla="*/ 1 w 180"/>
                <a:gd name="T29" fmla="*/ 1 h 143"/>
                <a:gd name="T30" fmla="*/ 1 w 180"/>
                <a:gd name="T31" fmla="*/ 1 h 143"/>
                <a:gd name="T32" fmla="*/ 1 w 180"/>
                <a:gd name="T33" fmla="*/ 1 h 143"/>
                <a:gd name="T34" fmla="*/ 1 w 180"/>
                <a:gd name="T35" fmla="*/ 1 h 143"/>
                <a:gd name="T36" fmla="*/ 1 w 180"/>
                <a:gd name="T37" fmla="*/ 1 h 143"/>
                <a:gd name="T38" fmla="*/ 1 w 180"/>
                <a:gd name="T39" fmla="*/ 0 h 143"/>
                <a:gd name="T40" fmla="*/ 1 w 180"/>
                <a:gd name="T41" fmla="*/ 1 h 143"/>
                <a:gd name="T42" fmla="*/ 1 w 180"/>
                <a:gd name="T43" fmla="*/ 1 h 143"/>
                <a:gd name="T44" fmla="*/ 1 w 180"/>
                <a:gd name="T45" fmla="*/ 1 h 143"/>
                <a:gd name="T46" fmla="*/ 1 w 180"/>
                <a:gd name="T47" fmla="*/ 1 h 143"/>
                <a:gd name="T48" fmla="*/ 1 w 180"/>
                <a:gd name="T49" fmla="*/ 1 h 143"/>
                <a:gd name="T50" fmla="*/ 0 w 180"/>
                <a:gd name="T51" fmla="*/ 1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0"/>
                <a:gd name="T79" fmla="*/ 0 h 143"/>
                <a:gd name="T80" fmla="*/ 180 w 180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25" name="Freeform 14">
              <a:extLst>
                <a:ext uri="{FF2B5EF4-FFF2-40B4-BE49-F238E27FC236}">
                  <a16:creationId xmlns="" xmlns:a16="http://schemas.microsoft.com/office/drawing/2014/main" id="{D55316A1-4EC9-00B5-DD27-1E0C82CB9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4" y="1594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26" name="Freeform 15">
              <a:extLst>
                <a:ext uri="{FF2B5EF4-FFF2-40B4-BE49-F238E27FC236}">
                  <a16:creationId xmlns="" xmlns:a16="http://schemas.microsoft.com/office/drawing/2014/main" id="{484EC53F-BE6B-71B7-DA09-86E73AC94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27" name="Freeform 16">
              <a:extLst>
                <a:ext uri="{FF2B5EF4-FFF2-40B4-BE49-F238E27FC236}">
                  <a16:creationId xmlns="" xmlns:a16="http://schemas.microsoft.com/office/drawing/2014/main" id="{F9FB306A-D7F3-2F6E-3FCE-221513CB5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28" name="Freeform 17">
              <a:extLst>
                <a:ext uri="{FF2B5EF4-FFF2-40B4-BE49-F238E27FC236}">
                  <a16:creationId xmlns="" xmlns:a16="http://schemas.microsoft.com/office/drawing/2014/main" id="{F2FF904F-B2EF-A18B-9C61-6C1A3272A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" y="1569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29" name="Freeform 18">
              <a:extLst>
                <a:ext uri="{FF2B5EF4-FFF2-40B4-BE49-F238E27FC236}">
                  <a16:creationId xmlns="" xmlns:a16="http://schemas.microsoft.com/office/drawing/2014/main" id="{67AD04E2-D3A3-4D4C-C51D-1048A7006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0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30" name="Freeform 19">
              <a:extLst>
                <a:ext uri="{FF2B5EF4-FFF2-40B4-BE49-F238E27FC236}">
                  <a16:creationId xmlns="" xmlns:a16="http://schemas.microsoft.com/office/drawing/2014/main" id="{6603FCC2-4AB0-E6D1-1976-1BE2ABA84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7" y="1610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0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1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31" name="Freeform 20">
              <a:extLst>
                <a:ext uri="{FF2B5EF4-FFF2-40B4-BE49-F238E27FC236}">
                  <a16:creationId xmlns="" xmlns:a16="http://schemas.microsoft.com/office/drawing/2014/main" id="{EF3C4F2C-B309-6062-6E82-885747CE7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0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32" name="Freeform 21">
              <a:extLst>
                <a:ext uri="{FF2B5EF4-FFF2-40B4-BE49-F238E27FC236}">
                  <a16:creationId xmlns="" xmlns:a16="http://schemas.microsoft.com/office/drawing/2014/main" id="{8AC4E63F-C669-A1B9-992B-B4DAAD6DB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1569"/>
              <a:ext cx="36" cy="28"/>
            </a:xfrm>
            <a:custGeom>
              <a:avLst/>
              <a:gdLst>
                <a:gd name="T0" fmla="*/ 0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0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33" name="Freeform 22">
              <a:extLst>
                <a:ext uri="{FF2B5EF4-FFF2-40B4-BE49-F238E27FC236}">
                  <a16:creationId xmlns="" xmlns:a16="http://schemas.microsoft.com/office/drawing/2014/main" id="{15655049-A99C-6B0D-47AB-089CBCE22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8" y="2439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34" name="Freeform 23">
              <a:extLst>
                <a:ext uri="{FF2B5EF4-FFF2-40B4-BE49-F238E27FC236}">
                  <a16:creationId xmlns="" xmlns:a16="http://schemas.microsoft.com/office/drawing/2014/main" id="{FC4ED5CE-C433-8A57-C6B2-CD31CFECD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35" name="Freeform 24">
              <a:extLst>
                <a:ext uri="{FF2B5EF4-FFF2-40B4-BE49-F238E27FC236}">
                  <a16:creationId xmlns="" xmlns:a16="http://schemas.microsoft.com/office/drawing/2014/main" id="{CBE5ADE4-5DB6-7FDD-B50B-9BE7EAC4C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36" name="Freeform 25">
              <a:extLst>
                <a:ext uri="{FF2B5EF4-FFF2-40B4-BE49-F238E27FC236}">
                  <a16:creationId xmlns="" xmlns:a16="http://schemas.microsoft.com/office/drawing/2014/main" id="{A0ABDBC5-5C5C-FE0D-555C-A5537E7EB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" y="2414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37" name="Freeform 26">
              <a:extLst>
                <a:ext uri="{FF2B5EF4-FFF2-40B4-BE49-F238E27FC236}">
                  <a16:creationId xmlns="" xmlns:a16="http://schemas.microsoft.com/office/drawing/2014/main" id="{CE0E8559-26A1-E139-2307-CC3D40B58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" y="2447"/>
              <a:ext cx="37" cy="28"/>
            </a:xfrm>
            <a:custGeom>
              <a:avLst/>
              <a:gdLst>
                <a:gd name="T0" fmla="*/ 1 w 72"/>
                <a:gd name="T1" fmla="*/ 1 h 56"/>
                <a:gd name="T2" fmla="*/ 1 w 72"/>
                <a:gd name="T3" fmla="*/ 0 h 56"/>
                <a:gd name="T4" fmla="*/ 1 w 72"/>
                <a:gd name="T5" fmla="*/ 0 h 56"/>
                <a:gd name="T6" fmla="*/ 1 w 72"/>
                <a:gd name="T7" fmla="*/ 0 h 56"/>
                <a:gd name="T8" fmla="*/ 1 w 72"/>
                <a:gd name="T9" fmla="*/ 0 h 56"/>
                <a:gd name="T10" fmla="*/ 1 w 72"/>
                <a:gd name="T11" fmla="*/ 1 h 56"/>
                <a:gd name="T12" fmla="*/ 1 w 72"/>
                <a:gd name="T13" fmla="*/ 1 h 56"/>
                <a:gd name="T14" fmla="*/ 1 w 72"/>
                <a:gd name="T15" fmla="*/ 1 h 56"/>
                <a:gd name="T16" fmla="*/ 0 w 72"/>
                <a:gd name="T17" fmla="*/ 1 h 56"/>
                <a:gd name="T18" fmla="*/ 1 w 72"/>
                <a:gd name="T19" fmla="*/ 1 h 56"/>
                <a:gd name="T20" fmla="*/ 1 w 72"/>
                <a:gd name="T21" fmla="*/ 1 h 56"/>
                <a:gd name="T22" fmla="*/ 1 w 72"/>
                <a:gd name="T23" fmla="*/ 1 h 56"/>
                <a:gd name="T24" fmla="*/ 1 w 72"/>
                <a:gd name="T25" fmla="*/ 1 h 56"/>
                <a:gd name="T26" fmla="*/ 1 w 72"/>
                <a:gd name="T27" fmla="*/ 1 h 56"/>
                <a:gd name="T28" fmla="*/ 1 w 72"/>
                <a:gd name="T29" fmla="*/ 1 h 56"/>
                <a:gd name="T30" fmla="*/ 1 w 72"/>
                <a:gd name="T31" fmla="*/ 1 h 56"/>
                <a:gd name="T32" fmla="*/ 1 w 72"/>
                <a:gd name="T33" fmla="*/ 1 h 56"/>
                <a:gd name="T34" fmla="*/ 1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38" name="Freeform 27">
              <a:extLst>
                <a:ext uri="{FF2B5EF4-FFF2-40B4-BE49-F238E27FC236}">
                  <a16:creationId xmlns="" xmlns:a16="http://schemas.microsoft.com/office/drawing/2014/main" id="{5FEFC752-C017-260C-C25C-395E01141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1" y="2454"/>
              <a:ext cx="26" cy="37"/>
            </a:xfrm>
            <a:custGeom>
              <a:avLst/>
              <a:gdLst>
                <a:gd name="T0" fmla="*/ 0 w 53"/>
                <a:gd name="T1" fmla="*/ 0 h 72"/>
                <a:gd name="T2" fmla="*/ 0 w 53"/>
                <a:gd name="T3" fmla="*/ 0 h 72"/>
                <a:gd name="T4" fmla="*/ 0 w 53"/>
                <a:gd name="T5" fmla="*/ 1 h 72"/>
                <a:gd name="T6" fmla="*/ 0 w 53"/>
                <a:gd name="T7" fmla="*/ 1 h 72"/>
                <a:gd name="T8" fmla="*/ 0 w 53"/>
                <a:gd name="T9" fmla="*/ 1 h 72"/>
                <a:gd name="T10" fmla="*/ 0 w 53"/>
                <a:gd name="T11" fmla="*/ 1 h 72"/>
                <a:gd name="T12" fmla="*/ 0 w 53"/>
                <a:gd name="T13" fmla="*/ 1 h 72"/>
                <a:gd name="T14" fmla="*/ 0 w 53"/>
                <a:gd name="T15" fmla="*/ 1 h 72"/>
                <a:gd name="T16" fmla="*/ 0 w 53"/>
                <a:gd name="T17" fmla="*/ 1 h 72"/>
                <a:gd name="T18" fmla="*/ 0 w 53"/>
                <a:gd name="T19" fmla="*/ 1 h 72"/>
                <a:gd name="T20" fmla="*/ 0 w 53"/>
                <a:gd name="T21" fmla="*/ 1 h 72"/>
                <a:gd name="T22" fmla="*/ 0 w 53"/>
                <a:gd name="T23" fmla="*/ 1 h 72"/>
                <a:gd name="T24" fmla="*/ 0 w 53"/>
                <a:gd name="T25" fmla="*/ 1 h 72"/>
                <a:gd name="T26" fmla="*/ 0 w 53"/>
                <a:gd name="T27" fmla="*/ 1 h 72"/>
                <a:gd name="T28" fmla="*/ 0 w 53"/>
                <a:gd name="T29" fmla="*/ 1 h 72"/>
                <a:gd name="T30" fmla="*/ 0 w 53"/>
                <a:gd name="T31" fmla="*/ 1 h 72"/>
                <a:gd name="T32" fmla="*/ 0 w 53"/>
                <a:gd name="T33" fmla="*/ 1 h 72"/>
                <a:gd name="T34" fmla="*/ 0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39" name="Freeform 28">
              <a:extLst>
                <a:ext uri="{FF2B5EF4-FFF2-40B4-BE49-F238E27FC236}">
                  <a16:creationId xmlns="" xmlns:a16="http://schemas.microsoft.com/office/drawing/2014/main" id="{E20AAF55-39E1-85E7-63F8-02CAE68010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1" y="2447"/>
              <a:ext cx="36" cy="28"/>
            </a:xfrm>
            <a:custGeom>
              <a:avLst/>
              <a:gdLst>
                <a:gd name="T0" fmla="*/ 1 w 71"/>
                <a:gd name="T1" fmla="*/ 0 h 56"/>
                <a:gd name="T2" fmla="*/ 0 w 71"/>
                <a:gd name="T3" fmla="*/ 1 h 56"/>
                <a:gd name="T4" fmla="*/ 1 w 71"/>
                <a:gd name="T5" fmla="*/ 1 h 56"/>
                <a:gd name="T6" fmla="*/ 1 w 71"/>
                <a:gd name="T7" fmla="*/ 1 h 56"/>
                <a:gd name="T8" fmla="*/ 1 w 71"/>
                <a:gd name="T9" fmla="*/ 1 h 56"/>
                <a:gd name="T10" fmla="*/ 1 w 71"/>
                <a:gd name="T11" fmla="*/ 1 h 56"/>
                <a:gd name="T12" fmla="*/ 1 w 71"/>
                <a:gd name="T13" fmla="*/ 1 h 56"/>
                <a:gd name="T14" fmla="*/ 1 w 71"/>
                <a:gd name="T15" fmla="*/ 1 h 56"/>
                <a:gd name="T16" fmla="*/ 1 w 71"/>
                <a:gd name="T17" fmla="*/ 1 h 56"/>
                <a:gd name="T18" fmla="*/ 1 w 71"/>
                <a:gd name="T19" fmla="*/ 1 h 56"/>
                <a:gd name="T20" fmla="*/ 1 w 71"/>
                <a:gd name="T21" fmla="*/ 1 h 56"/>
                <a:gd name="T22" fmla="*/ 1 w 71"/>
                <a:gd name="T23" fmla="*/ 1 h 56"/>
                <a:gd name="T24" fmla="*/ 1 w 71"/>
                <a:gd name="T25" fmla="*/ 1 h 56"/>
                <a:gd name="T26" fmla="*/ 1 w 71"/>
                <a:gd name="T27" fmla="*/ 1 h 56"/>
                <a:gd name="T28" fmla="*/ 1 w 71"/>
                <a:gd name="T29" fmla="*/ 0 h 56"/>
                <a:gd name="T30" fmla="*/ 1 w 71"/>
                <a:gd name="T31" fmla="*/ 0 h 56"/>
                <a:gd name="T32" fmla="*/ 1 w 71"/>
                <a:gd name="T33" fmla="*/ 0 h 56"/>
                <a:gd name="T34" fmla="*/ 1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6"/>
                <a:gd name="T56" fmla="*/ 71 w 71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40" name="Freeform 29">
              <a:extLst>
                <a:ext uri="{FF2B5EF4-FFF2-40B4-BE49-F238E27FC236}">
                  <a16:creationId xmlns="" xmlns:a16="http://schemas.microsoft.com/office/drawing/2014/main" id="{81E96BA4-1422-24D6-010A-7C006DC5F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0" y="2414"/>
              <a:ext cx="37" cy="28"/>
            </a:xfrm>
            <a:custGeom>
              <a:avLst/>
              <a:gdLst>
                <a:gd name="T0" fmla="*/ 0 w 72"/>
                <a:gd name="T1" fmla="*/ 0 h 57"/>
                <a:gd name="T2" fmla="*/ 1 w 72"/>
                <a:gd name="T3" fmla="*/ 0 h 57"/>
                <a:gd name="T4" fmla="*/ 1 w 72"/>
                <a:gd name="T5" fmla="*/ 0 h 57"/>
                <a:gd name="T6" fmla="*/ 1 w 72"/>
                <a:gd name="T7" fmla="*/ 0 h 57"/>
                <a:gd name="T8" fmla="*/ 1 w 72"/>
                <a:gd name="T9" fmla="*/ 0 h 57"/>
                <a:gd name="T10" fmla="*/ 1 w 72"/>
                <a:gd name="T11" fmla="*/ 0 h 57"/>
                <a:gd name="T12" fmla="*/ 1 w 72"/>
                <a:gd name="T13" fmla="*/ 0 h 57"/>
                <a:gd name="T14" fmla="*/ 1 w 72"/>
                <a:gd name="T15" fmla="*/ 0 h 57"/>
                <a:gd name="T16" fmla="*/ 1 w 72"/>
                <a:gd name="T17" fmla="*/ 0 h 57"/>
                <a:gd name="T18" fmla="*/ 1 w 72"/>
                <a:gd name="T19" fmla="*/ 0 h 57"/>
                <a:gd name="T20" fmla="*/ 1 w 72"/>
                <a:gd name="T21" fmla="*/ 0 h 57"/>
                <a:gd name="T22" fmla="*/ 1 w 72"/>
                <a:gd name="T23" fmla="*/ 0 h 57"/>
                <a:gd name="T24" fmla="*/ 1 w 72"/>
                <a:gd name="T25" fmla="*/ 0 h 57"/>
                <a:gd name="T26" fmla="*/ 1 w 72"/>
                <a:gd name="T27" fmla="*/ 0 h 57"/>
                <a:gd name="T28" fmla="*/ 1 w 72"/>
                <a:gd name="T29" fmla="*/ 0 h 57"/>
                <a:gd name="T30" fmla="*/ 1 w 72"/>
                <a:gd name="T31" fmla="*/ 0 h 57"/>
                <a:gd name="T32" fmla="*/ 1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41" name="Freeform 30">
              <a:extLst>
                <a:ext uri="{FF2B5EF4-FFF2-40B4-BE49-F238E27FC236}">
                  <a16:creationId xmlns="" xmlns:a16="http://schemas.microsoft.com/office/drawing/2014/main" id="{9A8210F6-EEB1-8A7F-112F-CC0C4AFCF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2" y="2420"/>
              <a:ext cx="11" cy="12"/>
            </a:xfrm>
            <a:custGeom>
              <a:avLst/>
              <a:gdLst>
                <a:gd name="T0" fmla="*/ 0 w 23"/>
                <a:gd name="T1" fmla="*/ 1 h 24"/>
                <a:gd name="T2" fmla="*/ 0 w 23"/>
                <a:gd name="T3" fmla="*/ 1 h 24"/>
                <a:gd name="T4" fmla="*/ 0 w 23"/>
                <a:gd name="T5" fmla="*/ 1 h 24"/>
                <a:gd name="T6" fmla="*/ 0 w 23"/>
                <a:gd name="T7" fmla="*/ 1 h 24"/>
                <a:gd name="T8" fmla="*/ 0 w 23"/>
                <a:gd name="T9" fmla="*/ 1 h 24"/>
                <a:gd name="T10" fmla="*/ 0 w 23"/>
                <a:gd name="T11" fmla="*/ 1 h 24"/>
                <a:gd name="T12" fmla="*/ 0 w 23"/>
                <a:gd name="T13" fmla="*/ 1 h 24"/>
                <a:gd name="T14" fmla="*/ 0 w 23"/>
                <a:gd name="T15" fmla="*/ 1 h 24"/>
                <a:gd name="T16" fmla="*/ 0 w 23"/>
                <a:gd name="T17" fmla="*/ 0 h 24"/>
                <a:gd name="T18" fmla="*/ 0 w 23"/>
                <a:gd name="T19" fmla="*/ 1 h 24"/>
                <a:gd name="T20" fmla="*/ 0 w 23"/>
                <a:gd name="T21" fmla="*/ 1 h 24"/>
                <a:gd name="T22" fmla="*/ 0 w 23"/>
                <a:gd name="T23" fmla="*/ 1 h 24"/>
                <a:gd name="T24" fmla="*/ 0 w 23"/>
                <a:gd name="T25" fmla="*/ 1 h 24"/>
                <a:gd name="T26" fmla="*/ 0 w 23"/>
                <a:gd name="T27" fmla="*/ 1 h 24"/>
                <a:gd name="T28" fmla="*/ 0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42" name="Freeform 31">
              <a:extLst>
                <a:ext uri="{FF2B5EF4-FFF2-40B4-BE49-F238E27FC236}">
                  <a16:creationId xmlns="" xmlns:a16="http://schemas.microsoft.com/office/drawing/2014/main" id="{DF6AD43F-2B45-4D26-4A4F-FE2E55D37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43" name="Freeform 32">
              <a:extLst>
                <a:ext uri="{FF2B5EF4-FFF2-40B4-BE49-F238E27FC236}">
                  <a16:creationId xmlns="" xmlns:a16="http://schemas.microsoft.com/office/drawing/2014/main" id="{6DAB3F81-1C4C-2884-416F-A7906963B0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44" name="Freeform 33">
              <a:extLst>
                <a:ext uri="{FF2B5EF4-FFF2-40B4-BE49-F238E27FC236}">
                  <a16:creationId xmlns="" xmlns:a16="http://schemas.microsoft.com/office/drawing/2014/main" id="{B8743340-79B9-194C-15D8-9C0FD06C8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" y="2396"/>
              <a:ext cx="35" cy="28"/>
            </a:xfrm>
            <a:custGeom>
              <a:avLst/>
              <a:gdLst>
                <a:gd name="T0" fmla="*/ 0 w 72"/>
                <a:gd name="T1" fmla="*/ 0 h 58"/>
                <a:gd name="T2" fmla="*/ 0 w 72"/>
                <a:gd name="T3" fmla="*/ 0 h 58"/>
                <a:gd name="T4" fmla="*/ 0 w 72"/>
                <a:gd name="T5" fmla="*/ 0 h 58"/>
                <a:gd name="T6" fmla="*/ 0 w 72"/>
                <a:gd name="T7" fmla="*/ 0 h 58"/>
                <a:gd name="T8" fmla="*/ 0 w 72"/>
                <a:gd name="T9" fmla="*/ 0 h 58"/>
                <a:gd name="T10" fmla="*/ 0 w 72"/>
                <a:gd name="T11" fmla="*/ 0 h 58"/>
                <a:gd name="T12" fmla="*/ 0 w 72"/>
                <a:gd name="T13" fmla="*/ 0 h 58"/>
                <a:gd name="T14" fmla="*/ 0 w 72"/>
                <a:gd name="T15" fmla="*/ 0 h 58"/>
                <a:gd name="T16" fmla="*/ 0 w 72"/>
                <a:gd name="T17" fmla="*/ 0 h 58"/>
                <a:gd name="T18" fmla="*/ 0 w 72"/>
                <a:gd name="T19" fmla="*/ 0 h 58"/>
                <a:gd name="T20" fmla="*/ 0 w 72"/>
                <a:gd name="T21" fmla="*/ 0 h 58"/>
                <a:gd name="T22" fmla="*/ 0 w 72"/>
                <a:gd name="T23" fmla="*/ 0 h 58"/>
                <a:gd name="T24" fmla="*/ 0 w 72"/>
                <a:gd name="T25" fmla="*/ 0 h 58"/>
                <a:gd name="T26" fmla="*/ 0 w 72"/>
                <a:gd name="T27" fmla="*/ 0 h 58"/>
                <a:gd name="T28" fmla="*/ 0 w 72"/>
                <a:gd name="T29" fmla="*/ 0 h 58"/>
                <a:gd name="T30" fmla="*/ 0 w 72"/>
                <a:gd name="T31" fmla="*/ 0 h 58"/>
                <a:gd name="T32" fmla="*/ 0 w 72"/>
                <a:gd name="T33" fmla="*/ 0 h 58"/>
                <a:gd name="T34" fmla="*/ 0 w 72"/>
                <a:gd name="T35" fmla="*/ 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45" name="Freeform 34">
              <a:extLst>
                <a:ext uri="{FF2B5EF4-FFF2-40B4-BE49-F238E27FC236}">
                  <a16:creationId xmlns="" xmlns:a16="http://schemas.microsoft.com/office/drawing/2014/main" id="{D9EC37E9-9415-42B1-BD22-DADA870FA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" y="2428"/>
              <a:ext cx="35" cy="29"/>
            </a:xfrm>
            <a:custGeom>
              <a:avLst/>
              <a:gdLst>
                <a:gd name="T0" fmla="*/ 0 w 72"/>
                <a:gd name="T1" fmla="*/ 1 h 56"/>
                <a:gd name="T2" fmla="*/ 0 w 72"/>
                <a:gd name="T3" fmla="*/ 0 h 56"/>
                <a:gd name="T4" fmla="*/ 0 w 72"/>
                <a:gd name="T5" fmla="*/ 0 h 56"/>
                <a:gd name="T6" fmla="*/ 0 w 72"/>
                <a:gd name="T7" fmla="*/ 0 h 56"/>
                <a:gd name="T8" fmla="*/ 0 w 72"/>
                <a:gd name="T9" fmla="*/ 0 h 56"/>
                <a:gd name="T10" fmla="*/ 0 w 72"/>
                <a:gd name="T11" fmla="*/ 1 h 56"/>
                <a:gd name="T12" fmla="*/ 0 w 72"/>
                <a:gd name="T13" fmla="*/ 1 h 56"/>
                <a:gd name="T14" fmla="*/ 0 w 72"/>
                <a:gd name="T15" fmla="*/ 1 h 56"/>
                <a:gd name="T16" fmla="*/ 0 w 72"/>
                <a:gd name="T17" fmla="*/ 1 h 56"/>
                <a:gd name="T18" fmla="*/ 0 w 72"/>
                <a:gd name="T19" fmla="*/ 1 h 56"/>
                <a:gd name="T20" fmla="*/ 0 w 72"/>
                <a:gd name="T21" fmla="*/ 1 h 56"/>
                <a:gd name="T22" fmla="*/ 0 w 72"/>
                <a:gd name="T23" fmla="*/ 1 h 56"/>
                <a:gd name="T24" fmla="*/ 0 w 72"/>
                <a:gd name="T25" fmla="*/ 1 h 56"/>
                <a:gd name="T26" fmla="*/ 0 w 72"/>
                <a:gd name="T27" fmla="*/ 1 h 56"/>
                <a:gd name="T28" fmla="*/ 0 w 72"/>
                <a:gd name="T29" fmla="*/ 1 h 56"/>
                <a:gd name="T30" fmla="*/ 0 w 72"/>
                <a:gd name="T31" fmla="*/ 1 h 56"/>
                <a:gd name="T32" fmla="*/ 0 w 72"/>
                <a:gd name="T33" fmla="*/ 1 h 56"/>
                <a:gd name="T34" fmla="*/ 0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46" name="Freeform 35">
              <a:extLst>
                <a:ext uri="{FF2B5EF4-FFF2-40B4-BE49-F238E27FC236}">
                  <a16:creationId xmlns="" xmlns:a16="http://schemas.microsoft.com/office/drawing/2014/main" id="{10B00D6A-973F-F479-FC86-6903437C8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4" y="2435"/>
              <a:ext cx="27" cy="37"/>
            </a:xfrm>
            <a:custGeom>
              <a:avLst/>
              <a:gdLst>
                <a:gd name="T0" fmla="*/ 1 w 53"/>
                <a:gd name="T1" fmla="*/ 0 h 72"/>
                <a:gd name="T2" fmla="*/ 1 w 53"/>
                <a:gd name="T3" fmla="*/ 0 h 72"/>
                <a:gd name="T4" fmla="*/ 1 w 53"/>
                <a:gd name="T5" fmla="*/ 1 h 72"/>
                <a:gd name="T6" fmla="*/ 1 w 53"/>
                <a:gd name="T7" fmla="*/ 1 h 72"/>
                <a:gd name="T8" fmla="*/ 1 w 53"/>
                <a:gd name="T9" fmla="*/ 1 h 72"/>
                <a:gd name="T10" fmla="*/ 1 w 53"/>
                <a:gd name="T11" fmla="*/ 1 h 72"/>
                <a:gd name="T12" fmla="*/ 0 w 53"/>
                <a:gd name="T13" fmla="*/ 1 h 72"/>
                <a:gd name="T14" fmla="*/ 1 w 53"/>
                <a:gd name="T15" fmla="*/ 1 h 72"/>
                <a:gd name="T16" fmla="*/ 1 w 53"/>
                <a:gd name="T17" fmla="*/ 1 h 72"/>
                <a:gd name="T18" fmla="*/ 1 w 53"/>
                <a:gd name="T19" fmla="*/ 1 h 72"/>
                <a:gd name="T20" fmla="*/ 1 w 53"/>
                <a:gd name="T21" fmla="*/ 1 h 72"/>
                <a:gd name="T22" fmla="*/ 1 w 53"/>
                <a:gd name="T23" fmla="*/ 1 h 72"/>
                <a:gd name="T24" fmla="*/ 1 w 53"/>
                <a:gd name="T25" fmla="*/ 1 h 72"/>
                <a:gd name="T26" fmla="*/ 1 w 53"/>
                <a:gd name="T27" fmla="*/ 1 h 72"/>
                <a:gd name="T28" fmla="*/ 1 w 53"/>
                <a:gd name="T29" fmla="*/ 1 h 72"/>
                <a:gd name="T30" fmla="*/ 1 w 53"/>
                <a:gd name="T31" fmla="*/ 1 h 72"/>
                <a:gd name="T32" fmla="*/ 1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47" name="Freeform 36">
              <a:extLst>
                <a:ext uri="{FF2B5EF4-FFF2-40B4-BE49-F238E27FC236}">
                  <a16:creationId xmlns="" xmlns:a16="http://schemas.microsoft.com/office/drawing/2014/main" id="{0052BD49-9F4F-6671-43B2-8A6EEB19C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4" y="2428"/>
              <a:ext cx="35" cy="29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1 h 57"/>
                <a:gd name="T4" fmla="*/ 0 w 72"/>
                <a:gd name="T5" fmla="*/ 1 h 57"/>
                <a:gd name="T6" fmla="*/ 0 w 72"/>
                <a:gd name="T7" fmla="*/ 1 h 57"/>
                <a:gd name="T8" fmla="*/ 0 w 72"/>
                <a:gd name="T9" fmla="*/ 1 h 57"/>
                <a:gd name="T10" fmla="*/ 0 w 72"/>
                <a:gd name="T11" fmla="*/ 1 h 57"/>
                <a:gd name="T12" fmla="*/ 0 w 72"/>
                <a:gd name="T13" fmla="*/ 1 h 57"/>
                <a:gd name="T14" fmla="*/ 0 w 72"/>
                <a:gd name="T15" fmla="*/ 1 h 57"/>
                <a:gd name="T16" fmla="*/ 0 w 72"/>
                <a:gd name="T17" fmla="*/ 1 h 57"/>
                <a:gd name="T18" fmla="*/ 0 w 72"/>
                <a:gd name="T19" fmla="*/ 1 h 57"/>
                <a:gd name="T20" fmla="*/ 0 w 72"/>
                <a:gd name="T21" fmla="*/ 1 h 57"/>
                <a:gd name="T22" fmla="*/ 0 w 72"/>
                <a:gd name="T23" fmla="*/ 1 h 57"/>
                <a:gd name="T24" fmla="*/ 0 w 72"/>
                <a:gd name="T25" fmla="*/ 1 h 57"/>
                <a:gd name="T26" fmla="*/ 0 w 72"/>
                <a:gd name="T27" fmla="*/ 1 h 57"/>
                <a:gd name="T28" fmla="*/ 0 w 72"/>
                <a:gd name="T29" fmla="*/ 0 h 57"/>
                <a:gd name="T30" fmla="*/ 0 w 72"/>
                <a:gd name="T31" fmla="*/ 0 h 57"/>
                <a:gd name="T32" fmla="*/ 0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48" name="Freeform 37">
              <a:extLst>
                <a:ext uri="{FF2B5EF4-FFF2-40B4-BE49-F238E27FC236}">
                  <a16:creationId xmlns="" xmlns:a16="http://schemas.microsoft.com/office/drawing/2014/main" id="{12279DED-BFC6-F960-7DAE-5E363A948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4" y="2395"/>
              <a:ext cx="35" cy="29"/>
            </a:xfrm>
            <a:custGeom>
              <a:avLst/>
              <a:gdLst>
                <a:gd name="T0" fmla="*/ 0 w 72"/>
                <a:gd name="T1" fmla="*/ 1 h 58"/>
                <a:gd name="T2" fmla="*/ 0 w 72"/>
                <a:gd name="T3" fmla="*/ 1 h 58"/>
                <a:gd name="T4" fmla="*/ 0 w 72"/>
                <a:gd name="T5" fmla="*/ 1 h 58"/>
                <a:gd name="T6" fmla="*/ 0 w 72"/>
                <a:gd name="T7" fmla="*/ 1 h 58"/>
                <a:gd name="T8" fmla="*/ 0 w 72"/>
                <a:gd name="T9" fmla="*/ 1 h 58"/>
                <a:gd name="T10" fmla="*/ 0 w 72"/>
                <a:gd name="T11" fmla="*/ 1 h 58"/>
                <a:gd name="T12" fmla="*/ 0 w 72"/>
                <a:gd name="T13" fmla="*/ 1 h 58"/>
                <a:gd name="T14" fmla="*/ 0 w 72"/>
                <a:gd name="T15" fmla="*/ 1 h 58"/>
                <a:gd name="T16" fmla="*/ 0 w 72"/>
                <a:gd name="T17" fmla="*/ 1 h 58"/>
                <a:gd name="T18" fmla="*/ 0 w 72"/>
                <a:gd name="T19" fmla="*/ 1 h 58"/>
                <a:gd name="T20" fmla="*/ 0 w 72"/>
                <a:gd name="T21" fmla="*/ 1 h 58"/>
                <a:gd name="T22" fmla="*/ 0 w 72"/>
                <a:gd name="T23" fmla="*/ 0 h 58"/>
                <a:gd name="T24" fmla="*/ 0 w 72"/>
                <a:gd name="T25" fmla="*/ 1 h 58"/>
                <a:gd name="T26" fmla="*/ 0 w 72"/>
                <a:gd name="T27" fmla="*/ 1 h 58"/>
                <a:gd name="T28" fmla="*/ 0 w 72"/>
                <a:gd name="T29" fmla="*/ 1 h 58"/>
                <a:gd name="T30" fmla="*/ 0 w 72"/>
                <a:gd name="T31" fmla="*/ 1 h 58"/>
                <a:gd name="T32" fmla="*/ 0 w 72"/>
                <a:gd name="T33" fmla="*/ 1 h 58"/>
                <a:gd name="T34" fmla="*/ 0 w 72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49" name="Freeform 38">
              <a:extLst>
                <a:ext uri="{FF2B5EF4-FFF2-40B4-BE49-F238E27FC236}">
                  <a16:creationId xmlns="" xmlns:a16="http://schemas.microsoft.com/office/drawing/2014/main" id="{489BE7EA-403F-E9F5-7E75-3104AAA94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1" y="1815"/>
              <a:ext cx="72" cy="84"/>
            </a:xfrm>
            <a:custGeom>
              <a:avLst/>
              <a:gdLst>
                <a:gd name="T0" fmla="*/ 1 w 144"/>
                <a:gd name="T1" fmla="*/ 0 h 167"/>
                <a:gd name="T2" fmla="*/ 1 w 144"/>
                <a:gd name="T3" fmla="*/ 1 h 167"/>
                <a:gd name="T4" fmla="*/ 1 w 144"/>
                <a:gd name="T5" fmla="*/ 1 h 167"/>
                <a:gd name="T6" fmla="*/ 1 w 144"/>
                <a:gd name="T7" fmla="*/ 1 h 167"/>
                <a:gd name="T8" fmla="*/ 1 w 144"/>
                <a:gd name="T9" fmla="*/ 1 h 167"/>
                <a:gd name="T10" fmla="*/ 1 w 144"/>
                <a:gd name="T11" fmla="*/ 1 h 167"/>
                <a:gd name="T12" fmla="*/ 1 w 144"/>
                <a:gd name="T13" fmla="*/ 1 h 167"/>
                <a:gd name="T14" fmla="*/ 1 w 144"/>
                <a:gd name="T15" fmla="*/ 1 h 167"/>
                <a:gd name="T16" fmla="*/ 1 w 144"/>
                <a:gd name="T17" fmla="*/ 1 h 167"/>
                <a:gd name="T18" fmla="*/ 1 w 144"/>
                <a:gd name="T19" fmla="*/ 1 h 167"/>
                <a:gd name="T20" fmla="*/ 1 w 144"/>
                <a:gd name="T21" fmla="*/ 1 h 167"/>
                <a:gd name="T22" fmla="*/ 0 w 144"/>
                <a:gd name="T23" fmla="*/ 1 h 167"/>
                <a:gd name="T24" fmla="*/ 1 w 144"/>
                <a:gd name="T25" fmla="*/ 1 h 167"/>
                <a:gd name="T26" fmla="*/ 1 w 144"/>
                <a:gd name="T27" fmla="*/ 1 h 167"/>
                <a:gd name="T28" fmla="*/ 1 w 144"/>
                <a:gd name="T29" fmla="*/ 1 h 167"/>
                <a:gd name="T30" fmla="*/ 1 w 144"/>
                <a:gd name="T31" fmla="*/ 1 h 167"/>
                <a:gd name="T32" fmla="*/ 1 w 144"/>
                <a:gd name="T33" fmla="*/ 1 h 167"/>
                <a:gd name="T34" fmla="*/ 1 w 144"/>
                <a:gd name="T35" fmla="*/ 1 h 167"/>
                <a:gd name="T36" fmla="*/ 1 w 144"/>
                <a:gd name="T37" fmla="*/ 1 h 167"/>
                <a:gd name="T38" fmla="*/ 1 w 144"/>
                <a:gd name="T39" fmla="*/ 1 h 167"/>
                <a:gd name="T40" fmla="*/ 1 w 144"/>
                <a:gd name="T41" fmla="*/ 1 h 167"/>
                <a:gd name="T42" fmla="*/ 1 w 144"/>
                <a:gd name="T43" fmla="*/ 1 h 167"/>
                <a:gd name="T44" fmla="*/ 1 w 144"/>
                <a:gd name="T45" fmla="*/ 1 h 167"/>
                <a:gd name="T46" fmla="*/ 1 w 144"/>
                <a:gd name="T47" fmla="*/ 1 h 167"/>
                <a:gd name="T48" fmla="*/ 1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67"/>
                <a:gd name="T77" fmla="*/ 144 w 144"/>
                <a:gd name="T78" fmla="*/ 167 h 1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50" name="Freeform 39">
              <a:extLst>
                <a:ext uri="{FF2B5EF4-FFF2-40B4-BE49-F238E27FC236}">
                  <a16:creationId xmlns="" xmlns:a16="http://schemas.microsoft.com/office/drawing/2014/main" id="{C1450DEC-F3B6-27C3-A3C7-7ED019B4CD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" y="1811"/>
              <a:ext cx="102" cy="40"/>
            </a:xfrm>
            <a:custGeom>
              <a:avLst/>
              <a:gdLst>
                <a:gd name="T0" fmla="*/ 1 w 204"/>
                <a:gd name="T1" fmla="*/ 0 h 82"/>
                <a:gd name="T2" fmla="*/ 1 w 204"/>
                <a:gd name="T3" fmla="*/ 0 h 82"/>
                <a:gd name="T4" fmla="*/ 1 w 204"/>
                <a:gd name="T5" fmla="*/ 0 h 82"/>
                <a:gd name="T6" fmla="*/ 1 w 204"/>
                <a:gd name="T7" fmla="*/ 0 h 82"/>
                <a:gd name="T8" fmla="*/ 1 w 204"/>
                <a:gd name="T9" fmla="*/ 0 h 82"/>
                <a:gd name="T10" fmla="*/ 1 w 204"/>
                <a:gd name="T11" fmla="*/ 0 h 82"/>
                <a:gd name="T12" fmla="*/ 1 w 204"/>
                <a:gd name="T13" fmla="*/ 0 h 82"/>
                <a:gd name="T14" fmla="*/ 1 w 204"/>
                <a:gd name="T15" fmla="*/ 0 h 82"/>
                <a:gd name="T16" fmla="*/ 1 w 204"/>
                <a:gd name="T17" fmla="*/ 0 h 82"/>
                <a:gd name="T18" fmla="*/ 1 w 204"/>
                <a:gd name="T19" fmla="*/ 0 h 82"/>
                <a:gd name="T20" fmla="*/ 1 w 204"/>
                <a:gd name="T21" fmla="*/ 0 h 82"/>
                <a:gd name="T22" fmla="*/ 1 w 204"/>
                <a:gd name="T23" fmla="*/ 0 h 82"/>
                <a:gd name="T24" fmla="*/ 1 w 204"/>
                <a:gd name="T25" fmla="*/ 0 h 82"/>
                <a:gd name="T26" fmla="*/ 1 w 204"/>
                <a:gd name="T27" fmla="*/ 0 h 82"/>
                <a:gd name="T28" fmla="*/ 1 w 204"/>
                <a:gd name="T29" fmla="*/ 0 h 82"/>
                <a:gd name="T30" fmla="*/ 1 w 204"/>
                <a:gd name="T31" fmla="*/ 0 h 82"/>
                <a:gd name="T32" fmla="*/ 1 w 204"/>
                <a:gd name="T33" fmla="*/ 0 h 82"/>
                <a:gd name="T34" fmla="*/ 1 w 204"/>
                <a:gd name="T35" fmla="*/ 0 h 82"/>
                <a:gd name="T36" fmla="*/ 0 w 204"/>
                <a:gd name="T37" fmla="*/ 0 h 82"/>
                <a:gd name="T38" fmla="*/ 1 w 204"/>
                <a:gd name="T39" fmla="*/ 0 h 82"/>
                <a:gd name="T40" fmla="*/ 1 w 204"/>
                <a:gd name="T41" fmla="*/ 0 h 82"/>
                <a:gd name="T42" fmla="*/ 1 w 204"/>
                <a:gd name="T43" fmla="*/ 0 h 82"/>
                <a:gd name="T44" fmla="*/ 1 w 204"/>
                <a:gd name="T45" fmla="*/ 0 h 82"/>
                <a:gd name="T46" fmla="*/ 1 w 204"/>
                <a:gd name="T47" fmla="*/ 0 h 82"/>
                <a:gd name="T48" fmla="*/ 1 w 204"/>
                <a:gd name="T49" fmla="*/ 0 h 82"/>
                <a:gd name="T50" fmla="*/ 1 w 204"/>
                <a:gd name="T51" fmla="*/ 0 h 82"/>
                <a:gd name="T52" fmla="*/ 1 w 204"/>
                <a:gd name="T53" fmla="*/ 0 h 82"/>
                <a:gd name="T54" fmla="*/ 1 w 204"/>
                <a:gd name="T55" fmla="*/ 0 h 82"/>
                <a:gd name="T56" fmla="*/ 1 w 204"/>
                <a:gd name="T57" fmla="*/ 0 h 82"/>
                <a:gd name="T58" fmla="*/ 1 w 204"/>
                <a:gd name="T59" fmla="*/ 0 h 82"/>
                <a:gd name="T60" fmla="*/ 1 w 204"/>
                <a:gd name="T61" fmla="*/ 0 h 82"/>
                <a:gd name="T62" fmla="*/ 1 w 204"/>
                <a:gd name="T63" fmla="*/ 0 h 82"/>
                <a:gd name="T64" fmla="*/ 1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4"/>
                <a:gd name="T100" fmla="*/ 0 h 82"/>
                <a:gd name="T101" fmla="*/ 204 w 20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51" name="Freeform 40">
              <a:extLst>
                <a:ext uri="{FF2B5EF4-FFF2-40B4-BE49-F238E27FC236}">
                  <a16:creationId xmlns="" xmlns:a16="http://schemas.microsoft.com/office/drawing/2014/main" id="{75806352-C24A-D73D-5036-E49AFA264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4" y="1815"/>
              <a:ext cx="42" cy="104"/>
            </a:xfrm>
            <a:custGeom>
              <a:avLst/>
              <a:gdLst>
                <a:gd name="T0" fmla="*/ 1 w 84"/>
                <a:gd name="T1" fmla="*/ 0 h 208"/>
                <a:gd name="T2" fmla="*/ 1 w 84"/>
                <a:gd name="T3" fmla="*/ 1 h 208"/>
                <a:gd name="T4" fmla="*/ 1 w 84"/>
                <a:gd name="T5" fmla="*/ 1 h 208"/>
                <a:gd name="T6" fmla="*/ 1 w 84"/>
                <a:gd name="T7" fmla="*/ 1 h 208"/>
                <a:gd name="T8" fmla="*/ 1 w 84"/>
                <a:gd name="T9" fmla="*/ 1 h 208"/>
                <a:gd name="T10" fmla="*/ 1 w 84"/>
                <a:gd name="T11" fmla="*/ 1 h 208"/>
                <a:gd name="T12" fmla="*/ 1 w 84"/>
                <a:gd name="T13" fmla="*/ 1 h 208"/>
                <a:gd name="T14" fmla="*/ 1 w 84"/>
                <a:gd name="T15" fmla="*/ 1 h 208"/>
                <a:gd name="T16" fmla="*/ 1 w 84"/>
                <a:gd name="T17" fmla="*/ 1 h 208"/>
                <a:gd name="T18" fmla="*/ 1 w 84"/>
                <a:gd name="T19" fmla="*/ 1 h 208"/>
                <a:gd name="T20" fmla="*/ 1 w 84"/>
                <a:gd name="T21" fmla="*/ 1 h 208"/>
                <a:gd name="T22" fmla="*/ 1 w 84"/>
                <a:gd name="T23" fmla="*/ 1 h 208"/>
                <a:gd name="T24" fmla="*/ 1 w 84"/>
                <a:gd name="T25" fmla="*/ 1 h 208"/>
                <a:gd name="T26" fmla="*/ 0 w 84"/>
                <a:gd name="T27" fmla="*/ 1 h 208"/>
                <a:gd name="T28" fmla="*/ 1 w 84"/>
                <a:gd name="T29" fmla="*/ 1 h 208"/>
                <a:gd name="T30" fmla="*/ 1 w 84"/>
                <a:gd name="T31" fmla="*/ 1 h 208"/>
                <a:gd name="T32" fmla="*/ 1 w 84"/>
                <a:gd name="T33" fmla="*/ 1 h 208"/>
                <a:gd name="T34" fmla="*/ 1 w 84"/>
                <a:gd name="T35" fmla="*/ 1 h 208"/>
                <a:gd name="T36" fmla="*/ 1 w 84"/>
                <a:gd name="T37" fmla="*/ 1 h 208"/>
                <a:gd name="T38" fmla="*/ 1 w 84"/>
                <a:gd name="T39" fmla="*/ 1 h 208"/>
                <a:gd name="T40" fmla="*/ 1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208"/>
                <a:gd name="T65" fmla="*/ 84 w 84"/>
                <a:gd name="T66" fmla="*/ 208 h 2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52" name="Freeform 41">
              <a:extLst>
                <a:ext uri="{FF2B5EF4-FFF2-40B4-BE49-F238E27FC236}">
                  <a16:creationId xmlns="" xmlns:a16="http://schemas.microsoft.com/office/drawing/2014/main" id="{BA4F63E6-C86F-7A5E-D10E-A854A86F0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1" y="1812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1 w 144"/>
                <a:gd name="T3" fmla="*/ 0 h 170"/>
                <a:gd name="T4" fmla="*/ 1 w 144"/>
                <a:gd name="T5" fmla="*/ 0 h 170"/>
                <a:gd name="T6" fmla="*/ 1 w 144"/>
                <a:gd name="T7" fmla="*/ 0 h 170"/>
                <a:gd name="T8" fmla="*/ 1 w 144"/>
                <a:gd name="T9" fmla="*/ 0 h 170"/>
                <a:gd name="T10" fmla="*/ 1 w 144"/>
                <a:gd name="T11" fmla="*/ 0 h 170"/>
                <a:gd name="T12" fmla="*/ 1 w 144"/>
                <a:gd name="T13" fmla="*/ 0 h 170"/>
                <a:gd name="T14" fmla="*/ 1 w 144"/>
                <a:gd name="T15" fmla="*/ 0 h 170"/>
                <a:gd name="T16" fmla="*/ 1 w 144"/>
                <a:gd name="T17" fmla="*/ 0 h 170"/>
                <a:gd name="T18" fmla="*/ 1 w 144"/>
                <a:gd name="T19" fmla="*/ 0 h 170"/>
                <a:gd name="T20" fmla="*/ 1 w 144"/>
                <a:gd name="T21" fmla="*/ 0 h 170"/>
                <a:gd name="T22" fmla="*/ 1 w 144"/>
                <a:gd name="T23" fmla="*/ 0 h 170"/>
                <a:gd name="T24" fmla="*/ 1 w 144"/>
                <a:gd name="T25" fmla="*/ 0 h 170"/>
                <a:gd name="T26" fmla="*/ 1 w 144"/>
                <a:gd name="T27" fmla="*/ 0 h 170"/>
                <a:gd name="T28" fmla="*/ 1 w 144"/>
                <a:gd name="T29" fmla="*/ 0 h 170"/>
                <a:gd name="T30" fmla="*/ 1 w 144"/>
                <a:gd name="T31" fmla="*/ 0 h 170"/>
                <a:gd name="T32" fmla="*/ 1 w 144"/>
                <a:gd name="T33" fmla="*/ 0 h 170"/>
                <a:gd name="T34" fmla="*/ 1 w 144"/>
                <a:gd name="T35" fmla="*/ 0 h 170"/>
                <a:gd name="T36" fmla="*/ 1 w 144"/>
                <a:gd name="T37" fmla="*/ 0 h 170"/>
                <a:gd name="T38" fmla="*/ 1 w 144"/>
                <a:gd name="T39" fmla="*/ 0 h 170"/>
                <a:gd name="T40" fmla="*/ 1 w 144"/>
                <a:gd name="T41" fmla="*/ 0 h 170"/>
                <a:gd name="T42" fmla="*/ 1 w 144"/>
                <a:gd name="T43" fmla="*/ 0 h 170"/>
                <a:gd name="T44" fmla="*/ 1 w 144"/>
                <a:gd name="T45" fmla="*/ 0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70"/>
                <a:gd name="T77" fmla="*/ 144 w 144"/>
                <a:gd name="T78" fmla="*/ 170 h 1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53" name="Freeform 42">
              <a:extLst>
                <a:ext uri="{FF2B5EF4-FFF2-40B4-BE49-F238E27FC236}">
                  <a16:creationId xmlns="" xmlns:a16="http://schemas.microsoft.com/office/drawing/2014/main" id="{76AD39E3-7632-70DD-7486-55FBBBB27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8" y="1793"/>
              <a:ext cx="99" cy="51"/>
            </a:xfrm>
            <a:custGeom>
              <a:avLst/>
              <a:gdLst>
                <a:gd name="T0" fmla="*/ 0 w 199"/>
                <a:gd name="T1" fmla="*/ 0 h 103"/>
                <a:gd name="T2" fmla="*/ 0 w 199"/>
                <a:gd name="T3" fmla="*/ 0 h 103"/>
                <a:gd name="T4" fmla="*/ 0 w 199"/>
                <a:gd name="T5" fmla="*/ 0 h 103"/>
                <a:gd name="T6" fmla="*/ 0 w 199"/>
                <a:gd name="T7" fmla="*/ 0 h 103"/>
                <a:gd name="T8" fmla="*/ 0 w 199"/>
                <a:gd name="T9" fmla="*/ 0 h 103"/>
                <a:gd name="T10" fmla="*/ 0 w 199"/>
                <a:gd name="T11" fmla="*/ 0 h 103"/>
                <a:gd name="T12" fmla="*/ 0 w 199"/>
                <a:gd name="T13" fmla="*/ 0 h 103"/>
                <a:gd name="T14" fmla="*/ 0 w 199"/>
                <a:gd name="T15" fmla="*/ 0 h 103"/>
                <a:gd name="T16" fmla="*/ 0 w 199"/>
                <a:gd name="T17" fmla="*/ 0 h 103"/>
                <a:gd name="T18" fmla="*/ 0 w 199"/>
                <a:gd name="T19" fmla="*/ 0 h 103"/>
                <a:gd name="T20" fmla="*/ 0 w 199"/>
                <a:gd name="T21" fmla="*/ 0 h 103"/>
                <a:gd name="T22" fmla="*/ 0 w 199"/>
                <a:gd name="T23" fmla="*/ 0 h 103"/>
                <a:gd name="T24" fmla="*/ 0 w 199"/>
                <a:gd name="T25" fmla="*/ 0 h 103"/>
                <a:gd name="T26" fmla="*/ 0 w 199"/>
                <a:gd name="T27" fmla="*/ 0 h 103"/>
                <a:gd name="T28" fmla="*/ 0 w 199"/>
                <a:gd name="T29" fmla="*/ 0 h 103"/>
                <a:gd name="T30" fmla="*/ 0 w 199"/>
                <a:gd name="T31" fmla="*/ 0 h 103"/>
                <a:gd name="T32" fmla="*/ 0 w 199"/>
                <a:gd name="T33" fmla="*/ 0 h 103"/>
                <a:gd name="T34" fmla="*/ 0 w 199"/>
                <a:gd name="T35" fmla="*/ 0 h 103"/>
                <a:gd name="T36" fmla="*/ 0 w 199"/>
                <a:gd name="T37" fmla="*/ 0 h 103"/>
                <a:gd name="T38" fmla="*/ 0 w 199"/>
                <a:gd name="T39" fmla="*/ 0 h 103"/>
                <a:gd name="T40" fmla="*/ 0 w 199"/>
                <a:gd name="T41" fmla="*/ 0 h 103"/>
                <a:gd name="T42" fmla="*/ 0 w 199"/>
                <a:gd name="T43" fmla="*/ 0 h 103"/>
                <a:gd name="T44" fmla="*/ 0 w 199"/>
                <a:gd name="T45" fmla="*/ 0 h 103"/>
                <a:gd name="T46" fmla="*/ 0 w 199"/>
                <a:gd name="T47" fmla="*/ 0 h 103"/>
                <a:gd name="T48" fmla="*/ 0 w 199"/>
                <a:gd name="T49" fmla="*/ 0 h 103"/>
                <a:gd name="T50" fmla="*/ 0 w 199"/>
                <a:gd name="T51" fmla="*/ 0 h 103"/>
                <a:gd name="T52" fmla="*/ 0 w 199"/>
                <a:gd name="T53" fmla="*/ 0 h 103"/>
                <a:gd name="T54" fmla="*/ 0 w 199"/>
                <a:gd name="T55" fmla="*/ 0 h 103"/>
                <a:gd name="T56" fmla="*/ 0 w 199"/>
                <a:gd name="T57" fmla="*/ 0 h 103"/>
                <a:gd name="T58" fmla="*/ 0 w 199"/>
                <a:gd name="T59" fmla="*/ 0 h 103"/>
                <a:gd name="T60" fmla="*/ 0 w 199"/>
                <a:gd name="T61" fmla="*/ 0 h 103"/>
                <a:gd name="T62" fmla="*/ 0 w 199"/>
                <a:gd name="T63" fmla="*/ 0 h 103"/>
                <a:gd name="T64" fmla="*/ 0 w 199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"/>
                <a:gd name="T100" fmla="*/ 0 h 103"/>
                <a:gd name="T101" fmla="*/ 199 w 199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54" name="Freeform 43">
              <a:extLst>
                <a:ext uri="{FF2B5EF4-FFF2-40B4-BE49-F238E27FC236}">
                  <a16:creationId xmlns="" xmlns:a16="http://schemas.microsoft.com/office/drawing/2014/main" id="{6C007A10-828E-F364-46F9-86D5895BB0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2659"/>
              <a:ext cx="53" cy="98"/>
            </a:xfrm>
            <a:custGeom>
              <a:avLst/>
              <a:gdLst>
                <a:gd name="T0" fmla="*/ 0 w 107"/>
                <a:gd name="T1" fmla="*/ 0 h 195"/>
                <a:gd name="T2" fmla="*/ 0 w 107"/>
                <a:gd name="T3" fmla="*/ 1 h 195"/>
                <a:gd name="T4" fmla="*/ 0 w 107"/>
                <a:gd name="T5" fmla="*/ 1 h 195"/>
                <a:gd name="T6" fmla="*/ 0 w 107"/>
                <a:gd name="T7" fmla="*/ 1 h 195"/>
                <a:gd name="T8" fmla="*/ 0 w 107"/>
                <a:gd name="T9" fmla="*/ 1 h 195"/>
                <a:gd name="T10" fmla="*/ 0 w 107"/>
                <a:gd name="T11" fmla="*/ 1 h 195"/>
                <a:gd name="T12" fmla="*/ 0 w 107"/>
                <a:gd name="T13" fmla="*/ 1 h 195"/>
                <a:gd name="T14" fmla="*/ 0 w 107"/>
                <a:gd name="T15" fmla="*/ 1 h 195"/>
                <a:gd name="T16" fmla="*/ 0 w 107"/>
                <a:gd name="T17" fmla="*/ 1 h 195"/>
                <a:gd name="T18" fmla="*/ 0 w 107"/>
                <a:gd name="T19" fmla="*/ 1 h 195"/>
                <a:gd name="T20" fmla="*/ 0 w 107"/>
                <a:gd name="T21" fmla="*/ 1 h 195"/>
                <a:gd name="T22" fmla="*/ 0 w 107"/>
                <a:gd name="T23" fmla="*/ 1 h 195"/>
                <a:gd name="T24" fmla="*/ 0 w 107"/>
                <a:gd name="T25" fmla="*/ 1 h 195"/>
                <a:gd name="T26" fmla="*/ 0 w 107"/>
                <a:gd name="T27" fmla="*/ 1 h 195"/>
                <a:gd name="T28" fmla="*/ 0 w 107"/>
                <a:gd name="T29" fmla="*/ 1 h 195"/>
                <a:gd name="T30" fmla="*/ 0 w 107"/>
                <a:gd name="T31" fmla="*/ 1 h 195"/>
                <a:gd name="T32" fmla="*/ 0 w 107"/>
                <a:gd name="T33" fmla="*/ 1 h 195"/>
                <a:gd name="T34" fmla="*/ 0 w 107"/>
                <a:gd name="T35" fmla="*/ 1 h 195"/>
                <a:gd name="T36" fmla="*/ 0 w 107"/>
                <a:gd name="T37" fmla="*/ 1 h 195"/>
                <a:gd name="T38" fmla="*/ 0 w 107"/>
                <a:gd name="T39" fmla="*/ 1 h 195"/>
                <a:gd name="T40" fmla="*/ 0 w 107"/>
                <a:gd name="T41" fmla="*/ 1 h 195"/>
                <a:gd name="T42" fmla="*/ 0 w 107"/>
                <a:gd name="T43" fmla="*/ 1 h 195"/>
                <a:gd name="T44" fmla="*/ 0 w 107"/>
                <a:gd name="T45" fmla="*/ 1 h 195"/>
                <a:gd name="T46" fmla="*/ 0 w 107"/>
                <a:gd name="T47" fmla="*/ 1 h 195"/>
                <a:gd name="T48" fmla="*/ 0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7"/>
                <a:gd name="T76" fmla="*/ 0 h 195"/>
                <a:gd name="T77" fmla="*/ 107 w 107"/>
                <a:gd name="T78" fmla="*/ 195 h 1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55" name="Freeform 44">
              <a:extLst>
                <a:ext uri="{FF2B5EF4-FFF2-40B4-BE49-F238E27FC236}">
                  <a16:creationId xmlns="" xmlns:a16="http://schemas.microsoft.com/office/drawing/2014/main" id="{32B8DE74-4459-E1AC-037A-9D2EAFC03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1" y="2656"/>
              <a:ext cx="91" cy="63"/>
            </a:xfrm>
            <a:custGeom>
              <a:avLst/>
              <a:gdLst>
                <a:gd name="T0" fmla="*/ 0 w 183"/>
                <a:gd name="T1" fmla="*/ 0 h 126"/>
                <a:gd name="T2" fmla="*/ 0 w 183"/>
                <a:gd name="T3" fmla="*/ 1 h 126"/>
                <a:gd name="T4" fmla="*/ 0 w 183"/>
                <a:gd name="T5" fmla="*/ 1 h 126"/>
                <a:gd name="T6" fmla="*/ 0 w 183"/>
                <a:gd name="T7" fmla="*/ 1 h 126"/>
                <a:gd name="T8" fmla="*/ 0 w 183"/>
                <a:gd name="T9" fmla="*/ 1 h 126"/>
                <a:gd name="T10" fmla="*/ 0 w 183"/>
                <a:gd name="T11" fmla="*/ 1 h 126"/>
                <a:gd name="T12" fmla="*/ 0 w 183"/>
                <a:gd name="T13" fmla="*/ 1 h 126"/>
                <a:gd name="T14" fmla="*/ 0 w 183"/>
                <a:gd name="T15" fmla="*/ 1 h 126"/>
                <a:gd name="T16" fmla="*/ 0 w 183"/>
                <a:gd name="T17" fmla="*/ 1 h 126"/>
                <a:gd name="T18" fmla="*/ 0 w 183"/>
                <a:gd name="T19" fmla="*/ 1 h 126"/>
                <a:gd name="T20" fmla="*/ 0 w 183"/>
                <a:gd name="T21" fmla="*/ 1 h 126"/>
                <a:gd name="T22" fmla="*/ 0 w 183"/>
                <a:gd name="T23" fmla="*/ 1 h 126"/>
                <a:gd name="T24" fmla="*/ 0 w 183"/>
                <a:gd name="T25" fmla="*/ 1 h 126"/>
                <a:gd name="T26" fmla="*/ 0 w 183"/>
                <a:gd name="T27" fmla="*/ 1 h 126"/>
                <a:gd name="T28" fmla="*/ 0 w 183"/>
                <a:gd name="T29" fmla="*/ 1 h 126"/>
                <a:gd name="T30" fmla="*/ 0 w 183"/>
                <a:gd name="T31" fmla="*/ 1 h 126"/>
                <a:gd name="T32" fmla="*/ 0 w 183"/>
                <a:gd name="T33" fmla="*/ 1 h 126"/>
                <a:gd name="T34" fmla="*/ 0 w 183"/>
                <a:gd name="T35" fmla="*/ 1 h 126"/>
                <a:gd name="T36" fmla="*/ 0 w 183"/>
                <a:gd name="T37" fmla="*/ 1 h 126"/>
                <a:gd name="T38" fmla="*/ 0 w 183"/>
                <a:gd name="T39" fmla="*/ 1 h 126"/>
                <a:gd name="T40" fmla="*/ 0 w 183"/>
                <a:gd name="T41" fmla="*/ 1 h 126"/>
                <a:gd name="T42" fmla="*/ 0 w 183"/>
                <a:gd name="T43" fmla="*/ 1 h 126"/>
                <a:gd name="T44" fmla="*/ 0 w 183"/>
                <a:gd name="T45" fmla="*/ 1 h 126"/>
                <a:gd name="T46" fmla="*/ 0 w 183"/>
                <a:gd name="T47" fmla="*/ 1 h 126"/>
                <a:gd name="T48" fmla="*/ 0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3"/>
                <a:gd name="T76" fmla="*/ 0 h 126"/>
                <a:gd name="T77" fmla="*/ 183 w 183"/>
                <a:gd name="T78" fmla="*/ 126 h 1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56" name="Freeform 45">
              <a:extLst>
                <a:ext uri="{FF2B5EF4-FFF2-40B4-BE49-F238E27FC236}">
                  <a16:creationId xmlns="" xmlns:a16="http://schemas.microsoft.com/office/drawing/2014/main" id="{B327F2B1-99E2-C3EE-2C45-A79B6D7EA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1" y="2658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 w 102"/>
                <a:gd name="T3" fmla="*/ 0 h 197"/>
                <a:gd name="T4" fmla="*/ 1 w 102"/>
                <a:gd name="T5" fmla="*/ 0 h 197"/>
                <a:gd name="T6" fmla="*/ 1 w 102"/>
                <a:gd name="T7" fmla="*/ 0 h 197"/>
                <a:gd name="T8" fmla="*/ 1 w 102"/>
                <a:gd name="T9" fmla="*/ 0 h 197"/>
                <a:gd name="T10" fmla="*/ 1 w 102"/>
                <a:gd name="T11" fmla="*/ 0 h 197"/>
                <a:gd name="T12" fmla="*/ 1 w 102"/>
                <a:gd name="T13" fmla="*/ 0 h 197"/>
                <a:gd name="T14" fmla="*/ 1 w 102"/>
                <a:gd name="T15" fmla="*/ 0 h 197"/>
                <a:gd name="T16" fmla="*/ 1 w 102"/>
                <a:gd name="T17" fmla="*/ 0 h 197"/>
                <a:gd name="T18" fmla="*/ 1 w 102"/>
                <a:gd name="T19" fmla="*/ 0 h 197"/>
                <a:gd name="T20" fmla="*/ 1 w 102"/>
                <a:gd name="T21" fmla="*/ 0 h 197"/>
                <a:gd name="T22" fmla="*/ 1 w 102"/>
                <a:gd name="T23" fmla="*/ 0 h 197"/>
                <a:gd name="T24" fmla="*/ 1 w 102"/>
                <a:gd name="T25" fmla="*/ 0 h 197"/>
                <a:gd name="T26" fmla="*/ 1 w 102"/>
                <a:gd name="T27" fmla="*/ 0 h 197"/>
                <a:gd name="T28" fmla="*/ 1 w 102"/>
                <a:gd name="T29" fmla="*/ 0 h 197"/>
                <a:gd name="T30" fmla="*/ 1 w 102"/>
                <a:gd name="T31" fmla="*/ 0 h 197"/>
                <a:gd name="T32" fmla="*/ 1 w 102"/>
                <a:gd name="T33" fmla="*/ 0 h 197"/>
                <a:gd name="T34" fmla="*/ 1 w 102"/>
                <a:gd name="T35" fmla="*/ 0 h 197"/>
                <a:gd name="T36" fmla="*/ 1 w 102"/>
                <a:gd name="T37" fmla="*/ 0 h 197"/>
                <a:gd name="T38" fmla="*/ 1 w 102"/>
                <a:gd name="T39" fmla="*/ 0 h 197"/>
                <a:gd name="T40" fmla="*/ 1 w 102"/>
                <a:gd name="T41" fmla="*/ 0 h 197"/>
                <a:gd name="T42" fmla="*/ 1 w 102"/>
                <a:gd name="T43" fmla="*/ 0 h 197"/>
                <a:gd name="T44" fmla="*/ 1 w 102"/>
                <a:gd name="T45" fmla="*/ 0 h 197"/>
                <a:gd name="T46" fmla="*/ 1 w 102"/>
                <a:gd name="T47" fmla="*/ 0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97"/>
                <a:gd name="T77" fmla="*/ 102 w 102"/>
                <a:gd name="T78" fmla="*/ 197 h 1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57" name="Freeform 46">
              <a:extLst>
                <a:ext uri="{FF2B5EF4-FFF2-40B4-BE49-F238E27FC236}">
                  <a16:creationId xmlns="" xmlns:a16="http://schemas.microsoft.com/office/drawing/2014/main" id="{FF863ECE-212C-9F0C-3489-7AD70133C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4" y="2652"/>
              <a:ext cx="90" cy="64"/>
            </a:xfrm>
            <a:custGeom>
              <a:avLst/>
              <a:gdLst>
                <a:gd name="T0" fmla="*/ 0 w 180"/>
                <a:gd name="T1" fmla="*/ 0 h 129"/>
                <a:gd name="T2" fmla="*/ 1 w 180"/>
                <a:gd name="T3" fmla="*/ 0 h 129"/>
                <a:gd name="T4" fmla="*/ 1 w 180"/>
                <a:gd name="T5" fmla="*/ 0 h 129"/>
                <a:gd name="T6" fmla="*/ 1 w 180"/>
                <a:gd name="T7" fmla="*/ 0 h 129"/>
                <a:gd name="T8" fmla="*/ 1 w 180"/>
                <a:gd name="T9" fmla="*/ 0 h 129"/>
                <a:gd name="T10" fmla="*/ 1 w 180"/>
                <a:gd name="T11" fmla="*/ 0 h 129"/>
                <a:gd name="T12" fmla="*/ 1 w 180"/>
                <a:gd name="T13" fmla="*/ 0 h 129"/>
                <a:gd name="T14" fmla="*/ 1 w 180"/>
                <a:gd name="T15" fmla="*/ 0 h 129"/>
                <a:gd name="T16" fmla="*/ 1 w 180"/>
                <a:gd name="T17" fmla="*/ 0 h 129"/>
                <a:gd name="T18" fmla="*/ 1 w 180"/>
                <a:gd name="T19" fmla="*/ 0 h 129"/>
                <a:gd name="T20" fmla="*/ 1 w 180"/>
                <a:gd name="T21" fmla="*/ 0 h 129"/>
                <a:gd name="T22" fmla="*/ 1 w 180"/>
                <a:gd name="T23" fmla="*/ 0 h 129"/>
                <a:gd name="T24" fmla="*/ 1 w 180"/>
                <a:gd name="T25" fmla="*/ 0 h 129"/>
                <a:gd name="T26" fmla="*/ 1 w 180"/>
                <a:gd name="T27" fmla="*/ 0 h 129"/>
                <a:gd name="T28" fmla="*/ 1 w 180"/>
                <a:gd name="T29" fmla="*/ 0 h 129"/>
                <a:gd name="T30" fmla="*/ 1 w 180"/>
                <a:gd name="T31" fmla="*/ 0 h 129"/>
                <a:gd name="T32" fmla="*/ 1 w 180"/>
                <a:gd name="T33" fmla="*/ 0 h 129"/>
                <a:gd name="T34" fmla="*/ 1 w 180"/>
                <a:gd name="T35" fmla="*/ 0 h 129"/>
                <a:gd name="T36" fmla="*/ 1 w 180"/>
                <a:gd name="T37" fmla="*/ 0 h 129"/>
                <a:gd name="T38" fmla="*/ 1 w 180"/>
                <a:gd name="T39" fmla="*/ 0 h 129"/>
                <a:gd name="T40" fmla="*/ 1 w 180"/>
                <a:gd name="T41" fmla="*/ 0 h 129"/>
                <a:gd name="T42" fmla="*/ 1 w 180"/>
                <a:gd name="T43" fmla="*/ 0 h 129"/>
                <a:gd name="T44" fmla="*/ 1 w 180"/>
                <a:gd name="T45" fmla="*/ 0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0"/>
                <a:gd name="T76" fmla="*/ 0 h 129"/>
                <a:gd name="T77" fmla="*/ 180 w 180"/>
                <a:gd name="T78" fmla="*/ 129 h 1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58" name="Freeform 47">
              <a:extLst>
                <a:ext uri="{FF2B5EF4-FFF2-40B4-BE49-F238E27FC236}">
                  <a16:creationId xmlns="" xmlns:a16="http://schemas.microsoft.com/office/drawing/2014/main" id="{CB2B55FB-E89E-8F4B-C03C-B2EFDDFD3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2614"/>
              <a:ext cx="103" cy="42"/>
            </a:xfrm>
            <a:custGeom>
              <a:avLst/>
              <a:gdLst>
                <a:gd name="T0" fmla="*/ 0 w 206"/>
                <a:gd name="T1" fmla="*/ 0 h 85"/>
                <a:gd name="T2" fmla="*/ 1 w 206"/>
                <a:gd name="T3" fmla="*/ 0 h 85"/>
                <a:gd name="T4" fmla="*/ 1 w 206"/>
                <a:gd name="T5" fmla="*/ 0 h 85"/>
                <a:gd name="T6" fmla="*/ 1 w 206"/>
                <a:gd name="T7" fmla="*/ 0 h 85"/>
                <a:gd name="T8" fmla="*/ 1 w 206"/>
                <a:gd name="T9" fmla="*/ 0 h 85"/>
                <a:gd name="T10" fmla="*/ 1 w 206"/>
                <a:gd name="T11" fmla="*/ 0 h 85"/>
                <a:gd name="T12" fmla="*/ 1 w 206"/>
                <a:gd name="T13" fmla="*/ 0 h 85"/>
                <a:gd name="T14" fmla="*/ 1 w 206"/>
                <a:gd name="T15" fmla="*/ 0 h 85"/>
                <a:gd name="T16" fmla="*/ 1 w 206"/>
                <a:gd name="T17" fmla="*/ 0 h 85"/>
                <a:gd name="T18" fmla="*/ 1 w 206"/>
                <a:gd name="T19" fmla="*/ 0 h 85"/>
                <a:gd name="T20" fmla="*/ 1 w 206"/>
                <a:gd name="T21" fmla="*/ 0 h 85"/>
                <a:gd name="T22" fmla="*/ 1 w 206"/>
                <a:gd name="T23" fmla="*/ 0 h 85"/>
                <a:gd name="T24" fmla="*/ 1 w 206"/>
                <a:gd name="T25" fmla="*/ 0 h 85"/>
                <a:gd name="T26" fmla="*/ 1 w 206"/>
                <a:gd name="T27" fmla="*/ 0 h 85"/>
                <a:gd name="T28" fmla="*/ 1 w 206"/>
                <a:gd name="T29" fmla="*/ 0 h 85"/>
                <a:gd name="T30" fmla="*/ 1 w 206"/>
                <a:gd name="T31" fmla="*/ 0 h 85"/>
                <a:gd name="T32" fmla="*/ 1 w 206"/>
                <a:gd name="T33" fmla="*/ 0 h 85"/>
                <a:gd name="T34" fmla="*/ 1 w 206"/>
                <a:gd name="T35" fmla="*/ 0 h 85"/>
                <a:gd name="T36" fmla="*/ 1 w 206"/>
                <a:gd name="T37" fmla="*/ 0 h 85"/>
                <a:gd name="T38" fmla="*/ 1 w 206"/>
                <a:gd name="T39" fmla="*/ 0 h 85"/>
                <a:gd name="T40" fmla="*/ 1 w 206"/>
                <a:gd name="T41" fmla="*/ 0 h 85"/>
                <a:gd name="T42" fmla="*/ 1 w 206"/>
                <a:gd name="T43" fmla="*/ 0 h 85"/>
                <a:gd name="T44" fmla="*/ 1 w 206"/>
                <a:gd name="T45" fmla="*/ 0 h 85"/>
                <a:gd name="T46" fmla="*/ 1 w 206"/>
                <a:gd name="T47" fmla="*/ 0 h 85"/>
                <a:gd name="T48" fmla="*/ 1 w 206"/>
                <a:gd name="T49" fmla="*/ 0 h 85"/>
                <a:gd name="T50" fmla="*/ 1 w 206"/>
                <a:gd name="T51" fmla="*/ 0 h 85"/>
                <a:gd name="T52" fmla="*/ 1 w 206"/>
                <a:gd name="T53" fmla="*/ 0 h 85"/>
                <a:gd name="T54" fmla="*/ 1 w 206"/>
                <a:gd name="T55" fmla="*/ 0 h 85"/>
                <a:gd name="T56" fmla="*/ 1 w 206"/>
                <a:gd name="T57" fmla="*/ 0 h 85"/>
                <a:gd name="T58" fmla="*/ 1 w 206"/>
                <a:gd name="T59" fmla="*/ 0 h 85"/>
                <a:gd name="T60" fmla="*/ 1 w 206"/>
                <a:gd name="T61" fmla="*/ 0 h 85"/>
                <a:gd name="T62" fmla="*/ 1 w 206"/>
                <a:gd name="T63" fmla="*/ 0 h 85"/>
                <a:gd name="T64" fmla="*/ 0 w 206"/>
                <a:gd name="T65" fmla="*/ 0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85"/>
                <a:gd name="T101" fmla="*/ 206 w 206"/>
                <a:gd name="T102" fmla="*/ 85 h 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59" name="Freeform 48">
              <a:extLst>
                <a:ext uri="{FF2B5EF4-FFF2-40B4-BE49-F238E27FC236}">
                  <a16:creationId xmlns="" xmlns:a16="http://schemas.microsoft.com/office/drawing/2014/main" id="{2086B329-5DC2-9892-6361-83F65260E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0" y="2408"/>
              <a:ext cx="74" cy="47"/>
            </a:xfrm>
            <a:custGeom>
              <a:avLst/>
              <a:gdLst>
                <a:gd name="T0" fmla="*/ 0 w 147"/>
                <a:gd name="T1" fmla="*/ 0 h 95"/>
                <a:gd name="T2" fmla="*/ 1 w 147"/>
                <a:gd name="T3" fmla="*/ 0 h 95"/>
                <a:gd name="T4" fmla="*/ 1 w 147"/>
                <a:gd name="T5" fmla="*/ 0 h 95"/>
                <a:gd name="T6" fmla="*/ 1 w 147"/>
                <a:gd name="T7" fmla="*/ 0 h 95"/>
                <a:gd name="T8" fmla="*/ 1 w 147"/>
                <a:gd name="T9" fmla="*/ 0 h 95"/>
                <a:gd name="T10" fmla="*/ 1 w 147"/>
                <a:gd name="T11" fmla="*/ 0 h 95"/>
                <a:gd name="T12" fmla="*/ 1 w 147"/>
                <a:gd name="T13" fmla="*/ 0 h 95"/>
                <a:gd name="T14" fmla="*/ 1 w 147"/>
                <a:gd name="T15" fmla="*/ 0 h 95"/>
                <a:gd name="T16" fmla="*/ 1 w 147"/>
                <a:gd name="T17" fmla="*/ 0 h 95"/>
                <a:gd name="T18" fmla="*/ 1 w 147"/>
                <a:gd name="T19" fmla="*/ 0 h 95"/>
                <a:gd name="T20" fmla="*/ 1 w 147"/>
                <a:gd name="T21" fmla="*/ 0 h 95"/>
                <a:gd name="T22" fmla="*/ 1 w 147"/>
                <a:gd name="T23" fmla="*/ 0 h 95"/>
                <a:gd name="T24" fmla="*/ 1 w 147"/>
                <a:gd name="T25" fmla="*/ 0 h 95"/>
                <a:gd name="T26" fmla="*/ 1 w 147"/>
                <a:gd name="T27" fmla="*/ 0 h 95"/>
                <a:gd name="T28" fmla="*/ 1 w 147"/>
                <a:gd name="T29" fmla="*/ 0 h 95"/>
                <a:gd name="T30" fmla="*/ 1 w 147"/>
                <a:gd name="T31" fmla="*/ 0 h 95"/>
                <a:gd name="T32" fmla="*/ 1 w 147"/>
                <a:gd name="T33" fmla="*/ 0 h 95"/>
                <a:gd name="T34" fmla="*/ 1 w 147"/>
                <a:gd name="T35" fmla="*/ 0 h 95"/>
                <a:gd name="T36" fmla="*/ 1 w 147"/>
                <a:gd name="T37" fmla="*/ 0 h 95"/>
                <a:gd name="T38" fmla="*/ 1 w 147"/>
                <a:gd name="T39" fmla="*/ 0 h 95"/>
                <a:gd name="T40" fmla="*/ 1 w 147"/>
                <a:gd name="T41" fmla="*/ 0 h 95"/>
                <a:gd name="T42" fmla="*/ 1 w 147"/>
                <a:gd name="T43" fmla="*/ 0 h 95"/>
                <a:gd name="T44" fmla="*/ 1 w 147"/>
                <a:gd name="T45" fmla="*/ 0 h 95"/>
                <a:gd name="T46" fmla="*/ 1 w 147"/>
                <a:gd name="T47" fmla="*/ 0 h 95"/>
                <a:gd name="T48" fmla="*/ 0 w 147"/>
                <a:gd name="T49" fmla="*/ 0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7"/>
                <a:gd name="T76" fmla="*/ 0 h 95"/>
                <a:gd name="T77" fmla="*/ 147 w 147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60" name="Freeform 49">
              <a:extLst>
                <a:ext uri="{FF2B5EF4-FFF2-40B4-BE49-F238E27FC236}">
                  <a16:creationId xmlns="" xmlns:a16="http://schemas.microsoft.com/office/drawing/2014/main" id="{BD168493-1F4C-B2E7-81FD-93E68AD56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7" y="2414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0 w 87"/>
                <a:gd name="T3" fmla="*/ 1 h 154"/>
                <a:gd name="T4" fmla="*/ 0 w 87"/>
                <a:gd name="T5" fmla="*/ 1 h 154"/>
                <a:gd name="T6" fmla="*/ 0 w 87"/>
                <a:gd name="T7" fmla="*/ 1 h 154"/>
                <a:gd name="T8" fmla="*/ 0 w 87"/>
                <a:gd name="T9" fmla="*/ 1 h 154"/>
                <a:gd name="T10" fmla="*/ 0 w 87"/>
                <a:gd name="T11" fmla="*/ 1 h 154"/>
                <a:gd name="T12" fmla="*/ 0 w 87"/>
                <a:gd name="T13" fmla="*/ 1 h 154"/>
                <a:gd name="T14" fmla="*/ 0 w 87"/>
                <a:gd name="T15" fmla="*/ 1 h 154"/>
                <a:gd name="T16" fmla="*/ 0 w 87"/>
                <a:gd name="T17" fmla="*/ 1 h 154"/>
                <a:gd name="T18" fmla="*/ 0 w 87"/>
                <a:gd name="T19" fmla="*/ 1 h 154"/>
                <a:gd name="T20" fmla="*/ 0 w 87"/>
                <a:gd name="T21" fmla="*/ 1 h 154"/>
                <a:gd name="T22" fmla="*/ 0 w 87"/>
                <a:gd name="T23" fmla="*/ 1 h 154"/>
                <a:gd name="T24" fmla="*/ 0 w 87"/>
                <a:gd name="T25" fmla="*/ 1 h 154"/>
                <a:gd name="T26" fmla="*/ 0 w 87"/>
                <a:gd name="T27" fmla="*/ 1 h 154"/>
                <a:gd name="T28" fmla="*/ 0 w 87"/>
                <a:gd name="T29" fmla="*/ 1 h 154"/>
                <a:gd name="T30" fmla="*/ 0 w 87"/>
                <a:gd name="T31" fmla="*/ 1 h 154"/>
                <a:gd name="T32" fmla="*/ 0 w 87"/>
                <a:gd name="T33" fmla="*/ 1 h 154"/>
                <a:gd name="T34" fmla="*/ 0 w 87"/>
                <a:gd name="T35" fmla="*/ 1 h 154"/>
                <a:gd name="T36" fmla="*/ 0 w 87"/>
                <a:gd name="T37" fmla="*/ 1 h 154"/>
                <a:gd name="T38" fmla="*/ 0 w 87"/>
                <a:gd name="T39" fmla="*/ 1 h 154"/>
                <a:gd name="T40" fmla="*/ 0 w 87"/>
                <a:gd name="T41" fmla="*/ 1 h 154"/>
                <a:gd name="T42" fmla="*/ 0 w 87"/>
                <a:gd name="T43" fmla="*/ 1 h 154"/>
                <a:gd name="T44" fmla="*/ 0 w 87"/>
                <a:gd name="T45" fmla="*/ 1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154"/>
                <a:gd name="T77" fmla="*/ 87 w 87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61" name="Freeform 50">
              <a:extLst>
                <a:ext uri="{FF2B5EF4-FFF2-40B4-BE49-F238E27FC236}">
                  <a16:creationId xmlns="" xmlns:a16="http://schemas.microsoft.com/office/drawing/2014/main" id="{DCE29486-DC9E-9AE1-F004-62C8A5364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" y="2373"/>
              <a:ext cx="81" cy="34"/>
            </a:xfrm>
            <a:custGeom>
              <a:avLst/>
              <a:gdLst>
                <a:gd name="T0" fmla="*/ 0 w 161"/>
                <a:gd name="T1" fmla="*/ 0 h 69"/>
                <a:gd name="T2" fmla="*/ 1 w 161"/>
                <a:gd name="T3" fmla="*/ 0 h 69"/>
                <a:gd name="T4" fmla="*/ 1 w 161"/>
                <a:gd name="T5" fmla="*/ 0 h 69"/>
                <a:gd name="T6" fmla="*/ 1 w 161"/>
                <a:gd name="T7" fmla="*/ 0 h 69"/>
                <a:gd name="T8" fmla="*/ 1 w 161"/>
                <a:gd name="T9" fmla="*/ 0 h 69"/>
                <a:gd name="T10" fmla="*/ 1 w 161"/>
                <a:gd name="T11" fmla="*/ 0 h 69"/>
                <a:gd name="T12" fmla="*/ 1 w 161"/>
                <a:gd name="T13" fmla="*/ 0 h 69"/>
                <a:gd name="T14" fmla="*/ 1 w 161"/>
                <a:gd name="T15" fmla="*/ 0 h 69"/>
                <a:gd name="T16" fmla="*/ 1 w 161"/>
                <a:gd name="T17" fmla="*/ 0 h 69"/>
                <a:gd name="T18" fmla="*/ 1 w 161"/>
                <a:gd name="T19" fmla="*/ 0 h 69"/>
                <a:gd name="T20" fmla="*/ 1 w 161"/>
                <a:gd name="T21" fmla="*/ 0 h 69"/>
                <a:gd name="T22" fmla="*/ 1 w 161"/>
                <a:gd name="T23" fmla="*/ 0 h 69"/>
                <a:gd name="T24" fmla="*/ 1 w 161"/>
                <a:gd name="T25" fmla="*/ 0 h 69"/>
                <a:gd name="T26" fmla="*/ 1 w 161"/>
                <a:gd name="T27" fmla="*/ 0 h 69"/>
                <a:gd name="T28" fmla="*/ 1 w 161"/>
                <a:gd name="T29" fmla="*/ 0 h 69"/>
                <a:gd name="T30" fmla="*/ 1 w 161"/>
                <a:gd name="T31" fmla="*/ 0 h 69"/>
                <a:gd name="T32" fmla="*/ 1 w 161"/>
                <a:gd name="T33" fmla="*/ 0 h 69"/>
                <a:gd name="T34" fmla="*/ 1 w 161"/>
                <a:gd name="T35" fmla="*/ 0 h 69"/>
                <a:gd name="T36" fmla="*/ 1 w 161"/>
                <a:gd name="T37" fmla="*/ 0 h 69"/>
                <a:gd name="T38" fmla="*/ 1 w 161"/>
                <a:gd name="T39" fmla="*/ 0 h 69"/>
                <a:gd name="T40" fmla="*/ 1 w 161"/>
                <a:gd name="T41" fmla="*/ 0 h 69"/>
                <a:gd name="T42" fmla="*/ 1 w 161"/>
                <a:gd name="T43" fmla="*/ 0 h 69"/>
                <a:gd name="T44" fmla="*/ 1 w 161"/>
                <a:gd name="T45" fmla="*/ 0 h 69"/>
                <a:gd name="T46" fmla="*/ 1 w 161"/>
                <a:gd name="T47" fmla="*/ 0 h 69"/>
                <a:gd name="T48" fmla="*/ 0 w 161"/>
                <a:gd name="T49" fmla="*/ 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1"/>
                <a:gd name="T76" fmla="*/ 0 h 69"/>
                <a:gd name="T77" fmla="*/ 161 w 161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62" name="Freeform 51">
              <a:extLst>
                <a:ext uri="{FF2B5EF4-FFF2-40B4-BE49-F238E27FC236}">
                  <a16:creationId xmlns="" xmlns:a16="http://schemas.microsoft.com/office/drawing/2014/main" id="{A051CE7D-576C-CE28-2822-CA7CBDB61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6" y="2338"/>
              <a:ext cx="57" cy="66"/>
            </a:xfrm>
            <a:custGeom>
              <a:avLst/>
              <a:gdLst>
                <a:gd name="T0" fmla="*/ 0 w 114"/>
                <a:gd name="T1" fmla="*/ 0 h 133"/>
                <a:gd name="T2" fmla="*/ 1 w 114"/>
                <a:gd name="T3" fmla="*/ 0 h 133"/>
                <a:gd name="T4" fmla="*/ 1 w 114"/>
                <a:gd name="T5" fmla="*/ 0 h 133"/>
                <a:gd name="T6" fmla="*/ 1 w 114"/>
                <a:gd name="T7" fmla="*/ 0 h 133"/>
                <a:gd name="T8" fmla="*/ 1 w 114"/>
                <a:gd name="T9" fmla="*/ 0 h 133"/>
                <a:gd name="T10" fmla="*/ 1 w 114"/>
                <a:gd name="T11" fmla="*/ 0 h 133"/>
                <a:gd name="T12" fmla="*/ 1 w 114"/>
                <a:gd name="T13" fmla="*/ 0 h 133"/>
                <a:gd name="T14" fmla="*/ 1 w 114"/>
                <a:gd name="T15" fmla="*/ 0 h 133"/>
                <a:gd name="T16" fmla="*/ 1 w 114"/>
                <a:gd name="T17" fmla="*/ 0 h 133"/>
                <a:gd name="T18" fmla="*/ 1 w 114"/>
                <a:gd name="T19" fmla="*/ 0 h 133"/>
                <a:gd name="T20" fmla="*/ 1 w 114"/>
                <a:gd name="T21" fmla="*/ 0 h 133"/>
                <a:gd name="T22" fmla="*/ 1 w 114"/>
                <a:gd name="T23" fmla="*/ 0 h 133"/>
                <a:gd name="T24" fmla="*/ 1 w 114"/>
                <a:gd name="T25" fmla="*/ 0 h 133"/>
                <a:gd name="T26" fmla="*/ 1 w 114"/>
                <a:gd name="T27" fmla="*/ 0 h 133"/>
                <a:gd name="T28" fmla="*/ 1 w 114"/>
                <a:gd name="T29" fmla="*/ 0 h 133"/>
                <a:gd name="T30" fmla="*/ 1 w 114"/>
                <a:gd name="T31" fmla="*/ 0 h 133"/>
                <a:gd name="T32" fmla="*/ 1 w 114"/>
                <a:gd name="T33" fmla="*/ 0 h 133"/>
                <a:gd name="T34" fmla="*/ 1 w 114"/>
                <a:gd name="T35" fmla="*/ 0 h 133"/>
                <a:gd name="T36" fmla="*/ 1 w 114"/>
                <a:gd name="T37" fmla="*/ 0 h 133"/>
                <a:gd name="T38" fmla="*/ 1 w 114"/>
                <a:gd name="T39" fmla="*/ 0 h 133"/>
                <a:gd name="T40" fmla="*/ 1 w 114"/>
                <a:gd name="T41" fmla="*/ 0 h 133"/>
                <a:gd name="T42" fmla="*/ 1 w 114"/>
                <a:gd name="T43" fmla="*/ 0 h 133"/>
                <a:gd name="T44" fmla="*/ 1 w 114"/>
                <a:gd name="T45" fmla="*/ 0 h 133"/>
                <a:gd name="T46" fmla="*/ 1 w 114"/>
                <a:gd name="T47" fmla="*/ 0 h 133"/>
                <a:gd name="T48" fmla="*/ 0 w 114"/>
                <a:gd name="T49" fmla="*/ 0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4"/>
                <a:gd name="T76" fmla="*/ 0 h 133"/>
                <a:gd name="T77" fmla="*/ 114 w 114"/>
                <a:gd name="T78" fmla="*/ 133 h 1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63" name="Freeform 52">
              <a:extLst>
                <a:ext uri="{FF2B5EF4-FFF2-40B4-BE49-F238E27FC236}">
                  <a16:creationId xmlns="" xmlns:a16="http://schemas.microsoft.com/office/drawing/2014/main" id="{F6BE318B-3CA7-BC2B-93E8-31792070E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2" y="2318"/>
              <a:ext cx="35" cy="82"/>
            </a:xfrm>
            <a:custGeom>
              <a:avLst/>
              <a:gdLst>
                <a:gd name="T0" fmla="*/ 1 w 70"/>
                <a:gd name="T1" fmla="*/ 1 h 163"/>
                <a:gd name="T2" fmla="*/ 1 w 70"/>
                <a:gd name="T3" fmla="*/ 1 h 163"/>
                <a:gd name="T4" fmla="*/ 1 w 70"/>
                <a:gd name="T5" fmla="*/ 1 h 163"/>
                <a:gd name="T6" fmla="*/ 1 w 70"/>
                <a:gd name="T7" fmla="*/ 1 h 163"/>
                <a:gd name="T8" fmla="*/ 0 w 70"/>
                <a:gd name="T9" fmla="*/ 1 h 163"/>
                <a:gd name="T10" fmla="*/ 0 w 70"/>
                <a:gd name="T11" fmla="*/ 1 h 163"/>
                <a:gd name="T12" fmla="*/ 1 w 70"/>
                <a:gd name="T13" fmla="*/ 1 h 163"/>
                <a:gd name="T14" fmla="*/ 1 w 70"/>
                <a:gd name="T15" fmla="*/ 1 h 163"/>
                <a:gd name="T16" fmla="*/ 1 w 70"/>
                <a:gd name="T17" fmla="*/ 1 h 163"/>
                <a:gd name="T18" fmla="*/ 1 w 70"/>
                <a:gd name="T19" fmla="*/ 0 h 163"/>
                <a:gd name="T20" fmla="*/ 1 w 70"/>
                <a:gd name="T21" fmla="*/ 1 h 163"/>
                <a:gd name="T22" fmla="*/ 1 w 70"/>
                <a:gd name="T23" fmla="*/ 1 h 163"/>
                <a:gd name="T24" fmla="*/ 1 w 70"/>
                <a:gd name="T25" fmla="*/ 1 h 163"/>
                <a:gd name="T26" fmla="*/ 1 w 70"/>
                <a:gd name="T27" fmla="*/ 1 h 163"/>
                <a:gd name="T28" fmla="*/ 1 w 70"/>
                <a:gd name="T29" fmla="*/ 1 h 163"/>
                <a:gd name="T30" fmla="*/ 1 w 70"/>
                <a:gd name="T31" fmla="*/ 1 h 163"/>
                <a:gd name="T32" fmla="*/ 1 w 70"/>
                <a:gd name="T33" fmla="*/ 1 h 163"/>
                <a:gd name="T34" fmla="*/ 1 w 70"/>
                <a:gd name="T35" fmla="*/ 1 h 163"/>
                <a:gd name="T36" fmla="*/ 1 w 70"/>
                <a:gd name="T37" fmla="*/ 1 h 163"/>
                <a:gd name="T38" fmla="*/ 1 w 70"/>
                <a:gd name="T39" fmla="*/ 1 h 163"/>
                <a:gd name="T40" fmla="*/ 1 w 70"/>
                <a:gd name="T41" fmla="*/ 1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163"/>
                <a:gd name="T65" fmla="*/ 70 w 70"/>
                <a:gd name="T66" fmla="*/ 163 h 1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64" name="Freeform 53">
              <a:extLst>
                <a:ext uri="{FF2B5EF4-FFF2-40B4-BE49-F238E27FC236}">
                  <a16:creationId xmlns="" xmlns:a16="http://schemas.microsoft.com/office/drawing/2014/main" id="{D8EAF113-5BE7-E96C-426E-F2F9B61A6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6" y="1599"/>
              <a:ext cx="180" cy="174"/>
            </a:xfrm>
            <a:custGeom>
              <a:avLst/>
              <a:gdLst>
                <a:gd name="T0" fmla="*/ 0 w 361"/>
                <a:gd name="T1" fmla="*/ 1 h 348"/>
                <a:gd name="T2" fmla="*/ 0 w 361"/>
                <a:gd name="T3" fmla="*/ 1 h 348"/>
                <a:gd name="T4" fmla="*/ 0 w 361"/>
                <a:gd name="T5" fmla="*/ 0 h 348"/>
                <a:gd name="T6" fmla="*/ 0 w 361"/>
                <a:gd name="T7" fmla="*/ 0 h 348"/>
                <a:gd name="T8" fmla="*/ 0 w 361"/>
                <a:gd name="T9" fmla="*/ 1 h 348"/>
                <a:gd name="T10" fmla="*/ 0 w 361"/>
                <a:gd name="T11" fmla="*/ 1 h 348"/>
                <a:gd name="T12" fmla="*/ 0 w 361"/>
                <a:gd name="T13" fmla="*/ 1 h 348"/>
                <a:gd name="T14" fmla="*/ 0 w 361"/>
                <a:gd name="T15" fmla="*/ 1 h 348"/>
                <a:gd name="T16" fmla="*/ 0 w 361"/>
                <a:gd name="T17" fmla="*/ 1 h 348"/>
                <a:gd name="T18" fmla="*/ 0 w 361"/>
                <a:gd name="T19" fmla="*/ 1 h 348"/>
                <a:gd name="T20" fmla="*/ 0 w 361"/>
                <a:gd name="T21" fmla="*/ 1 h 348"/>
                <a:gd name="T22" fmla="*/ 0 w 361"/>
                <a:gd name="T23" fmla="*/ 1 h 348"/>
                <a:gd name="T24" fmla="*/ 0 w 361"/>
                <a:gd name="T25" fmla="*/ 1 h 348"/>
                <a:gd name="T26" fmla="*/ 0 w 361"/>
                <a:gd name="T27" fmla="*/ 1 h 348"/>
                <a:gd name="T28" fmla="*/ 0 w 361"/>
                <a:gd name="T29" fmla="*/ 1 h 348"/>
                <a:gd name="T30" fmla="*/ 0 w 361"/>
                <a:gd name="T31" fmla="*/ 1 h 348"/>
                <a:gd name="T32" fmla="*/ 0 w 361"/>
                <a:gd name="T33" fmla="*/ 1 h 348"/>
                <a:gd name="T34" fmla="*/ 0 w 361"/>
                <a:gd name="T35" fmla="*/ 1 h 348"/>
                <a:gd name="T36" fmla="*/ 0 w 361"/>
                <a:gd name="T37" fmla="*/ 1 h 348"/>
                <a:gd name="T38" fmla="*/ 0 w 361"/>
                <a:gd name="T39" fmla="*/ 1 h 348"/>
                <a:gd name="T40" fmla="*/ 0 w 361"/>
                <a:gd name="T41" fmla="*/ 1 h 348"/>
                <a:gd name="T42" fmla="*/ 0 w 361"/>
                <a:gd name="T43" fmla="*/ 1 h 348"/>
                <a:gd name="T44" fmla="*/ 0 w 361"/>
                <a:gd name="T45" fmla="*/ 1 h 348"/>
                <a:gd name="T46" fmla="*/ 0 w 361"/>
                <a:gd name="T47" fmla="*/ 1 h 348"/>
                <a:gd name="T48" fmla="*/ 0 w 361"/>
                <a:gd name="T49" fmla="*/ 1 h 348"/>
                <a:gd name="T50" fmla="*/ 0 w 361"/>
                <a:gd name="T51" fmla="*/ 1 h 348"/>
                <a:gd name="T52" fmla="*/ 0 w 361"/>
                <a:gd name="T53" fmla="*/ 1 h 348"/>
                <a:gd name="T54" fmla="*/ 0 w 361"/>
                <a:gd name="T55" fmla="*/ 1 h 348"/>
                <a:gd name="T56" fmla="*/ 0 w 361"/>
                <a:gd name="T57" fmla="*/ 1 h 348"/>
                <a:gd name="T58" fmla="*/ 0 w 361"/>
                <a:gd name="T59" fmla="*/ 1 h 348"/>
                <a:gd name="T60" fmla="*/ 0 w 361"/>
                <a:gd name="T61" fmla="*/ 1 h 348"/>
                <a:gd name="T62" fmla="*/ 0 w 361"/>
                <a:gd name="T63" fmla="*/ 1 h 348"/>
                <a:gd name="T64" fmla="*/ 0 w 361"/>
                <a:gd name="T65" fmla="*/ 1 h 348"/>
                <a:gd name="T66" fmla="*/ 0 w 361"/>
                <a:gd name="T67" fmla="*/ 1 h 348"/>
                <a:gd name="T68" fmla="*/ 0 w 361"/>
                <a:gd name="T69" fmla="*/ 1 h 348"/>
                <a:gd name="T70" fmla="*/ 0 w 361"/>
                <a:gd name="T71" fmla="*/ 1 h 348"/>
                <a:gd name="T72" fmla="*/ 0 w 361"/>
                <a:gd name="T73" fmla="*/ 1 h 348"/>
                <a:gd name="T74" fmla="*/ 0 w 361"/>
                <a:gd name="T75" fmla="*/ 1 h 348"/>
                <a:gd name="T76" fmla="*/ 0 w 361"/>
                <a:gd name="T77" fmla="*/ 1 h 348"/>
                <a:gd name="T78" fmla="*/ 0 w 361"/>
                <a:gd name="T79" fmla="*/ 1 h 348"/>
                <a:gd name="T80" fmla="*/ 0 w 361"/>
                <a:gd name="T81" fmla="*/ 1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1"/>
                <a:gd name="T124" fmla="*/ 0 h 348"/>
                <a:gd name="T125" fmla="*/ 361 w 361"/>
                <a:gd name="T126" fmla="*/ 348 h 3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65" name="Freeform 54">
              <a:extLst>
                <a:ext uri="{FF2B5EF4-FFF2-40B4-BE49-F238E27FC236}">
                  <a16:creationId xmlns="" xmlns:a16="http://schemas.microsoft.com/office/drawing/2014/main" id="{D33181FD-0F48-BF7F-4EFA-D081EC333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2" y="2439"/>
              <a:ext cx="63" cy="171"/>
            </a:xfrm>
            <a:custGeom>
              <a:avLst/>
              <a:gdLst>
                <a:gd name="T0" fmla="*/ 1 w 126"/>
                <a:gd name="T1" fmla="*/ 0 h 343"/>
                <a:gd name="T2" fmla="*/ 1 w 126"/>
                <a:gd name="T3" fmla="*/ 0 h 343"/>
                <a:gd name="T4" fmla="*/ 1 w 126"/>
                <a:gd name="T5" fmla="*/ 0 h 343"/>
                <a:gd name="T6" fmla="*/ 0 w 126"/>
                <a:gd name="T7" fmla="*/ 0 h 343"/>
                <a:gd name="T8" fmla="*/ 1 w 126"/>
                <a:gd name="T9" fmla="*/ 0 h 343"/>
                <a:gd name="T10" fmla="*/ 1 w 126"/>
                <a:gd name="T11" fmla="*/ 0 h 343"/>
                <a:gd name="T12" fmla="*/ 1 w 126"/>
                <a:gd name="T13" fmla="*/ 0 h 343"/>
                <a:gd name="T14" fmla="*/ 1 w 126"/>
                <a:gd name="T15" fmla="*/ 0 h 343"/>
                <a:gd name="T16" fmla="*/ 1 w 126"/>
                <a:gd name="T17" fmla="*/ 0 h 343"/>
                <a:gd name="T18" fmla="*/ 1 w 126"/>
                <a:gd name="T19" fmla="*/ 0 h 343"/>
                <a:gd name="T20" fmla="*/ 1 w 126"/>
                <a:gd name="T21" fmla="*/ 0 h 343"/>
                <a:gd name="T22" fmla="*/ 1 w 126"/>
                <a:gd name="T23" fmla="*/ 0 h 343"/>
                <a:gd name="T24" fmla="*/ 1 w 126"/>
                <a:gd name="T25" fmla="*/ 0 h 343"/>
                <a:gd name="T26" fmla="*/ 1 w 126"/>
                <a:gd name="T27" fmla="*/ 0 h 343"/>
                <a:gd name="T28" fmla="*/ 1 w 126"/>
                <a:gd name="T29" fmla="*/ 0 h 343"/>
                <a:gd name="T30" fmla="*/ 1 w 126"/>
                <a:gd name="T31" fmla="*/ 0 h 343"/>
                <a:gd name="T32" fmla="*/ 1 w 126"/>
                <a:gd name="T33" fmla="*/ 0 h 343"/>
                <a:gd name="T34" fmla="*/ 1 w 126"/>
                <a:gd name="T35" fmla="*/ 0 h 343"/>
                <a:gd name="T36" fmla="*/ 1 w 126"/>
                <a:gd name="T37" fmla="*/ 0 h 343"/>
                <a:gd name="T38" fmla="*/ 1 w 126"/>
                <a:gd name="T39" fmla="*/ 0 h 343"/>
                <a:gd name="T40" fmla="*/ 1 w 126"/>
                <a:gd name="T41" fmla="*/ 0 h 343"/>
                <a:gd name="T42" fmla="*/ 1 w 126"/>
                <a:gd name="T43" fmla="*/ 0 h 343"/>
                <a:gd name="T44" fmla="*/ 1 w 126"/>
                <a:gd name="T45" fmla="*/ 0 h 343"/>
                <a:gd name="T46" fmla="*/ 1 w 126"/>
                <a:gd name="T47" fmla="*/ 0 h 343"/>
                <a:gd name="T48" fmla="*/ 1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6"/>
                <a:gd name="T76" fmla="*/ 0 h 343"/>
                <a:gd name="T77" fmla="*/ 126 w 126"/>
                <a:gd name="T78" fmla="*/ 343 h 3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66" name="Freeform 55">
              <a:extLst>
                <a:ext uri="{FF2B5EF4-FFF2-40B4-BE49-F238E27FC236}">
                  <a16:creationId xmlns="" xmlns:a16="http://schemas.microsoft.com/office/drawing/2014/main" id="{7652B958-8833-6656-F827-0C54CCAD2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4" y="2480"/>
              <a:ext cx="165" cy="80"/>
            </a:xfrm>
            <a:custGeom>
              <a:avLst/>
              <a:gdLst>
                <a:gd name="T0" fmla="*/ 0 w 332"/>
                <a:gd name="T1" fmla="*/ 1 h 160"/>
                <a:gd name="T2" fmla="*/ 0 w 332"/>
                <a:gd name="T3" fmla="*/ 1 h 160"/>
                <a:gd name="T4" fmla="*/ 0 w 332"/>
                <a:gd name="T5" fmla="*/ 1 h 160"/>
                <a:gd name="T6" fmla="*/ 0 w 332"/>
                <a:gd name="T7" fmla="*/ 1 h 160"/>
                <a:gd name="T8" fmla="*/ 0 w 332"/>
                <a:gd name="T9" fmla="*/ 1 h 160"/>
                <a:gd name="T10" fmla="*/ 0 w 332"/>
                <a:gd name="T11" fmla="*/ 1 h 160"/>
                <a:gd name="T12" fmla="*/ 0 w 332"/>
                <a:gd name="T13" fmla="*/ 1 h 160"/>
                <a:gd name="T14" fmla="*/ 0 w 332"/>
                <a:gd name="T15" fmla="*/ 1 h 160"/>
                <a:gd name="T16" fmla="*/ 0 w 332"/>
                <a:gd name="T17" fmla="*/ 1 h 160"/>
                <a:gd name="T18" fmla="*/ 0 w 332"/>
                <a:gd name="T19" fmla="*/ 1 h 160"/>
                <a:gd name="T20" fmla="*/ 0 w 332"/>
                <a:gd name="T21" fmla="*/ 1 h 160"/>
                <a:gd name="T22" fmla="*/ 0 w 332"/>
                <a:gd name="T23" fmla="*/ 1 h 160"/>
                <a:gd name="T24" fmla="*/ 0 w 332"/>
                <a:gd name="T25" fmla="*/ 0 h 160"/>
                <a:gd name="T26" fmla="*/ 0 w 332"/>
                <a:gd name="T27" fmla="*/ 0 h 160"/>
                <a:gd name="T28" fmla="*/ 0 w 332"/>
                <a:gd name="T29" fmla="*/ 1 h 160"/>
                <a:gd name="T30" fmla="*/ 0 w 332"/>
                <a:gd name="T31" fmla="*/ 1 h 160"/>
                <a:gd name="T32" fmla="*/ 0 w 332"/>
                <a:gd name="T33" fmla="*/ 1 h 160"/>
                <a:gd name="T34" fmla="*/ 0 w 332"/>
                <a:gd name="T35" fmla="*/ 1 h 160"/>
                <a:gd name="T36" fmla="*/ 0 w 332"/>
                <a:gd name="T37" fmla="*/ 1 h 160"/>
                <a:gd name="T38" fmla="*/ 0 w 332"/>
                <a:gd name="T39" fmla="*/ 1 h 160"/>
                <a:gd name="T40" fmla="*/ 0 w 332"/>
                <a:gd name="T41" fmla="*/ 1 h 160"/>
                <a:gd name="T42" fmla="*/ 0 w 332"/>
                <a:gd name="T43" fmla="*/ 1 h 160"/>
                <a:gd name="T44" fmla="*/ 0 w 332"/>
                <a:gd name="T45" fmla="*/ 1 h 160"/>
                <a:gd name="T46" fmla="*/ 0 w 332"/>
                <a:gd name="T47" fmla="*/ 1 h 160"/>
                <a:gd name="T48" fmla="*/ 0 w 332"/>
                <a:gd name="T49" fmla="*/ 1 h 160"/>
                <a:gd name="T50" fmla="*/ 0 w 332"/>
                <a:gd name="T51" fmla="*/ 1 h 160"/>
                <a:gd name="T52" fmla="*/ 0 w 332"/>
                <a:gd name="T53" fmla="*/ 1 h 160"/>
                <a:gd name="T54" fmla="*/ 0 w 332"/>
                <a:gd name="T55" fmla="*/ 1 h 160"/>
                <a:gd name="T56" fmla="*/ 0 w 332"/>
                <a:gd name="T57" fmla="*/ 1 h 160"/>
                <a:gd name="T58" fmla="*/ 0 w 332"/>
                <a:gd name="T59" fmla="*/ 1 h 160"/>
                <a:gd name="T60" fmla="*/ 0 w 332"/>
                <a:gd name="T61" fmla="*/ 1 h 160"/>
                <a:gd name="T62" fmla="*/ 0 w 332"/>
                <a:gd name="T63" fmla="*/ 1 h 160"/>
                <a:gd name="T64" fmla="*/ 0 w 332"/>
                <a:gd name="T65" fmla="*/ 1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2"/>
                <a:gd name="T100" fmla="*/ 0 h 160"/>
                <a:gd name="T101" fmla="*/ 332 w 332"/>
                <a:gd name="T102" fmla="*/ 160 h 1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67" name="Freeform 56">
              <a:extLst>
                <a:ext uri="{FF2B5EF4-FFF2-40B4-BE49-F238E27FC236}">
                  <a16:creationId xmlns="" xmlns:a16="http://schemas.microsoft.com/office/drawing/2014/main" id="{CFEF7A32-EE70-57AA-D190-4EE100BFC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4" y="1984"/>
              <a:ext cx="186" cy="670"/>
            </a:xfrm>
            <a:custGeom>
              <a:avLst/>
              <a:gdLst>
                <a:gd name="T0" fmla="*/ 0 w 373"/>
                <a:gd name="T1" fmla="*/ 1 h 1340"/>
                <a:gd name="T2" fmla="*/ 0 w 373"/>
                <a:gd name="T3" fmla="*/ 1 h 1340"/>
                <a:gd name="T4" fmla="*/ 0 w 373"/>
                <a:gd name="T5" fmla="*/ 1 h 1340"/>
                <a:gd name="T6" fmla="*/ 0 w 373"/>
                <a:gd name="T7" fmla="*/ 1 h 1340"/>
                <a:gd name="T8" fmla="*/ 0 w 373"/>
                <a:gd name="T9" fmla="*/ 1 h 1340"/>
                <a:gd name="T10" fmla="*/ 0 w 373"/>
                <a:gd name="T11" fmla="*/ 1 h 1340"/>
                <a:gd name="T12" fmla="*/ 0 w 373"/>
                <a:gd name="T13" fmla="*/ 1 h 1340"/>
                <a:gd name="T14" fmla="*/ 0 w 373"/>
                <a:gd name="T15" fmla="*/ 1 h 1340"/>
                <a:gd name="T16" fmla="*/ 0 w 373"/>
                <a:gd name="T17" fmla="*/ 1 h 1340"/>
                <a:gd name="T18" fmla="*/ 0 w 373"/>
                <a:gd name="T19" fmla="*/ 1 h 1340"/>
                <a:gd name="T20" fmla="*/ 0 w 373"/>
                <a:gd name="T21" fmla="*/ 1 h 1340"/>
                <a:gd name="T22" fmla="*/ 0 w 373"/>
                <a:gd name="T23" fmla="*/ 1 h 1340"/>
                <a:gd name="T24" fmla="*/ 0 w 373"/>
                <a:gd name="T25" fmla="*/ 1 h 1340"/>
                <a:gd name="T26" fmla="*/ 0 w 373"/>
                <a:gd name="T27" fmla="*/ 1 h 1340"/>
                <a:gd name="T28" fmla="*/ 0 w 373"/>
                <a:gd name="T29" fmla="*/ 1 h 1340"/>
                <a:gd name="T30" fmla="*/ 0 w 373"/>
                <a:gd name="T31" fmla="*/ 1 h 1340"/>
                <a:gd name="T32" fmla="*/ 0 w 373"/>
                <a:gd name="T33" fmla="*/ 1 h 1340"/>
                <a:gd name="T34" fmla="*/ 0 w 373"/>
                <a:gd name="T35" fmla="*/ 1 h 1340"/>
                <a:gd name="T36" fmla="*/ 0 w 373"/>
                <a:gd name="T37" fmla="*/ 1 h 1340"/>
                <a:gd name="T38" fmla="*/ 0 w 373"/>
                <a:gd name="T39" fmla="*/ 1 h 1340"/>
                <a:gd name="T40" fmla="*/ 0 w 373"/>
                <a:gd name="T41" fmla="*/ 1 h 1340"/>
                <a:gd name="T42" fmla="*/ 0 w 373"/>
                <a:gd name="T43" fmla="*/ 1 h 1340"/>
                <a:gd name="T44" fmla="*/ 0 w 373"/>
                <a:gd name="T45" fmla="*/ 1 h 1340"/>
                <a:gd name="T46" fmla="*/ 0 w 373"/>
                <a:gd name="T47" fmla="*/ 1 h 1340"/>
                <a:gd name="T48" fmla="*/ 0 w 373"/>
                <a:gd name="T49" fmla="*/ 1 h 1340"/>
                <a:gd name="T50" fmla="*/ 0 w 373"/>
                <a:gd name="T51" fmla="*/ 1 h 1340"/>
                <a:gd name="T52" fmla="*/ 0 w 373"/>
                <a:gd name="T53" fmla="*/ 1 h 1340"/>
                <a:gd name="T54" fmla="*/ 0 w 373"/>
                <a:gd name="T55" fmla="*/ 1 h 1340"/>
                <a:gd name="T56" fmla="*/ 0 w 373"/>
                <a:gd name="T57" fmla="*/ 1 h 1340"/>
                <a:gd name="T58" fmla="*/ 0 w 373"/>
                <a:gd name="T59" fmla="*/ 1 h 1340"/>
                <a:gd name="T60" fmla="*/ 0 w 373"/>
                <a:gd name="T61" fmla="*/ 1 h 1340"/>
                <a:gd name="T62" fmla="*/ 0 w 373"/>
                <a:gd name="T63" fmla="*/ 1 h 1340"/>
                <a:gd name="T64" fmla="*/ 0 w 373"/>
                <a:gd name="T65" fmla="*/ 1 h 1340"/>
                <a:gd name="T66" fmla="*/ 0 w 373"/>
                <a:gd name="T67" fmla="*/ 1 h 1340"/>
                <a:gd name="T68" fmla="*/ 0 w 373"/>
                <a:gd name="T69" fmla="*/ 1 h 1340"/>
                <a:gd name="T70" fmla="*/ 0 w 373"/>
                <a:gd name="T71" fmla="*/ 1 h 1340"/>
                <a:gd name="T72" fmla="*/ 0 w 373"/>
                <a:gd name="T73" fmla="*/ 1 h 1340"/>
                <a:gd name="T74" fmla="*/ 0 w 373"/>
                <a:gd name="T75" fmla="*/ 1 h 1340"/>
                <a:gd name="T76" fmla="*/ 0 w 373"/>
                <a:gd name="T77" fmla="*/ 1 h 1340"/>
                <a:gd name="T78" fmla="*/ 0 w 373"/>
                <a:gd name="T79" fmla="*/ 1 h 1340"/>
                <a:gd name="T80" fmla="*/ 0 w 373"/>
                <a:gd name="T81" fmla="*/ 1 h 1340"/>
                <a:gd name="T82" fmla="*/ 0 w 373"/>
                <a:gd name="T83" fmla="*/ 1 h 1340"/>
                <a:gd name="T84" fmla="*/ 0 w 373"/>
                <a:gd name="T85" fmla="*/ 1 h 1340"/>
                <a:gd name="T86" fmla="*/ 0 w 373"/>
                <a:gd name="T87" fmla="*/ 1 h 1340"/>
                <a:gd name="T88" fmla="*/ 0 w 373"/>
                <a:gd name="T89" fmla="*/ 1 h 1340"/>
                <a:gd name="T90" fmla="*/ 0 w 373"/>
                <a:gd name="T91" fmla="*/ 1 h 1340"/>
                <a:gd name="T92" fmla="*/ 0 w 373"/>
                <a:gd name="T93" fmla="*/ 1 h 1340"/>
                <a:gd name="T94" fmla="*/ 0 w 373"/>
                <a:gd name="T95" fmla="*/ 1 h 1340"/>
                <a:gd name="T96" fmla="*/ 0 w 373"/>
                <a:gd name="T97" fmla="*/ 1 h 1340"/>
                <a:gd name="T98" fmla="*/ 0 w 373"/>
                <a:gd name="T99" fmla="*/ 1 h 1340"/>
                <a:gd name="T100" fmla="*/ 0 w 373"/>
                <a:gd name="T101" fmla="*/ 1 h 1340"/>
                <a:gd name="T102" fmla="*/ 0 w 373"/>
                <a:gd name="T103" fmla="*/ 1 h 1340"/>
                <a:gd name="T104" fmla="*/ 0 w 373"/>
                <a:gd name="T105" fmla="*/ 1 h 1340"/>
                <a:gd name="T106" fmla="*/ 0 w 373"/>
                <a:gd name="T107" fmla="*/ 1 h 1340"/>
                <a:gd name="T108" fmla="*/ 0 w 373"/>
                <a:gd name="T109" fmla="*/ 1 h 1340"/>
                <a:gd name="T110" fmla="*/ 0 w 373"/>
                <a:gd name="T111" fmla="*/ 1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3"/>
                <a:gd name="T169" fmla="*/ 0 h 1340"/>
                <a:gd name="T170" fmla="*/ 373 w 373"/>
                <a:gd name="T171" fmla="*/ 1340 h 13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68" name="Freeform 57">
              <a:extLst>
                <a:ext uri="{FF2B5EF4-FFF2-40B4-BE49-F238E27FC236}">
                  <a16:creationId xmlns="" xmlns:a16="http://schemas.microsoft.com/office/drawing/2014/main" id="{4DEE394E-671A-2C73-20C2-B5C0A2D1D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6" y="2685"/>
              <a:ext cx="55" cy="62"/>
            </a:xfrm>
            <a:custGeom>
              <a:avLst/>
              <a:gdLst>
                <a:gd name="T0" fmla="*/ 1 w 110"/>
                <a:gd name="T1" fmla="*/ 1 h 123"/>
                <a:gd name="T2" fmla="*/ 1 w 110"/>
                <a:gd name="T3" fmla="*/ 1 h 123"/>
                <a:gd name="T4" fmla="*/ 1 w 110"/>
                <a:gd name="T5" fmla="*/ 1 h 123"/>
                <a:gd name="T6" fmla="*/ 1 w 110"/>
                <a:gd name="T7" fmla="*/ 1 h 123"/>
                <a:gd name="T8" fmla="*/ 1 w 110"/>
                <a:gd name="T9" fmla="*/ 1 h 123"/>
                <a:gd name="T10" fmla="*/ 1 w 110"/>
                <a:gd name="T11" fmla="*/ 1 h 123"/>
                <a:gd name="T12" fmla="*/ 1 w 110"/>
                <a:gd name="T13" fmla="*/ 1 h 123"/>
                <a:gd name="T14" fmla="*/ 1 w 110"/>
                <a:gd name="T15" fmla="*/ 1 h 123"/>
                <a:gd name="T16" fmla="*/ 1 w 110"/>
                <a:gd name="T17" fmla="*/ 1 h 123"/>
                <a:gd name="T18" fmla="*/ 1 w 110"/>
                <a:gd name="T19" fmla="*/ 1 h 123"/>
                <a:gd name="T20" fmla="*/ 1 w 110"/>
                <a:gd name="T21" fmla="*/ 1 h 123"/>
                <a:gd name="T22" fmla="*/ 1 w 110"/>
                <a:gd name="T23" fmla="*/ 1 h 123"/>
                <a:gd name="T24" fmla="*/ 1 w 110"/>
                <a:gd name="T25" fmla="*/ 0 h 123"/>
                <a:gd name="T26" fmla="*/ 1 w 110"/>
                <a:gd name="T27" fmla="*/ 1 h 123"/>
                <a:gd name="T28" fmla="*/ 1 w 110"/>
                <a:gd name="T29" fmla="*/ 1 h 123"/>
                <a:gd name="T30" fmla="*/ 1 w 110"/>
                <a:gd name="T31" fmla="*/ 1 h 123"/>
                <a:gd name="T32" fmla="*/ 1 w 110"/>
                <a:gd name="T33" fmla="*/ 1 h 123"/>
                <a:gd name="T34" fmla="*/ 1 w 110"/>
                <a:gd name="T35" fmla="*/ 1 h 123"/>
                <a:gd name="T36" fmla="*/ 1 w 110"/>
                <a:gd name="T37" fmla="*/ 1 h 123"/>
                <a:gd name="T38" fmla="*/ 1 w 110"/>
                <a:gd name="T39" fmla="*/ 1 h 123"/>
                <a:gd name="T40" fmla="*/ 1 w 110"/>
                <a:gd name="T41" fmla="*/ 1 h 123"/>
                <a:gd name="T42" fmla="*/ 1 w 110"/>
                <a:gd name="T43" fmla="*/ 1 h 123"/>
                <a:gd name="T44" fmla="*/ 1 w 110"/>
                <a:gd name="T45" fmla="*/ 1 h 123"/>
                <a:gd name="T46" fmla="*/ 1 w 110"/>
                <a:gd name="T47" fmla="*/ 1 h 123"/>
                <a:gd name="T48" fmla="*/ 1 w 110"/>
                <a:gd name="T49" fmla="*/ 1 h 123"/>
                <a:gd name="T50" fmla="*/ 1 w 110"/>
                <a:gd name="T51" fmla="*/ 1 h 123"/>
                <a:gd name="T52" fmla="*/ 0 w 110"/>
                <a:gd name="T53" fmla="*/ 1 h 123"/>
                <a:gd name="T54" fmla="*/ 0 w 110"/>
                <a:gd name="T55" fmla="*/ 1 h 123"/>
                <a:gd name="T56" fmla="*/ 1 w 110"/>
                <a:gd name="T57" fmla="*/ 1 h 123"/>
                <a:gd name="T58" fmla="*/ 1 w 110"/>
                <a:gd name="T59" fmla="*/ 1 h 123"/>
                <a:gd name="T60" fmla="*/ 1 w 110"/>
                <a:gd name="T61" fmla="*/ 1 h 123"/>
                <a:gd name="T62" fmla="*/ 1 w 110"/>
                <a:gd name="T63" fmla="*/ 1 h 123"/>
                <a:gd name="T64" fmla="*/ 1 w 110"/>
                <a:gd name="T65" fmla="*/ 1 h 123"/>
                <a:gd name="T66" fmla="*/ 1 w 110"/>
                <a:gd name="T67" fmla="*/ 1 h 123"/>
                <a:gd name="T68" fmla="*/ 1 w 110"/>
                <a:gd name="T69" fmla="*/ 1 h 123"/>
                <a:gd name="T70" fmla="*/ 1 w 110"/>
                <a:gd name="T71" fmla="*/ 1 h 123"/>
                <a:gd name="T72" fmla="*/ 1 w 110"/>
                <a:gd name="T73" fmla="*/ 1 h 123"/>
                <a:gd name="T74" fmla="*/ 1 w 110"/>
                <a:gd name="T75" fmla="*/ 1 h 123"/>
                <a:gd name="T76" fmla="*/ 1 w 110"/>
                <a:gd name="T77" fmla="*/ 1 h 123"/>
                <a:gd name="T78" fmla="*/ 1 w 110"/>
                <a:gd name="T79" fmla="*/ 1 h 123"/>
                <a:gd name="T80" fmla="*/ 1 w 110"/>
                <a:gd name="T81" fmla="*/ 1 h 123"/>
                <a:gd name="T82" fmla="*/ 1 w 110"/>
                <a:gd name="T83" fmla="*/ 1 h 123"/>
                <a:gd name="T84" fmla="*/ 1 w 110"/>
                <a:gd name="T85" fmla="*/ 1 h 123"/>
                <a:gd name="T86" fmla="*/ 1 w 110"/>
                <a:gd name="T87" fmla="*/ 1 h 123"/>
                <a:gd name="T88" fmla="*/ 1 w 110"/>
                <a:gd name="T89" fmla="*/ 1 h 123"/>
                <a:gd name="T90" fmla="*/ 1 w 110"/>
                <a:gd name="T91" fmla="*/ 1 h 123"/>
                <a:gd name="T92" fmla="*/ 1 w 110"/>
                <a:gd name="T93" fmla="*/ 1 h 123"/>
                <a:gd name="T94" fmla="*/ 1 w 110"/>
                <a:gd name="T95" fmla="*/ 1 h 123"/>
                <a:gd name="T96" fmla="*/ 1 w 110"/>
                <a:gd name="T97" fmla="*/ 1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123"/>
                <a:gd name="T149" fmla="*/ 110 w 110"/>
                <a:gd name="T150" fmla="*/ 123 h 1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69" name="Freeform 58">
              <a:extLst>
                <a:ext uri="{FF2B5EF4-FFF2-40B4-BE49-F238E27FC236}">
                  <a16:creationId xmlns="" xmlns:a16="http://schemas.microsoft.com/office/drawing/2014/main" id="{91243A18-44CB-8190-2B8F-8CA5A4A1D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2708"/>
              <a:ext cx="16" cy="16"/>
            </a:xfrm>
            <a:custGeom>
              <a:avLst/>
              <a:gdLst>
                <a:gd name="T0" fmla="*/ 1 w 31"/>
                <a:gd name="T1" fmla="*/ 0 h 33"/>
                <a:gd name="T2" fmla="*/ 1 w 31"/>
                <a:gd name="T3" fmla="*/ 0 h 33"/>
                <a:gd name="T4" fmla="*/ 1 w 31"/>
                <a:gd name="T5" fmla="*/ 0 h 33"/>
                <a:gd name="T6" fmla="*/ 1 w 31"/>
                <a:gd name="T7" fmla="*/ 0 h 33"/>
                <a:gd name="T8" fmla="*/ 0 w 31"/>
                <a:gd name="T9" fmla="*/ 0 h 33"/>
                <a:gd name="T10" fmla="*/ 1 w 31"/>
                <a:gd name="T11" fmla="*/ 0 h 33"/>
                <a:gd name="T12" fmla="*/ 1 w 31"/>
                <a:gd name="T13" fmla="*/ 0 h 33"/>
                <a:gd name="T14" fmla="*/ 1 w 31"/>
                <a:gd name="T15" fmla="*/ 0 h 33"/>
                <a:gd name="T16" fmla="*/ 1 w 31"/>
                <a:gd name="T17" fmla="*/ 0 h 33"/>
                <a:gd name="T18" fmla="*/ 1 w 31"/>
                <a:gd name="T19" fmla="*/ 0 h 33"/>
                <a:gd name="T20" fmla="*/ 1 w 31"/>
                <a:gd name="T21" fmla="*/ 0 h 33"/>
                <a:gd name="T22" fmla="*/ 1 w 31"/>
                <a:gd name="T23" fmla="*/ 0 h 33"/>
                <a:gd name="T24" fmla="*/ 1 w 31"/>
                <a:gd name="T25" fmla="*/ 0 h 33"/>
                <a:gd name="T26" fmla="*/ 1 w 31"/>
                <a:gd name="T27" fmla="*/ 0 h 33"/>
                <a:gd name="T28" fmla="*/ 1 w 31"/>
                <a:gd name="T29" fmla="*/ 0 h 33"/>
                <a:gd name="T30" fmla="*/ 1 w 31"/>
                <a:gd name="T31" fmla="*/ 0 h 33"/>
                <a:gd name="T32" fmla="*/ 1 w 31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3"/>
                <a:gd name="T53" fmla="*/ 31 w 31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70" name="Freeform 59">
              <a:extLst>
                <a:ext uri="{FF2B5EF4-FFF2-40B4-BE49-F238E27FC236}">
                  <a16:creationId xmlns="" xmlns:a16="http://schemas.microsoft.com/office/drawing/2014/main" id="{7F467F2C-3F7D-FF6C-50A6-73DA4F9AC9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6" y="2699"/>
              <a:ext cx="56" cy="61"/>
            </a:xfrm>
            <a:custGeom>
              <a:avLst/>
              <a:gdLst>
                <a:gd name="T0" fmla="*/ 1 w 111"/>
                <a:gd name="T1" fmla="*/ 1 h 122"/>
                <a:gd name="T2" fmla="*/ 1 w 111"/>
                <a:gd name="T3" fmla="*/ 1 h 122"/>
                <a:gd name="T4" fmla="*/ 1 w 111"/>
                <a:gd name="T5" fmla="*/ 1 h 122"/>
                <a:gd name="T6" fmla="*/ 1 w 111"/>
                <a:gd name="T7" fmla="*/ 1 h 122"/>
                <a:gd name="T8" fmla="*/ 1 w 111"/>
                <a:gd name="T9" fmla="*/ 1 h 122"/>
                <a:gd name="T10" fmla="*/ 1 w 111"/>
                <a:gd name="T11" fmla="*/ 1 h 122"/>
                <a:gd name="T12" fmla="*/ 1 w 111"/>
                <a:gd name="T13" fmla="*/ 1 h 122"/>
                <a:gd name="T14" fmla="*/ 1 w 111"/>
                <a:gd name="T15" fmla="*/ 1 h 122"/>
                <a:gd name="T16" fmla="*/ 1 w 111"/>
                <a:gd name="T17" fmla="*/ 1 h 122"/>
                <a:gd name="T18" fmla="*/ 1 w 111"/>
                <a:gd name="T19" fmla="*/ 1 h 122"/>
                <a:gd name="T20" fmla="*/ 1 w 111"/>
                <a:gd name="T21" fmla="*/ 1 h 122"/>
                <a:gd name="T22" fmla="*/ 1 w 111"/>
                <a:gd name="T23" fmla="*/ 1 h 122"/>
                <a:gd name="T24" fmla="*/ 1 w 111"/>
                <a:gd name="T25" fmla="*/ 0 h 122"/>
                <a:gd name="T26" fmla="*/ 1 w 111"/>
                <a:gd name="T27" fmla="*/ 1 h 122"/>
                <a:gd name="T28" fmla="*/ 1 w 111"/>
                <a:gd name="T29" fmla="*/ 1 h 122"/>
                <a:gd name="T30" fmla="*/ 1 w 111"/>
                <a:gd name="T31" fmla="*/ 1 h 122"/>
                <a:gd name="T32" fmla="*/ 1 w 111"/>
                <a:gd name="T33" fmla="*/ 1 h 122"/>
                <a:gd name="T34" fmla="*/ 1 w 111"/>
                <a:gd name="T35" fmla="*/ 1 h 122"/>
                <a:gd name="T36" fmla="*/ 1 w 111"/>
                <a:gd name="T37" fmla="*/ 1 h 122"/>
                <a:gd name="T38" fmla="*/ 1 w 111"/>
                <a:gd name="T39" fmla="*/ 1 h 122"/>
                <a:gd name="T40" fmla="*/ 1 w 111"/>
                <a:gd name="T41" fmla="*/ 1 h 122"/>
                <a:gd name="T42" fmla="*/ 1 w 111"/>
                <a:gd name="T43" fmla="*/ 1 h 122"/>
                <a:gd name="T44" fmla="*/ 1 w 111"/>
                <a:gd name="T45" fmla="*/ 1 h 122"/>
                <a:gd name="T46" fmla="*/ 1 w 111"/>
                <a:gd name="T47" fmla="*/ 1 h 122"/>
                <a:gd name="T48" fmla="*/ 1 w 111"/>
                <a:gd name="T49" fmla="*/ 1 h 122"/>
                <a:gd name="T50" fmla="*/ 1 w 111"/>
                <a:gd name="T51" fmla="*/ 1 h 122"/>
                <a:gd name="T52" fmla="*/ 1 w 111"/>
                <a:gd name="T53" fmla="*/ 1 h 122"/>
                <a:gd name="T54" fmla="*/ 0 w 111"/>
                <a:gd name="T55" fmla="*/ 1 h 122"/>
                <a:gd name="T56" fmla="*/ 1 w 111"/>
                <a:gd name="T57" fmla="*/ 1 h 122"/>
                <a:gd name="T58" fmla="*/ 1 w 111"/>
                <a:gd name="T59" fmla="*/ 1 h 122"/>
                <a:gd name="T60" fmla="*/ 1 w 111"/>
                <a:gd name="T61" fmla="*/ 1 h 122"/>
                <a:gd name="T62" fmla="*/ 1 w 111"/>
                <a:gd name="T63" fmla="*/ 1 h 122"/>
                <a:gd name="T64" fmla="*/ 1 w 111"/>
                <a:gd name="T65" fmla="*/ 1 h 122"/>
                <a:gd name="T66" fmla="*/ 1 w 111"/>
                <a:gd name="T67" fmla="*/ 1 h 122"/>
                <a:gd name="T68" fmla="*/ 1 w 111"/>
                <a:gd name="T69" fmla="*/ 1 h 122"/>
                <a:gd name="T70" fmla="*/ 1 w 111"/>
                <a:gd name="T71" fmla="*/ 1 h 122"/>
                <a:gd name="T72" fmla="*/ 1 w 111"/>
                <a:gd name="T73" fmla="*/ 1 h 122"/>
                <a:gd name="T74" fmla="*/ 1 w 111"/>
                <a:gd name="T75" fmla="*/ 1 h 122"/>
                <a:gd name="T76" fmla="*/ 1 w 111"/>
                <a:gd name="T77" fmla="*/ 1 h 122"/>
                <a:gd name="T78" fmla="*/ 1 w 111"/>
                <a:gd name="T79" fmla="*/ 1 h 122"/>
                <a:gd name="T80" fmla="*/ 1 w 111"/>
                <a:gd name="T81" fmla="*/ 1 h 122"/>
                <a:gd name="T82" fmla="*/ 1 w 111"/>
                <a:gd name="T83" fmla="*/ 1 h 122"/>
                <a:gd name="T84" fmla="*/ 1 w 111"/>
                <a:gd name="T85" fmla="*/ 1 h 122"/>
                <a:gd name="T86" fmla="*/ 1 w 111"/>
                <a:gd name="T87" fmla="*/ 1 h 122"/>
                <a:gd name="T88" fmla="*/ 1 w 111"/>
                <a:gd name="T89" fmla="*/ 1 h 122"/>
                <a:gd name="T90" fmla="*/ 1 w 111"/>
                <a:gd name="T91" fmla="*/ 1 h 122"/>
                <a:gd name="T92" fmla="*/ 1 w 111"/>
                <a:gd name="T93" fmla="*/ 1 h 122"/>
                <a:gd name="T94" fmla="*/ 1 w 111"/>
                <a:gd name="T95" fmla="*/ 1 h 122"/>
                <a:gd name="T96" fmla="*/ 1 w 111"/>
                <a:gd name="T97" fmla="*/ 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1"/>
                <a:gd name="T148" fmla="*/ 0 h 122"/>
                <a:gd name="T149" fmla="*/ 111 w 111"/>
                <a:gd name="T150" fmla="*/ 122 h 1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71" name="Freeform 60">
              <a:extLst>
                <a:ext uri="{FF2B5EF4-FFF2-40B4-BE49-F238E27FC236}">
                  <a16:creationId xmlns="" xmlns:a16="http://schemas.microsoft.com/office/drawing/2014/main" id="{1B456A31-A43A-656D-9811-0B757E213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5" y="2721"/>
              <a:ext cx="16" cy="16"/>
            </a:xfrm>
            <a:custGeom>
              <a:avLst/>
              <a:gdLst>
                <a:gd name="T0" fmla="*/ 1 w 32"/>
                <a:gd name="T1" fmla="*/ 1 h 32"/>
                <a:gd name="T2" fmla="*/ 1 w 32"/>
                <a:gd name="T3" fmla="*/ 1 h 32"/>
                <a:gd name="T4" fmla="*/ 1 w 32"/>
                <a:gd name="T5" fmla="*/ 1 h 32"/>
                <a:gd name="T6" fmla="*/ 1 w 32"/>
                <a:gd name="T7" fmla="*/ 1 h 32"/>
                <a:gd name="T8" fmla="*/ 0 w 32"/>
                <a:gd name="T9" fmla="*/ 1 h 32"/>
                <a:gd name="T10" fmla="*/ 1 w 32"/>
                <a:gd name="T11" fmla="*/ 1 h 32"/>
                <a:gd name="T12" fmla="*/ 1 w 32"/>
                <a:gd name="T13" fmla="*/ 1 h 32"/>
                <a:gd name="T14" fmla="*/ 1 w 32"/>
                <a:gd name="T15" fmla="*/ 1 h 32"/>
                <a:gd name="T16" fmla="*/ 1 w 32"/>
                <a:gd name="T17" fmla="*/ 0 h 32"/>
                <a:gd name="T18" fmla="*/ 1 w 32"/>
                <a:gd name="T19" fmla="*/ 1 h 32"/>
                <a:gd name="T20" fmla="*/ 1 w 32"/>
                <a:gd name="T21" fmla="*/ 1 h 32"/>
                <a:gd name="T22" fmla="*/ 1 w 32"/>
                <a:gd name="T23" fmla="*/ 1 h 32"/>
                <a:gd name="T24" fmla="*/ 1 w 32"/>
                <a:gd name="T25" fmla="*/ 1 h 32"/>
                <a:gd name="T26" fmla="*/ 1 w 32"/>
                <a:gd name="T27" fmla="*/ 1 h 32"/>
                <a:gd name="T28" fmla="*/ 1 w 32"/>
                <a:gd name="T29" fmla="*/ 1 h 32"/>
                <a:gd name="T30" fmla="*/ 1 w 32"/>
                <a:gd name="T31" fmla="*/ 1 h 32"/>
                <a:gd name="T32" fmla="*/ 1 w 32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72" name="Freeform 61">
              <a:extLst>
                <a:ext uri="{FF2B5EF4-FFF2-40B4-BE49-F238E27FC236}">
                  <a16:creationId xmlns="" xmlns:a16="http://schemas.microsoft.com/office/drawing/2014/main" id="{84555EF8-1105-A7E2-6F61-E04534FC9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" y="1686"/>
              <a:ext cx="68" cy="74"/>
            </a:xfrm>
            <a:custGeom>
              <a:avLst/>
              <a:gdLst>
                <a:gd name="T0" fmla="*/ 1 w 136"/>
                <a:gd name="T1" fmla="*/ 0 h 149"/>
                <a:gd name="T2" fmla="*/ 1 w 136"/>
                <a:gd name="T3" fmla="*/ 0 h 149"/>
                <a:gd name="T4" fmla="*/ 1 w 136"/>
                <a:gd name="T5" fmla="*/ 0 h 149"/>
                <a:gd name="T6" fmla="*/ 1 w 136"/>
                <a:gd name="T7" fmla="*/ 0 h 149"/>
                <a:gd name="T8" fmla="*/ 1 w 136"/>
                <a:gd name="T9" fmla="*/ 0 h 149"/>
                <a:gd name="T10" fmla="*/ 1 w 136"/>
                <a:gd name="T11" fmla="*/ 0 h 149"/>
                <a:gd name="T12" fmla="*/ 1 w 136"/>
                <a:gd name="T13" fmla="*/ 0 h 149"/>
                <a:gd name="T14" fmla="*/ 1 w 136"/>
                <a:gd name="T15" fmla="*/ 0 h 149"/>
                <a:gd name="T16" fmla="*/ 1 w 136"/>
                <a:gd name="T17" fmla="*/ 0 h 149"/>
                <a:gd name="T18" fmla="*/ 1 w 136"/>
                <a:gd name="T19" fmla="*/ 0 h 149"/>
                <a:gd name="T20" fmla="*/ 1 w 136"/>
                <a:gd name="T21" fmla="*/ 0 h 149"/>
                <a:gd name="T22" fmla="*/ 1 w 136"/>
                <a:gd name="T23" fmla="*/ 0 h 149"/>
                <a:gd name="T24" fmla="*/ 1 w 136"/>
                <a:gd name="T25" fmla="*/ 0 h 149"/>
                <a:gd name="T26" fmla="*/ 1 w 136"/>
                <a:gd name="T27" fmla="*/ 0 h 149"/>
                <a:gd name="T28" fmla="*/ 0 w 136"/>
                <a:gd name="T29" fmla="*/ 0 h 149"/>
                <a:gd name="T30" fmla="*/ 1 w 136"/>
                <a:gd name="T31" fmla="*/ 0 h 149"/>
                <a:gd name="T32" fmla="*/ 1 w 136"/>
                <a:gd name="T33" fmla="*/ 0 h 149"/>
                <a:gd name="T34" fmla="*/ 0 w 136"/>
                <a:gd name="T35" fmla="*/ 0 h 149"/>
                <a:gd name="T36" fmla="*/ 1 w 136"/>
                <a:gd name="T37" fmla="*/ 0 h 149"/>
                <a:gd name="T38" fmla="*/ 1 w 136"/>
                <a:gd name="T39" fmla="*/ 0 h 149"/>
                <a:gd name="T40" fmla="*/ 1 w 136"/>
                <a:gd name="T41" fmla="*/ 0 h 149"/>
                <a:gd name="T42" fmla="*/ 1 w 136"/>
                <a:gd name="T43" fmla="*/ 0 h 149"/>
                <a:gd name="T44" fmla="*/ 1 w 136"/>
                <a:gd name="T45" fmla="*/ 0 h 149"/>
                <a:gd name="T46" fmla="*/ 1 w 136"/>
                <a:gd name="T47" fmla="*/ 0 h 149"/>
                <a:gd name="T48" fmla="*/ 1 w 136"/>
                <a:gd name="T49" fmla="*/ 0 h 149"/>
                <a:gd name="T50" fmla="*/ 1 w 136"/>
                <a:gd name="T51" fmla="*/ 0 h 149"/>
                <a:gd name="T52" fmla="*/ 1 w 136"/>
                <a:gd name="T53" fmla="*/ 0 h 149"/>
                <a:gd name="T54" fmla="*/ 1 w 136"/>
                <a:gd name="T55" fmla="*/ 0 h 149"/>
                <a:gd name="T56" fmla="*/ 1 w 136"/>
                <a:gd name="T57" fmla="*/ 0 h 149"/>
                <a:gd name="T58" fmla="*/ 1 w 136"/>
                <a:gd name="T59" fmla="*/ 0 h 149"/>
                <a:gd name="T60" fmla="*/ 1 w 136"/>
                <a:gd name="T61" fmla="*/ 0 h 149"/>
                <a:gd name="T62" fmla="*/ 1 w 136"/>
                <a:gd name="T63" fmla="*/ 0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9"/>
                <a:gd name="T98" fmla="*/ 136 w 136"/>
                <a:gd name="T99" fmla="*/ 149 h 1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73" name="Freeform 62">
              <a:extLst>
                <a:ext uri="{FF2B5EF4-FFF2-40B4-BE49-F238E27FC236}">
                  <a16:creationId xmlns="" xmlns:a16="http://schemas.microsoft.com/office/drawing/2014/main" id="{C580EDA2-EE35-6A12-4F3C-FB1C40B2A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3" y="1713"/>
              <a:ext cx="20" cy="20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0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1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74" name="Freeform 63">
              <a:extLst>
                <a:ext uri="{FF2B5EF4-FFF2-40B4-BE49-F238E27FC236}">
                  <a16:creationId xmlns="" xmlns:a16="http://schemas.microsoft.com/office/drawing/2014/main" id="{CF82D268-96F9-2958-E91C-78D25D4C1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2" y="2529"/>
              <a:ext cx="64" cy="90"/>
            </a:xfrm>
            <a:custGeom>
              <a:avLst/>
              <a:gdLst>
                <a:gd name="T0" fmla="*/ 0 w 129"/>
                <a:gd name="T1" fmla="*/ 0 h 181"/>
                <a:gd name="T2" fmla="*/ 0 w 129"/>
                <a:gd name="T3" fmla="*/ 0 h 181"/>
                <a:gd name="T4" fmla="*/ 0 w 129"/>
                <a:gd name="T5" fmla="*/ 0 h 181"/>
                <a:gd name="T6" fmla="*/ 0 w 129"/>
                <a:gd name="T7" fmla="*/ 0 h 181"/>
                <a:gd name="T8" fmla="*/ 0 w 129"/>
                <a:gd name="T9" fmla="*/ 0 h 181"/>
                <a:gd name="T10" fmla="*/ 0 w 129"/>
                <a:gd name="T11" fmla="*/ 0 h 181"/>
                <a:gd name="T12" fmla="*/ 0 w 129"/>
                <a:gd name="T13" fmla="*/ 0 h 181"/>
                <a:gd name="T14" fmla="*/ 0 w 129"/>
                <a:gd name="T15" fmla="*/ 0 h 181"/>
                <a:gd name="T16" fmla="*/ 0 w 129"/>
                <a:gd name="T17" fmla="*/ 0 h 181"/>
                <a:gd name="T18" fmla="*/ 0 w 129"/>
                <a:gd name="T19" fmla="*/ 0 h 181"/>
                <a:gd name="T20" fmla="*/ 0 w 129"/>
                <a:gd name="T21" fmla="*/ 0 h 181"/>
                <a:gd name="T22" fmla="*/ 0 w 129"/>
                <a:gd name="T23" fmla="*/ 0 h 181"/>
                <a:gd name="T24" fmla="*/ 0 w 129"/>
                <a:gd name="T25" fmla="*/ 0 h 181"/>
                <a:gd name="T26" fmla="*/ 0 w 129"/>
                <a:gd name="T27" fmla="*/ 0 h 181"/>
                <a:gd name="T28" fmla="*/ 0 w 129"/>
                <a:gd name="T29" fmla="*/ 0 h 181"/>
                <a:gd name="T30" fmla="*/ 0 w 129"/>
                <a:gd name="T31" fmla="*/ 0 h 181"/>
                <a:gd name="T32" fmla="*/ 0 w 129"/>
                <a:gd name="T33" fmla="*/ 0 h 181"/>
                <a:gd name="T34" fmla="*/ 0 w 129"/>
                <a:gd name="T35" fmla="*/ 0 h 181"/>
                <a:gd name="T36" fmla="*/ 0 w 129"/>
                <a:gd name="T37" fmla="*/ 0 h 181"/>
                <a:gd name="T38" fmla="*/ 0 w 129"/>
                <a:gd name="T39" fmla="*/ 0 h 181"/>
                <a:gd name="T40" fmla="*/ 0 w 129"/>
                <a:gd name="T41" fmla="*/ 0 h 181"/>
                <a:gd name="T42" fmla="*/ 0 w 129"/>
                <a:gd name="T43" fmla="*/ 0 h 181"/>
                <a:gd name="T44" fmla="*/ 0 w 129"/>
                <a:gd name="T45" fmla="*/ 0 h 181"/>
                <a:gd name="T46" fmla="*/ 0 w 129"/>
                <a:gd name="T47" fmla="*/ 0 h 181"/>
                <a:gd name="T48" fmla="*/ 0 w 129"/>
                <a:gd name="T49" fmla="*/ 0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181"/>
                <a:gd name="T77" fmla="*/ 129 w 129"/>
                <a:gd name="T78" fmla="*/ 181 h 1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75" name="Freeform 64">
              <a:extLst>
                <a:ext uri="{FF2B5EF4-FFF2-40B4-BE49-F238E27FC236}">
                  <a16:creationId xmlns="" xmlns:a16="http://schemas.microsoft.com/office/drawing/2014/main" id="{ED62A7A9-13AB-E292-9A22-377472489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1" y="2513"/>
              <a:ext cx="45" cy="103"/>
            </a:xfrm>
            <a:custGeom>
              <a:avLst/>
              <a:gdLst>
                <a:gd name="T0" fmla="*/ 1 w 90"/>
                <a:gd name="T1" fmla="*/ 1 h 206"/>
                <a:gd name="T2" fmla="*/ 1 w 90"/>
                <a:gd name="T3" fmla="*/ 1 h 206"/>
                <a:gd name="T4" fmla="*/ 1 w 90"/>
                <a:gd name="T5" fmla="*/ 1 h 206"/>
                <a:gd name="T6" fmla="*/ 1 w 90"/>
                <a:gd name="T7" fmla="*/ 1 h 206"/>
                <a:gd name="T8" fmla="*/ 1 w 90"/>
                <a:gd name="T9" fmla="*/ 1 h 206"/>
                <a:gd name="T10" fmla="*/ 1 w 90"/>
                <a:gd name="T11" fmla="*/ 1 h 206"/>
                <a:gd name="T12" fmla="*/ 1 w 90"/>
                <a:gd name="T13" fmla="*/ 1 h 206"/>
                <a:gd name="T14" fmla="*/ 1 w 90"/>
                <a:gd name="T15" fmla="*/ 1 h 206"/>
                <a:gd name="T16" fmla="*/ 1 w 90"/>
                <a:gd name="T17" fmla="*/ 1 h 206"/>
                <a:gd name="T18" fmla="*/ 1 w 90"/>
                <a:gd name="T19" fmla="*/ 0 h 206"/>
                <a:gd name="T20" fmla="*/ 1 w 90"/>
                <a:gd name="T21" fmla="*/ 1 h 206"/>
                <a:gd name="T22" fmla="*/ 1 w 90"/>
                <a:gd name="T23" fmla="*/ 1 h 206"/>
                <a:gd name="T24" fmla="*/ 1 w 90"/>
                <a:gd name="T25" fmla="*/ 1 h 206"/>
                <a:gd name="T26" fmla="*/ 0 w 90"/>
                <a:gd name="T27" fmla="*/ 1 h 206"/>
                <a:gd name="T28" fmla="*/ 1 w 90"/>
                <a:gd name="T29" fmla="*/ 1 h 206"/>
                <a:gd name="T30" fmla="*/ 1 w 90"/>
                <a:gd name="T31" fmla="*/ 1 h 206"/>
                <a:gd name="T32" fmla="*/ 1 w 90"/>
                <a:gd name="T33" fmla="*/ 1 h 206"/>
                <a:gd name="T34" fmla="*/ 1 w 90"/>
                <a:gd name="T35" fmla="*/ 1 h 206"/>
                <a:gd name="T36" fmla="*/ 1 w 90"/>
                <a:gd name="T37" fmla="*/ 1 h 206"/>
                <a:gd name="T38" fmla="*/ 1 w 90"/>
                <a:gd name="T39" fmla="*/ 1 h 206"/>
                <a:gd name="T40" fmla="*/ 1 w 90"/>
                <a:gd name="T41" fmla="*/ 1 h 206"/>
                <a:gd name="T42" fmla="*/ 1 w 90"/>
                <a:gd name="T43" fmla="*/ 1 h 206"/>
                <a:gd name="T44" fmla="*/ 1 w 90"/>
                <a:gd name="T45" fmla="*/ 1 h 206"/>
                <a:gd name="T46" fmla="*/ 1 w 90"/>
                <a:gd name="T47" fmla="*/ 1 h 206"/>
                <a:gd name="T48" fmla="*/ 1 w 90"/>
                <a:gd name="T49" fmla="*/ 1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206"/>
                <a:gd name="T77" fmla="*/ 90 w 90"/>
                <a:gd name="T78" fmla="*/ 206 h 20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76" name="Freeform 65">
              <a:extLst>
                <a:ext uri="{FF2B5EF4-FFF2-40B4-BE49-F238E27FC236}">
                  <a16:creationId xmlns="" xmlns:a16="http://schemas.microsoft.com/office/drawing/2014/main" id="{E268648A-E66C-62B2-40B3-E1BAC5F9A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3" y="2583"/>
              <a:ext cx="100" cy="50"/>
            </a:xfrm>
            <a:custGeom>
              <a:avLst/>
              <a:gdLst>
                <a:gd name="T0" fmla="*/ 0 w 201"/>
                <a:gd name="T1" fmla="*/ 1 h 99"/>
                <a:gd name="T2" fmla="*/ 0 w 201"/>
                <a:gd name="T3" fmla="*/ 1 h 99"/>
                <a:gd name="T4" fmla="*/ 0 w 201"/>
                <a:gd name="T5" fmla="*/ 1 h 99"/>
                <a:gd name="T6" fmla="*/ 0 w 201"/>
                <a:gd name="T7" fmla="*/ 1 h 99"/>
                <a:gd name="T8" fmla="*/ 0 w 201"/>
                <a:gd name="T9" fmla="*/ 1 h 99"/>
                <a:gd name="T10" fmla="*/ 0 w 201"/>
                <a:gd name="T11" fmla="*/ 1 h 99"/>
                <a:gd name="T12" fmla="*/ 0 w 201"/>
                <a:gd name="T13" fmla="*/ 1 h 99"/>
                <a:gd name="T14" fmla="*/ 0 w 201"/>
                <a:gd name="T15" fmla="*/ 1 h 99"/>
                <a:gd name="T16" fmla="*/ 0 w 201"/>
                <a:gd name="T17" fmla="*/ 1 h 99"/>
                <a:gd name="T18" fmla="*/ 0 w 201"/>
                <a:gd name="T19" fmla="*/ 1 h 99"/>
                <a:gd name="T20" fmla="*/ 0 w 201"/>
                <a:gd name="T21" fmla="*/ 1 h 99"/>
                <a:gd name="T22" fmla="*/ 0 w 201"/>
                <a:gd name="T23" fmla="*/ 1 h 99"/>
                <a:gd name="T24" fmla="*/ 0 w 201"/>
                <a:gd name="T25" fmla="*/ 1 h 99"/>
                <a:gd name="T26" fmla="*/ 0 w 201"/>
                <a:gd name="T27" fmla="*/ 1 h 99"/>
                <a:gd name="T28" fmla="*/ 0 w 201"/>
                <a:gd name="T29" fmla="*/ 1 h 99"/>
                <a:gd name="T30" fmla="*/ 0 w 201"/>
                <a:gd name="T31" fmla="*/ 1 h 99"/>
                <a:gd name="T32" fmla="*/ 0 w 201"/>
                <a:gd name="T33" fmla="*/ 1 h 99"/>
                <a:gd name="T34" fmla="*/ 0 w 201"/>
                <a:gd name="T35" fmla="*/ 1 h 99"/>
                <a:gd name="T36" fmla="*/ 0 w 201"/>
                <a:gd name="T37" fmla="*/ 1 h 99"/>
                <a:gd name="T38" fmla="*/ 0 w 201"/>
                <a:gd name="T39" fmla="*/ 1 h 99"/>
                <a:gd name="T40" fmla="*/ 0 w 201"/>
                <a:gd name="T41" fmla="*/ 0 h 99"/>
                <a:gd name="T42" fmla="*/ 0 w 201"/>
                <a:gd name="T43" fmla="*/ 1 h 99"/>
                <a:gd name="T44" fmla="*/ 0 w 201"/>
                <a:gd name="T45" fmla="*/ 1 h 99"/>
                <a:gd name="T46" fmla="*/ 0 w 201"/>
                <a:gd name="T47" fmla="*/ 1 h 99"/>
                <a:gd name="T48" fmla="*/ 0 w 201"/>
                <a:gd name="T49" fmla="*/ 1 h 99"/>
                <a:gd name="T50" fmla="*/ 0 w 201"/>
                <a:gd name="T51" fmla="*/ 1 h 99"/>
                <a:gd name="T52" fmla="*/ 0 w 201"/>
                <a:gd name="T53" fmla="*/ 1 h 99"/>
                <a:gd name="T54" fmla="*/ 0 w 201"/>
                <a:gd name="T55" fmla="*/ 1 h 99"/>
                <a:gd name="T56" fmla="*/ 0 w 201"/>
                <a:gd name="T57" fmla="*/ 1 h 99"/>
                <a:gd name="T58" fmla="*/ 0 w 201"/>
                <a:gd name="T59" fmla="*/ 1 h 99"/>
                <a:gd name="T60" fmla="*/ 0 w 201"/>
                <a:gd name="T61" fmla="*/ 1 h 99"/>
                <a:gd name="T62" fmla="*/ 0 w 201"/>
                <a:gd name="T63" fmla="*/ 1 h 99"/>
                <a:gd name="T64" fmla="*/ 0 w 201"/>
                <a:gd name="T65" fmla="*/ 1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1"/>
                <a:gd name="T100" fmla="*/ 0 h 99"/>
                <a:gd name="T101" fmla="*/ 201 w 201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77" name="Freeform 66">
              <a:extLst>
                <a:ext uri="{FF2B5EF4-FFF2-40B4-BE49-F238E27FC236}">
                  <a16:creationId xmlns="" xmlns:a16="http://schemas.microsoft.com/office/drawing/2014/main" id="{14E4378C-3770-B1A4-4722-38BB1CABCB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1" y="2628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 w 198"/>
                <a:gd name="T3" fmla="*/ 1 h 100"/>
                <a:gd name="T4" fmla="*/ 1 w 198"/>
                <a:gd name="T5" fmla="*/ 1 h 100"/>
                <a:gd name="T6" fmla="*/ 1 w 198"/>
                <a:gd name="T7" fmla="*/ 1 h 100"/>
                <a:gd name="T8" fmla="*/ 1 w 198"/>
                <a:gd name="T9" fmla="*/ 1 h 100"/>
                <a:gd name="T10" fmla="*/ 1 w 198"/>
                <a:gd name="T11" fmla="*/ 1 h 100"/>
                <a:gd name="T12" fmla="*/ 1 w 198"/>
                <a:gd name="T13" fmla="*/ 1 h 100"/>
                <a:gd name="T14" fmla="*/ 1 w 198"/>
                <a:gd name="T15" fmla="*/ 1 h 100"/>
                <a:gd name="T16" fmla="*/ 1 w 198"/>
                <a:gd name="T17" fmla="*/ 1 h 100"/>
                <a:gd name="T18" fmla="*/ 1 w 198"/>
                <a:gd name="T19" fmla="*/ 1 h 100"/>
                <a:gd name="T20" fmla="*/ 1 w 198"/>
                <a:gd name="T21" fmla="*/ 1 h 100"/>
                <a:gd name="T22" fmla="*/ 1 w 198"/>
                <a:gd name="T23" fmla="*/ 1 h 100"/>
                <a:gd name="T24" fmla="*/ 1 w 198"/>
                <a:gd name="T25" fmla="*/ 1 h 100"/>
                <a:gd name="T26" fmla="*/ 1 w 198"/>
                <a:gd name="T27" fmla="*/ 1 h 100"/>
                <a:gd name="T28" fmla="*/ 1 w 198"/>
                <a:gd name="T29" fmla="*/ 1 h 100"/>
                <a:gd name="T30" fmla="*/ 1 w 198"/>
                <a:gd name="T31" fmla="*/ 1 h 100"/>
                <a:gd name="T32" fmla="*/ 1 w 198"/>
                <a:gd name="T33" fmla="*/ 1 h 100"/>
                <a:gd name="T34" fmla="*/ 1 w 198"/>
                <a:gd name="T35" fmla="*/ 1 h 100"/>
                <a:gd name="T36" fmla="*/ 1 w 198"/>
                <a:gd name="T37" fmla="*/ 1 h 100"/>
                <a:gd name="T38" fmla="*/ 1 w 198"/>
                <a:gd name="T39" fmla="*/ 1 h 100"/>
                <a:gd name="T40" fmla="*/ 1 w 198"/>
                <a:gd name="T41" fmla="*/ 1 h 100"/>
                <a:gd name="T42" fmla="*/ 1 w 198"/>
                <a:gd name="T43" fmla="*/ 1 h 100"/>
                <a:gd name="T44" fmla="*/ 1 w 198"/>
                <a:gd name="T45" fmla="*/ 1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8"/>
                <a:gd name="T76" fmla="*/ 0 h 100"/>
                <a:gd name="T77" fmla="*/ 198 w 198"/>
                <a:gd name="T78" fmla="*/ 100 h 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78" name="Freeform 67">
              <a:extLst>
                <a:ext uri="{FF2B5EF4-FFF2-40B4-BE49-F238E27FC236}">
                  <a16:creationId xmlns="" xmlns:a16="http://schemas.microsoft.com/office/drawing/2014/main" id="{DE7B7B1F-ED28-80CE-2D32-E6F556902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3" y="2637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 h 174"/>
                <a:gd name="T4" fmla="*/ 1 w 136"/>
                <a:gd name="T5" fmla="*/ 1 h 174"/>
                <a:gd name="T6" fmla="*/ 1 w 136"/>
                <a:gd name="T7" fmla="*/ 1 h 174"/>
                <a:gd name="T8" fmla="*/ 1 w 136"/>
                <a:gd name="T9" fmla="*/ 1 h 174"/>
                <a:gd name="T10" fmla="*/ 1 w 136"/>
                <a:gd name="T11" fmla="*/ 1 h 174"/>
                <a:gd name="T12" fmla="*/ 1 w 136"/>
                <a:gd name="T13" fmla="*/ 1 h 174"/>
                <a:gd name="T14" fmla="*/ 1 w 136"/>
                <a:gd name="T15" fmla="*/ 1 h 174"/>
                <a:gd name="T16" fmla="*/ 1 w 136"/>
                <a:gd name="T17" fmla="*/ 1 h 174"/>
                <a:gd name="T18" fmla="*/ 1 w 136"/>
                <a:gd name="T19" fmla="*/ 1 h 174"/>
                <a:gd name="T20" fmla="*/ 1 w 136"/>
                <a:gd name="T21" fmla="*/ 1 h 174"/>
                <a:gd name="T22" fmla="*/ 1 w 136"/>
                <a:gd name="T23" fmla="*/ 1 h 174"/>
                <a:gd name="T24" fmla="*/ 1 w 136"/>
                <a:gd name="T25" fmla="*/ 1 h 174"/>
                <a:gd name="T26" fmla="*/ 1 w 136"/>
                <a:gd name="T27" fmla="*/ 1 h 174"/>
                <a:gd name="T28" fmla="*/ 1 w 136"/>
                <a:gd name="T29" fmla="*/ 1 h 174"/>
                <a:gd name="T30" fmla="*/ 1 w 136"/>
                <a:gd name="T31" fmla="*/ 1 h 174"/>
                <a:gd name="T32" fmla="*/ 1 w 136"/>
                <a:gd name="T33" fmla="*/ 1 h 174"/>
                <a:gd name="T34" fmla="*/ 1 w 136"/>
                <a:gd name="T35" fmla="*/ 1 h 174"/>
                <a:gd name="T36" fmla="*/ 1 w 136"/>
                <a:gd name="T37" fmla="*/ 1 h 174"/>
                <a:gd name="T38" fmla="*/ 1 w 136"/>
                <a:gd name="T39" fmla="*/ 1 h 174"/>
                <a:gd name="T40" fmla="*/ 1 w 136"/>
                <a:gd name="T41" fmla="*/ 1 h 174"/>
                <a:gd name="T42" fmla="*/ 1 w 136"/>
                <a:gd name="T43" fmla="*/ 1 h 174"/>
                <a:gd name="T44" fmla="*/ 1 w 136"/>
                <a:gd name="T45" fmla="*/ 1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6"/>
                <a:gd name="T76" fmla="*/ 0 h 174"/>
                <a:gd name="T77" fmla="*/ 136 w 136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79" name="Freeform 68">
              <a:extLst>
                <a:ext uri="{FF2B5EF4-FFF2-40B4-BE49-F238E27FC236}">
                  <a16:creationId xmlns="" xmlns:a16="http://schemas.microsoft.com/office/drawing/2014/main" id="{73C8EAAA-59A6-D8C1-E226-5521A51AF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8" y="2593"/>
              <a:ext cx="234" cy="81"/>
            </a:xfrm>
            <a:custGeom>
              <a:avLst/>
              <a:gdLst>
                <a:gd name="T0" fmla="*/ 0 w 469"/>
                <a:gd name="T1" fmla="*/ 0 h 163"/>
                <a:gd name="T2" fmla="*/ 0 w 469"/>
                <a:gd name="T3" fmla="*/ 0 h 163"/>
                <a:gd name="T4" fmla="*/ 0 w 469"/>
                <a:gd name="T5" fmla="*/ 0 h 163"/>
                <a:gd name="T6" fmla="*/ 0 w 469"/>
                <a:gd name="T7" fmla="*/ 0 h 163"/>
                <a:gd name="T8" fmla="*/ 0 w 469"/>
                <a:gd name="T9" fmla="*/ 0 h 163"/>
                <a:gd name="T10" fmla="*/ 0 w 469"/>
                <a:gd name="T11" fmla="*/ 0 h 163"/>
                <a:gd name="T12" fmla="*/ 0 w 469"/>
                <a:gd name="T13" fmla="*/ 0 h 163"/>
                <a:gd name="T14" fmla="*/ 0 w 469"/>
                <a:gd name="T15" fmla="*/ 0 h 163"/>
                <a:gd name="T16" fmla="*/ 0 w 469"/>
                <a:gd name="T17" fmla="*/ 0 h 163"/>
                <a:gd name="T18" fmla="*/ 0 w 469"/>
                <a:gd name="T19" fmla="*/ 0 h 163"/>
                <a:gd name="T20" fmla="*/ 0 w 469"/>
                <a:gd name="T21" fmla="*/ 0 h 163"/>
                <a:gd name="T22" fmla="*/ 0 w 469"/>
                <a:gd name="T23" fmla="*/ 0 h 163"/>
                <a:gd name="T24" fmla="*/ 0 w 469"/>
                <a:gd name="T25" fmla="*/ 0 h 163"/>
                <a:gd name="T26" fmla="*/ 0 w 469"/>
                <a:gd name="T27" fmla="*/ 0 h 163"/>
                <a:gd name="T28" fmla="*/ 0 w 469"/>
                <a:gd name="T29" fmla="*/ 0 h 163"/>
                <a:gd name="T30" fmla="*/ 0 w 469"/>
                <a:gd name="T31" fmla="*/ 0 h 163"/>
                <a:gd name="T32" fmla="*/ 0 w 469"/>
                <a:gd name="T33" fmla="*/ 0 h 163"/>
                <a:gd name="T34" fmla="*/ 0 w 469"/>
                <a:gd name="T35" fmla="*/ 0 h 163"/>
                <a:gd name="T36" fmla="*/ 0 w 469"/>
                <a:gd name="T37" fmla="*/ 0 h 163"/>
                <a:gd name="T38" fmla="*/ 0 w 469"/>
                <a:gd name="T39" fmla="*/ 0 h 163"/>
                <a:gd name="T40" fmla="*/ 0 w 469"/>
                <a:gd name="T41" fmla="*/ 0 h 163"/>
                <a:gd name="T42" fmla="*/ 0 w 469"/>
                <a:gd name="T43" fmla="*/ 0 h 163"/>
                <a:gd name="T44" fmla="*/ 0 w 469"/>
                <a:gd name="T45" fmla="*/ 0 h 163"/>
                <a:gd name="T46" fmla="*/ 0 w 469"/>
                <a:gd name="T47" fmla="*/ 0 h 163"/>
                <a:gd name="T48" fmla="*/ 0 w 469"/>
                <a:gd name="T49" fmla="*/ 0 h 163"/>
                <a:gd name="T50" fmla="*/ 0 w 469"/>
                <a:gd name="T51" fmla="*/ 0 h 163"/>
                <a:gd name="T52" fmla="*/ 0 w 469"/>
                <a:gd name="T53" fmla="*/ 0 h 163"/>
                <a:gd name="T54" fmla="*/ 0 w 469"/>
                <a:gd name="T55" fmla="*/ 0 h 163"/>
                <a:gd name="T56" fmla="*/ 0 w 469"/>
                <a:gd name="T57" fmla="*/ 0 h 163"/>
                <a:gd name="T58" fmla="*/ 0 w 469"/>
                <a:gd name="T59" fmla="*/ 0 h 163"/>
                <a:gd name="T60" fmla="*/ 0 w 469"/>
                <a:gd name="T61" fmla="*/ 0 h 163"/>
                <a:gd name="T62" fmla="*/ 0 w 469"/>
                <a:gd name="T63" fmla="*/ 0 h 163"/>
                <a:gd name="T64" fmla="*/ 0 w 469"/>
                <a:gd name="T65" fmla="*/ 0 h 163"/>
                <a:gd name="T66" fmla="*/ 0 w 469"/>
                <a:gd name="T67" fmla="*/ 0 h 163"/>
                <a:gd name="T68" fmla="*/ 0 w 469"/>
                <a:gd name="T69" fmla="*/ 0 h 163"/>
                <a:gd name="T70" fmla="*/ 0 w 469"/>
                <a:gd name="T71" fmla="*/ 0 h 163"/>
                <a:gd name="T72" fmla="*/ 0 w 469"/>
                <a:gd name="T73" fmla="*/ 0 h 163"/>
                <a:gd name="T74" fmla="*/ 0 w 469"/>
                <a:gd name="T75" fmla="*/ 0 h 163"/>
                <a:gd name="T76" fmla="*/ 0 w 469"/>
                <a:gd name="T77" fmla="*/ 0 h 163"/>
                <a:gd name="T78" fmla="*/ 0 w 469"/>
                <a:gd name="T79" fmla="*/ 0 h 163"/>
                <a:gd name="T80" fmla="*/ 0 w 469"/>
                <a:gd name="T81" fmla="*/ 0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9"/>
                <a:gd name="T124" fmla="*/ 0 h 163"/>
                <a:gd name="T125" fmla="*/ 469 w 469"/>
                <a:gd name="T126" fmla="*/ 163 h 16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80" name="Freeform 69">
              <a:extLst>
                <a:ext uri="{FF2B5EF4-FFF2-40B4-BE49-F238E27FC236}">
                  <a16:creationId xmlns="" xmlns:a16="http://schemas.microsoft.com/office/drawing/2014/main" id="{7D5D6EB3-DAA4-6DA2-51BC-4F2506B81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" y="2508"/>
              <a:ext cx="71" cy="73"/>
            </a:xfrm>
            <a:custGeom>
              <a:avLst/>
              <a:gdLst>
                <a:gd name="T0" fmla="*/ 1 w 142"/>
                <a:gd name="T1" fmla="*/ 1 h 145"/>
                <a:gd name="T2" fmla="*/ 1 w 142"/>
                <a:gd name="T3" fmla="*/ 1 h 145"/>
                <a:gd name="T4" fmla="*/ 1 w 142"/>
                <a:gd name="T5" fmla="*/ 1 h 145"/>
                <a:gd name="T6" fmla="*/ 1 w 142"/>
                <a:gd name="T7" fmla="*/ 1 h 145"/>
                <a:gd name="T8" fmla="*/ 1 w 142"/>
                <a:gd name="T9" fmla="*/ 1 h 145"/>
                <a:gd name="T10" fmla="*/ 1 w 142"/>
                <a:gd name="T11" fmla="*/ 1 h 145"/>
                <a:gd name="T12" fmla="*/ 1 w 142"/>
                <a:gd name="T13" fmla="*/ 1 h 145"/>
                <a:gd name="T14" fmla="*/ 1 w 142"/>
                <a:gd name="T15" fmla="*/ 1 h 145"/>
                <a:gd name="T16" fmla="*/ 0 w 142"/>
                <a:gd name="T17" fmla="*/ 1 h 145"/>
                <a:gd name="T18" fmla="*/ 1 w 142"/>
                <a:gd name="T19" fmla="*/ 1 h 145"/>
                <a:gd name="T20" fmla="*/ 1 w 142"/>
                <a:gd name="T21" fmla="*/ 1 h 145"/>
                <a:gd name="T22" fmla="*/ 1 w 142"/>
                <a:gd name="T23" fmla="*/ 1 h 145"/>
                <a:gd name="T24" fmla="*/ 1 w 142"/>
                <a:gd name="T25" fmla="*/ 1 h 145"/>
                <a:gd name="T26" fmla="*/ 1 w 142"/>
                <a:gd name="T27" fmla="*/ 1 h 145"/>
                <a:gd name="T28" fmla="*/ 1 w 142"/>
                <a:gd name="T29" fmla="*/ 1 h 145"/>
                <a:gd name="T30" fmla="*/ 1 w 142"/>
                <a:gd name="T31" fmla="*/ 1 h 145"/>
                <a:gd name="T32" fmla="*/ 1 w 142"/>
                <a:gd name="T33" fmla="*/ 1 h 145"/>
                <a:gd name="T34" fmla="*/ 1 w 142"/>
                <a:gd name="T35" fmla="*/ 0 h 145"/>
                <a:gd name="T36" fmla="*/ 1 w 142"/>
                <a:gd name="T37" fmla="*/ 1 h 145"/>
                <a:gd name="T38" fmla="*/ 1 w 142"/>
                <a:gd name="T39" fmla="*/ 1 h 145"/>
                <a:gd name="T40" fmla="*/ 1 w 142"/>
                <a:gd name="T41" fmla="*/ 1 h 145"/>
                <a:gd name="T42" fmla="*/ 1 w 142"/>
                <a:gd name="T43" fmla="*/ 1 h 145"/>
                <a:gd name="T44" fmla="*/ 1 w 142"/>
                <a:gd name="T45" fmla="*/ 1 h 145"/>
                <a:gd name="T46" fmla="*/ 1 w 142"/>
                <a:gd name="T47" fmla="*/ 1 h 145"/>
                <a:gd name="T48" fmla="*/ 1 w 142"/>
                <a:gd name="T49" fmla="*/ 1 h 145"/>
                <a:gd name="T50" fmla="*/ 1 w 142"/>
                <a:gd name="T51" fmla="*/ 1 h 145"/>
                <a:gd name="T52" fmla="*/ 1 w 142"/>
                <a:gd name="T53" fmla="*/ 1 h 145"/>
                <a:gd name="T54" fmla="*/ 1 w 142"/>
                <a:gd name="T55" fmla="*/ 1 h 145"/>
                <a:gd name="T56" fmla="*/ 1 w 142"/>
                <a:gd name="T57" fmla="*/ 1 h 145"/>
                <a:gd name="T58" fmla="*/ 1 w 142"/>
                <a:gd name="T59" fmla="*/ 1 h 145"/>
                <a:gd name="T60" fmla="*/ 1 w 142"/>
                <a:gd name="T61" fmla="*/ 1 h 145"/>
                <a:gd name="T62" fmla="*/ 1 w 142"/>
                <a:gd name="T63" fmla="*/ 1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2"/>
                <a:gd name="T97" fmla="*/ 0 h 145"/>
                <a:gd name="T98" fmla="*/ 142 w 142"/>
                <a:gd name="T99" fmla="*/ 145 h 1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81" name="Freeform 70">
              <a:extLst>
                <a:ext uri="{FF2B5EF4-FFF2-40B4-BE49-F238E27FC236}">
                  <a16:creationId xmlns="" xmlns:a16="http://schemas.microsoft.com/office/drawing/2014/main" id="{5F0D69A2-1B11-22B3-AB63-0BB718BBD5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9" y="2534"/>
              <a:ext cx="21" cy="20"/>
            </a:xfrm>
            <a:custGeom>
              <a:avLst/>
              <a:gdLst>
                <a:gd name="T0" fmla="*/ 1 w 40"/>
                <a:gd name="T1" fmla="*/ 1 h 39"/>
                <a:gd name="T2" fmla="*/ 1 w 40"/>
                <a:gd name="T3" fmla="*/ 1 h 39"/>
                <a:gd name="T4" fmla="*/ 1 w 40"/>
                <a:gd name="T5" fmla="*/ 1 h 39"/>
                <a:gd name="T6" fmla="*/ 1 w 40"/>
                <a:gd name="T7" fmla="*/ 0 h 39"/>
                <a:gd name="T8" fmla="*/ 1 w 40"/>
                <a:gd name="T9" fmla="*/ 1 h 39"/>
                <a:gd name="T10" fmla="*/ 1 w 40"/>
                <a:gd name="T11" fmla="*/ 1 h 39"/>
                <a:gd name="T12" fmla="*/ 1 w 40"/>
                <a:gd name="T13" fmla="*/ 1 h 39"/>
                <a:gd name="T14" fmla="*/ 0 w 40"/>
                <a:gd name="T15" fmla="*/ 1 h 39"/>
                <a:gd name="T16" fmla="*/ 1 w 40"/>
                <a:gd name="T17" fmla="*/ 1 h 39"/>
                <a:gd name="T18" fmla="*/ 1 w 40"/>
                <a:gd name="T19" fmla="*/ 1 h 39"/>
                <a:gd name="T20" fmla="*/ 1 w 40"/>
                <a:gd name="T21" fmla="*/ 1 h 39"/>
                <a:gd name="T22" fmla="*/ 1 w 40"/>
                <a:gd name="T23" fmla="*/ 1 h 39"/>
                <a:gd name="T24" fmla="*/ 1 w 40"/>
                <a:gd name="T25" fmla="*/ 1 h 39"/>
                <a:gd name="T26" fmla="*/ 1 w 40"/>
                <a:gd name="T27" fmla="*/ 1 h 39"/>
                <a:gd name="T28" fmla="*/ 1 w 40"/>
                <a:gd name="T29" fmla="*/ 1 h 39"/>
                <a:gd name="T30" fmla="*/ 1 w 40"/>
                <a:gd name="T31" fmla="*/ 1 h 39"/>
                <a:gd name="T32" fmla="*/ 1 w 40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82" name="Freeform 71">
              <a:extLst>
                <a:ext uri="{FF2B5EF4-FFF2-40B4-BE49-F238E27FC236}">
                  <a16:creationId xmlns="" xmlns:a16="http://schemas.microsoft.com/office/drawing/2014/main" id="{88D93C9C-901B-D719-0A4B-83093E376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" y="2499"/>
              <a:ext cx="26" cy="26"/>
            </a:xfrm>
            <a:custGeom>
              <a:avLst/>
              <a:gdLst>
                <a:gd name="T0" fmla="*/ 1 w 52"/>
                <a:gd name="T1" fmla="*/ 1 h 50"/>
                <a:gd name="T2" fmla="*/ 1 w 52"/>
                <a:gd name="T3" fmla="*/ 1 h 50"/>
                <a:gd name="T4" fmla="*/ 1 w 52"/>
                <a:gd name="T5" fmla="*/ 1 h 50"/>
                <a:gd name="T6" fmla="*/ 1 w 52"/>
                <a:gd name="T7" fmla="*/ 1 h 50"/>
                <a:gd name="T8" fmla="*/ 1 w 52"/>
                <a:gd name="T9" fmla="*/ 1 h 50"/>
                <a:gd name="T10" fmla="*/ 1 w 52"/>
                <a:gd name="T11" fmla="*/ 1 h 50"/>
                <a:gd name="T12" fmla="*/ 1 w 52"/>
                <a:gd name="T13" fmla="*/ 1 h 50"/>
                <a:gd name="T14" fmla="*/ 1 w 52"/>
                <a:gd name="T15" fmla="*/ 1 h 50"/>
                <a:gd name="T16" fmla="*/ 1 w 52"/>
                <a:gd name="T17" fmla="*/ 0 h 50"/>
                <a:gd name="T18" fmla="*/ 1 w 52"/>
                <a:gd name="T19" fmla="*/ 1 h 50"/>
                <a:gd name="T20" fmla="*/ 1 w 52"/>
                <a:gd name="T21" fmla="*/ 1 h 50"/>
                <a:gd name="T22" fmla="*/ 1 w 52"/>
                <a:gd name="T23" fmla="*/ 1 h 50"/>
                <a:gd name="T24" fmla="*/ 0 w 52"/>
                <a:gd name="T25" fmla="*/ 1 h 50"/>
                <a:gd name="T26" fmla="*/ 1 w 52"/>
                <a:gd name="T27" fmla="*/ 1 h 50"/>
                <a:gd name="T28" fmla="*/ 1 w 52"/>
                <a:gd name="T29" fmla="*/ 1 h 50"/>
                <a:gd name="T30" fmla="*/ 1 w 52"/>
                <a:gd name="T31" fmla="*/ 1 h 50"/>
                <a:gd name="T32" fmla="*/ 1 w 52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0"/>
                <a:gd name="T53" fmla="*/ 52 w 52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83" name="Freeform 72">
              <a:extLst>
                <a:ext uri="{FF2B5EF4-FFF2-40B4-BE49-F238E27FC236}">
                  <a16:creationId xmlns="" xmlns:a16="http://schemas.microsoft.com/office/drawing/2014/main" id="{D257B7AB-6A3A-5BD9-75AA-707EF5892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84" name="Freeform 73">
              <a:extLst>
                <a:ext uri="{FF2B5EF4-FFF2-40B4-BE49-F238E27FC236}">
                  <a16:creationId xmlns="" xmlns:a16="http://schemas.microsoft.com/office/drawing/2014/main" id="{302CEE70-CB31-587E-BA28-64C1D1671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85" name="Freeform 74">
              <a:extLst>
                <a:ext uri="{FF2B5EF4-FFF2-40B4-BE49-F238E27FC236}">
                  <a16:creationId xmlns="" xmlns:a16="http://schemas.microsoft.com/office/drawing/2014/main" id="{7D90395E-AE8A-9DA8-4B21-4DFDC68D6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" y="2447"/>
              <a:ext cx="76" cy="61"/>
            </a:xfrm>
            <a:custGeom>
              <a:avLst/>
              <a:gdLst>
                <a:gd name="T0" fmla="*/ 1 w 152"/>
                <a:gd name="T1" fmla="*/ 0 h 123"/>
                <a:gd name="T2" fmla="*/ 0 w 152"/>
                <a:gd name="T3" fmla="*/ 0 h 123"/>
                <a:gd name="T4" fmla="*/ 1 w 152"/>
                <a:gd name="T5" fmla="*/ 0 h 123"/>
                <a:gd name="T6" fmla="*/ 1 w 152"/>
                <a:gd name="T7" fmla="*/ 0 h 123"/>
                <a:gd name="T8" fmla="*/ 1 w 152"/>
                <a:gd name="T9" fmla="*/ 0 h 123"/>
                <a:gd name="T10" fmla="*/ 1 w 152"/>
                <a:gd name="T11" fmla="*/ 0 h 123"/>
                <a:gd name="T12" fmla="*/ 1 w 152"/>
                <a:gd name="T13" fmla="*/ 0 h 123"/>
                <a:gd name="T14" fmla="*/ 1 w 152"/>
                <a:gd name="T15" fmla="*/ 0 h 123"/>
                <a:gd name="T16" fmla="*/ 1 w 152"/>
                <a:gd name="T17" fmla="*/ 0 h 123"/>
                <a:gd name="T18" fmla="*/ 1 w 152"/>
                <a:gd name="T19" fmla="*/ 0 h 123"/>
                <a:gd name="T20" fmla="*/ 1 w 152"/>
                <a:gd name="T21" fmla="*/ 0 h 123"/>
                <a:gd name="T22" fmla="*/ 1 w 152"/>
                <a:gd name="T23" fmla="*/ 0 h 123"/>
                <a:gd name="T24" fmla="*/ 1 w 152"/>
                <a:gd name="T25" fmla="*/ 0 h 123"/>
                <a:gd name="T26" fmla="*/ 1 w 152"/>
                <a:gd name="T27" fmla="*/ 0 h 123"/>
                <a:gd name="T28" fmla="*/ 1 w 152"/>
                <a:gd name="T29" fmla="*/ 0 h 123"/>
                <a:gd name="T30" fmla="*/ 1 w 152"/>
                <a:gd name="T31" fmla="*/ 0 h 123"/>
                <a:gd name="T32" fmla="*/ 1 w 152"/>
                <a:gd name="T33" fmla="*/ 0 h 123"/>
                <a:gd name="T34" fmla="*/ 1 w 152"/>
                <a:gd name="T35" fmla="*/ 0 h 123"/>
                <a:gd name="T36" fmla="*/ 1 w 152"/>
                <a:gd name="T37" fmla="*/ 0 h 123"/>
                <a:gd name="T38" fmla="*/ 1 w 152"/>
                <a:gd name="T39" fmla="*/ 0 h 123"/>
                <a:gd name="T40" fmla="*/ 1 w 152"/>
                <a:gd name="T41" fmla="*/ 0 h 123"/>
                <a:gd name="T42" fmla="*/ 1 w 152"/>
                <a:gd name="T43" fmla="*/ 0 h 123"/>
                <a:gd name="T44" fmla="*/ 1 w 152"/>
                <a:gd name="T45" fmla="*/ 0 h 123"/>
                <a:gd name="T46" fmla="*/ 1 w 152"/>
                <a:gd name="T47" fmla="*/ 0 h 123"/>
                <a:gd name="T48" fmla="*/ 1 w 152"/>
                <a:gd name="T49" fmla="*/ 0 h 123"/>
                <a:gd name="T50" fmla="*/ 1 w 152"/>
                <a:gd name="T51" fmla="*/ 0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86" name="Freeform 75">
              <a:extLst>
                <a:ext uri="{FF2B5EF4-FFF2-40B4-BE49-F238E27FC236}">
                  <a16:creationId xmlns="" xmlns:a16="http://schemas.microsoft.com/office/drawing/2014/main" id="{D1DCB3FC-913A-2169-849F-4B2D9A9D5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" y="2517"/>
              <a:ext cx="76" cy="61"/>
            </a:xfrm>
            <a:custGeom>
              <a:avLst/>
              <a:gdLst>
                <a:gd name="T0" fmla="*/ 0 w 153"/>
                <a:gd name="T1" fmla="*/ 1 h 122"/>
                <a:gd name="T2" fmla="*/ 0 w 153"/>
                <a:gd name="T3" fmla="*/ 1 h 122"/>
                <a:gd name="T4" fmla="*/ 0 w 153"/>
                <a:gd name="T5" fmla="*/ 1 h 122"/>
                <a:gd name="T6" fmla="*/ 0 w 153"/>
                <a:gd name="T7" fmla="*/ 1 h 122"/>
                <a:gd name="T8" fmla="*/ 0 w 153"/>
                <a:gd name="T9" fmla="*/ 0 h 122"/>
                <a:gd name="T10" fmla="*/ 0 w 153"/>
                <a:gd name="T11" fmla="*/ 0 h 122"/>
                <a:gd name="T12" fmla="*/ 0 w 153"/>
                <a:gd name="T13" fmla="*/ 1 h 122"/>
                <a:gd name="T14" fmla="*/ 0 w 153"/>
                <a:gd name="T15" fmla="*/ 1 h 122"/>
                <a:gd name="T16" fmla="*/ 0 w 153"/>
                <a:gd name="T17" fmla="*/ 1 h 122"/>
                <a:gd name="T18" fmla="*/ 0 w 153"/>
                <a:gd name="T19" fmla="*/ 1 h 122"/>
                <a:gd name="T20" fmla="*/ 0 w 153"/>
                <a:gd name="T21" fmla="*/ 1 h 122"/>
                <a:gd name="T22" fmla="*/ 0 w 153"/>
                <a:gd name="T23" fmla="*/ 1 h 122"/>
                <a:gd name="T24" fmla="*/ 0 w 153"/>
                <a:gd name="T25" fmla="*/ 1 h 122"/>
                <a:gd name="T26" fmla="*/ 0 w 153"/>
                <a:gd name="T27" fmla="*/ 1 h 122"/>
                <a:gd name="T28" fmla="*/ 0 w 153"/>
                <a:gd name="T29" fmla="*/ 1 h 122"/>
                <a:gd name="T30" fmla="*/ 0 w 153"/>
                <a:gd name="T31" fmla="*/ 1 h 122"/>
                <a:gd name="T32" fmla="*/ 0 w 153"/>
                <a:gd name="T33" fmla="*/ 1 h 122"/>
                <a:gd name="T34" fmla="*/ 0 w 153"/>
                <a:gd name="T35" fmla="*/ 1 h 122"/>
                <a:gd name="T36" fmla="*/ 0 w 153"/>
                <a:gd name="T37" fmla="*/ 1 h 122"/>
                <a:gd name="T38" fmla="*/ 0 w 153"/>
                <a:gd name="T39" fmla="*/ 1 h 122"/>
                <a:gd name="T40" fmla="*/ 0 w 153"/>
                <a:gd name="T41" fmla="*/ 1 h 122"/>
                <a:gd name="T42" fmla="*/ 0 w 153"/>
                <a:gd name="T43" fmla="*/ 1 h 122"/>
                <a:gd name="T44" fmla="*/ 0 w 153"/>
                <a:gd name="T45" fmla="*/ 1 h 122"/>
                <a:gd name="T46" fmla="*/ 0 w 153"/>
                <a:gd name="T47" fmla="*/ 1 h 122"/>
                <a:gd name="T48" fmla="*/ 0 w 153"/>
                <a:gd name="T49" fmla="*/ 1 h 122"/>
                <a:gd name="T50" fmla="*/ 0 w 153"/>
                <a:gd name="T51" fmla="*/ 1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122"/>
                <a:gd name="T80" fmla="*/ 153 w 153"/>
                <a:gd name="T81" fmla="*/ 122 h 1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87" name="Freeform 76">
              <a:extLst>
                <a:ext uri="{FF2B5EF4-FFF2-40B4-BE49-F238E27FC236}">
                  <a16:creationId xmlns="" xmlns:a16="http://schemas.microsoft.com/office/drawing/2014/main" id="{F7A07265-A81D-71A5-B136-2468B6691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" y="2532"/>
              <a:ext cx="55" cy="78"/>
            </a:xfrm>
            <a:custGeom>
              <a:avLst/>
              <a:gdLst>
                <a:gd name="T0" fmla="*/ 0 w 112"/>
                <a:gd name="T1" fmla="*/ 0 h 156"/>
                <a:gd name="T2" fmla="*/ 0 w 112"/>
                <a:gd name="T3" fmla="*/ 0 h 156"/>
                <a:gd name="T4" fmla="*/ 0 w 112"/>
                <a:gd name="T5" fmla="*/ 1 h 156"/>
                <a:gd name="T6" fmla="*/ 0 w 112"/>
                <a:gd name="T7" fmla="*/ 1 h 156"/>
                <a:gd name="T8" fmla="*/ 0 w 112"/>
                <a:gd name="T9" fmla="*/ 1 h 156"/>
                <a:gd name="T10" fmla="*/ 0 w 112"/>
                <a:gd name="T11" fmla="*/ 1 h 156"/>
                <a:gd name="T12" fmla="*/ 0 w 112"/>
                <a:gd name="T13" fmla="*/ 1 h 156"/>
                <a:gd name="T14" fmla="*/ 0 w 112"/>
                <a:gd name="T15" fmla="*/ 1 h 156"/>
                <a:gd name="T16" fmla="*/ 0 w 112"/>
                <a:gd name="T17" fmla="*/ 1 h 156"/>
                <a:gd name="T18" fmla="*/ 0 w 112"/>
                <a:gd name="T19" fmla="*/ 1 h 156"/>
                <a:gd name="T20" fmla="*/ 0 w 112"/>
                <a:gd name="T21" fmla="*/ 1 h 156"/>
                <a:gd name="T22" fmla="*/ 0 w 112"/>
                <a:gd name="T23" fmla="*/ 1 h 156"/>
                <a:gd name="T24" fmla="*/ 0 w 112"/>
                <a:gd name="T25" fmla="*/ 1 h 156"/>
                <a:gd name="T26" fmla="*/ 0 w 112"/>
                <a:gd name="T27" fmla="*/ 1 h 156"/>
                <a:gd name="T28" fmla="*/ 0 w 112"/>
                <a:gd name="T29" fmla="*/ 1 h 156"/>
                <a:gd name="T30" fmla="*/ 0 w 112"/>
                <a:gd name="T31" fmla="*/ 1 h 156"/>
                <a:gd name="T32" fmla="*/ 0 w 112"/>
                <a:gd name="T33" fmla="*/ 1 h 156"/>
                <a:gd name="T34" fmla="*/ 0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56"/>
                <a:gd name="T56" fmla="*/ 112 w 112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88" name="Freeform 77">
              <a:extLst>
                <a:ext uri="{FF2B5EF4-FFF2-40B4-BE49-F238E27FC236}">
                  <a16:creationId xmlns="" xmlns:a16="http://schemas.microsoft.com/office/drawing/2014/main" id="{4E67AAD7-C4BF-04A4-D281-F5AA3A7F0D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" y="2515"/>
              <a:ext cx="75" cy="62"/>
            </a:xfrm>
            <a:custGeom>
              <a:avLst/>
              <a:gdLst>
                <a:gd name="T0" fmla="*/ 0 w 151"/>
                <a:gd name="T1" fmla="*/ 1 h 123"/>
                <a:gd name="T2" fmla="*/ 0 w 151"/>
                <a:gd name="T3" fmla="*/ 1 h 123"/>
                <a:gd name="T4" fmla="*/ 0 w 151"/>
                <a:gd name="T5" fmla="*/ 1 h 123"/>
                <a:gd name="T6" fmla="*/ 0 w 151"/>
                <a:gd name="T7" fmla="*/ 1 h 123"/>
                <a:gd name="T8" fmla="*/ 0 w 151"/>
                <a:gd name="T9" fmla="*/ 1 h 123"/>
                <a:gd name="T10" fmla="*/ 0 w 151"/>
                <a:gd name="T11" fmla="*/ 1 h 123"/>
                <a:gd name="T12" fmla="*/ 0 w 151"/>
                <a:gd name="T13" fmla="*/ 1 h 123"/>
                <a:gd name="T14" fmla="*/ 0 w 151"/>
                <a:gd name="T15" fmla="*/ 1 h 123"/>
                <a:gd name="T16" fmla="*/ 0 w 151"/>
                <a:gd name="T17" fmla="*/ 1 h 123"/>
                <a:gd name="T18" fmla="*/ 0 w 151"/>
                <a:gd name="T19" fmla="*/ 1 h 123"/>
                <a:gd name="T20" fmla="*/ 0 w 151"/>
                <a:gd name="T21" fmla="*/ 1 h 123"/>
                <a:gd name="T22" fmla="*/ 0 w 151"/>
                <a:gd name="T23" fmla="*/ 1 h 123"/>
                <a:gd name="T24" fmla="*/ 0 w 151"/>
                <a:gd name="T25" fmla="*/ 1 h 123"/>
                <a:gd name="T26" fmla="*/ 0 w 151"/>
                <a:gd name="T27" fmla="*/ 1 h 123"/>
                <a:gd name="T28" fmla="*/ 0 w 151"/>
                <a:gd name="T29" fmla="*/ 1 h 123"/>
                <a:gd name="T30" fmla="*/ 0 w 151"/>
                <a:gd name="T31" fmla="*/ 1 h 123"/>
                <a:gd name="T32" fmla="*/ 0 w 151"/>
                <a:gd name="T33" fmla="*/ 1 h 123"/>
                <a:gd name="T34" fmla="*/ 0 w 151"/>
                <a:gd name="T35" fmla="*/ 1 h 123"/>
                <a:gd name="T36" fmla="*/ 0 w 151"/>
                <a:gd name="T37" fmla="*/ 1 h 123"/>
                <a:gd name="T38" fmla="*/ 0 w 151"/>
                <a:gd name="T39" fmla="*/ 1 h 123"/>
                <a:gd name="T40" fmla="*/ 0 w 151"/>
                <a:gd name="T41" fmla="*/ 1 h 123"/>
                <a:gd name="T42" fmla="*/ 0 w 151"/>
                <a:gd name="T43" fmla="*/ 0 h 123"/>
                <a:gd name="T44" fmla="*/ 0 w 151"/>
                <a:gd name="T45" fmla="*/ 0 h 123"/>
                <a:gd name="T46" fmla="*/ 0 w 151"/>
                <a:gd name="T47" fmla="*/ 1 h 123"/>
                <a:gd name="T48" fmla="*/ 0 w 151"/>
                <a:gd name="T49" fmla="*/ 1 h 123"/>
                <a:gd name="T50" fmla="*/ 0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123"/>
                <a:gd name="T80" fmla="*/ 151 w 151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89" name="Freeform 78">
              <a:extLst>
                <a:ext uri="{FF2B5EF4-FFF2-40B4-BE49-F238E27FC236}">
                  <a16:creationId xmlns="" xmlns:a16="http://schemas.microsoft.com/office/drawing/2014/main" id="{97DE675B-0AD5-B4C1-1DF3-00FBD4CCD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7" y="2446"/>
              <a:ext cx="76" cy="62"/>
            </a:xfrm>
            <a:custGeom>
              <a:avLst/>
              <a:gdLst>
                <a:gd name="T0" fmla="*/ 1 w 152"/>
                <a:gd name="T1" fmla="*/ 1 h 123"/>
                <a:gd name="T2" fmla="*/ 1 w 152"/>
                <a:gd name="T3" fmla="*/ 1 h 123"/>
                <a:gd name="T4" fmla="*/ 1 w 152"/>
                <a:gd name="T5" fmla="*/ 1 h 123"/>
                <a:gd name="T6" fmla="*/ 1 w 152"/>
                <a:gd name="T7" fmla="*/ 1 h 123"/>
                <a:gd name="T8" fmla="*/ 1 w 152"/>
                <a:gd name="T9" fmla="*/ 1 h 123"/>
                <a:gd name="T10" fmla="*/ 1 w 152"/>
                <a:gd name="T11" fmla="*/ 1 h 123"/>
                <a:gd name="T12" fmla="*/ 1 w 152"/>
                <a:gd name="T13" fmla="*/ 1 h 123"/>
                <a:gd name="T14" fmla="*/ 1 w 152"/>
                <a:gd name="T15" fmla="*/ 1 h 123"/>
                <a:gd name="T16" fmla="*/ 1 w 152"/>
                <a:gd name="T17" fmla="*/ 1 h 123"/>
                <a:gd name="T18" fmla="*/ 1 w 152"/>
                <a:gd name="T19" fmla="*/ 1 h 123"/>
                <a:gd name="T20" fmla="*/ 1 w 152"/>
                <a:gd name="T21" fmla="*/ 1 h 123"/>
                <a:gd name="T22" fmla="*/ 1 w 152"/>
                <a:gd name="T23" fmla="*/ 1 h 123"/>
                <a:gd name="T24" fmla="*/ 1 w 152"/>
                <a:gd name="T25" fmla="*/ 1 h 123"/>
                <a:gd name="T26" fmla="*/ 1 w 152"/>
                <a:gd name="T27" fmla="*/ 1 h 123"/>
                <a:gd name="T28" fmla="*/ 1 w 152"/>
                <a:gd name="T29" fmla="*/ 1 h 123"/>
                <a:gd name="T30" fmla="*/ 0 w 152"/>
                <a:gd name="T31" fmla="*/ 1 h 123"/>
                <a:gd name="T32" fmla="*/ 1 w 152"/>
                <a:gd name="T33" fmla="*/ 1 h 123"/>
                <a:gd name="T34" fmla="*/ 1 w 152"/>
                <a:gd name="T35" fmla="*/ 1 h 123"/>
                <a:gd name="T36" fmla="*/ 1 w 152"/>
                <a:gd name="T37" fmla="*/ 1 h 123"/>
                <a:gd name="T38" fmla="*/ 1 w 152"/>
                <a:gd name="T39" fmla="*/ 0 h 123"/>
                <a:gd name="T40" fmla="*/ 1 w 152"/>
                <a:gd name="T41" fmla="*/ 1 h 123"/>
                <a:gd name="T42" fmla="*/ 1 w 152"/>
                <a:gd name="T43" fmla="*/ 1 h 123"/>
                <a:gd name="T44" fmla="*/ 1 w 152"/>
                <a:gd name="T45" fmla="*/ 1 h 123"/>
                <a:gd name="T46" fmla="*/ 1 w 152"/>
                <a:gd name="T47" fmla="*/ 1 h 123"/>
                <a:gd name="T48" fmla="*/ 1 w 152"/>
                <a:gd name="T49" fmla="*/ 1 h 123"/>
                <a:gd name="T50" fmla="*/ 1 w 152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90" name="Freeform 79">
              <a:extLst>
                <a:ext uri="{FF2B5EF4-FFF2-40B4-BE49-F238E27FC236}">
                  <a16:creationId xmlns="" xmlns:a16="http://schemas.microsoft.com/office/drawing/2014/main" id="{93CA2716-D015-40F1-257C-047B01EC6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5" y="2447"/>
              <a:ext cx="68" cy="74"/>
            </a:xfrm>
            <a:custGeom>
              <a:avLst/>
              <a:gdLst>
                <a:gd name="T0" fmla="*/ 1 w 136"/>
                <a:gd name="T1" fmla="*/ 1 h 148"/>
                <a:gd name="T2" fmla="*/ 0 w 136"/>
                <a:gd name="T3" fmla="*/ 1 h 148"/>
                <a:gd name="T4" fmla="*/ 1 w 136"/>
                <a:gd name="T5" fmla="*/ 1 h 148"/>
                <a:gd name="T6" fmla="*/ 1 w 136"/>
                <a:gd name="T7" fmla="*/ 1 h 148"/>
                <a:gd name="T8" fmla="*/ 1 w 136"/>
                <a:gd name="T9" fmla="*/ 1 h 148"/>
                <a:gd name="T10" fmla="*/ 1 w 136"/>
                <a:gd name="T11" fmla="*/ 1 h 148"/>
                <a:gd name="T12" fmla="*/ 1 w 136"/>
                <a:gd name="T13" fmla="*/ 1 h 148"/>
                <a:gd name="T14" fmla="*/ 1 w 136"/>
                <a:gd name="T15" fmla="*/ 1 h 148"/>
                <a:gd name="T16" fmla="*/ 1 w 136"/>
                <a:gd name="T17" fmla="*/ 1 h 148"/>
                <a:gd name="T18" fmla="*/ 1 w 136"/>
                <a:gd name="T19" fmla="*/ 1 h 148"/>
                <a:gd name="T20" fmla="*/ 1 w 136"/>
                <a:gd name="T21" fmla="*/ 1 h 148"/>
                <a:gd name="T22" fmla="*/ 1 w 136"/>
                <a:gd name="T23" fmla="*/ 1 h 148"/>
                <a:gd name="T24" fmla="*/ 1 w 136"/>
                <a:gd name="T25" fmla="*/ 1 h 148"/>
                <a:gd name="T26" fmla="*/ 1 w 136"/>
                <a:gd name="T27" fmla="*/ 1 h 148"/>
                <a:gd name="T28" fmla="*/ 1 w 136"/>
                <a:gd name="T29" fmla="*/ 1 h 148"/>
                <a:gd name="T30" fmla="*/ 1 w 136"/>
                <a:gd name="T31" fmla="*/ 1 h 148"/>
                <a:gd name="T32" fmla="*/ 1 w 136"/>
                <a:gd name="T33" fmla="*/ 1 h 148"/>
                <a:gd name="T34" fmla="*/ 1 w 136"/>
                <a:gd name="T35" fmla="*/ 1 h 148"/>
                <a:gd name="T36" fmla="*/ 1 w 136"/>
                <a:gd name="T37" fmla="*/ 1 h 148"/>
                <a:gd name="T38" fmla="*/ 1 w 136"/>
                <a:gd name="T39" fmla="*/ 1 h 148"/>
                <a:gd name="T40" fmla="*/ 1 w 136"/>
                <a:gd name="T41" fmla="*/ 1 h 148"/>
                <a:gd name="T42" fmla="*/ 1 w 136"/>
                <a:gd name="T43" fmla="*/ 1 h 148"/>
                <a:gd name="T44" fmla="*/ 1 w 136"/>
                <a:gd name="T45" fmla="*/ 1 h 148"/>
                <a:gd name="T46" fmla="*/ 1 w 136"/>
                <a:gd name="T47" fmla="*/ 1 h 148"/>
                <a:gd name="T48" fmla="*/ 1 w 136"/>
                <a:gd name="T49" fmla="*/ 1 h 148"/>
                <a:gd name="T50" fmla="*/ 1 w 136"/>
                <a:gd name="T51" fmla="*/ 1 h 148"/>
                <a:gd name="T52" fmla="*/ 1 w 136"/>
                <a:gd name="T53" fmla="*/ 1 h 148"/>
                <a:gd name="T54" fmla="*/ 1 w 136"/>
                <a:gd name="T55" fmla="*/ 1 h 148"/>
                <a:gd name="T56" fmla="*/ 1 w 136"/>
                <a:gd name="T57" fmla="*/ 1 h 148"/>
                <a:gd name="T58" fmla="*/ 1 w 136"/>
                <a:gd name="T59" fmla="*/ 1 h 148"/>
                <a:gd name="T60" fmla="*/ 1 w 136"/>
                <a:gd name="T61" fmla="*/ 1 h 148"/>
                <a:gd name="T62" fmla="*/ 1 w 136"/>
                <a:gd name="T63" fmla="*/ 1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8"/>
                <a:gd name="T98" fmla="*/ 136 w 136"/>
                <a:gd name="T99" fmla="*/ 148 h 1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91" name="Freeform 80">
              <a:extLst>
                <a:ext uri="{FF2B5EF4-FFF2-40B4-BE49-F238E27FC236}">
                  <a16:creationId xmlns="" xmlns:a16="http://schemas.microsoft.com/office/drawing/2014/main" id="{9522D21E-AD76-D677-C0CE-FF9D340EF2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9" y="2473"/>
              <a:ext cx="20" cy="21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1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0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92" name="Freeform 81">
              <a:extLst>
                <a:ext uri="{FF2B5EF4-FFF2-40B4-BE49-F238E27FC236}">
                  <a16:creationId xmlns="" xmlns:a16="http://schemas.microsoft.com/office/drawing/2014/main" id="{15B99552-584B-386B-E25D-D2542669A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" y="1923"/>
              <a:ext cx="68" cy="74"/>
            </a:xfrm>
            <a:custGeom>
              <a:avLst/>
              <a:gdLst>
                <a:gd name="T0" fmla="*/ 1 w 136"/>
                <a:gd name="T1" fmla="*/ 1 h 147"/>
                <a:gd name="T2" fmla="*/ 0 w 136"/>
                <a:gd name="T3" fmla="*/ 1 h 147"/>
                <a:gd name="T4" fmla="*/ 1 w 136"/>
                <a:gd name="T5" fmla="*/ 1 h 147"/>
                <a:gd name="T6" fmla="*/ 1 w 136"/>
                <a:gd name="T7" fmla="*/ 1 h 147"/>
                <a:gd name="T8" fmla="*/ 1 w 136"/>
                <a:gd name="T9" fmla="*/ 1 h 147"/>
                <a:gd name="T10" fmla="*/ 1 w 136"/>
                <a:gd name="T11" fmla="*/ 1 h 147"/>
                <a:gd name="T12" fmla="*/ 1 w 136"/>
                <a:gd name="T13" fmla="*/ 1 h 147"/>
                <a:gd name="T14" fmla="*/ 1 w 136"/>
                <a:gd name="T15" fmla="*/ 1 h 147"/>
                <a:gd name="T16" fmla="*/ 1 w 136"/>
                <a:gd name="T17" fmla="*/ 1 h 147"/>
                <a:gd name="T18" fmla="*/ 1 w 136"/>
                <a:gd name="T19" fmla="*/ 1 h 147"/>
                <a:gd name="T20" fmla="*/ 1 w 136"/>
                <a:gd name="T21" fmla="*/ 1 h 147"/>
                <a:gd name="T22" fmla="*/ 1 w 136"/>
                <a:gd name="T23" fmla="*/ 1 h 147"/>
                <a:gd name="T24" fmla="*/ 1 w 136"/>
                <a:gd name="T25" fmla="*/ 1 h 147"/>
                <a:gd name="T26" fmla="*/ 1 w 136"/>
                <a:gd name="T27" fmla="*/ 1 h 147"/>
                <a:gd name="T28" fmla="*/ 1 w 136"/>
                <a:gd name="T29" fmla="*/ 1 h 147"/>
                <a:gd name="T30" fmla="*/ 1 w 136"/>
                <a:gd name="T31" fmla="*/ 1 h 147"/>
                <a:gd name="T32" fmla="*/ 1 w 136"/>
                <a:gd name="T33" fmla="*/ 1 h 147"/>
                <a:gd name="T34" fmla="*/ 1 w 136"/>
                <a:gd name="T35" fmla="*/ 1 h 147"/>
                <a:gd name="T36" fmla="*/ 1 w 136"/>
                <a:gd name="T37" fmla="*/ 1 h 147"/>
                <a:gd name="T38" fmla="*/ 1 w 136"/>
                <a:gd name="T39" fmla="*/ 1 h 147"/>
                <a:gd name="T40" fmla="*/ 1 w 136"/>
                <a:gd name="T41" fmla="*/ 1 h 147"/>
                <a:gd name="T42" fmla="*/ 1 w 136"/>
                <a:gd name="T43" fmla="*/ 1 h 147"/>
                <a:gd name="T44" fmla="*/ 1 w 136"/>
                <a:gd name="T45" fmla="*/ 1 h 147"/>
                <a:gd name="T46" fmla="*/ 1 w 136"/>
                <a:gd name="T47" fmla="*/ 1 h 147"/>
                <a:gd name="T48" fmla="*/ 1 w 136"/>
                <a:gd name="T49" fmla="*/ 1 h 147"/>
                <a:gd name="T50" fmla="*/ 1 w 136"/>
                <a:gd name="T51" fmla="*/ 1 h 147"/>
                <a:gd name="T52" fmla="*/ 1 w 136"/>
                <a:gd name="T53" fmla="*/ 1 h 147"/>
                <a:gd name="T54" fmla="*/ 1 w 136"/>
                <a:gd name="T55" fmla="*/ 1 h 147"/>
                <a:gd name="T56" fmla="*/ 1 w 136"/>
                <a:gd name="T57" fmla="*/ 1 h 147"/>
                <a:gd name="T58" fmla="*/ 1 w 136"/>
                <a:gd name="T59" fmla="*/ 1 h 147"/>
                <a:gd name="T60" fmla="*/ 1 w 136"/>
                <a:gd name="T61" fmla="*/ 1 h 147"/>
                <a:gd name="T62" fmla="*/ 1 w 136"/>
                <a:gd name="T63" fmla="*/ 1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7"/>
                <a:gd name="T98" fmla="*/ 136 w 136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93" name="Freeform 82">
              <a:extLst>
                <a:ext uri="{FF2B5EF4-FFF2-40B4-BE49-F238E27FC236}">
                  <a16:creationId xmlns="" xmlns:a16="http://schemas.microsoft.com/office/drawing/2014/main" id="{0A845EFB-6BCC-4BFE-CDE2-08E585FA9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1949"/>
              <a:ext cx="20" cy="20"/>
            </a:xfrm>
            <a:custGeom>
              <a:avLst/>
              <a:gdLst>
                <a:gd name="T0" fmla="*/ 1 w 39"/>
                <a:gd name="T1" fmla="*/ 1 h 39"/>
                <a:gd name="T2" fmla="*/ 1 w 39"/>
                <a:gd name="T3" fmla="*/ 1 h 39"/>
                <a:gd name="T4" fmla="*/ 1 w 39"/>
                <a:gd name="T5" fmla="*/ 1 h 39"/>
                <a:gd name="T6" fmla="*/ 1 w 39"/>
                <a:gd name="T7" fmla="*/ 1 h 39"/>
                <a:gd name="T8" fmla="*/ 1 w 39"/>
                <a:gd name="T9" fmla="*/ 1 h 39"/>
                <a:gd name="T10" fmla="*/ 1 w 39"/>
                <a:gd name="T11" fmla="*/ 1 h 39"/>
                <a:gd name="T12" fmla="*/ 1 w 39"/>
                <a:gd name="T13" fmla="*/ 1 h 39"/>
                <a:gd name="T14" fmla="*/ 1 w 39"/>
                <a:gd name="T15" fmla="*/ 1 h 39"/>
                <a:gd name="T16" fmla="*/ 1 w 39"/>
                <a:gd name="T17" fmla="*/ 0 h 39"/>
                <a:gd name="T18" fmla="*/ 1 w 39"/>
                <a:gd name="T19" fmla="*/ 1 h 39"/>
                <a:gd name="T20" fmla="*/ 1 w 39"/>
                <a:gd name="T21" fmla="*/ 1 h 39"/>
                <a:gd name="T22" fmla="*/ 1 w 39"/>
                <a:gd name="T23" fmla="*/ 1 h 39"/>
                <a:gd name="T24" fmla="*/ 0 w 39"/>
                <a:gd name="T25" fmla="*/ 1 h 39"/>
                <a:gd name="T26" fmla="*/ 1 w 39"/>
                <a:gd name="T27" fmla="*/ 1 h 39"/>
                <a:gd name="T28" fmla="*/ 1 w 39"/>
                <a:gd name="T29" fmla="*/ 1 h 39"/>
                <a:gd name="T30" fmla="*/ 1 w 39"/>
                <a:gd name="T31" fmla="*/ 1 h 39"/>
                <a:gd name="T32" fmla="*/ 1 w 39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94" name="Freeform 83">
              <a:extLst>
                <a:ext uri="{FF2B5EF4-FFF2-40B4-BE49-F238E27FC236}">
                  <a16:creationId xmlns="" xmlns:a16="http://schemas.microsoft.com/office/drawing/2014/main" id="{914C8D13-F1DA-5CAC-1AF5-304841145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1695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95" name="Freeform 84">
              <a:extLst>
                <a:ext uri="{FF2B5EF4-FFF2-40B4-BE49-F238E27FC236}">
                  <a16:creationId xmlns="" xmlns:a16="http://schemas.microsoft.com/office/drawing/2014/main" id="{AAB7E9C3-59B6-8776-D2FC-FCAFE90AF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1" y="170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96" name="Freeform 85">
              <a:extLst>
                <a:ext uri="{FF2B5EF4-FFF2-40B4-BE49-F238E27FC236}">
                  <a16:creationId xmlns="" xmlns:a16="http://schemas.microsoft.com/office/drawing/2014/main" id="{7917FDE7-7931-A89E-D7AD-0EAE44AFA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81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97" name="Freeform 86">
              <a:extLst>
                <a:ext uri="{FF2B5EF4-FFF2-40B4-BE49-F238E27FC236}">
                  <a16:creationId xmlns="" xmlns:a16="http://schemas.microsoft.com/office/drawing/2014/main" id="{51BE1A23-D8C9-5227-B055-CECE426DF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" y="1819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98" name="Freeform 87">
              <a:extLst>
                <a:ext uri="{FF2B5EF4-FFF2-40B4-BE49-F238E27FC236}">
                  <a16:creationId xmlns="" xmlns:a16="http://schemas.microsoft.com/office/drawing/2014/main" id="{9BF51329-71F0-E77B-87C3-A6CD731CF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6" y="1607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699" name="Freeform 88">
              <a:extLst>
                <a:ext uri="{FF2B5EF4-FFF2-40B4-BE49-F238E27FC236}">
                  <a16:creationId xmlns="" xmlns:a16="http://schemas.microsoft.com/office/drawing/2014/main" id="{D474056B-7650-C77C-7922-96319697A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3" y="1614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00" name="Freeform 89">
              <a:extLst>
                <a:ext uri="{FF2B5EF4-FFF2-40B4-BE49-F238E27FC236}">
                  <a16:creationId xmlns="" xmlns:a16="http://schemas.microsoft.com/office/drawing/2014/main" id="{44782790-3F2B-EB65-37EE-4D0E5644E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6" y="192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01" name="Freeform 90">
              <a:extLst>
                <a:ext uri="{FF2B5EF4-FFF2-40B4-BE49-F238E27FC236}">
                  <a16:creationId xmlns="" xmlns:a16="http://schemas.microsoft.com/office/drawing/2014/main" id="{548036E4-5A9D-7EAB-799A-5660CF382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3" y="193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02" name="Freeform 91">
              <a:extLst>
                <a:ext uri="{FF2B5EF4-FFF2-40B4-BE49-F238E27FC236}">
                  <a16:creationId xmlns="" xmlns:a16="http://schemas.microsoft.com/office/drawing/2014/main" id="{22E92A20-4F7B-F88E-3112-E0810CEE0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7" y="1988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03" name="Freeform 92">
              <a:extLst>
                <a:ext uri="{FF2B5EF4-FFF2-40B4-BE49-F238E27FC236}">
                  <a16:creationId xmlns="" xmlns:a16="http://schemas.microsoft.com/office/drawing/2014/main" id="{4278AA49-C79A-FF0A-6120-AB2695FEED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" y="1995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04" name="Freeform 93">
              <a:extLst>
                <a:ext uri="{FF2B5EF4-FFF2-40B4-BE49-F238E27FC236}">
                  <a16:creationId xmlns="" xmlns:a16="http://schemas.microsoft.com/office/drawing/2014/main" id="{59DD18C6-9BFA-1B63-7413-C443ADE84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8" y="2044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05" name="Freeform 94">
              <a:extLst>
                <a:ext uri="{FF2B5EF4-FFF2-40B4-BE49-F238E27FC236}">
                  <a16:creationId xmlns="" xmlns:a16="http://schemas.microsoft.com/office/drawing/2014/main" id="{3C739F13-5949-0588-3A2F-8DDEE99DB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205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06" name="Freeform 95">
              <a:extLst>
                <a:ext uri="{FF2B5EF4-FFF2-40B4-BE49-F238E27FC236}">
                  <a16:creationId xmlns="" xmlns:a16="http://schemas.microsoft.com/office/drawing/2014/main" id="{25A8555B-673F-8916-9C41-2D13219E1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4" y="1787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07" name="Freeform 96">
              <a:extLst>
                <a:ext uri="{FF2B5EF4-FFF2-40B4-BE49-F238E27FC236}">
                  <a16:creationId xmlns="" xmlns:a16="http://schemas.microsoft.com/office/drawing/2014/main" id="{0ED289DF-A61D-D977-02D3-78AA1F6B46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2" y="1795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08" name="Freeform 97">
              <a:extLst>
                <a:ext uri="{FF2B5EF4-FFF2-40B4-BE49-F238E27FC236}">
                  <a16:creationId xmlns="" xmlns:a16="http://schemas.microsoft.com/office/drawing/2014/main" id="{EDC3E5A4-2940-1E27-41E4-96F8BA05B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2164"/>
              <a:ext cx="30" cy="29"/>
            </a:xfrm>
            <a:custGeom>
              <a:avLst/>
              <a:gdLst>
                <a:gd name="T0" fmla="*/ 1 w 58"/>
                <a:gd name="T1" fmla="*/ 0 h 60"/>
                <a:gd name="T2" fmla="*/ 1 w 58"/>
                <a:gd name="T3" fmla="*/ 0 h 60"/>
                <a:gd name="T4" fmla="*/ 1 w 58"/>
                <a:gd name="T5" fmla="*/ 0 h 60"/>
                <a:gd name="T6" fmla="*/ 1 w 58"/>
                <a:gd name="T7" fmla="*/ 0 h 60"/>
                <a:gd name="T8" fmla="*/ 1 w 58"/>
                <a:gd name="T9" fmla="*/ 0 h 60"/>
                <a:gd name="T10" fmla="*/ 1 w 58"/>
                <a:gd name="T11" fmla="*/ 0 h 60"/>
                <a:gd name="T12" fmla="*/ 1 w 58"/>
                <a:gd name="T13" fmla="*/ 0 h 60"/>
                <a:gd name="T14" fmla="*/ 1 w 58"/>
                <a:gd name="T15" fmla="*/ 0 h 60"/>
                <a:gd name="T16" fmla="*/ 1 w 58"/>
                <a:gd name="T17" fmla="*/ 0 h 60"/>
                <a:gd name="T18" fmla="*/ 1 w 58"/>
                <a:gd name="T19" fmla="*/ 0 h 60"/>
                <a:gd name="T20" fmla="*/ 1 w 58"/>
                <a:gd name="T21" fmla="*/ 0 h 60"/>
                <a:gd name="T22" fmla="*/ 1 w 58"/>
                <a:gd name="T23" fmla="*/ 0 h 60"/>
                <a:gd name="T24" fmla="*/ 0 w 58"/>
                <a:gd name="T25" fmla="*/ 0 h 60"/>
                <a:gd name="T26" fmla="*/ 0 w 58"/>
                <a:gd name="T27" fmla="*/ 0 h 60"/>
                <a:gd name="T28" fmla="*/ 1 w 58"/>
                <a:gd name="T29" fmla="*/ 0 h 60"/>
                <a:gd name="T30" fmla="*/ 1 w 58"/>
                <a:gd name="T31" fmla="*/ 0 h 60"/>
                <a:gd name="T32" fmla="*/ 1 w 58"/>
                <a:gd name="T33" fmla="*/ 0 h 60"/>
                <a:gd name="T34" fmla="*/ 1 w 58"/>
                <a:gd name="T35" fmla="*/ 0 h 60"/>
                <a:gd name="T36" fmla="*/ 1 w 58"/>
                <a:gd name="T37" fmla="*/ 0 h 60"/>
                <a:gd name="T38" fmla="*/ 1 w 58"/>
                <a:gd name="T39" fmla="*/ 0 h 60"/>
                <a:gd name="T40" fmla="*/ 1 w 58"/>
                <a:gd name="T41" fmla="*/ 0 h 60"/>
                <a:gd name="T42" fmla="*/ 1 w 58"/>
                <a:gd name="T43" fmla="*/ 0 h 60"/>
                <a:gd name="T44" fmla="*/ 1 w 58"/>
                <a:gd name="T45" fmla="*/ 0 h 60"/>
                <a:gd name="T46" fmla="*/ 1 w 58"/>
                <a:gd name="T47" fmla="*/ 0 h 60"/>
                <a:gd name="T48" fmla="*/ 1 w 58"/>
                <a:gd name="T49" fmla="*/ 0 h 60"/>
                <a:gd name="T50" fmla="*/ 1 w 58"/>
                <a:gd name="T51" fmla="*/ 0 h 60"/>
                <a:gd name="T52" fmla="*/ 1 w 58"/>
                <a:gd name="T53" fmla="*/ 0 h 60"/>
                <a:gd name="T54" fmla="*/ 1 w 58"/>
                <a:gd name="T55" fmla="*/ 0 h 60"/>
                <a:gd name="T56" fmla="*/ 1 w 58"/>
                <a:gd name="T57" fmla="*/ 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60"/>
                <a:gd name="T89" fmla="*/ 58 w 58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09" name="Freeform 98">
              <a:extLst>
                <a:ext uri="{FF2B5EF4-FFF2-40B4-BE49-F238E27FC236}">
                  <a16:creationId xmlns="" xmlns:a16="http://schemas.microsoft.com/office/drawing/2014/main" id="{A6723790-91C1-2A79-5E12-74C120E821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5" y="2171"/>
              <a:ext cx="14" cy="15"/>
            </a:xfrm>
            <a:custGeom>
              <a:avLst/>
              <a:gdLst>
                <a:gd name="T0" fmla="*/ 1 w 28"/>
                <a:gd name="T1" fmla="*/ 1 h 30"/>
                <a:gd name="T2" fmla="*/ 1 w 28"/>
                <a:gd name="T3" fmla="*/ 1 h 30"/>
                <a:gd name="T4" fmla="*/ 1 w 28"/>
                <a:gd name="T5" fmla="*/ 1 h 30"/>
                <a:gd name="T6" fmla="*/ 1 w 28"/>
                <a:gd name="T7" fmla="*/ 1 h 30"/>
                <a:gd name="T8" fmla="*/ 1 w 28"/>
                <a:gd name="T9" fmla="*/ 1 h 30"/>
                <a:gd name="T10" fmla="*/ 1 w 28"/>
                <a:gd name="T11" fmla="*/ 1 h 30"/>
                <a:gd name="T12" fmla="*/ 1 w 28"/>
                <a:gd name="T13" fmla="*/ 1 h 30"/>
                <a:gd name="T14" fmla="*/ 0 w 28"/>
                <a:gd name="T15" fmla="*/ 1 h 30"/>
                <a:gd name="T16" fmla="*/ 0 w 28"/>
                <a:gd name="T17" fmla="*/ 1 h 30"/>
                <a:gd name="T18" fmla="*/ 0 w 28"/>
                <a:gd name="T19" fmla="*/ 1 h 30"/>
                <a:gd name="T20" fmla="*/ 1 w 28"/>
                <a:gd name="T21" fmla="*/ 1 h 30"/>
                <a:gd name="T22" fmla="*/ 1 w 28"/>
                <a:gd name="T23" fmla="*/ 1 h 30"/>
                <a:gd name="T24" fmla="*/ 1 w 28"/>
                <a:gd name="T25" fmla="*/ 1 h 30"/>
                <a:gd name="T26" fmla="*/ 1 w 28"/>
                <a:gd name="T27" fmla="*/ 1 h 30"/>
                <a:gd name="T28" fmla="*/ 1 w 28"/>
                <a:gd name="T29" fmla="*/ 1 h 30"/>
                <a:gd name="T30" fmla="*/ 1 w 28"/>
                <a:gd name="T31" fmla="*/ 0 h 30"/>
                <a:gd name="T32" fmla="*/ 1 w 28"/>
                <a:gd name="T33" fmla="*/ 0 h 30"/>
                <a:gd name="T34" fmla="*/ 1 w 28"/>
                <a:gd name="T35" fmla="*/ 0 h 30"/>
                <a:gd name="T36" fmla="*/ 1 w 28"/>
                <a:gd name="T37" fmla="*/ 1 h 30"/>
                <a:gd name="T38" fmla="*/ 1 w 28"/>
                <a:gd name="T39" fmla="*/ 1 h 30"/>
                <a:gd name="T40" fmla="*/ 1 w 28"/>
                <a:gd name="T41" fmla="*/ 1 h 30"/>
                <a:gd name="T42" fmla="*/ 1 w 28"/>
                <a:gd name="T43" fmla="*/ 1 h 30"/>
                <a:gd name="T44" fmla="*/ 1 w 28"/>
                <a:gd name="T45" fmla="*/ 1 h 30"/>
                <a:gd name="T46" fmla="*/ 1 w 28"/>
                <a:gd name="T47" fmla="*/ 1 h 30"/>
                <a:gd name="T48" fmla="*/ 1 w 28"/>
                <a:gd name="T49" fmla="*/ 1 h 30"/>
                <a:gd name="T50" fmla="*/ 1 w 28"/>
                <a:gd name="T51" fmla="*/ 1 h 30"/>
                <a:gd name="T52" fmla="*/ 1 w 28"/>
                <a:gd name="T53" fmla="*/ 1 h 30"/>
                <a:gd name="T54" fmla="*/ 1 w 28"/>
                <a:gd name="T55" fmla="*/ 1 h 30"/>
                <a:gd name="T56" fmla="*/ 1 w 28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30"/>
                <a:gd name="T89" fmla="*/ 28 w 28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10" name="Freeform 99">
              <a:extLst>
                <a:ext uri="{FF2B5EF4-FFF2-40B4-BE49-F238E27FC236}">
                  <a16:creationId xmlns="" xmlns:a16="http://schemas.microsoft.com/office/drawing/2014/main" id="{7ED86D1D-FAD1-005C-F9F7-0D7A8F2C6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" y="2259"/>
              <a:ext cx="29" cy="30"/>
            </a:xfrm>
            <a:custGeom>
              <a:avLst/>
              <a:gdLst>
                <a:gd name="T0" fmla="*/ 0 w 60"/>
                <a:gd name="T1" fmla="*/ 1 h 60"/>
                <a:gd name="T2" fmla="*/ 0 w 60"/>
                <a:gd name="T3" fmla="*/ 1 h 60"/>
                <a:gd name="T4" fmla="*/ 0 w 60"/>
                <a:gd name="T5" fmla="*/ 1 h 60"/>
                <a:gd name="T6" fmla="*/ 0 w 60"/>
                <a:gd name="T7" fmla="*/ 1 h 60"/>
                <a:gd name="T8" fmla="*/ 0 w 60"/>
                <a:gd name="T9" fmla="*/ 1 h 60"/>
                <a:gd name="T10" fmla="*/ 0 w 60"/>
                <a:gd name="T11" fmla="*/ 1 h 60"/>
                <a:gd name="T12" fmla="*/ 0 w 60"/>
                <a:gd name="T13" fmla="*/ 1 h 60"/>
                <a:gd name="T14" fmla="*/ 0 w 60"/>
                <a:gd name="T15" fmla="*/ 1 h 60"/>
                <a:gd name="T16" fmla="*/ 0 w 60"/>
                <a:gd name="T17" fmla="*/ 0 h 60"/>
                <a:gd name="T18" fmla="*/ 0 w 60"/>
                <a:gd name="T19" fmla="*/ 1 h 60"/>
                <a:gd name="T20" fmla="*/ 0 w 60"/>
                <a:gd name="T21" fmla="*/ 1 h 60"/>
                <a:gd name="T22" fmla="*/ 0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0 w 60"/>
                <a:gd name="T29" fmla="*/ 1 h 60"/>
                <a:gd name="T30" fmla="*/ 0 w 60"/>
                <a:gd name="T31" fmla="*/ 1 h 60"/>
                <a:gd name="T32" fmla="*/ 0 w 60"/>
                <a:gd name="T33" fmla="*/ 1 h 60"/>
                <a:gd name="T34" fmla="*/ 0 w 60"/>
                <a:gd name="T35" fmla="*/ 1 h 60"/>
                <a:gd name="T36" fmla="*/ 0 w 60"/>
                <a:gd name="T37" fmla="*/ 1 h 60"/>
                <a:gd name="T38" fmla="*/ 0 w 60"/>
                <a:gd name="T39" fmla="*/ 1 h 60"/>
                <a:gd name="T40" fmla="*/ 0 w 60"/>
                <a:gd name="T41" fmla="*/ 1 h 60"/>
                <a:gd name="T42" fmla="*/ 0 w 60"/>
                <a:gd name="T43" fmla="*/ 1 h 60"/>
                <a:gd name="T44" fmla="*/ 0 w 60"/>
                <a:gd name="T45" fmla="*/ 1 h 60"/>
                <a:gd name="T46" fmla="*/ 0 w 60"/>
                <a:gd name="T47" fmla="*/ 1 h 60"/>
                <a:gd name="T48" fmla="*/ 0 w 60"/>
                <a:gd name="T49" fmla="*/ 1 h 60"/>
                <a:gd name="T50" fmla="*/ 0 w 60"/>
                <a:gd name="T51" fmla="*/ 1 h 60"/>
                <a:gd name="T52" fmla="*/ 0 w 60"/>
                <a:gd name="T53" fmla="*/ 1 h 60"/>
                <a:gd name="T54" fmla="*/ 0 w 60"/>
                <a:gd name="T55" fmla="*/ 1 h 60"/>
                <a:gd name="T56" fmla="*/ 0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11" name="Freeform 100">
              <a:extLst>
                <a:ext uri="{FF2B5EF4-FFF2-40B4-BE49-F238E27FC236}">
                  <a16:creationId xmlns="" xmlns:a16="http://schemas.microsoft.com/office/drawing/2014/main" id="{872573BF-062D-FDD9-72E4-3B730F8FF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" y="226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12" name="Freeform 101">
              <a:extLst>
                <a:ext uri="{FF2B5EF4-FFF2-40B4-BE49-F238E27FC236}">
                  <a16:creationId xmlns="" xmlns:a16="http://schemas.microsoft.com/office/drawing/2014/main" id="{1B2FED6E-587C-1196-4CEF-BEA4A99D0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6" y="229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13" name="Freeform 102">
              <a:extLst>
                <a:ext uri="{FF2B5EF4-FFF2-40B4-BE49-F238E27FC236}">
                  <a16:creationId xmlns="" xmlns:a16="http://schemas.microsoft.com/office/drawing/2014/main" id="{10B34AA8-4B1B-492F-E509-EEE646042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3" y="229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14" name="Freeform 103">
              <a:extLst>
                <a:ext uri="{FF2B5EF4-FFF2-40B4-BE49-F238E27FC236}">
                  <a16:creationId xmlns="" xmlns:a16="http://schemas.microsoft.com/office/drawing/2014/main" id="{9FD3D449-7D88-5B48-A86C-2CC0233B0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4" y="2212"/>
              <a:ext cx="30" cy="29"/>
            </a:xfrm>
            <a:custGeom>
              <a:avLst/>
              <a:gdLst>
                <a:gd name="T0" fmla="*/ 1 w 60"/>
                <a:gd name="T1" fmla="*/ 1 h 57"/>
                <a:gd name="T2" fmla="*/ 1 w 60"/>
                <a:gd name="T3" fmla="*/ 1 h 57"/>
                <a:gd name="T4" fmla="*/ 1 w 60"/>
                <a:gd name="T5" fmla="*/ 1 h 57"/>
                <a:gd name="T6" fmla="*/ 1 w 60"/>
                <a:gd name="T7" fmla="*/ 1 h 57"/>
                <a:gd name="T8" fmla="*/ 1 w 60"/>
                <a:gd name="T9" fmla="*/ 1 h 57"/>
                <a:gd name="T10" fmla="*/ 1 w 60"/>
                <a:gd name="T11" fmla="*/ 1 h 57"/>
                <a:gd name="T12" fmla="*/ 1 w 60"/>
                <a:gd name="T13" fmla="*/ 1 h 57"/>
                <a:gd name="T14" fmla="*/ 1 w 60"/>
                <a:gd name="T15" fmla="*/ 0 h 57"/>
                <a:gd name="T16" fmla="*/ 1 w 60"/>
                <a:gd name="T17" fmla="*/ 0 h 57"/>
                <a:gd name="T18" fmla="*/ 1 w 60"/>
                <a:gd name="T19" fmla="*/ 1 h 57"/>
                <a:gd name="T20" fmla="*/ 1 w 60"/>
                <a:gd name="T21" fmla="*/ 1 h 57"/>
                <a:gd name="T22" fmla="*/ 1 w 60"/>
                <a:gd name="T23" fmla="*/ 1 h 57"/>
                <a:gd name="T24" fmla="*/ 0 w 60"/>
                <a:gd name="T25" fmla="*/ 1 h 57"/>
                <a:gd name="T26" fmla="*/ 1 w 60"/>
                <a:gd name="T27" fmla="*/ 1 h 57"/>
                <a:gd name="T28" fmla="*/ 1 w 60"/>
                <a:gd name="T29" fmla="*/ 1 h 57"/>
                <a:gd name="T30" fmla="*/ 1 w 60"/>
                <a:gd name="T31" fmla="*/ 1 h 57"/>
                <a:gd name="T32" fmla="*/ 1 w 60"/>
                <a:gd name="T33" fmla="*/ 1 h 57"/>
                <a:gd name="T34" fmla="*/ 1 w 60"/>
                <a:gd name="T35" fmla="*/ 1 h 57"/>
                <a:gd name="T36" fmla="*/ 1 w 60"/>
                <a:gd name="T37" fmla="*/ 1 h 57"/>
                <a:gd name="T38" fmla="*/ 1 w 60"/>
                <a:gd name="T39" fmla="*/ 1 h 57"/>
                <a:gd name="T40" fmla="*/ 1 w 60"/>
                <a:gd name="T41" fmla="*/ 1 h 57"/>
                <a:gd name="T42" fmla="*/ 1 w 60"/>
                <a:gd name="T43" fmla="*/ 1 h 57"/>
                <a:gd name="T44" fmla="*/ 1 w 60"/>
                <a:gd name="T45" fmla="*/ 1 h 57"/>
                <a:gd name="T46" fmla="*/ 1 w 60"/>
                <a:gd name="T47" fmla="*/ 1 h 57"/>
                <a:gd name="T48" fmla="*/ 1 w 60"/>
                <a:gd name="T49" fmla="*/ 1 h 57"/>
                <a:gd name="T50" fmla="*/ 1 w 60"/>
                <a:gd name="T51" fmla="*/ 1 h 57"/>
                <a:gd name="T52" fmla="*/ 1 w 60"/>
                <a:gd name="T53" fmla="*/ 1 h 57"/>
                <a:gd name="T54" fmla="*/ 1 w 60"/>
                <a:gd name="T55" fmla="*/ 1 h 57"/>
                <a:gd name="T56" fmla="*/ 1 w 60"/>
                <a:gd name="T57" fmla="*/ 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7"/>
                <a:gd name="T89" fmla="*/ 60 w 60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15" name="Freeform 104">
              <a:extLst>
                <a:ext uri="{FF2B5EF4-FFF2-40B4-BE49-F238E27FC236}">
                  <a16:creationId xmlns="" xmlns:a16="http://schemas.microsoft.com/office/drawing/2014/main" id="{D8DD9202-BDEC-45DD-E1AF-BAC7032DC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1" y="2219"/>
              <a:ext cx="15" cy="14"/>
            </a:xfrm>
            <a:custGeom>
              <a:avLst/>
              <a:gdLst>
                <a:gd name="T0" fmla="*/ 1 w 30"/>
                <a:gd name="T1" fmla="*/ 1 h 27"/>
                <a:gd name="T2" fmla="*/ 1 w 30"/>
                <a:gd name="T3" fmla="*/ 1 h 27"/>
                <a:gd name="T4" fmla="*/ 1 w 30"/>
                <a:gd name="T5" fmla="*/ 1 h 27"/>
                <a:gd name="T6" fmla="*/ 1 w 30"/>
                <a:gd name="T7" fmla="*/ 1 h 27"/>
                <a:gd name="T8" fmla="*/ 1 w 30"/>
                <a:gd name="T9" fmla="*/ 1 h 27"/>
                <a:gd name="T10" fmla="*/ 1 w 30"/>
                <a:gd name="T11" fmla="*/ 1 h 27"/>
                <a:gd name="T12" fmla="*/ 1 w 30"/>
                <a:gd name="T13" fmla="*/ 1 h 27"/>
                <a:gd name="T14" fmla="*/ 0 w 30"/>
                <a:gd name="T15" fmla="*/ 1 h 27"/>
                <a:gd name="T16" fmla="*/ 0 w 30"/>
                <a:gd name="T17" fmla="*/ 1 h 27"/>
                <a:gd name="T18" fmla="*/ 0 w 30"/>
                <a:gd name="T19" fmla="*/ 1 h 27"/>
                <a:gd name="T20" fmla="*/ 1 w 30"/>
                <a:gd name="T21" fmla="*/ 1 h 27"/>
                <a:gd name="T22" fmla="*/ 1 w 30"/>
                <a:gd name="T23" fmla="*/ 1 h 27"/>
                <a:gd name="T24" fmla="*/ 1 w 30"/>
                <a:gd name="T25" fmla="*/ 1 h 27"/>
                <a:gd name="T26" fmla="*/ 1 w 30"/>
                <a:gd name="T27" fmla="*/ 1 h 27"/>
                <a:gd name="T28" fmla="*/ 1 w 30"/>
                <a:gd name="T29" fmla="*/ 0 h 27"/>
                <a:gd name="T30" fmla="*/ 1 w 30"/>
                <a:gd name="T31" fmla="*/ 0 h 27"/>
                <a:gd name="T32" fmla="*/ 1 w 30"/>
                <a:gd name="T33" fmla="*/ 0 h 27"/>
                <a:gd name="T34" fmla="*/ 1 w 30"/>
                <a:gd name="T35" fmla="*/ 0 h 27"/>
                <a:gd name="T36" fmla="*/ 1 w 30"/>
                <a:gd name="T37" fmla="*/ 0 h 27"/>
                <a:gd name="T38" fmla="*/ 1 w 30"/>
                <a:gd name="T39" fmla="*/ 1 h 27"/>
                <a:gd name="T40" fmla="*/ 1 w 30"/>
                <a:gd name="T41" fmla="*/ 1 h 27"/>
                <a:gd name="T42" fmla="*/ 1 w 30"/>
                <a:gd name="T43" fmla="*/ 1 h 27"/>
                <a:gd name="T44" fmla="*/ 1 w 30"/>
                <a:gd name="T45" fmla="*/ 1 h 27"/>
                <a:gd name="T46" fmla="*/ 1 w 30"/>
                <a:gd name="T47" fmla="*/ 1 h 27"/>
                <a:gd name="T48" fmla="*/ 1 w 30"/>
                <a:gd name="T49" fmla="*/ 1 h 27"/>
                <a:gd name="T50" fmla="*/ 1 w 30"/>
                <a:gd name="T51" fmla="*/ 1 h 27"/>
                <a:gd name="T52" fmla="*/ 1 w 30"/>
                <a:gd name="T53" fmla="*/ 1 h 27"/>
                <a:gd name="T54" fmla="*/ 1 w 30"/>
                <a:gd name="T55" fmla="*/ 1 h 27"/>
                <a:gd name="T56" fmla="*/ 1 w 30"/>
                <a:gd name="T57" fmla="*/ 1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7"/>
                <a:gd name="T89" fmla="*/ 30 w 30"/>
                <a:gd name="T90" fmla="*/ 27 h 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16" name="Freeform 105">
              <a:extLst>
                <a:ext uri="{FF2B5EF4-FFF2-40B4-BE49-F238E27FC236}">
                  <a16:creationId xmlns="" xmlns:a16="http://schemas.microsoft.com/office/drawing/2014/main" id="{F893ABCD-420C-B398-CA64-A0D984A947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8" y="240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17" name="Freeform 106">
              <a:extLst>
                <a:ext uri="{FF2B5EF4-FFF2-40B4-BE49-F238E27FC236}">
                  <a16:creationId xmlns="" xmlns:a16="http://schemas.microsoft.com/office/drawing/2014/main" id="{192458C6-984D-613B-16DA-BC2770215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6" y="241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18" name="Freeform 107">
              <a:extLst>
                <a:ext uri="{FF2B5EF4-FFF2-40B4-BE49-F238E27FC236}">
                  <a16:creationId xmlns="" xmlns:a16="http://schemas.microsoft.com/office/drawing/2014/main" id="{468A36C7-D1C7-E577-BBD8-8B8ECCD27F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3" y="253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19" name="Freeform 108">
              <a:extLst>
                <a:ext uri="{FF2B5EF4-FFF2-40B4-BE49-F238E27FC236}">
                  <a16:creationId xmlns="" xmlns:a16="http://schemas.microsoft.com/office/drawing/2014/main" id="{2EC10556-0F2D-64FB-92FC-51392104C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0" y="2546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20" name="Freeform 109">
              <a:extLst>
                <a:ext uri="{FF2B5EF4-FFF2-40B4-BE49-F238E27FC236}">
                  <a16:creationId xmlns="" xmlns:a16="http://schemas.microsoft.com/office/drawing/2014/main" id="{1BCAB187-8E8F-A780-9A25-73DD92BC5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0" y="2665"/>
              <a:ext cx="30" cy="29"/>
            </a:xfrm>
            <a:custGeom>
              <a:avLst/>
              <a:gdLst>
                <a:gd name="T0" fmla="*/ 1 w 59"/>
                <a:gd name="T1" fmla="*/ 0 h 59"/>
                <a:gd name="T2" fmla="*/ 1 w 59"/>
                <a:gd name="T3" fmla="*/ 0 h 59"/>
                <a:gd name="T4" fmla="*/ 1 w 59"/>
                <a:gd name="T5" fmla="*/ 0 h 59"/>
                <a:gd name="T6" fmla="*/ 1 w 59"/>
                <a:gd name="T7" fmla="*/ 0 h 59"/>
                <a:gd name="T8" fmla="*/ 1 w 59"/>
                <a:gd name="T9" fmla="*/ 0 h 59"/>
                <a:gd name="T10" fmla="*/ 1 w 59"/>
                <a:gd name="T11" fmla="*/ 0 h 59"/>
                <a:gd name="T12" fmla="*/ 1 w 59"/>
                <a:gd name="T13" fmla="*/ 0 h 59"/>
                <a:gd name="T14" fmla="*/ 1 w 59"/>
                <a:gd name="T15" fmla="*/ 0 h 59"/>
                <a:gd name="T16" fmla="*/ 1 w 59"/>
                <a:gd name="T17" fmla="*/ 0 h 59"/>
                <a:gd name="T18" fmla="*/ 1 w 59"/>
                <a:gd name="T19" fmla="*/ 0 h 59"/>
                <a:gd name="T20" fmla="*/ 1 w 59"/>
                <a:gd name="T21" fmla="*/ 0 h 59"/>
                <a:gd name="T22" fmla="*/ 1 w 59"/>
                <a:gd name="T23" fmla="*/ 0 h 59"/>
                <a:gd name="T24" fmla="*/ 0 w 59"/>
                <a:gd name="T25" fmla="*/ 0 h 59"/>
                <a:gd name="T26" fmla="*/ 1 w 59"/>
                <a:gd name="T27" fmla="*/ 0 h 59"/>
                <a:gd name="T28" fmla="*/ 1 w 59"/>
                <a:gd name="T29" fmla="*/ 0 h 59"/>
                <a:gd name="T30" fmla="*/ 1 w 59"/>
                <a:gd name="T31" fmla="*/ 0 h 59"/>
                <a:gd name="T32" fmla="*/ 1 w 59"/>
                <a:gd name="T33" fmla="*/ 0 h 59"/>
                <a:gd name="T34" fmla="*/ 1 w 59"/>
                <a:gd name="T35" fmla="*/ 0 h 59"/>
                <a:gd name="T36" fmla="*/ 1 w 59"/>
                <a:gd name="T37" fmla="*/ 0 h 59"/>
                <a:gd name="T38" fmla="*/ 1 w 59"/>
                <a:gd name="T39" fmla="*/ 0 h 59"/>
                <a:gd name="T40" fmla="*/ 1 w 59"/>
                <a:gd name="T41" fmla="*/ 0 h 59"/>
                <a:gd name="T42" fmla="*/ 1 w 59"/>
                <a:gd name="T43" fmla="*/ 0 h 59"/>
                <a:gd name="T44" fmla="*/ 1 w 59"/>
                <a:gd name="T45" fmla="*/ 0 h 59"/>
                <a:gd name="T46" fmla="*/ 1 w 59"/>
                <a:gd name="T47" fmla="*/ 0 h 59"/>
                <a:gd name="T48" fmla="*/ 1 w 59"/>
                <a:gd name="T49" fmla="*/ 0 h 59"/>
                <a:gd name="T50" fmla="*/ 1 w 59"/>
                <a:gd name="T51" fmla="*/ 0 h 59"/>
                <a:gd name="T52" fmla="*/ 1 w 59"/>
                <a:gd name="T53" fmla="*/ 0 h 59"/>
                <a:gd name="T54" fmla="*/ 1 w 59"/>
                <a:gd name="T55" fmla="*/ 0 h 59"/>
                <a:gd name="T56" fmla="*/ 1 w 59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59"/>
                <a:gd name="T89" fmla="*/ 59 w 59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21" name="Freeform 110">
              <a:extLst>
                <a:ext uri="{FF2B5EF4-FFF2-40B4-BE49-F238E27FC236}">
                  <a16:creationId xmlns="" xmlns:a16="http://schemas.microsoft.com/office/drawing/2014/main" id="{0DA1BA4D-C125-F20D-2774-6FB44768DC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" y="2672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22" name="Freeform 111">
              <a:extLst>
                <a:ext uri="{FF2B5EF4-FFF2-40B4-BE49-F238E27FC236}">
                  <a16:creationId xmlns="" xmlns:a16="http://schemas.microsoft.com/office/drawing/2014/main" id="{4D9E4334-7BE8-8101-60FF-02ABE9E982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4" y="2585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23" name="Freeform 112">
              <a:extLst>
                <a:ext uri="{FF2B5EF4-FFF2-40B4-BE49-F238E27FC236}">
                  <a16:creationId xmlns="" xmlns:a16="http://schemas.microsoft.com/office/drawing/2014/main" id="{CD1C13DB-0E83-F177-B36E-BE8349F19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2592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24" name="Freeform 113">
              <a:extLst>
                <a:ext uri="{FF2B5EF4-FFF2-40B4-BE49-F238E27FC236}">
                  <a16:creationId xmlns="" xmlns:a16="http://schemas.microsoft.com/office/drawing/2014/main" id="{246958D2-2B3A-DB42-2D92-9902666EE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1" y="233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25" name="Freeform 114">
              <a:extLst>
                <a:ext uri="{FF2B5EF4-FFF2-40B4-BE49-F238E27FC236}">
                  <a16:creationId xmlns="" xmlns:a16="http://schemas.microsoft.com/office/drawing/2014/main" id="{46CE4352-35B6-8D16-FB97-3AF2EBE41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" y="2341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26" name="Freeform 115">
              <a:extLst>
                <a:ext uri="{FF2B5EF4-FFF2-40B4-BE49-F238E27FC236}">
                  <a16:creationId xmlns="" xmlns:a16="http://schemas.microsoft.com/office/drawing/2014/main" id="{42BF34AD-04C2-AC07-F242-A0740C7990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9" y="2526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27" name="Freeform 116">
              <a:extLst>
                <a:ext uri="{FF2B5EF4-FFF2-40B4-BE49-F238E27FC236}">
                  <a16:creationId xmlns="" xmlns:a16="http://schemas.microsoft.com/office/drawing/2014/main" id="{43725FE2-D0AB-48F6-8A2B-45012ABBE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" y="2533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28" name="Freeform 117">
              <a:extLst>
                <a:ext uri="{FF2B5EF4-FFF2-40B4-BE49-F238E27FC236}">
                  <a16:creationId xmlns="" xmlns:a16="http://schemas.microsoft.com/office/drawing/2014/main" id="{099B23AF-5E04-6FAC-34A2-785CC2805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1" y="2427"/>
              <a:ext cx="30" cy="30"/>
            </a:xfrm>
            <a:custGeom>
              <a:avLst/>
              <a:gdLst>
                <a:gd name="T0" fmla="*/ 1 w 58"/>
                <a:gd name="T1" fmla="*/ 1 h 58"/>
                <a:gd name="T2" fmla="*/ 1 w 58"/>
                <a:gd name="T3" fmla="*/ 1 h 58"/>
                <a:gd name="T4" fmla="*/ 1 w 58"/>
                <a:gd name="T5" fmla="*/ 1 h 58"/>
                <a:gd name="T6" fmla="*/ 1 w 58"/>
                <a:gd name="T7" fmla="*/ 1 h 58"/>
                <a:gd name="T8" fmla="*/ 1 w 58"/>
                <a:gd name="T9" fmla="*/ 1 h 58"/>
                <a:gd name="T10" fmla="*/ 1 w 58"/>
                <a:gd name="T11" fmla="*/ 1 h 58"/>
                <a:gd name="T12" fmla="*/ 1 w 58"/>
                <a:gd name="T13" fmla="*/ 1 h 58"/>
                <a:gd name="T14" fmla="*/ 1 w 58"/>
                <a:gd name="T15" fmla="*/ 0 h 58"/>
                <a:gd name="T16" fmla="*/ 1 w 58"/>
                <a:gd name="T17" fmla="*/ 0 h 58"/>
                <a:gd name="T18" fmla="*/ 1 w 58"/>
                <a:gd name="T19" fmla="*/ 1 h 58"/>
                <a:gd name="T20" fmla="*/ 1 w 58"/>
                <a:gd name="T21" fmla="*/ 1 h 58"/>
                <a:gd name="T22" fmla="*/ 1 w 58"/>
                <a:gd name="T23" fmla="*/ 1 h 58"/>
                <a:gd name="T24" fmla="*/ 0 w 58"/>
                <a:gd name="T25" fmla="*/ 1 h 58"/>
                <a:gd name="T26" fmla="*/ 0 w 58"/>
                <a:gd name="T27" fmla="*/ 1 h 58"/>
                <a:gd name="T28" fmla="*/ 1 w 58"/>
                <a:gd name="T29" fmla="*/ 1 h 58"/>
                <a:gd name="T30" fmla="*/ 1 w 58"/>
                <a:gd name="T31" fmla="*/ 1 h 58"/>
                <a:gd name="T32" fmla="*/ 1 w 58"/>
                <a:gd name="T33" fmla="*/ 1 h 58"/>
                <a:gd name="T34" fmla="*/ 1 w 58"/>
                <a:gd name="T35" fmla="*/ 1 h 58"/>
                <a:gd name="T36" fmla="*/ 1 w 58"/>
                <a:gd name="T37" fmla="*/ 1 h 58"/>
                <a:gd name="T38" fmla="*/ 1 w 58"/>
                <a:gd name="T39" fmla="*/ 1 h 58"/>
                <a:gd name="T40" fmla="*/ 1 w 58"/>
                <a:gd name="T41" fmla="*/ 1 h 58"/>
                <a:gd name="T42" fmla="*/ 1 w 58"/>
                <a:gd name="T43" fmla="*/ 1 h 58"/>
                <a:gd name="T44" fmla="*/ 1 w 58"/>
                <a:gd name="T45" fmla="*/ 1 h 58"/>
                <a:gd name="T46" fmla="*/ 1 w 58"/>
                <a:gd name="T47" fmla="*/ 1 h 58"/>
                <a:gd name="T48" fmla="*/ 1 w 58"/>
                <a:gd name="T49" fmla="*/ 1 h 58"/>
                <a:gd name="T50" fmla="*/ 1 w 58"/>
                <a:gd name="T51" fmla="*/ 1 h 58"/>
                <a:gd name="T52" fmla="*/ 1 w 58"/>
                <a:gd name="T53" fmla="*/ 1 h 58"/>
                <a:gd name="T54" fmla="*/ 1 w 58"/>
                <a:gd name="T55" fmla="*/ 1 h 58"/>
                <a:gd name="T56" fmla="*/ 1 w 58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8"/>
                <a:gd name="T89" fmla="*/ 58 w 58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29" name="Freeform 118">
              <a:extLst>
                <a:ext uri="{FF2B5EF4-FFF2-40B4-BE49-F238E27FC236}">
                  <a16:creationId xmlns="" xmlns:a16="http://schemas.microsoft.com/office/drawing/2014/main" id="{D12D1F6D-514B-6B2C-EA67-B07F0EA3C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9" y="2435"/>
              <a:ext cx="14" cy="14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30" name="Freeform 119">
              <a:extLst>
                <a:ext uri="{FF2B5EF4-FFF2-40B4-BE49-F238E27FC236}">
                  <a16:creationId xmlns="" xmlns:a16="http://schemas.microsoft.com/office/drawing/2014/main" id="{FD7E77F1-D4CB-3850-4A82-3B037F824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8" y="260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31" name="Freeform 120">
              <a:extLst>
                <a:ext uri="{FF2B5EF4-FFF2-40B4-BE49-F238E27FC236}">
                  <a16:creationId xmlns="" xmlns:a16="http://schemas.microsoft.com/office/drawing/2014/main" id="{13E1BB35-2176-A47D-D462-A462AD937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6" y="2613"/>
              <a:ext cx="15" cy="15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32" name="Freeform 121">
              <a:extLst>
                <a:ext uri="{FF2B5EF4-FFF2-40B4-BE49-F238E27FC236}">
                  <a16:creationId xmlns="" xmlns:a16="http://schemas.microsoft.com/office/drawing/2014/main" id="{8FC422CC-DAD1-33B5-DE96-42B5D86A5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" y="2723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33" name="Freeform 122">
              <a:extLst>
                <a:ext uri="{FF2B5EF4-FFF2-40B4-BE49-F238E27FC236}">
                  <a16:creationId xmlns="" xmlns:a16="http://schemas.microsoft.com/office/drawing/2014/main" id="{DE04B071-2529-9F8A-757A-4E62C6A58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0" y="273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34" name="Freeform 123">
              <a:extLst>
                <a:ext uri="{FF2B5EF4-FFF2-40B4-BE49-F238E27FC236}">
                  <a16:creationId xmlns="" xmlns:a16="http://schemas.microsoft.com/office/drawing/2014/main" id="{D7784913-F2D7-096F-7628-2F4C65EE8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8" y="265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35" name="Freeform 124">
              <a:extLst>
                <a:ext uri="{FF2B5EF4-FFF2-40B4-BE49-F238E27FC236}">
                  <a16:creationId xmlns="" xmlns:a16="http://schemas.microsoft.com/office/drawing/2014/main" id="{0F96B615-6497-394A-CC9E-5C7530A02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5" y="266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36" name="Freeform 125">
              <a:extLst>
                <a:ext uri="{FF2B5EF4-FFF2-40B4-BE49-F238E27FC236}">
                  <a16:creationId xmlns="" xmlns:a16="http://schemas.microsoft.com/office/drawing/2014/main" id="{6F3E6C87-7DBC-267A-F6E6-C586483F2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" y="273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37" name="Freeform 126">
              <a:extLst>
                <a:ext uri="{FF2B5EF4-FFF2-40B4-BE49-F238E27FC236}">
                  <a16:creationId xmlns="" xmlns:a16="http://schemas.microsoft.com/office/drawing/2014/main" id="{4CB067C5-890D-69B8-EE01-7E2032151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2" y="2738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38" name="Freeform 127">
              <a:extLst>
                <a:ext uri="{FF2B5EF4-FFF2-40B4-BE49-F238E27FC236}">
                  <a16:creationId xmlns="" xmlns:a16="http://schemas.microsoft.com/office/drawing/2014/main" id="{DA9C465F-6C3C-4328-646A-E4F021636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" y="2462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0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0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39" name="Freeform 128">
              <a:extLst>
                <a:ext uri="{FF2B5EF4-FFF2-40B4-BE49-F238E27FC236}">
                  <a16:creationId xmlns="" xmlns:a16="http://schemas.microsoft.com/office/drawing/2014/main" id="{5C72668B-2B69-3DA9-9C61-F34E78A85C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" y="2469"/>
              <a:ext cx="14" cy="15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40" name="Freeform 129">
              <a:extLst>
                <a:ext uri="{FF2B5EF4-FFF2-40B4-BE49-F238E27FC236}">
                  <a16:creationId xmlns="" xmlns:a16="http://schemas.microsoft.com/office/drawing/2014/main" id="{FA013C70-9155-8657-9197-E3EB98DA9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4" y="244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41" name="Freeform 130">
              <a:extLst>
                <a:ext uri="{FF2B5EF4-FFF2-40B4-BE49-F238E27FC236}">
                  <a16:creationId xmlns="" xmlns:a16="http://schemas.microsoft.com/office/drawing/2014/main" id="{A83B4BEB-641D-A0C2-848F-7FBBB5B386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1" y="245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42" name="Freeform 131">
              <a:extLst>
                <a:ext uri="{FF2B5EF4-FFF2-40B4-BE49-F238E27FC236}">
                  <a16:creationId xmlns="" xmlns:a16="http://schemas.microsoft.com/office/drawing/2014/main" id="{95D2260D-0819-9E4F-93B1-A3733F6FB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7" y="259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43" name="Freeform 132">
              <a:extLst>
                <a:ext uri="{FF2B5EF4-FFF2-40B4-BE49-F238E27FC236}">
                  <a16:creationId xmlns="" xmlns:a16="http://schemas.microsoft.com/office/drawing/2014/main" id="{45698380-1B7D-DC03-1139-52C02F0382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5" y="259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44" name="Freeform 133">
              <a:extLst>
                <a:ext uri="{FF2B5EF4-FFF2-40B4-BE49-F238E27FC236}">
                  <a16:creationId xmlns="" xmlns:a16="http://schemas.microsoft.com/office/drawing/2014/main" id="{67C8BED8-146A-659B-A1D6-F33CFD184F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1" y="2715"/>
              <a:ext cx="30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45" name="Freeform 134">
              <a:extLst>
                <a:ext uri="{FF2B5EF4-FFF2-40B4-BE49-F238E27FC236}">
                  <a16:creationId xmlns="" xmlns:a16="http://schemas.microsoft.com/office/drawing/2014/main" id="{3C1B748B-9455-0FD4-2212-75CB5CDB1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9" y="2723"/>
              <a:ext cx="14" cy="14"/>
            </a:xfrm>
            <a:custGeom>
              <a:avLst/>
              <a:gdLst>
                <a:gd name="T0" fmla="*/ 1 w 28"/>
                <a:gd name="T1" fmla="*/ 0 h 29"/>
                <a:gd name="T2" fmla="*/ 1 w 28"/>
                <a:gd name="T3" fmla="*/ 0 h 29"/>
                <a:gd name="T4" fmla="*/ 1 w 28"/>
                <a:gd name="T5" fmla="*/ 0 h 29"/>
                <a:gd name="T6" fmla="*/ 1 w 28"/>
                <a:gd name="T7" fmla="*/ 0 h 29"/>
                <a:gd name="T8" fmla="*/ 1 w 28"/>
                <a:gd name="T9" fmla="*/ 0 h 29"/>
                <a:gd name="T10" fmla="*/ 1 w 28"/>
                <a:gd name="T11" fmla="*/ 0 h 29"/>
                <a:gd name="T12" fmla="*/ 1 w 28"/>
                <a:gd name="T13" fmla="*/ 0 h 29"/>
                <a:gd name="T14" fmla="*/ 0 w 28"/>
                <a:gd name="T15" fmla="*/ 0 h 29"/>
                <a:gd name="T16" fmla="*/ 0 w 28"/>
                <a:gd name="T17" fmla="*/ 0 h 29"/>
                <a:gd name="T18" fmla="*/ 0 w 28"/>
                <a:gd name="T19" fmla="*/ 0 h 29"/>
                <a:gd name="T20" fmla="*/ 1 w 28"/>
                <a:gd name="T21" fmla="*/ 0 h 29"/>
                <a:gd name="T22" fmla="*/ 1 w 28"/>
                <a:gd name="T23" fmla="*/ 0 h 29"/>
                <a:gd name="T24" fmla="*/ 1 w 28"/>
                <a:gd name="T25" fmla="*/ 0 h 29"/>
                <a:gd name="T26" fmla="*/ 1 w 28"/>
                <a:gd name="T27" fmla="*/ 0 h 29"/>
                <a:gd name="T28" fmla="*/ 1 w 28"/>
                <a:gd name="T29" fmla="*/ 0 h 29"/>
                <a:gd name="T30" fmla="*/ 1 w 28"/>
                <a:gd name="T31" fmla="*/ 0 h 29"/>
                <a:gd name="T32" fmla="*/ 1 w 28"/>
                <a:gd name="T33" fmla="*/ 0 h 29"/>
                <a:gd name="T34" fmla="*/ 1 w 28"/>
                <a:gd name="T35" fmla="*/ 0 h 29"/>
                <a:gd name="T36" fmla="*/ 1 w 28"/>
                <a:gd name="T37" fmla="*/ 0 h 29"/>
                <a:gd name="T38" fmla="*/ 1 w 28"/>
                <a:gd name="T39" fmla="*/ 0 h 29"/>
                <a:gd name="T40" fmla="*/ 1 w 28"/>
                <a:gd name="T41" fmla="*/ 0 h 29"/>
                <a:gd name="T42" fmla="*/ 1 w 28"/>
                <a:gd name="T43" fmla="*/ 0 h 29"/>
                <a:gd name="T44" fmla="*/ 1 w 28"/>
                <a:gd name="T45" fmla="*/ 0 h 29"/>
                <a:gd name="T46" fmla="*/ 1 w 28"/>
                <a:gd name="T47" fmla="*/ 0 h 29"/>
                <a:gd name="T48" fmla="*/ 1 w 28"/>
                <a:gd name="T49" fmla="*/ 0 h 29"/>
                <a:gd name="T50" fmla="*/ 1 w 28"/>
                <a:gd name="T51" fmla="*/ 0 h 29"/>
                <a:gd name="T52" fmla="*/ 1 w 28"/>
                <a:gd name="T53" fmla="*/ 0 h 29"/>
                <a:gd name="T54" fmla="*/ 1 w 28"/>
                <a:gd name="T55" fmla="*/ 0 h 29"/>
                <a:gd name="T56" fmla="*/ 1 w 28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29"/>
                <a:gd name="T89" fmla="*/ 28 w 28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46" name="Freeform 135">
              <a:extLst>
                <a:ext uri="{FF2B5EF4-FFF2-40B4-BE49-F238E27FC236}">
                  <a16:creationId xmlns="" xmlns:a16="http://schemas.microsoft.com/office/drawing/2014/main" id="{8E947CD1-DFB5-90FF-1CFA-F729C056C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0" y="2742"/>
              <a:ext cx="30" cy="30"/>
            </a:xfrm>
            <a:custGeom>
              <a:avLst/>
              <a:gdLst>
                <a:gd name="T0" fmla="*/ 1 w 60"/>
                <a:gd name="T1" fmla="*/ 1 h 58"/>
                <a:gd name="T2" fmla="*/ 1 w 60"/>
                <a:gd name="T3" fmla="*/ 1 h 58"/>
                <a:gd name="T4" fmla="*/ 1 w 60"/>
                <a:gd name="T5" fmla="*/ 1 h 58"/>
                <a:gd name="T6" fmla="*/ 1 w 60"/>
                <a:gd name="T7" fmla="*/ 1 h 58"/>
                <a:gd name="T8" fmla="*/ 1 w 60"/>
                <a:gd name="T9" fmla="*/ 1 h 58"/>
                <a:gd name="T10" fmla="*/ 1 w 60"/>
                <a:gd name="T11" fmla="*/ 1 h 58"/>
                <a:gd name="T12" fmla="*/ 1 w 60"/>
                <a:gd name="T13" fmla="*/ 1 h 58"/>
                <a:gd name="T14" fmla="*/ 1 w 60"/>
                <a:gd name="T15" fmla="*/ 0 h 58"/>
                <a:gd name="T16" fmla="*/ 1 w 60"/>
                <a:gd name="T17" fmla="*/ 0 h 58"/>
                <a:gd name="T18" fmla="*/ 1 w 60"/>
                <a:gd name="T19" fmla="*/ 1 h 58"/>
                <a:gd name="T20" fmla="*/ 1 w 60"/>
                <a:gd name="T21" fmla="*/ 1 h 58"/>
                <a:gd name="T22" fmla="*/ 1 w 60"/>
                <a:gd name="T23" fmla="*/ 1 h 58"/>
                <a:gd name="T24" fmla="*/ 0 w 60"/>
                <a:gd name="T25" fmla="*/ 1 h 58"/>
                <a:gd name="T26" fmla="*/ 1 w 60"/>
                <a:gd name="T27" fmla="*/ 1 h 58"/>
                <a:gd name="T28" fmla="*/ 1 w 60"/>
                <a:gd name="T29" fmla="*/ 1 h 58"/>
                <a:gd name="T30" fmla="*/ 1 w 60"/>
                <a:gd name="T31" fmla="*/ 1 h 58"/>
                <a:gd name="T32" fmla="*/ 1 w 60"/>
                <a:gd name="T33" fmla="*/ 1 h 58"/>
                <a:gd name="T34" fmla="*/ 1 w 60"/>
                <a:gd name="T35" fmla="*/ 1 h 58"/>
                <a:gd name="T36" fmla="*/ 1 w 60"/>
                <a:gd name="T37" fmla="*/ 1 h 58"/>
                <a:gd name="T38" fmla="*/ 1 w 60"/>
                <a:gd name="T39" fmla="*/ 1 h 58"/>
                <a:gd name="T40" fmla="*/ 1 w 60"/>
                <a:gd name="T41" fmla="*/ 1 h 58"/>
                <a:gd name="T42" fmla="*/ 1 w 60"/>
                <a:gd name="T43" fmla="*/ 1 h 58"/>
                <a:gd name="T44" fmla="*/ 1 w 60"/>
                <a:gd name="T45" fmla="*/ 1 h 58"/>
                <a:gd name="T46" fmla="*/ 1 w 60"/>
                <a:gd name="T47" fmla="*/ 1 h 58"/>
                <a:gd name="T48" fmla="*/ 1 w 60"/>
                <a:gd name="T49" fmla="*/ 1 h 58"/>
                <a:gd name="T50" fmla="*/ 1 w 60"/>
                <a:gd name="T51" fmla="*/ 1 h 58"/>
                <a:gd name="T52" fmla="*/ 1 w 60"/>
                <a:gd name="T53" fmla="*/ 1 h 58"/>
                <a:gd name="T54" fmla="*/ 1 w 60"/>
                <a:gd name="T55" fmla="*/ 1 h 58"/>
                <a:gd name="T56" fmla="*/ 1 w 60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8"/>
                <a:gd name="T89" fmla="*/ 60 w 60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47" name="Freeform 136">
              <a:extLst>
                <a:ext uri="{FF2B5EF4-FFF2-40B4-BE49-F238E27FC236}">
                  <a16:creationId xmlns="" xmlns:a16="http://schemas.microsoft.com/office/drawing/2014/main" id="{C305D548-8851-8B19-BA2F-FC61AEC0B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8" y="2750"/>
              <a:ext cx="15" cy="14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48" name="Freeform 137">
              <a:extLst>
                <a:ext uri="{FF2B5EF4-FFF2-40B4-BE49-F238E27FC236}">
                  <a16:creationId xmlns="" xmlns:a16="http://schemas.microsoft.com/office/drawing/2014/main" id="{F3FB6FD5-D5AF-6980-6395-F42170160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7" y="2643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49" name="Freeform 138">
              <a:extLst>
                <a:ext uri="{FF2B5EF4-FFF2-40B4-BE49-F238E27FC236}">
                  <a16:creationId xmlns="" xmlns:a16="http://schemas.microsoft.com/office/drawing/2014/main" id="{EEE1F0C4-6857-F910-6DFF-331B70501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" y="2651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50" name="Freeform 139">
              <a:extLst>
                <a:ext uri="{FF2B5EF4-FFF2-40B4-BE49-F238E27FC236}">
                  <a16:creationId xmlns="" xmlns:a16="http://schemas.microsoft.com/office/drawing/2014/main" id="{6C9CF707-0FD5-6E57-C1F3-EC8F94E7E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7" y="2515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51" name="Freeform 140">
              <a:extLst>
                <a:ext uri="{FF2B5EF4-FFF2-40B4-BE49-F238E27FC236}">
                  <a16:creationId xmlns="" xmlns:a16="http://schemas.microsoft.com/office/drawing/2014/main" id="{FB25CF40-57AE-4BF8-D401-B6453F152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" y="252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52" name="Freeform 141">
              <a:extLst>
                <a:ext uri="{FF2B5EF4-FFF2-40B4-BE49-F238E27FC236}">
                  <a16:creationId xmlns="" xmlns:a16="http://schemas.microsoft.com/office/drawing/2014/main" id="{C39EAB11-ABB9-EC0B-4C80-C50063516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7" y="2643"/>
              <a:ext cx="29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53" name="Freeform 142">
              <a:extLst>
                <a:ext uri="{FF2B5EF4-FFF2-40B4-BE49-F238E27FC236}">
                  <a16:creationId xmlns="" xmlns:a16="http://schemas.microsoft.com/office/drawing/2014/main" id="{5DDEAA2C-BC1C-9AFC-654E-6BC004DC0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4" y="2651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54" name="Freeform 143">
              <a:extLst>
                <a:ext uri="{FF2B5EF4-FFF2-40B4-BE49-F238E27FC236}">
                  <a16:creationId xmlns="" xmlns:a16="http://schemas.microsoft.com/office/drawing/2014/main" id="{24A12DE5-B295-B895-1BDE-228AD95C0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5" y="156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25755" name="Freeform 144">
              <a:extLst>
                <a:ext uri="{FF2B5EF4-FFF2-40B4-BE49-F238E27FC236}">
                  <a16:creationId xmlns="" xmlns:a16="http://schemas.microsoft.com/office/drawing/2014/main" id="{E1470E32-E3F5-F657-552A-247009C48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2" y="157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/>
            </a:p>
          </p:txBody>
        </p:sp>
      </p:grpSp>
      <p:grpSp>
        <p:nvGrpSpPr>
          <p:cNvPr id="25612" name="Group 36">
            <a:extLst>
              <a:ext uri="{FF2B5EF4-FFF2-40B4-BE49-F238E27FC236}">
                <a16:creationId xmlns="" xmlns:a16="http://schemas.microsoft.com/office/drawing/2014/main" id="{616F60A6-6DA2-EA6A-9810-E986116912C5}"/>
              </a:ext>
            </a:extLst>
          </p:cNvPr>
          <p:cNvGrpSpPr>
            <a:grpSpLocks/>
          </p:cNvGrpSpPr>
          <p:nvPr/>
        </p:nvGrpSpPr>
        <p:grpSpPr bwMode="auto">
          <a:xfrm>
            <a:off x="295275" y="-58738"/>
            <a:ext cx="11582400" cy="6916738"/>
            <a:chOff x="0" y="-24"/>
            <a:chExt cx="5773" cy="4357"/>
          </a:xfrm>
        </p:grpSpPr>
        <p:pic>
          <p:nvPicPr>
            <p:cNvPr id="25613" name="Picture 37" descr="N3">
              <a:extLst>
                <a:ext uri="{FF2B5EF4-FFF2-40B4-BE49-F238E27FC236}">
                  <a16:creationId xmlns="" xmlns:a16="http://schemas.microsoft.com/office/drawing/2014/main" id="{24D039D6-18D6-6177-4629-B86DC05997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59"/>
              <a:ext cx="576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38" descr="N3">
              <a:extLst>
                <a:ext uri="{FF2B5EF4-FFF2-40B4-BE49-F238E27FC236}">
                  <a16:creationId xmlns="" xmlns:a16="http://schemas.microsoft.com/office/drawing/2014/main" id="{0CCE2A3A-E7C0-AA04-6CE2-F148C9BECB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76" y="2123"/>
              <a:ext cx="432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39" descr="N3">
              <a:extLst>
                <a:ext uri="{FF2B5EF4-FFF2-40B4-BE49-F238E27FC236}">
                  <a16:creationId xmlns="" xmlns:a16="http://schemas.microsoft.com/office/drawing/2014/main" id="{2A6E851F-5CB0-9027-93D2-26BAD741B1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129" y="2142"/>
              <a:ext cx="432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6" name="Picture 40" descr="N3">
              <a:extLst>
                <a:ext uri="{FF2B5EF4-FFF2-40B4-BE49-F238E27FC236}">
                  <a16:creationId xmlns="" xmlns:a16="http://schemas.microsoft.com/office/drawing/2014/main" id="{774D30B9-A0BD-A834-00F4-1721EF775D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-24"/>
              <a:ext cx="576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7"/>
                </p:tgtEl>
              </p:cMediaNode>
            </p:audio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8"/>
          <p:cNvSpPr/>
          <p:nvPr/>
        </p:nvSpPr>
        <p:spPr>
          <a:xfrm>
            <a:off x="1281283" y="998740"/>
            <a:ext cx="9722230" cy="2413492"/>
          </a:xfrm>
          <a:custGeom>
            <a:avLst/>
            <a:gdLst/>
            <a:ahLst/>
            <a:cxnLst/>
            <a:rect l="l" t="t" r="r" b="b"/>
            <a:pathLst>
              <a:path w="26209" h="33235" extrusionOk="0">
                <a:moveTo>
                  <a:pt x="9280" y="0"/>
                </a:moveTo>
                <a:cubicBezTo>
                  <a:pt x="2035" y="0"/>
                  <a:pt x="176" y="94"/>
                  <a:pt x="176" y="2775"/>
                </a:cubicBezTo>
                <a:lnTo>
                  <a:pt x="176" y="15588"/>
                </a:lnTo>
                <a:cubicBezTo>
                  <a:pt x="176" y="31900"/>
                  <a:pt x="1" y="33235"/>
                  <a:pt x="8781" y="33235"/>
                </a:cubicBezTo>
                <a:cubicBezTo>
                  <a:pt x="10498" y="33235"/>
                  <a:pt x="12559" y="33183"/>
                  <a:pt x="15030" y="33183"/>
                </a:cubicBezTo>
                <a:cubicBezTo>
                  <a:pt x="15247" y="33183"/>
                  <a:pt x="15460" y="33184"/>
                  <a:pt x="15669" y="33184"/>
                </a:cubicBezTo>
                <a:cubicBezTo>
                  <a:pt x="23428" y="33184"/>
                  <a:pt x="25269" y="33120"/>
                  <a:pt x="25269" y="28293"/>
                </a:cubicBezTo>
                <a:cubicBezTo>
                  <a:pt x="25269" y="26377"/>
                  <a:pt x="25127" y="24502"/>
                  <a:pt x="25127" y="22561"/>
                </a:cubicBezTo>
                <a:cubicBezTo>
                  <a:pt x="25127" y="20337"/>
                  <a:pt x="25652" y="14089"/>
                  <a:pt x="25652" y="8848"/>
                </a:cubicBezTo>
                <a:cubicBezTo>
                  <a:pt x="25652" y="134"/>
                  <a:pt x="26208" y="1"/>
                  <a:pt x="12359" y="1"/>
                </a:cubicBezTo>
                <a:cubicBezTo>
                  <a:pt x="11922" y="1"/>
                  <a:pt x="11472" y="1"/>
                  <a:pt x="11006" y="1"/>
                </a:cubicBezTo>
                <a:cubicBezTo>
                  <a:pt x="10399" y="1"/>
                  <a:pt x="9825" y="0"/>
                  <a:pt x="9280" y="0"/>
                </a:cubicBezTo>
                <a:close/>
              </a:path>
            </a:pathLst>
          </a:custGeom>
          <a:solidFill>
            <a:srgbClr val="FFE15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247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1" name="Google Shape;211;p18"/>
          <p:cNvSpPr/>
          <p:nvPr/>
        </p:nvSpPr>
        <p:spPr>
          <a:xfrm>
            <a:off x="1517363" y="1089072"/>
            <a:ext cx="9157274" cy="2339929"/>
          </a:xfrm>
          <a:custGeom>
            <a:avLst/>
            <a:gdLst/>
            <a:ahLst/>
            <a:cxnLst/>
            <a:rect l="l" t="t" r="r" b="b"/>
            <a:pathLst>
              <a:path w="24686" h="32222" extrusionOk="0">
                <a:moveTo>
                  <a:pt x="22811" y="1"/>
                </a:moveTo>
                <a:cubicBezTo>
                  <a:pt x="23227" y="1317"/>
                  <a:pt x="23152" y="3225"/>
                  <a:pt x="23152" y="6107"/>
                </a:cubicBezTo>
                <a:cubicBezTo>
                  <a:pt x="23152" y="11348"/>
                  <a:pt x="22636" y="17596"/>
                  <a:pt x="22636" y="19820"/>
                </a:cubicBezTo>
                <a:cubicBezTo>
                  <a:pt x="22636" y="21762"/>
                  <a:pt x="22777" y="23669"/>
                  <a:pt x="22777" y="25577"/>
                </a:cubicBezTo>
                <a:cubicBezTo>
                  <a:pt x="22777" y="30379"/>
                  <a:pt x="20929" y="30443"/>
                  <a:pt x="13211" y="30443"/>
                </a:cubicBezTo>
                <a:cubicBezTo>
                  <a:pt x="13002" y="30443"/>
                  <a:pt x="12789" y="30443"/>
                  <a:pt x="12572" y="30443"/>
                </a:cubicBezTo>
                <a:lnTo>
                  <a:pt x="12572" y="30443"/>
                </a:lnTo>
                <a:cubicBezTo>
                  <a:pt x="10130" y="30443"/>
                  <a:pt x="8092" y="30491"/>
                  <a:pt x="6387" y="30491"/>
                </a:cubicBezTo>
                <a:cubicBezTo>
                  <a:pt x="3293" y="30491"/>
                  <a:pt x="1300" y="30332"/>
                  <a:pt x="0" y="29435"/>
                </a:cubicBezTo>
                <a:lnTo>
                  <a:pt x="0" y="29435"/>
                </a:lnTo>
                <a:cubicBezTo>
                  <a:pt x="1063" y="31889"/>
                  <a:pt x="3252" y="32221"/>
                  <a:pt x="7793" y="32221"/>
                </a:cubicBezTo>
                <a:cubicBezTo>
                  <a:pt x="9480" y="32221"/>
                  <a:pt x="11490" y="32175"/>
                  <a:pt x="13888" y="32175"/>
                </a:cubicBezTo>
                <a:cubicBezTo>
                  <a:pt x="14105" y="32175"/>
                  <a:pt x="14318" y="32176"/>
                  <a:pt x="14527" y="32176"/>
                </a:cubicBezTo>
                <a:cubicBezTo>
                  <a:pt x="22286" y="32176"/>
                  <a:pt x="24127" y="32112"/>
                  <a:pt x="24127" y="27285"/>
                </a:cubicBezTo>
                <a:cubicBezTo>
                  <a:pt x="24127" y="25369"/>
                  <a:pt x="23985" y="23494"/>
                  <a:pt x="23985" y="21553"/>
                </a:cubicBezTo>
                <a:cubicBezTo>
                  <a:pt x="23985" y="19329"/>
                  <a:pt x="24510" y="13081"/>
                  <a:pt x="24510" y="7840"/>
                </a:cubicBezTo>
                <a:cubicBezTo>
                  <a:pt x="24510" y="3258"/>
                  <a:pt x="24685" y="1042"/>
                  <a:pt x="22811" y="1"/>
                </a:cubicBezTo>
                <a:close/>
              </a:path>
            </a:pathLst>
          </a:custGeom>
          <a:solidFill>
            <a:srgbClr val="FFE15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247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8" name="Google Shape;238;p18"/>
          <p:cNvSpPr/>
          <p:nvPr/>
        </p:nvSpPr>
        <p:spPr>
          <a:xfrm>
            <a:off x="1214567" y="1276662"/>
            <a:ext cx="9460070" cy="3016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703" tIns="121598" rIns="213404" bIns="121598" anchor="t" anchorCtr="0">
            <a:noAutofit/>
          </a:bodyPr>
          <a:lstStyle/>
          <a:p>
            <a:pPr algn="ctr">
              <a:buClr>
                <a:srgbClr val="112B55"/>
              </a:buClr>
              <a:buSzPts val="1100"/>
            </a:pPr>
            <a:r>
              <a:rPr lang="en" sz="4400" b="1" kern="0">
                <a:solidFill>
                  <a:srgbClr val="000000"/>
                </a:solidFill>
                <a:latin typeface="Arial"/>
                <a:ea typeface="AvantGarde" panose="00000400000000000000" pitchFamily="2" charset="0"/>
                <a:cs typeface="AvantGarde" panose="00000400000000000000" pitchFamily="2" charset="0"/>
                <a:sym typeface="Roboto"/>
              </a:rPr>
              <a:t>GAME THỬ TÀI</a:t>
            </a:r>
          </a:p>
          <a:p>
            <a:pPr algn="ctr">
              <a:buClr>
                <a:srgbClr val="112B55"/>
              </a:buClr>
              <a:buSzPts val="1100"/>
            </a:pPr>
            <a:r>
              <a:rPr lang="en" sz="4400" b="1" i="1" kern="0">
                <a:solidFill>
                  <a:srgbClr val="000000"/>
                </a:solidFill>
                <a:latin typeface="Arial"/>
                <a:ea typeface="AvantGarde" panose="00000400000000000000" pitchFamily="2" charset="0"/>
                <a:cs typeface="AvantGarde" panose="00000400000000000000" pitchFamily="2" charset="0"/>
                <a:sym typeface="Roboto"/>
              </a:rPr>
              <a:t>CÙNG DỌN DẸP ĐƯỜNG PHỐ</a:t>
            </a:r>
            <a:endParaRPr sz="4400" b="1" i="1" kern="0">
              <a:solidFill>
                <a:srgbClr val="000000"/>
              </a:solidFill>
              <a:latin typeface="Arial"/>
              <a:ea typeface="AvantGarde" panose="00000400000000000000" pitchFamily="2" charset="0"/>
              <a:cs typeface="AvantGarde" panose="00000400000000000000" pitchFamily="2" charset="0"/>
              <a:sym typeface="Roboto"/>
            </a:endParaRPr>
          </a:p>
        </p:txBody>
      </p:sp>
      <p:pic>
        <p:nvPicPr>
          <p:cNvPr id="4098" name="Picture 2" descr="Clean Toys Cliparts Free Download Clip Art ">
            <a:extLst>
              <a:ext uri="{FF2B5EF4-FFF2-40B4-BE49-F238E27FC236}">
                <a16:creationId xmlns="" xmlns:a16="http://schemas.microsoft.com/office/drawing/2014/main" id="{52D2BC01-4E93-CB48-E984-8BB882877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761" y="3648299"/>
            <a:ext cx="5629275" cy="30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98D8A66-9491-C0FC-D84C-C1A4D53EE6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691" y="3460163"/>
            <a:ext cx="2881734" cy="31312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5759D41-4322-C8D4-ADE6-C1F291A35F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2739" y="3365387"/>
            <a:ext cx="3244181" cy="346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99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artoon Street Vector Art, Icons, and Graphics for Free Download">
            <a:extLst>
              <a:ext uri="{FF2B5EF4-FFF2-40B4-BE49-F238E27FC236}">
                <a16:creationId xmlns="" xmlns:a16="http://schemas.microsoft.com/office/drawing/2014/main" id="{B7D150AF-D24F-5BA5-3EF8-31CBB88FF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5" y="-1448"/>
            <a:ext cx="12161838" cy="727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F5FA3E4-75FC-0BB8-6E6B-BB1BB90C6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820771" y="2432969"/>
            <a:ext cx="2973245" cy="29732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454E862-8159-82B3-98E1-B1402FA590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8746" y="2069240"/>
            <a:ext cx="3244181" cy="34692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17E5D68-E071-31CA-C739-949F41F64A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8433" y="2355898"/>
            <a:ext cx="3192888" cy="3469298"/>
          </a:xfrm>
          <a:prstGeom prst="rect">
            <a:avLst/>
          </a:prstGeom>
        </p:spPr>
      </p:pic>
      <p:pic>
        <p:nvPicPr>
          <p:cNvPr id="2" name="Picture 2" descr="trash can cartoon - Google Search | Can clipart, Rubbish bin, Trash can">
            <a:extLst>
              <a:ext uri="{FF2B5EF4-FFF2-40B4-BE49-F238E27FC236}">
                <a16:creationId xmlns="" xmlns:a16="http://schemas.microsoft.com/office/drawing/2014/main" id="{62086B38-2A51-04DF-8E35-AB29B047C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487" y="3403661"/>
            <a:ext cx="1850552" cy="229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de 7" descr="Free Banana Peel Cliparts, Download Free Banana Peel Cliparts png images,  Free ClipArts on Clipart Library">
            <a:hlinkClick r:id="rId8" action="ppaction://hlinksldjump"/>
            <a:extLst>
              <a:ext uri="{FF2B5EF4-FFF2-40B4-BE49-F238E27FC236}">
                <a16:creationId xmlns="" xmlns:a16="http://schemas.microsoft.com/office/drawing/2014/main" id="{755366C3-23C0-C46D-FD15-471B5522C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040" y="4084868"/>
            <a:ext cx="1384450" cy="105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de 4" descr="Apple Logo Background png download - 512*512 - Free Transparent Drawing png  Download. - CleanPNG / KissPNG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655AEE1-45B5-E919-7FA1-2DFF4F29CF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56" t="10277" r="29556" b="8822"/>
          <a:stretch/>
        </p:blipFill>
        <p:spPr bwMode="auto">
          <a:xfrm rot="19716526">
            <a:off x="6867394" y="5954643"/>
            <a:ext cx="732256" cy="83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de 3" descr="Eaten Watermelon Slice Icon, Cartoon Style Stock Vector - Illustration of  color, health: 143825159">
            <a:hlinkClick r:id="rId13" action="ppaction://hlinksldjump"/>
            <a:extLst>
              <a:ext uri="{FF2B5EF4-FFF2-40B4-BE49-F238E27FC236}">
                <a16:creationId xmlns="" xmlns:a16="http://schemas.microsoft.com/office/drawing/2014/main" id="{51FC9E35-8CF8-54A6-4CFB-4E9854D685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6500" b="72875" l="2500" r="97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281" b="26142"/>
          <a:stretch/>
        </p:blipFill>
        <p:spPr bwMode="auto">
          <a:xfrm rot="947147">
            <a:off x="2959299" y="5299461"/>
            <a:ext cx="1165959" cy="55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16" action="ppaction://hlinksldjump"/>
            <a:extLst>
              <a:ext uri="{FF2B5EF4-FFF2-40B4-BE49-F238E27FC236}">
                <a16:creationId xmlns="" xmlns:a16="http://schemas.microsoft.com/office/drawing/2014/main" id="{1D2B61CC-E1C6-60D1-7570-9E8B80E9369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925325" y="149066"/>
            <a:ext cx="1167637" cy="119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32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4691E-7 -4.44444E-6 L 0.45673 -0.1916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30" y="-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5061E-6 3.33333E-6 L 0.13483 -0.33357 " pathEditMode="relative" rAng="0" ptsTypes="AA">
                                      <p:cBhvr>
                                        <p:cTn id="1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5" y="-1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9567E-6 -3.7037E-6 L 0.15559 -0.09583 " pathEditMode="relative" rAng="0" ptsTypes="AA">
                                      <p:cBhvr>
                                        <p:cTn id="2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80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934E145-1507-BB10-0366-1C121965F9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81" y="10153"/>
            <a:ext cx="12161838" cy="68376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: Rounded Corners 11">
                <a:extLst>
                  <a:ext uri="{FF2B5EF4-FFF2-40B4-BE49-F238E27FC236}">
                    <a16:creationId xmlns="" xmlns:a16="http://schemas.microsoft.com/office/drawing/2014/main" id="{CE290036-43C2-FF79-4D26-7F33B5859B35}"/>
                  </a:ext>
                </a:extLst>
              </p:cNvPr>
              <p:cNvSpPr/>
              <p:nvPr/>
            </p:nvSpPr>
            <p:spPr>
              <a:xfrm>
                <a:off x="4334901" y="3331311"/>
                <a:ext cx="3169143" cy="1894905"/>
              </a:xfrm>
              <a:prstGeom prst="roundRect">
                <a:avLst/>
              </a:prstGeom>
              <a:solidFill>
                <a:srgbClr val="FFFFFF">
                  <a:alpha val="50000"/>
                </a:srgbClr>
              </a:solidFill>
              <a:ln>
                <a:solidFill>
                  <a:srgbClr val="00B05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lang="en-US" sz="54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𝟏</m:t>
                        </m:r>
                      </m:num>
                      <m:den>
                        <m:r>
                          <a:rPr lang="en-US" sz="54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5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endParaRPr lang="en-US" sz="5400" kern="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CE290036-43C2-FF79-4D26-7F33B5859B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4901" y="3331311"/>
                <a:ext cx="3169143" cy="189490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6" descr="Káº¿t quáº£ hÃ¬nh áº£nh cho right wrong tick icon">
            <a:extLst>
              <a:ext uri="{FF2B5EF4-FFF2-40B4-BE49-F238E27FC236}">
                <a16:creationId xmlns="" xmlns:a16="http://schemas.microsoft.com/office/drawing/2014/main" id="{4E652E45-6963-FD0E-6DDB-EF6B8C0BFB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9519551" y="3261360"/>
            <a:ext cx="1809254" cy="159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3F443B18-398A-434F-451E-621854A40FC5}"/>
              </a:ext>
            </a:extLst>
          </p:cNvPr>
          <p:cNvSpPr/>
          <p:nvPr/>
        </p:nvSpPr>
        <p:spPr>
          <a:xfrm>
            <a:off x="618831" y="153400"/>
            <a:ext cx="7773330" cy="1325635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Viết phân số chỉ phần đã tô màu trong hình</a:t>
            </a:r>
            <a:endParaRPr lang="en-US" sz="4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24" name="my-dog-skippy_GJubc8rO_NWM">
            <a:hlinkClick r:id="" action="ppaction://media"/>
            <a:extLst>
              <a:ext uri="{FF2B5EF4-FFF2-40B4-BE49-F238E27FC236}">
                <a16:creationId xmlns="" xmlns:a16="http://schemas.microsoft.com/office/drawing/2014/main" id="{2557E3AD-D448-11A1-EE87-2DA50426AF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771762" y="218277"/>
            <a:ext cx="607838" cy="607838"/>
          </a:xfrm>
          <a:prstGeom prst="rect">
            <a:avLst/>
          </a:prstGeom>
        </p:spPr>
      </p:pic>
      <p:pic>
        <p:nvPicPr>
          <p:cNvPr id="26" name="Picture 25">
            <a:hlinkClick r:id="rId10" action="ppaction://hlinksldjump"/>
            <a:extLst>
              <a:ext uri="{FF2B5EF4-FFF2-40B4-BE49-F238E27FC236}">
                <a16:creationId xmlns="" xmlns:a16="http://schemas.microsoft.com/office/drawing/2014/main" id="{8B3F94A8-3D9C-C452-D318-6C3369A0B7D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24285" y="4998720"/>
            <a:ext cx="1821334" cy="18592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849CDB7-596D-EF57-0701-ABF2CF26F63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95831" y="-95886"/>
            <a:ext cx="2522702" cy="307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55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64E93F1-3655-4304-5E19-F681FEC9A5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81" y="10153"/>
            <a:ext cx="12161838" cy="68376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="" xmlns:a16="http://schemas.microsoft.com/office/drawing/2014/main" id="{D33303C9-406B-4A47-820C-520E474D9098}"/>
                  </a:ext>
                </a:extLst>
              </p:cNvPr>
              <p:cNvSpPr/>
              <p:nvPr/>
            </p:nvSpPr>
            <p:spPr>
              <a:xfrm>
                <a:off x="4980943" y="3429000"/>
                <a:ext cx="1608701" cy="1894905"/>
              </a:xfrm>
              <a:prstGeom prst="roundRect">
                <a:avLst/>
              </a:prstGeom>
              <a:solidFill>
                <a:srgbClr val="FFFFFF">
                  <a:alpha val="50000"/>
                </a:srgbClr>
              </a:solidFill>
              <a:ln>
                <a:solidFill>
                  <a:srgbClr val="00B05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lang="en-US" sz="54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𝟑</m:t>
                        </m:r>
                      </m:num>
                      <m:den>
                        <m:r>
                          <a:rPr lang="en-US" sz="54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5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endParaRPr lang="en-US" sz="5400" kern="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33303C9-406B-4A47-820C-520E474D90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0943" y="3429000"/>
                <a:ext cx="1608701" cy="189490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6" descr="Káº¿t quáº£ hÃ¬nh áº£nh cho right wrong tick icon">
            <a:extLst>
              <a:ext uri="{FF2B5EF4-FFF2-40B4-BE49-F238E27FC236}">
                <a16:creationId xmlns="" xmlns:a16="http://schemas.microsoft.com/office/drawing/2014/main" id="{7C6AA738-BDB4-04B2-5C3F-F715A997F1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9519551" y="3261360"/>
            <a:ext cx="1809254" cy="159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35E40F52-2C6F-58AF-4FBB-BC463D3CEE0D}"/>
              </a:ext>
            </a:extLst>
          </p:cNvPr>
          <p:cNvSpPr/>
          <p:nvPr/>
        </p:nvSpPr>
        <p:spPr>
          <a:xfrm>
            <a:off x="618831" y="153400"/>
            <a:ext cx="7773330" cy="1325635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Viết phân số chỉ phần đã tô màu trong hình</a:t>
            </a:r>
            <a:endParaRPr lang="en-US" sz="4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18" name="my-dog-skippy_GJubc8rO_NWM">
            <a:hlinkClick r:id="" action="ppaction://media"/>
            <a:extLst>
              <a:ext uri="{FF2B5EF4-FFF2-40B4-BE49-F238E27FC236}">
                <a16:creationId xmlns="" xmlns:a16="http://schemas.microsoft.com/office/drawing/2014/main" id="{BB9C46C3-0752-63B5-51D1-0318FD5AB4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771762" y="218277"/>
            <a:ext cx="607838" cy="607838"/>
          </a:xfrm>
          <a:prstGeom prst="rect">
            <a:avLst/>
          </a:prstGeom>
        </p:spPr>
      </p:pic>
      <p:pic>
        <p:nvPicPr>
          <p:cNvPr id="19" name="Picture 18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4234BE2-E4C3-9A8F-DE6F-B3FB85E2964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24285" y="4998720"/>
            <a:ext cx="1821334" cy="185928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5D1206C9-0A68-4483-AFA9-7B525FD9DBC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91269" y="132080"/>
            <a:ext cx="2645883" cy="277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41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1CE10F0-B9B9-ACCD-725B-F30658404E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0152"/>
            <a:ext cx="12161838" cy="68376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="" xmlns:a16="http://schemas.microsoft.com/office/drawing/2014/main" id="{C9E93A2E-9E01-C7F1-ECF6-AAC1DDFB4586}"/>
                  </a:ext>
                </a:extLst>
              </p:cNvPr>
              <p:cNvSpPr/>
              <p:nvPr/>
            </p:nvSpPr>
            <p:spPr>
              <a:xfrm>
                <a:off x="4855580" y="3261360"/>
                <a:ext cx="1821334" cy="1894905"/>
              </a:xfrm>
              <a:prstGeom prst="roundRect">
                <a:avLst/>
              </a:prstGeom>
              <a:solidFill>
                <a:srgbClr val="FFFFFF">
                  <a:alpha val="50000"/>
                </a:srgbClr>
              </a:solidFill>
              <a:ln>
                <a:solidFill>
                  <a:srgbClr val="00B05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lang="en-US" sz="54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𝟑</m:t>
                        </m:r>
                      </m:num>
                      <m:den>
                        <m:r>
                          <a:rPr lang="en-US" sz="54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5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endParaRPr lang="en-US" sz="5400" kern="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C9E93A2E-9E01-C7F1-ECF6-AAC1DDFB45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5580" y="3261360"/>
                <a:ext cx="1821334" cy="189490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6" descr="Káº¿t quáº£ hÃ¬nh áº£nh cho right wrong tick icon">
            <a:extLst>
              <a:ext uri="{FF2B5EF4-FFF2-40B4-BE49-F238E27FC236}">
                <a16:creationId xmlns="" xmlns:a16="http://schemas.microsoft.com/office/drawing/2014/main" id="{FD72BC1A-F642-7AEA-21EE-B7116B6B77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9519551" y="3261360"/>
            <a:ext cx="1809254" cy="159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679334C6-A7A8-CE58-0C57-165E7E52A002}"/>
              </a:ext>
            </a:extLst>
          </p:cNvPr>
          <p:cNvSpPr/>
          <p:nvPr/>
        </p:nvSpPr>
        <p:spPr>
          <a:xfrm>
            <a:off x="618831" y="153400"/>
            <a:ext cx="7773330" cy="1325635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Viết phân số chỉ phần đã tô màu trong hình</a:t>
            </a:r>
            <a:endParaRPr lang="en-US" sz="4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15" name="my-dog-skippy_GJubc8rO_NWM">
            <a:hlinkClick r:id="" action="ppaction://media"/>
            <a:extLst>
              <a:ext uri="{FF2B5EF4-FFF2-40B4-BE49-F238E27FC236}">
                <a16:creationId xmlns="" xmlns:a16="http://schemas.microsoft.com/office/drawing/2014/main" id="{88CDA3E1-F007-C715-38FD-7C2FC47050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771762" y="218277"/>
            <a:ext cx="607838" cy="607838"/>
          </a:xfrm>
          <a:prstGeom prst="rect">
            <a:avLst/>
          </a:prstGeom>
        </p:spPr>
      </p:pic>
      <p:pic>
        <p:nvPicPr>
          <p:cNvPr id="19" name="Picture 18">
            <a:hlinkClick r:id="rId10" action="ppaction://hlinksldjump"/>
            <a:extLst>
              <a:ext uri="{FF2B5EF4-FFF2-40B4-BE49-F238E27FC236}">
                <a16:creationId xmlns="" xmlns:a16="http://schemas.microsoft.com/office/drawing/2014/main" id="{0C39BB3F-DBA6-4983-1F66-773D286413D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24285" y="4998720"/>
            <a:ext cx="1821334" cy="18592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5D13D0E-8E5C-6C64-E065-F473E7476B2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46123" y="118965"/>
            <a:ext cx="3387968" cy="222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3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BEF093E-6806-66ED-DE02-45EA55F45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="" xmlns:a16="http://schemas.microsoft.com/office/drawing/2014/main" id="{43667D6B-5D6B-BD5E-74F0-C3E35AA4A94F}"/>
                  </a:ext>
                </a:extLst>
              </p:cNvPr>
              <p:cNvSpPr/>
              <p:nvPr/>
            </p:nvSpPr>
            <p:spPr>
              <a:xfrm>
                <a:off x="8607477" y="2395330"/>
                <a:ext cx="1302461" cy="1894905"/>
              </a:xfrm>
              <a:prstGeom prst="roundRect">
                <a:avLst/>
              </a:prstGeom>
              <a:solidFill>
                <a:srgbClr val="FFFFFF">
                  <a:alpha val="50000"/>
                </a:srgbClr>
              </a:solidFill>
              <a:ln>
                <a:solidFill>
                  <a:srgbClr val="00B05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lang="en-US" sz="54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𝟑</m:t>
                        </m:r>
                      </m:num>
                      <m:den>
                        <m:r>
                          <a:rPr lang="en-US" sz="54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5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endParaRPr lang="en-US" sz="5400" kern="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43667D6B-5D6B-BD5E-74F0-C3E35AA4A9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7477" y="2395330"/>
                <a:ext cx="1302461" cy="189490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my-dog-skippy_GJubc8rO_NWM">
            <a:hlinkClick r:id="" action="ppaction://media"/>
            <a:extLst>
              <a:ext uri="{FF2B5EF4-FFF2-40B4-BE49-F238E27FC236}">
                <a16:creationId xmlns="" xmlns:a16="http://schemas.microsoft.com/office/drawing/2014/main" id="{3D4E7788-0DD9-5117-56B4-B1521A5D2F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771762" y="218277"/>
            <a:ext cx="607838" cy="607838"/>
          </a:xfrm>
          <a:prstGeom prst="rect">
            <a:avLst/>
          </a:prstGeom>
        </p:spPr>
      </p:pic>
      <p:pic>
        <p:nvPicPr>
          <p:cNvPr id="19" name="Picture 18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C2300D-6202-C2F5-7E5D-D37F9F0D93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24285" y="4998720"/>
            <a:ext cx="1821334" cy="18592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="" xmlns:a16="http://schemas.microsoft.com/office/drawing/2014/main" id="{9B3A2013-0415-093A-5896-6C24C195083B}"/>
                  </a:ext>
                </a:extLst>
              </p:cNvPr>
              <p:cNvSpPr/>
              <p:nvPr/>
            </p:nvSpPr>
            <p:spPr>
              <a:xfrm>
                <a:off x="1907878" y="2602834"/>
                <a:ext cx="1302461" cy="1894905"/>
              </a:xfrm>
              <a:prstGeom prst="roundRect">
                <a:avLst/>
              </a:prstGeom>
              <a:solidFill>
                <a:srgbClr val="FFFFFF">
                  <a:alpha val="50000"/>
                </a:srgbClr>
              </a:solidFill>
              <a:ln>
                <a:solidFill>
                  <a:srgbClr val="00B05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lang="en-US" sz="54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𝟏</m:t>
                        </m:r>
                      </m:num>
                      <m:den>
                        <m:r>
                          <a:rPr lang="en-US" sz="54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5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endParaRPr lang="en-US" sz="5400" kern="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B3A2013-0415-093A-5896-6C24C19508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878" y="2602834"/>
                <a:ext cx="1302461" cy="1894905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="" xmlns:a16="http://schemas.microsoft.com/office/drawing/2014/main" id="{8A0046FF-960F-4D44-CCC2-990546B99B21}"/>
                  </a:ext>
                </a:extLst>
              </p:cNvPr>
              <p:cNvSpPr/>
              <p:nvPr/>
            </p:nvSpPr>
            <p:spPr>
              <a:xfrm>
                <a:off x="5216566" y="2481546"/>
                <a:ext cx="1302461" cy="1894905"/>
              </a:xfrm>
              <a:prstGeom prst="roundRect">
                <a:avLst/>
              </a:prstGeom>
              <a:solidFill>
                <a:srgbClr val="FFFFFF">
                  <a:alpha val="50000"/>
                </a:srgbClr>
              </a:solidFill>
              <a:ln>
                <a:solidFill>
                  <a:srgbClr val="00B05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lang="en-US" sz="54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𝟑</m:t>
                        </m:r>
                      </m:num>
                      <m:den>
                        <m:r>
                          <a:rPr lang="en-US" sz="54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5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endParaRPr lang="en-US" sz="5400" kern="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8A0046FF-960F-4D44-CCC2-990546B99B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6566" y="2481546"/>
                <a:ext cx="1302461" cy="1894905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F2D2519-35E6-7AD5-F54C-D689361C089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97757" y="147017"/>
            <a:ext cx="2522702" cy="23345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694D60B-3703-ED02-BAA8-8D3A659C7CC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69650" y="147017"/>
            <a:ext cx="2645883" cy="22483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6098910-54C1-A1E5-5169-9F49BD750D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4724" y="169681"/>
            <a:ext cx="3387968" cy="222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57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5" grpId="0" animBg="1"/>
      <p:bldP spid="3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79B21472-CE09-EBC1-6AAB-96EA4F3DC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518C5559-BD54-D0EB-5037-6C94BF70BFF0}"/>
              </a:ext>
            </a:extLst>
          </p:cNvPr>
          <p:cNvSpPr/>
          <p:nvPr/>
        </p:nvSpPr>
        <p:spPr>
          <a:xfrm>
            <a:off x="315726" y="233766"/>
            <a:ext cx="11637279" cy="6624233"/>
          </a:xfrm>
          <a:prstGeom prst="roundRect">
            <a:avLst/>
          </a:prstGeom>
          <a:solidFill>
            <a:schemeClr val="bg1">
              <a:alpha val="90000"/>
            </a:schemeClr>
          </a:solidFill>
          <a:ln w="38100">
            <a:solidFill>
              <a:srgbClr val="9933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DCD783B-BF44-CD57-6F1D-6D9E51147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585" y="1150701"/>
            <a:ext cx="10196342" cy="427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2018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vwvr4gm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ake a Walk Today by Slidesgo">
  <a:themeElements>
    <a:clrScheme name="Simple Light">
      <a:dk1>
        <a:srgbClr val="112B55"/>
      </a:dk1>
      <a:lt1>
        <a:srgbClr val="F4FFFE"/>
      </a:lt1>
      <a:dk2>
        <a:srgbClr val="E0CAEA"/>
      </a:dk2>
      <a:lt2>
        <a:srgbClr val="937BCF"/>
      </a:lt2>
      <a:accent1>
        <a:srgbClr val="5A8FDB"/>
      </a:accent1>
      <a:accent2>
        <a:srgbClr val="84AEF1"/>
      </a:accent2>
      <a:accent3>
        <a:srgbClr val="72DBD1"/>
      </a:accent3>
      <a:accent4>
        <a:srgbClr val="FDD866"/>
      </a:accent4>
      <a:accent5>
        <a:srgbClr val="F6C252"/>
      </a:accent5>
      <a:accent6>
        <a:srgbClr val="F96767"/>
      </a:accent6>
      <a:hlink>
        <a:srgbClr val="112B5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258</Words>
  <Application>Microsoft Office PowerPoint</Application>
  <PresentationFormat>Widescreen</PresentationFormat>
  <Paragraphs>56</Paragraphs>
  <Slides>22</Slides>
  <Notes>20</Notes>
  <HiddenSlides>0</HiddenSlides>
  <MMClips>6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42" baseType="lpstr">
      <vt:lpstr>Amazone</vt:lpstr>
      <vt:lpstr>Arial</vt:lpstr>
      <vt:lpstr>AvantGarde</vt:lpstr>
      <vt:lpstr>Braah One</vt:lpstr>
      <vt:lpstr>Calibri</vt:lpstr>
      <vt:lpstr>Cambria</vt:lpstr>
      <vt:lpstr>Cambria Math</vt:lpstr>
      <vt:lpstr>Chango</vt:lpstr>
      <vt:lpstr>Chewy</vt:lpstr>
      <vt:lpstr>Fredoka One</vt:lpstr>
      <vt:lpstr>Irish Grover</vt:lpstr>
      <vt:lpstr>Open Sans</vt:lpstr>
      <vt:lpstr>Roboto</vt:lpstr>
      <vt:lpstr>Tahoma</vt:lpstr>
      <vt:lpstr>Times New Roman</vt:lpstr>
      <vt:lpstr>UTM Avo</vt:lpstr>
      <vt:lpstr>汉仪跳跳体简</vt:lpstr>
      <vt:lpstr>等线</vt:lpstr>
      <vt:lpstr>第一PPT，www.1ppt.com</vt:lpstr>
      <vt:lpstr>Take a Walk Today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Lenovo</cp:lastModifiedBy>
  <cp:revision>18</cp:revision>
  <dcterms:created xsi:type="dcterms:W3CDTF">2023-12-12T05:52:28Z</dcterms:created>
  <dcterms:modified xsi:type="dcterms:W3CDTF">2025-02-23T15:58:41Z</dcterms:modified>
</cp:coreProperties>
</file>