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93" r:id="rId1"/>
  </p:sldMasterIdLst>
  <p:notesMasterIdLst>
    <p:notesMasterId r:id="rId36"/>
  </p:notesMasterIdLst>
  <p:sldIdLst>
    <p:sldId id="366" r:id="rId2"/>
    <p:sldId id="367" r:id="rId3"/>
    <p:sldId id="376" r:id="rId4"/>
    <p:sldId id="422" r:id="rId5"/>
    <p:sldId id="423" r:id="rId6"/>
    <p:sldId id="424" r:id="rId7"/>
    <p:sldId id="407" r:id="rId8"/>
    <p:sldId id="408" r:id="rId9"/>
    <p:sldId id="409" r:id="rId10"/>
    <p:sldId id="410" r:id="rId11"/>
    <p:sldId id="411" r:id="rId12"/>
    <p:sldId id="412" r:id="rId13"/>
    <p:sldId id="413" r:id="rId14"/>
    <p:sldId id="414" r:id="rId15"/>
    <p:sldId id="415" r:id="rId16"/>
    <p:sldId id="425" r:id="rId17"/>
    <p:sldId id="416" r:id="rId18"/>
    <p:sldId id="370" r:id="rId19"/>
    <p:sldId id="371" r:id="rId20"/>
    <p:sldId id="373" r:id="rId21"/>
    <p:sldId id="417" r:id="rId22"/>
    <p:sldId id="405" r:id="rId23"/>
    <p:sldId id="418" r:id="rId24"/>
    <p:sldId id="394" r:id="rId25"/>
    <p:sldId id="426" r:id="rId26"/>
    <p:sldId id="419" r:id="rId27"/>
    <p:sldId id="420" r:id="rId28"/>
    <p:sldId id="427" r:id="rId29"/>
    <p:sldId id="428" r:id="rId30"/>
    <p:sldId id="396" r:id="rId31"/>
    <p:sldId id="432" r:id="rId32"/>
    <p:sldId id="430" r:id="rId33"/>
    <p:sldId id="431" r:id="rId34"/>
    <p:sldId id="37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8119"/>
    <a:srgbClr val="FF7707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" y="48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2AD9-1CA8-4354-AA63-B0B4489171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8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07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8BA5D0-F1AC-424B-BD0C-313A3D8518C2}"/>
              </a:ext>
            </a:extLst>
          </p:cNvPr>
          <p:cNvSpPr/>
          <p:nvPr userDrawn="1"/>
        </p:nvSpPr>
        <p:spPr>
          <a:xfrm>
            <a:off x="10995269" y="61546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31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03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6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9089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8899" y="-63500"/>
            <a:ext cx="12280899" cy="690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27AC521-B22B-45D2-928A-BED274BF99AA}"/>
              </a:ext>
            </a:extLst>
          </p:cNvPr>
          <p:cNvSpPr/>
          <p:nvPr userDrawn="1"/>
        </p:nvSpPr>
        <p:spPr>
          <a:xfrm>
            <a:off x="10628311" y="57150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8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54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2DC-882D-4575-9281-AA5E236284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99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1050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F650-3993-43CC-95BC-CEC8340688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88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5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794" r:id="rId6"/>
    <p:sldLayoutId id="2147483795" r:id="rId7"/>
    <p:sldLayoutId id="2147483797" r:id="rId8"/>
    <p:sldLayoutId id="2147483799" r:id="rId9"/>
    <p:sldLayoutId id="214748380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audio" Target="NULL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7.wav"/><Relationship Id="rId12" Type="http://schemas.openxmlformats.org/officeDocument/2006/relationships/image" Target="../media/image39.emf"/><Relationship Id="rId17" Type="http://schemas.openxmlformats.org/officeDocument/2006/relationships/audio" Target="NULL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20" Type="http://schemas.openxmlformats.org/officeDocument/2006/relationships/audio" Target="NULL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5" Type="http://schemas.openxmlformats.org/officeDocument/2006/relationships/image" Target="../media/image31.png"/><Relationship Id="rId10" Type="http://schemas.openxmlformats.org/officeDocument/2006/relationships/image" Target="../media/image37.png"/><Relationship Id="rId19" Type="http://schemas.openxmlformats.org/officeDocument/2006/relationships/audio" Target="NULL"/><Relationship Id="rId4" Type="http://schemas.openxmlformats.org/officeDocument/2006/relationships/audio" Target="../media/audio4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0.png"/><Relationship Id="rId18" Type="http://schemas.openxmlformats.org/officeDocument/2006/relationships/audio" Target="NULL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7.wav"/><Relationship Id="rId12" Type="http://schemas.openxmlformats.org/officeDocument/2006/relationships/image" Target="../media/image39.emf"/><Relationship Id="rId17" Type="http://schemas.openxmlformats.org/officeDocument/2006/relationships/audio" Target="NULL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20" Type="http://schemas.openxmlformats.org/officeDocument/2006/relationships/audio" Target="NULL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43.png"/><Relationship Id="rId5" Type="http://schemas.openxmlformats.org/officeDocument/2006/relationships/audio" Target="../media/audio5.wav"/><Relationship Id="rId15" Type="http://schemas.openxmlformats.org/officeDocument/2006/relationships/image" Target="../media/image31.png"/><Relationship Id="rId10" Type="http://schemas.openxmlformats.org/officeDocument/2006/relationships/image" Target="../media/image37.png"/><Relationship Id="rId19" Type="http://schemas.openxmlformats.org/officeDocument/2006/relationships/audio" Target="NULL"/><Relationship Id="rId4" Type="http://schemas.openxmlformats.org/officeDocument/2006/relationships/audio" Target="../media/audio4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audio" Target="NULL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7.wav"/><Relationship Id="rId12" Type="http://schemas.openxmlformats.org/officeDocument/2006/relationships/image" Target="../media/image39.emf"/><Relationship Id="rId17" Type="http://schemas.openxmlformats.org/officeDocument/2006/relationships/audio" Target="NULL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20" Type="http://schemas.openxmlformats.org/officeDocument/2006/relationships/audio" Target="NULL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5" Type="http://schemas.openxmlformats.org/officeDocument/2006/relationships/image" Target="../media/image31.png"/><Relationship Id="rId10" Type="http://schemas.openxmlformats.org/officeDocument/2006/relationships/image" Target="../media/image37.png"/><Relationship Id="rId19" Type="http://schemas.openxmlformats.org/officeDocument/2006/relationships/audio" Target="NULL"/><Relationship Id="rId4" Type="http://schemas.openxmlformats.org/officeDocument/2006/relationships/audio" Target="../media/audio4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audio" Target="NULL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7.wav"/><Relationship Id="rId12" Type="http://schemas.openxmlformats.org/officeDocument/2006/relationships/image" Target="../media/image39.emf"/><Relationship Id="rId17" Type="http://schemas.openxmlformats.org/officeDocument/2006/relationships/audio" Target="NULL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20" Type="http://schemas.openxmlformats.org/officeDocument/2006/relationships/audio" Target="NULL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5" Type="http://schemas.openxmlformats.org/officeDocument/2006/relationships/image" Target="../media/image31.png"/><Relationship Id="rId10" Type="http://schemas.openxmlformats.org/officeDocument/2006/relationships/image" Target="../media/image37.png"/><Relationship Id="rId19" Type="http://schemas.openxmlformats.org/officeDocument/2006/relationships/audio" Target="NULL"/><Relationship Id="rId4" Type="http://schemas.openxmlformats.org/officeDocument/2006/relationships/audio" Target="../media/audio4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wmf"/><Relationship Id="rId7" Type="http://schemas.openxmlformats.org/officeDocument/2006/relationships/image" Target="../media/image14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wmf"/><Relationship Id="rId10" Type="http://schemas.openxmlformats.org/officeDocument/2006/relationships/image" Target="../media/image15.png"/><Relationship Id="rId4" Type="http://schemas.openxmlformats.org/officeDocument/2006/relationships/image" Target="../media/image9.wmf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59.gif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gif"/><Relationship Id="rId5" Type="http://schemas.openxmlformats.org/officeDocument/2006/relationships/image" Target="../media/image21.gi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gif"/><Relationship Id="rId5" Type="http://schemas.openxmlformats.org/officeDocument/2006/relationships/image" Target="../media/image21.gi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6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TRƯỜNG TIỂU HỌC ĐỐNG ĐA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131591" y="1565472"/>
            <a:ext cx="9899107" cy="284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  <a:p>
            <a:pPr algn="ctr" eaLnBrk="1" hangingPunct="1">
              <a:defRPr/>
            </a:pPr>
            <a:endParaRPr lang="en-US" sz="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			MÔN: TIẾNG VIỆT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798861"/>
            <a:ext cx="2226024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9074" y="-103271"/>
            <a:ext cx="1526712" cy="179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OINSET2">
            <a:extLst>
              <a:ext uri="{FF2B5EF4-FFF2-40B4-BE49-F238E27FC236}">
                <a16:creationId xmlns:a16="http://schemas.microsoft.com/office/drawing/2014/main" id="{224C0876-6FD3-469A-922E-B563C84A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27002" y="4723916"/>
            <a:ext cx="2178852" cy="20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3EF89-0A66-4DF9-9DBE-6A86C967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30119" y="12272"/>
            <a:ext cx="2144803" cy="181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0848" y="5280991"/>
            <a:ext cx="4122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GV   : Nguyễn Thị Sanh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: 2D</a:t>
            </a:r>
          </a:p>
        </p:txBody>
      </p:sp>
      <p:pic>
        <p:nvPicPr>
          <p:cNvPr id="1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3966" y="878671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0630206" y="3228258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3966" y="5466304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2365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"/>
            <a:ext cx="12192000" cy="685723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518446" y="405855"/>
            <a:ext cx="9486901" cy="2541984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92700" y="706788"/>
              <a:ext cx="9029103" cy="19562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bướu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lưng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cổ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vẫn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băng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4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375" y="4658812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590800" y="3637805"/>
            <a:ext cx="4343400" cy="1310639"/>
            <a:chOff x="2590800" y="3642361"/>
            <a:chExt cx="4343400" cy="131063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537550" y="3989903"/>
              <a:ext cx="268984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cs typeface="Arial" panose="020B0604020202020204" pitchFamily="34" charset="0"/>
                </a:rPr>
                <a:t>A. Con rùa</a:t>
              </a:r>
              <a:endParaRPr lang="en-US" sz="40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391400" y="3672841"/>
            <a:ext cx="4343400" cy="1310639"/>
            <a:chOff x="7391400" y="3672841"/>
            <a:chExt cx="4343400" cy="131063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136244" y="3989903"/>
              <a:ext cx="310822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cs typeface="Arial" panose="020B0604020202020204" pitchFamily="34" charset="0"/>
                </a:rPr>
                <a:t>B. Con ngựa</a:t>
              </a:r>
              <a:endParaRPr lang="en-US" sz="40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590800" y="5298832"/>
            <a:ext cx="4343400" cy="1310639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038217" y="5635627"/>
              <a:ext cx="368851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cs typeface="Arial" panose="020B0604020202020204" pitchFamily="34" charset="0"/>
                </a:rPr>
                <a:t>C. Con </a:t>
              </a:r>
              <a:r>
                <a:rPr lang="en-US" sz="4000" dirty="0" err="1">
                  <a:cs typeface="Arial" panose="020B0604020202020204" pitchFamily="34" charset="0"/>
                </a:rPr>
                <a:t>tê</a:t>
              </a:r>
              <a:r>
                <a:rPr lang="en-US" sz="4000" dirty="0"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cs typeface="Arial" panose="020B0604020202020204" pitchFamily="34" charset="0"/>
                </a:rPr>
                <a:t>giác</a:t>
              </a:r>
              <a:endParaRPr lang="en-US" sz="40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391400" y="5298831"/>
            <a:ext cx="4343400" cy="1310639"/>
            <a:chOff x="7391400" y="5298831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939072" y="5635627"/>
              <a:ext cx="35025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cs typeface="Arial" panose="020B0604020202020204" pitchFamily="34" charset="0"/>
                </a:rPr>
                <a:t>D. Con lạc đà</a:t>
              </a:r>
              <a:endParaRPr lang="en-US" sz="4000" dirty="0"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8BCECAC-B183-447A-AD8A-3DC0263ABF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04490"/>
            <a:ext cx="12192000" cy="696249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11499" y="246186"/>
            <a:ext cx="9700795" cy="3182815"/>
            <a:chOff x="2411498" y="246185"/>
            <a:chExt cx="9700795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411498" y="820132"/>
              <a:ext cx="9700795" cy="15624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mũi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mọc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sừng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mặc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giáp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khỏe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4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06" y="3603923"/>
            <a:ext cx="1619694" cy="910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8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590800" y="3712342"/>
            <a:ext cx="4343400" cy="1310639"/>
            <a:chOff x="2590800" y="3642361"/>
            <a:chExt cx="4343400" cy="131063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056656" y="3989903"/>
              <a:ext cx="365164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cs typeface="Arial" panose="020B0604020202020204" pitchFamily="34" charset="0"/>
                </a:rPr>
                <a:t>A. Con tê giác</a:t>
              </a:r>
              <a:endParaRPr lang="en-US" sz="40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391400" y="3747378"/>
            <a:ext cx="4343400" cy="1310639"/>
            <a:chOff x="7391400" y="3672841"/>
            <a:chExt cx="4343400" cy="131063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301355" y="3989903"/>
              <a:ext cx="2778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cs typeface="Arial" panose="020B0604020202020204" pitchFamily="34" charset="0"/>
                </a:rPr>
                <a:t>B. Con trâu</a:t>
              </a:r>
              <a:endParaRPr lang="en-US" sz="40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590800" y="5373369"/>
            <a:ext cx="4343400" cy="1310639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2981879" y="5646373"/>
              <a:ext cx="354584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cs typeface="Arial" panose="020B0604020202020204" pitchFamily="34" charset="0"/>
                </a:rPr>
                <a:t>C. Con hà mã</a:t>
              </a:r>
              <a:endParaRPr lang="en-US" sz="40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391400" y="5298831"/>
            <a:ext cx="4343400" cy="1310639"/>
            <a:chOff x="7391400" y="5298831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395503" y="5605359"/>
              <a:ext cx="263373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cs typeface="Arial" panose="020B0604020202020204" pitchFamily="34" charset="0"/>
                </a:rPr>
                <a:t>C. Con voi</a:t>
              </a:r>
              <a:endParaRPr lang="en-US" sz="4000" dirty="0"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132AF4F-9D8B-458F-9A38-422151FE4E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"/>
            <a:ext cx="12192000" cy="685723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606819"/>
            <a:ext cx="9486901" cy="2822182"/>
            <a:chOff x="2434106" y="606818"/>
            <a:chExt cx="9486901" cy="28221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606818"/>
              <a:ext cx="9486901" cy="282218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803505" y="1012134"/>
              <a:ext cx="9029103" cy="14471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334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3334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334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34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đuôi</a:t>
              </a:r>
              <a:r>
                <a:rPr lang="en-US" sz="3334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34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ngắn</a:t>
              </a:r>
              <a:r>
                <a:rPr lang="en-US" sz="3334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tai </a:t>
              </a:r>
              <a:r>
                <a:rPr lang="en-US" sz="3334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endParaRPr lang="en-US" sz="3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334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Mắt</a:t>
              </a:r>
              <a:r>
                <a:rPr lang="en-US" sz="3334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34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hồng</a:t>
              </a:r>
              <a:r>
                <a:rPr lang="en-US" sz="3334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334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lông</a:t>
              </a:r>
              <a:r>
                <a:rPr lang="en-US" sz="3334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34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mượt</a:t>
              </a:r>
              <a:r>
                <a:rPr lang="en-US" sz="3334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334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334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34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sz="3334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34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chạy</a:t>
              </a:r>
              <a:r>
                <a:rPr lang="en-US" sz="3334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34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nhanh</a:t>
              </a:r>
              <a:r>
                <a:rPr lang="en-US" sz="3334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4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8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590800" y="3637805"/>
            <a:ext cx="4343400" cy="1310639"/>
            <a:chOff x="2590800" y="3642361"/>
            <a:chExt cx="4343400" cy="131063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2973370" y="3996978"/>
              <a:ext cx="361156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cs typeface="Arial" panose="020B0604020202020204" pitchFamily="34" charset="0"/>
                </a:rPr>
                <a:t>A. Con </a:t>
              </a:r>
              <a:r>
                <a:rPr lang="en-US" sz="4000" dirty="0" err="1">
                  <a:cs typeface="Arial" panose="020B0604020202020204" pitchFamily="34" charset="0"/>
                </a:rPr>
                <a:t>gấu</a:t>
              </a:r>
              <a:r>
                <a:rPr lang="en-US" sz="4000" dirty="0"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cs typeface="Arial" panose="020B0604020202020204" pitchFamily="34" charset="0"/>
                </a:rPr>
                <a:t>túi</a:t>
              </a:r>
              <a:endParaRPr lang="en-US" sz="40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391400" y="3672841"/>
            <a:ext cx="4343400" cy="1310639"/>
            <a:chOff x="7391400" y="3672841"/>
            <a:chExt cx="4343400" cy="131063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384709" y="3989903"/>
              <a:ext cx="26112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cs typeface="Arial" panose="020B0604020202020204" pitchFamily="34" charset="0"/>
                </a:rPr>
                <a:t>B. Con thỏ</a:t>
              </a:r>
              <a:endParaRPr lang="en-US" sz="40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607452" y="5348971"/>
            <a:ext cx="4345936" cy="1310639"/>
            <a:chOff x="2590800" y="5298831"/>
            <a:chExt cx="4345936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2828239" y="5635627"/>
              <a:ext cx="410849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cs typeface="Arial" panose="020B0604020202020204" pitchFamily="34" charset="0"/>
                </a:rPr>
                <a:t>C. Con </a:t>
              </a:r>
              <a:r>
                <a:rPr lang="en-US" sz="4000" dirty="0" err="1">
                  <a:cs typeface="Arial" panose="020B0604020202020204" pitchFamily="34" charset="0"/>
                </a:rPr>
                <a:t>chuột</a:t>
              </a:r>
              <a:r>
                <a:rPr lang="en-US" sz="4000" dirty="0"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cs typeface="Arial" panose="020B0604020202020204" pitchFamily="34" charset="0"/>
                </a:rPr>
                <a:t>túi</a:t>
              </a:r>
              <a:endParaRPr lang="en-US" sz="40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391400" y="5298831"/>
            <a:ext cx="4343400" cy="1310639"/>
            <a:chOff x="7391400" y="5298831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939073" y="5635627"/>
              <a:ext cx="35025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cs typeface="Arial" panose="020B0604020202020204" pitchFamily="34" charset="0"/>
                </a:rPr>
                <a:t>D. Con </a:t>
              </a:r>
              <a:r>
                <a:rPr lang="en-US" sz="4000" dirty="0" err="1">
                  <a:cs typeface="Arial" panose="020B0604020202020204" pitchFamily="34" charset="0"/>
                </a:rPr>
                <a:t>lạc</a:t>
              </a:r>
              <a:r>
                <a:rPr lang="en-US" sz="4000" dirty="0"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cs typeface="Arial" panose="020B0604020202020204" pitchFamily="34" charset="0"/>
                </a:rPr>
                <a:t>đà</a:t>
              </a:r>
              <a:endParaRPr lang="en-US" sz="4000" dirty="0"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41F8317-99A3-4D7B-897C-378A93E56F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"/>
            <a:ext cx="12192000" cy="685723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11357496" cy="3182815"/>
            <a:chOff x="2434106" y="246185"/>
            <a:chExt cx="11357496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4762499" y="294811"/>
              <a:ext cx="9029103" cy="29546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cành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mau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lẹ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đuôi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bông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Hạt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dẻ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lnSpc>
                  <a:spcPct val="150000"/>
                </a:lnSpc>
              </a:pP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nhỉ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4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8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92622" y="246186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549612" y="3637804"/>
            <a:ext cx="4343400" cy="1310639"/>
            <a:chOff x="2590800" y="3642361"/>
            <a:chExt cx="4343400" cy="131063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608888" y="3989903"/>
              <a:ext cx="254717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cs typeface="Arial" panose="020B0604020202020204" pitchFamily="34" charset="0"/>
                </a:rPr>
                <a:t>A. Con khỉ</a:t>
              </a:r>
              <a:endParaRPr lang="en-US" sz="40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391400" y="3672841"/>
            <a:ext cx="4343400" cy="1310639"/>
            <a:chOff x="7391400" y="3672841"/>
            <a:chExt cx="4343400" cy="131063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173113" y="3989903"/>
              <a:ext cx="303448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cs typeface="Arial" panose="020B0604020202020204" pitchFamily="34" charset="0"/>
                </a:rPr>
                <a:t>B. Con vượn</a:t>
              </a:r>
              <a:endParaRPr lang="en-US" sz="40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590800" y="5298832"/>
            <a:ext cx="4343400" cy="1310639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493469" y="5635627"/>
              <a:ext cx="2778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cs typeface="Arial" panose="020B0604020202020204" pitchFamily="34" charset="0"/>
                </a:rPr>
                <a:t>C. Con sóc</a:t>
              </a:r>
              <a:endParaRPr lang="en-US" sz="40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391400" y="5298831"/>
            <a:ext cx="4343400" cy="1310639"/>
            <a:chOff x="7391400" y="5298831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067314" y="5635627"/>
              <a:ext cx="324608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cs typeface="Arial" panose="020B0604020202020204" pitchFamily="34" charset="0"/>
                </a:rPr>
                <a:t>D. Con </a:t>
              </a:r>
              <a:r>
                <a:rPr lang="en-US" sz="4000" err="1">
                  <a:cs typeface="Arial" panose="020B0604020202020204" pitchFamily="34" charset="0"/>
                </a:rPr>
                <a:t>chim</a:t>
              </a:r>
              <a:r>
                <a:rPr lang="en-US" sz="4000">
                  <a:cs typeface="Arial" panose="020B0604020202020204" pitchFamily="34" charset="0"/>
                </a:rPr>
                <a:t> </a:t>
              </a:r>
              <a:endParaRPr lang="en-US" sz="4000" dirty="0"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C4522F4-85E8-4E92-AB02-17A8D20089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0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1" y="2133600"/>
            <a:ext cx="4242382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1" y="685801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99551" y="990599"/>
              <a:ext cx="7014741" cy="18421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>
                <a:lnSpc>
                  <a:spcPct val="150000"/>
                </a:lnSpc>
              </a:pPr>
              <a:r>
                <a:rPr lang="en-US" sz="4267" b="1" dirty="0">
                  <a:solidFill>
                    <a:srgbClr val="F7964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 ƠN CÁC BẠN</a:t>
              </a:r>
            </a:p>
            <a:p>
              <a:pPr algn="ctr" defTabSz="609630">
                <a:lnSpc>
                  <a:spcPct val="150000"/>
                </a:lnSpc>
              </a:pPr>
              <a:r>
                <a:rPr lang="en-US" sz="4267" b="1" dirty="0">
                  <a:solidFill>
                    <a:srgbClr val="F7964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 GIẢI CỨU CHÚNG TỚ!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F5E0A91-384C-4C2A-93E0-C8EEF680B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2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289F5B-16F4-4B22-9D14-1245C7535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809"/>
            <a:ext cx="12192000" cy="64481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D2427E-08DE-4C7D-A010-649C023CE857}"/>
              </a:ext>
            </a:extLst>
          </p:cNvPr>
          <p:cNvSpPr/>
          <p:nvPr/>
        </p:nvSpPr>
        <p:spPr>
          <a:xfrm>
            <a:off x="3043003" y="1753849"/>
            <a:ext cx="5861154" cy="2368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389E9-3E4E-46BE-86A2-F31DAF99D5C1}"/>
              </a:ext>
            </a:extLst>
          </p:cNvPr>
          <p:cNvSpPr txBox="1"/>
          <p:nvPr/>
        </p:nvSpPr>
        <p:spPr>
          <a:xfrm>
            <a:off x="1950098" y="1993691"/>
            <a:ext cx="8714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6605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289F5B-16F4-4B22-9D14-1245C7535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809"/>
            <a:ext cx="12192000" cy="64481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D2427E-08DE-4C7D-A010-649C023CE857}"/>
              </a:ext>
            </a:extLst>
          </p:cNvPr>
          <p:cNvSpPr/>
          <p:nvPr/>
        </p:nvSpPr>
        <p:spPr>
          <a:xfrm>
            <a:off x="3043003" y="1753849"/>
            <a:ext cx="5861154" cy="2368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389E9-3E4E-46BE-86A2-F31DAF99D5C1}"/>
              </a:ext>
            </a:extLst>
          </p:cNvPr>
          <p:cNvSpPr txBox="1"/>
          <p:nvPr/>
        </p:nvSpPr>
        <p:spPr>
          <a:xfrm>
            <a:off x="3043003" y="1993691"/>
            <a:ext cx="6670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7544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ơu Cao Cổ _ Bài hát về Động Vật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0539CCF0-47BD-4051-93EE-C2FC2DADDB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42" end="12398.28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389745"/>
            <a:ext cx="12192000" cy="658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5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798861"/>
            <a:ext cx="2226024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9074" y="-103271"/>
            <a:ext cx="1526712" cy="179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OINSET2">
            <a:extLst>
              <a:ext uri="{FF2B5EF4-FFF2-40B4-BE49-F238E27FC236}">
                <a16:creationId xmlns:a16="http://schemas.microsoft.com/office/drawing/2014/main" id="{224C0876-6FD3-469A-922E-B563C84A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27002" y="4723916"/>
            <a:ext cx="2178852" cy="20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3EF89-0A66-4DF9-9DBE-6A86C967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30119" y="12272"/>
            <a:ext cx="2144803" cy="181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09FC83-B9DE-4602-B6FF-D52F1BFB9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621" y="28726"/>
            <a:ext cx="6903719" cy="668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5344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544550" y="457580"/>
            <a:ext cx="3858130" cy="207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798861"/>
            <a:ext cx="2226024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9074" y="-103271"/>
            <a:ext cx="1526712" cy="179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OINSET2">
            <a:extLst>
              <a:ext uri="{FF2B5EF4-FFF2-40B4-BE49-F238E27FC236}">
                <a16:creationId xmlns:a16="http://schemas.microsoft.com/office/drawing/2014/main" id="{224C0876-6FD3-469A-922E-B563C84A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27002" y="4723916"/>
            <a:ext cx="2178852" cy="20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3EF89-0A66-4DF9-9DBE-6A86C967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30119" y="12272"/>
            <a:ext cx="2144803" cy="181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2191" y="339657"/>
            <a:ext cx="9914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912430" y="483169"/>
            <a:ext cx="9930829" cy="146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</a:t>
            </a:r>
            <a:r>
              <a:rPr lang="en-US" sz="4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Môn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Việt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926330" y="2286113"/>
            <a:ext cx="3280410" cy="72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Hươu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cổ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769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4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/>
      <p:bldP spid="10" grpId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094146" y="1532148"/>
            <a:ext cx="9899107" cy="146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Khởi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động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798861"/>
            <a:ext cx="2226024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9074" y="-103271"/>
            <a:ext cx="1526712" cy="179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OINSET2">
            <a:extLst>
              <a:ext uri="{FF2B5EF4-FFF2-40B4-BE49-F238E27FC236}">
                <a16:creationId xmlns:a16="http://schemas.microsoft.com/office/drawing/2014/main" id="{224C0876-6FD3-469A-922E-B563C84A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27002" y="4723916"/>
            <a:ext cx="2178852" cy="20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3EF89-0A66-4DF9-9DBE-6A86C967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30119" y="12272"/>
            <a:ext cx="2144803" cy="181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3966" y="878671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0702028" y="1170386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3966" y="5466304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0" y="903007"/>
            <a:ext cx="2332439" cy="27211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04" y="4235689"/>
            <a:ext cx="2973699" cy="2622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02" y="3778574"/>
            <a:ext cx="3536539" cy="35365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048" y="3858083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42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798861"/>
            <a:ext cx="2226024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9074" y="-103271"/>
            <a:ext cx="1526712" cy="179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OINSET2">
            <a:extLst>
              <a:ext uri="{FF2B5EF4-FFF2-40B4-BE49-F238E27FC236}">
                <a16:creationId xmlns:a16="http://schemas.microsoft.com/office/drawing/2014/main" id="{224C0876-6FD3-469A-922E-B563C84A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27003" y="4628937"/>
            <a:ext cx="2178852" cy="20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3EF89-0A66-4DF9-9DBE-6A86C967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30119" y="12272"/>
            <a:ext cx="2144803" cy="181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33" y="370909"/>
            <a:ext cx="9709220" cy="52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3314699"/>
            <a:ext cx="4314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889119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E9D875-69B9-4543-A3AA-47CCCC523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t="12677" r="6127" b="13443"/>
          <a:stretch/>
        </p:blipFill>
        <p:spPr>
          <a:xfrm>
            <a:off x="1085956" y="677413"/>
            <a:ext cx="10377714" cy="62059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7F98DE-3C50-4F9A-A479-2F257BC633BE}"/>
              </a:ext>
            </a:extLst>
          </p:cNvPr>
          <p:cNvSpPr/>
          <p:nvPr/>
        </p:nvSpPr>
        <p:spPr>
          <a:xfrm>
            <a:off x="4989846" y="415803"/>
            <a:ext cx="2569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Hươu cao cổ</a:t>
            </a:r>
            <a:endParaRPr lang="en-US" sz="2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544550" y="457580"/>
            <a:ext cx="3858130" cy="207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798861"/>
            <a:ext cx="2226024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9074" y="-103271"/>
            <a:ext cx="1526712" cy="179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OINSET2">
            <a:extLst>
              <a:ext uri="{FF2B5EF4-FFF2-40B4-BE49-F238E27FC236}">
                <a16:creationId xmlns:a16="http://schemas.microsoft.com/office/drawing/2014/main" id="{224C0876-6FD3-469A-922E-B563C84A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27002" y="4723916"/>
            <a:ext cx="2178852" cy="20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3EF89-0A66-4DF9-9DBE-6A86C967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30119" y="12272"/>
            <a:ext cx="2144803" cy="181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5199" y="339657"/>
            <a:ext cx="9914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912430" y="483169"/>
            <a:ext cx="9930829" cy="146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</a:t>
            </a:r>
            <a:r>
              <a:rPr lang="en-US" sz="4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Môn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Việt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492490" y="2089579"/>
            <a:ext cx="3482468" cy="72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Hươu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cổ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7585" y="3114261"/>
            <a:ext cx="2464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67582" y="3114261"/>
            <a:ext cx="2464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75513" y="3313043"/>
            <a:ext cx="0" cy="268456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27585" y="3828198"/>
            <a:ext cx="2464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51007" y="4373803"/>
            <a:ext cx="2755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2425" y="4867230"/>
            <a:ext cx="329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xoạc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27585" y="5439285"/>
            <a:ext cx="239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505648" y="4359965"/>
            <a:ext cx="61677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3" name="Straight Connector 32"/>
          <p:cNvCxnSpPr/>
          <p:nvPr/>
        </p:nvCxnSpPr>
        <p:spPr>
          <a:xfrm flipH="1">
            <a:off x="2561449" y="5354704"/>
            <a:ext cx="505169" cy="254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/>
          <p:cNvCxnSpPr/>
          <p:nvPr/>
        </p:nvCxnSpPr>
        <p:spPr>
          <a:xfrm flipH="1">
            <a:off x="2603066" y="4899215"/>
            <a:ext cx="210968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8" name="Straight Connector 37"/>
          <p:cNvCxnSpPr/>
          <p:nvPr/>
        </p:nvCxnSpPr>
        <p:spPr>
          <a:xfrm flipH="1">
            <a:off x="3066618" y="4897086"/>
            <a:ext cx="453417" cy="212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43" name="Straight Connector 42"/>
          <p:cNvCxnSpPr/>
          <p:nvPr/>
        </p:nvCxnSpPr>
        <p:spPr>
          <a:xfrm flipH="1" flipV="1">
            <a:off x="2274304" y="5955078"/>
            <a:ext cx="225286" cy="4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44" name="Straight Connector 43"/>
          <p:cNvCxnSpPr/>
          <p:nvPr/>
        </p:nvCxnSpPr>
        <p:spPr>
          <a:xfrm flipH="1" flipV="1">
            <a:off x="3287335" y="5938449"/>
            <a:ext cx="225286" cy="4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7202285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E9D875-69B9-4543-A3AA-47CCCC523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t="12677" r="6601" b="13443"/>
          <a:stretch/>
        </p:blipFill>
        <p:spPr>
          <a:xfrm>
            <a:off x="2158124" y="854439"/>
            <a:ext cx="9799420" cy="6003561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0401D20-29CD-4196-8734-E0B7A8008681}"/>
              </a:ext>
            </a:extLst>
          </p:cNvPr>
          <p:cNvSpPr/>
          <p:nvPr/>
        </p:nvSpPr>
        <p:spPr>
          <a:xfrm>
            <a:off x="0" y="2292701"/>
            <a:ext cx="2158124" cy="2773975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cs typeface="Times New Roman" panose="02020603050405020304" pitchFamily="18" charset="0"/>
              </a:rPr>
              <a:t>Bài</a:t>
            </a:r>
            <a:r>
              <a:rPr lang="en-US" sz="2800" dirty="0"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cs typeface="Times New Roman" panose="02020603050405020304" pitchFamily="18" charset="0"/>
              </a:rPr>
              <a:t>thành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err="1">
                <a:cs typeface="Times New Roman" panose="02020603050405020304" pitchFamily="18" charset="0"/>
              </a:rPr>
              <a:t>mấy</a:t>
            </a:r>
            <a:r>
              <a:rPr lang="en-US" sz="2800">
                <a:cs typeface="Times New Roman" panose="02020603050405020304" pitchFamily="18" charset="0"/>
              </a:rPr>
              <a:t> đoạn?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FB3B4A-779C-4FA6-9AE6-5345DC51461F}"/>
              </a:ext>
            </a:extLst>
          </p:cNvPr>
          <p:cNvCxnSpPr>
            <a:cxnSpLocks/>
          </p:cNvCxnSpPr>
          <p:nvPr/>
        </p:nvCxnSpPr>
        <p:spPr>
          <a:xfrm>
            <a:off x="2171436" y="1200260"/>
            <a:ext cx="0" cy="877036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260D8C2-54A3-4BD0-B414-93E35EA0DDDF}"/>
              </a:ext>
            </a:extLst>
          </p:cNvPr>
          <p:cNvSpPr/>
          <p:nvPr/>
        </p:nvSpPr>
        <p:spPr>
          <a:xfrm>
            <a:off x="2430827" y="1022987"/>
            <a:ext cx="453574" cy="4056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cs typeface="Times New Roman" pitchFamily="18" charset="0"/>
              </a:rPr>
              <a:t>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19E4A0-610C-46F8-A22E-88312C707DC2}"/>
              </a:ext>
            </a:extLst>
          </p:cNvPr>
          <p:cNvCxnSpPr>
            <a:cxnSpLocks/>
          </p:cNvCxnSpPr>
          <p:nvPr/>
        </p:nvCxnSpPr>
        <p:spPr>
          <a:xfrm>
            <a:off x="2158124" y="2337670"/>
            <a:ext cx="0" cy="197949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3FDE5FF-3706-4F09-AB62-10132758BD1D}"/>
              </a:ext>
            </a:extLst>
          </p:cNvPr>
          <p:cNvSpPr/>
          <p:nvPr/>
        </p:nvSpPr>
        <p:spPr>
          <a:xfrm>
            <a:off x="2443373" y="2089897"/>
            <a:ext cx="491819" cy="4056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cs typeface="Times New Roman" pitchFamily="18" charset="0"/>
              </a:rPr>
              <a:t>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9FAD37-02D7-41D9-AB98-D14B6C06E564}"/>
              </a:ext>
            </a:extLst>
          </p:cNvPr>
          <p:cNvCxnSpPr>
            <a:cxnSpLocks/>
          </p:cNvCxnSpPr>
          <p:nvPr/>
        </p:nvCxnSpPr>
        <p:spPr>
          <a:xfrm>
            <a:off x="2160208" y="4604815"/>
            <a:ext cx="0" cy="1571133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119BEE7-A4C9-4444-8315-09AEB4BFF585}"/>
              </a:ext>
            </a:extLst>
          </p:cNvPr>
          <p:cNvSpPr/>
          <p:nvPr/>
        </p:nvSpPr>
        <p:spPr>
          <a:xfrm>
            <a:off x="2600587" y="4362496"/>
            <a:ext cx="453574" cy="4056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cs typeface="Times New Roman" pitchFamily="18" charset="0"/>
              </a:rPr>
              <a:t>3</a:t>
            </a:r>
            <a:endParaRPr lang="vi-VN" sz="2800" b="1" dirty="0"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1E6216-C041-40CB-B6AD-64541601E741}"/>
              </a:ext>
            </a:extLst>
          </p:cNvPr>
          <p:cNvSpPr/>
          <p:nvPr/>
        </p:nvSpPr>
        <p:spPr>
          <a:xfrm>
            <a:off x="5573034" y="511101"/>
            <a:ext cx="2569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Hươu cao cổ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13">
            <a:extLst>
              <a:ext uri="{FF2B5EF4-FFF2-40B4-BE49-F238E27FC236}">
                <a16:creationId xmlns:a16="http://schemas.microsoft.com/office/drawing/2014/main" id="{BA058887-A737-40FA-B200-6A56F05B2D52}"/>
              </a:ext>
            </a:extLst>
          </p:cNvPr>
          <p:cNvSpPr/>
          <p:nvPr/>
        </p:nvSpPr>
        <p:spPr>
          <a:xfrm>
            <a:off x="1764698" y="358740"/>
            <a:ext cx="280990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42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544550" y="457580"/>
            <a:ext cx="3858130" cy="207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798861"/>
            <a:ext cx="2226024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9074" y="-103271"/>
            <a:ext cx="1526712" cy="179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OINSET2">
            <a:extLst>
              <a:ext uri="{FF2B5EF4-FFF2-40B4-BE49-F238E27FC236}">
                <a16:creationId xmlns:a16="http://schemas.microsoft.com/office/drawing/2014/main" id="{224C0876-6FD3-469A-922E-B563C84A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27002" y="4723916"/>
            <a:ext cx="2178852" cy="20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3EF89-0A66-4DF9-9DBE-6A86C967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30119" y="12272"/>
            <a:ext cx="2144803" cy="181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5199" y="339657"/>
            <a:ext cx="9914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912430" y="483169"/>
            <a:ext cx="9930829" cy="146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</a:t>
            </a:r>
            <a:r>
              <a:rPr lang="en-US" sz="4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Môn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Việt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861367" y="2089579"/>
            <a:ext cx="3280122" cy="72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Hươu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cổ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7775" y="2863141"/>
            <a:ext cx="2464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6038" y="3730615"/>
            <a:ext cx="10970117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/>
              <a:t>Nó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bất</a:t>
            </a:r>
            <a:r>
              <a:rPr lang="en-US" sz="3200" dirty="0"/>
              <a:t> </a:t>
            </a:r>
            <a:r>
              <a:rPr lang="en-US" sz="3200" dirty="0" err="1"/>
              <a:t>tiện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hươu</a:t>
            </a:r>
            <a:r>
              <a:rPr lang="en-US" sz="3200" dirty="0"/>
              <a:t> </a:t>
            </a:r>
            <a:r>
              <a:rPr lang="en-US" sz="3200" dirty="0" err="1"/>
              <a:t>cúi</a:t>
            </a:r>
            <a:r>
              <a:rPr lang="en-US" sz="3200" dirty="0"/>
              <a:t> </a:t>
            </a:r>
            <a:r>
              <a:rPr lang="en-US" sz="3200" dirty="0" err="1"/>
              <a:t>xuống</a:t>
            </a:r>
            <a:r>
              <a:rPr lang="en-US" sz="3200" dirty="0"/>
              <a:t> </a:t>
            </a:r>
            <a:r>
              <a:rPr lang="en-US" sz="3200" dirty="0" err="1"/>
              <a:t>thấp</a:t>
            </a:r>
            <a:r>
              <a:rPr lang="en-US" sz="3200" dirty="0"/>
              <a:t>.</a:t>
            </a:r>
            <a:r>
              <a:rPr lang="en-US" sz="3200" dirty="0">
                <a:solidFill>
                  <a:srgbClr val="FF0000"/>
                </a:solidFill>
              </a:rPr>
              <a:t>//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 err="1"/>
              <a:t>hươu</a:t>
            </a:r>
            <a:r>
              <a:rPr lang="en-US" sz="3200" dirty="0"/>
              <a:t> </a:t>
            </a:r>
            <a:r>
              <a:rPr lang="en-US" sz="3200" dirty="0" err="1"/>
              <a:t>cao</a:t>
            </a:r>
            <a:r>
              <a:rPr lang="en-US" sz="3200" dirty="0"/>
              <a:t> </a:t>
            </a:r>
            <a:r>
              <a:rPr lang="en-US" sz="3200" dirty="0" err="1"/>
              <a:t>cổ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xoạc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 </a:t>
            </a:r>
            <a:r>
              <a:rPr lang="en-US" sz="3200" dirty="0" err="1"/>
              <a:t>thật</a:t>
            </a:r>
            <a:r>
              <a:rPr lang="en-US" sz="3200" dirty="0"/>
              <a:t> </a:t>
            </a:r>
            <a:r>
              <a:rPr lang="en-US" sz="3200" dirty="0" err="1"/>
              <a:t>rộng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 err="1"/>
              <a:t>mới</a:t>
            </a:r>
            <a:r>
              <a:rPr lang="en-US" sz="3200" dirty="0"/>
              <a:t> </a:t>
            </a:r>
            <a:r>
              <a:rPr lang="en-US" sz="3200" dirty="0" err="1"/>
              <a:t>cúi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xuống</a:t>
            </a:r>
            <a:r>
              <a:rPr lang="en-US" sz="3200" dirty="0"/>
              <a:t> </a:t>
            </a:r>
            <a:r>
              <a:rPr lang="en-US" sz="3200" dirty="0" err="1"/>
              <a:t>vũng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uống</a:t>
            </a:r>
            <a:r>
              <a:rPr lang="en-US" sz="3200" dirty="0"/>
              <a:t>.</a:t>
            </a:r>
            <a:r>
              <a:rPr lang="en-US" sz="3200" dirty="0">
                <a:solidFill>
                  <a:srgbClr val="FF0000"/>
                </a:solidFill>
              </a:rPr>
              <a:t>//</a:t>
            </a:r>
          </a:p>
          <a:p>
            <a:pPr>
              <a:spcBef>
                <a:spcPts val="600"/>
              </a:spcBef>
            </a:pPr>
            <a:endParaRPr lang="vi-VN" sz="3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231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544550" y="457580"/>
            <a:ext cx="3858130" cy="207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798861"/>
            <a:ext cx="2226024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9074" y="-103271"/>
            <a:ext cx="1526712" cy="179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OINSET2">
            <a:extLst>
              <a:ext uri="{FF2B5EF4-FFF2-40B4-BE49-F238E27FC236}">
                <a16:creationId xmlns:a16="http://schemas.microsoft.com/office/drawing/2014/main" id="{224C0876-6FD3-469A-922E-B563C84A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27002" y="4723916"/>
            <a:ext cx="2178852" cy="20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3EF89-0A66-4DF9-9DBE-6A86C967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30119" y="12272"/>
            <a:ext cx="2144803" cy="181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5199" y="339657"/>
            <a:ext cx="9914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912430" y="483169"/>
            <a:ext cx="9930829" cy="146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</a:t>
            </a:r>
            <a:r>
              <a:rPr lang="en-US" sz="4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Môn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Việt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861367" y="2089579"/>
            <a:ext cx="3280122" cy="72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Hươu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cổ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7775" y="2863141"/>
            <a:ext cx="2464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6038" y="3730615"/>
            <a:ext cx="10970117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>
                <a:cs typeface="Times New Roman" pitchFamily="18" charset="0"/>
              </a:rPr>
              <a:t>    </a:t>
            </a:r>
          </a:p>
          <a:p>
            <a:pPr>
              <a:spcBef>
                <a:spcPts val="600"/>
              </a:spcBef>
            </a:pPr>
            <a:r>
              <a:rPr lang="en-US" sz="3200" dirty="0" err="1"/>
              <a:t>Hươu</a:t>
            </a:r>
            <a:r>
              <a:rPr lang="en-US" sz="3200" dirty="0"/>
              <a:t> </a:t>
            </a:r>
            <a:r>
              <a:rPr lang="en-US" sz="3200" dirty="0" err="1"/>
              <a:t>cao</a:t>
            </a:r>
            <a:r>
              <a:rPr lang="en-US" sz="3200" dirty="0"/>
              <a:t> </a:t>
            </a:r>
            <a:r>
              <a:rPr lang="en-US" sz="3200" dirty="0" err="1"/>
              <a:t>cổ</a:t>
            </a:r>
            <a:r>
              <a:rPr lang="en-US" sz="3200" dirty="0"/>
              <a:t> 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giờ</a:t>
            </a:r>
            <a:r>
              <a:rPr lang="en-US" sz="3200" dirty="0"/>
              <a:t> 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giành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hay </a:t>
            </a:r>
            <a:r>
              <a:rPr lang="en-US" sz="3200" dirty="0" err="1"/>
              <a:t>nơi</a:t>
            </a:r>
            <a:r>
              <a:rPr lang="en-US" sz="3200" dirty="0"/>
              <a:t> ở 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bất</a:t>
            </a:r>
            <a:r>
              <a:rPr lang="en-US" sz="3200" dirty="0"/>
              <a:t> </a:t>
            </a:r>
            <a:r>
              <a:rPr lang="en-US" sz="3200" dirty="0" err="1"/>
              <a:t>kỳ</a:t>
            </a:r>
            <a:r>
              <a:rPr lang="en-US" sz="3200" dirty="0"/>
              <a:t> </a:t>
            </a:r>
            <a:r>
              <a:rPr lang="en-US" sz="3200" dirty="0" err="1"/>
              <a:t>loài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. </a:t>
            </a:r>
            <a:endParaRPr lang="vi-VN" sz="3200" dirty="0"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998498" y="4388197"/>
            <a:ext cx="115934" cy="41066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5522960" y="4388197"/>
            <a:ext cx="115934" cy="41066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/>
        </p:nvCxnSpPr>
        <p:spPr>
          <a:xfrm flipH="1">
            <a:off x="11320028" y="4388197"/>
            <a:ext cx="115934" cy="41066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5" name="Straight Connector 24"/>
          <p:cNvCxnSpPr/>
          <p:nvPr/>
        </p:nvCxnSpPr>
        <p:spPr>
          <a:xfrm flipH="1">
            <a:off x="4184003" y="4841633"/>
            <a:ext cx="115934" cy="41066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6" name="Straight Connector 25"/>
          <p:cNvCxnSpPr/>
          <p:nvPr/>
        </p:nvCxnSpPr>
        <p:spPr>
          <a:xfrm flipH="1">
            <a:off x="4079129" y="4838908"/>
            <a:ext cx="115934" cy="41066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1320224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E9D875-69B9-4543-A3AA-47CCCC523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t="12677" r="6127" b="13443"/>
          <a:stretch/>
        </p:blipFill>
        <p:spPr>
          <a:xfrm>
            <a:off x="1085956" y="677413"/>
            <a:ext cx="10377714" cy="62059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7F98DE-3C50-4F9A-A479-2F257BC633BE}"/>
              </a:ext>
            </a:extLst>
          </p:cNvPr>
          <p:cNvSpPr/>
          <p:nvPr/>
        </p:nvSpPr>
        <p:spPr>
          <a:xfrm>
            <a:off x="4989846" y="415803"/>
            <a:ext cx="2569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Hươu cao cổ</a:t>
            </a:r>
            <a:endParaRPr lang="en-US" sz="2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733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0000000我图PPT\00001PNG素材\儿童卡通\1124.png">
            <a:extLst>
              <a:ext uri="{FF2B5EF4-FFF2-40B4-BE49-F238E27FC236}">
                <a16:creationId xmlns:a16="http://schemas.microsoft.com/office/drawing/2014/main" id="{7AAF04F6-5696-4210-8C17-354B3CDF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" y="2377695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4249F1-F075-4BD9-A20D-7D09F6A79962}"/>
              </a:ext>
            </a:extLst>
          </p:cNvPr>
          <p:cNvSpPr/>
          <p:nvPr/>
        </p:nvSpPr>
        <p:spPr>
          <a:xfrm>
            <a:off x="203195" y="372904"/>
            <a:ext cx="589280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600" b="1" spc="5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Chú thích</a:t>
            </a:r>
            <a:endParaRPr lang="en-US" sz="6600" b="1" spc="50" dirty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FBF49-3FB5-41C4-B842-8ABA6B34502D}"/>
              </a:ext>
            </a:extLst>
          </p:cNvPr>
          <p:cNvSpPr/>
          <p:nvPr/>
        </p:nvSpPr>
        <p:spPr>
          <a:xfrm>
            <a:off x="3558352" y="5530989"/>
            <a:ext cx="33158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Bất tiện</a:t>
            </a:r>
            <a:r>
              <a:rPr lang="vi-VN" sz="2800" b="1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>
                <a:cs typeface="Times New Roman" pitchFamily="18" charset="0"/>
              </a:rPr>
              <a:t>không thuận tiện</a:t>
            </a:r>
            <a:endParaRPr lang="vi-VN" sz="2800" dirty="0"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86732D-3CDB-4CD3-8BE0-455BE278D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58" y="1642002"/>
            <a:ext cx="3167155" cy="211379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2EB771-8DFC-4DF8-9159-81C08B287155}"/>
              </a:ext>
            </a:extLst>
          </p:cNvPr>
          <p:cNvSpPr/>
          <p:nvPr/>
        </p:nvSpPr>
        <p:spPr>
          <a:xfrm>
            <a:off x="7753557" y="4159101"/>
            <a:ext cx="38229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Tranh giành</a:t>
            </a:r>
            <a:r>
              <a:rPr lang="vi-VN" sz="2800" b="1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>
                <a:cs typeface="Times New Roman" pitchFamily="18" charset="0"/>
              </a:rPr>
              <a:t>tranh nhau để giành lấy</a:t>
            </a:r>
            <a:endParaRPr lang="vi-VN" sz="2800" dirty="0"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664A13-6BE3-477F-B639-A994C3BF11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65" t="14398" r="8011"/>
          <a:stretch/>
        </p:blipFill>
        <p:spPr>
          <a:xfrm>
            <a:off x="3558352" y="2664085"/>
            <a:ext cx="2882230" cy="2720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5454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0000000我图PPT\00001PNG素材\儿童卡通\1124.png">
            <a:extLst>
              <a:ext uri="{FF2B5EF4-FFF2-40B4-BE49-F238E27FC236}">
                <a16:creationId xmlns:a16="http://schemas.microsoft.com/office/drawing/2014/main" id="{7AAF04F6-5696-4210-8C17-354B3CDF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" y="2377695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4249F1-F075-4BD9-A20D-7D09F6A79962}"/>
              </a:ext>
            </a:extLst>
          </p:cNvPr>
          <p:cNvSpPr/>
          <p:nvPr/>
        </p:nvSpPr>
        <p:spPr>
          <a:xfrm>
            <a:off x="203195" y="372904"/>
            <a:ext cx="589280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600" b="1" spc="5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Chú thích</a:t>
            </a:r>
            <a:endParaRPr lang="en-US" sz="6600" b="1" spc="50" dirty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FBF49-3FB5-41C4-B842-8ABA6B34502D}"/>
              </a:ext>
            </a:extLst>
          </p:cNvPr>
          <p:cNvSpPr/>
          <p:nvPr/>
        </p:nvSpPr>
        <p:spPr>
          <a:xfrm>
            <a:off x="3149598" y="5530989"/>
            <a:ext cx="37246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điểu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2800" dirty="0" err="1">
                <a:cs typeface="Times New Roman" pitchFamily="18" charset="0"/>
              </a:rPr>
              <a:t>Loài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chim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cao</a:t>
            </a:r>
            <a:r>
              <a:rPr lang="en-US" sz="2800" dirty="0">
                <a:cs typeface="Times New Roman" pitchFamily="18" charset="0"/>
              </a:rPr>
              <a:t> , </a:t>
            </a:r>
            <a:r>
              <a:rPr lang="en-US" sz="2800" dirty="0" err="1">
                <a:cs typeface="Times New Roman" pitchFamily="18" charset="0"/>
              </a:rPr>
              <a:t>không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biết</a:t>
            </a:r>
            <a:r>
              <a:rPr lang="en-US" sz="2800" dirty="0">
                <a:cs typeface="Times New Roman" pitchFamily="18" charset="0"/>
              </a:rPr>
              <a:t> bay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2EB771-8DFC-4DF8-9159-81C08B287155}"/>
              </a:ext>
            </a:extLst>
          </p:cNvPr>
          <p:cNvSpPr/>
          <p:nvPr/>
        </p:nvSpPr>
        <p:spPr>
          <a:xfrm>
            <a:off x="7753557" y="4159101"/>
            <a:ext cx="38229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Linh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dương</a:t>
            </a:r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cs typeface="Times New Roman" pitchFamily="18" charset="0"/>
              </a:rPr>
              <a:t>Loài</a:t>
            </a:r>
            <a:r>
              <a:rPr lang="en-US" sz="2800" b="1" dirty="0">
                <a:cs typeface="Times New Roman" pitchFamily="18" charset="0"/>
              </a:rPr>
              <a:t> </a:t>
            </a:r>
            <a:r>
              <a:rPr lang="en-US" sz="2800" b="1" dirty="0" err="1">
                <a:cs typeface="Times New Roman" pitchFamily="18" charset="0"/>
              </a:rPr>
              <a:t>dê</a:t>
            </a:r>
            <a:r>
              <a:rPr lang="en-US" sz="2800" b="1" dirty="0">
                <a:cs typeface="Times New Roman" pitchFamily="18" charset="0"/>
              </a:rPr>
              <a:t> </a:t>
            </a:r>
            <a:r>
              <a:rPr lang="en-US" sz="2800" b="1" dirty="0" err="1">
                <a:cs typeface="Times New Roman" pitchFamily="18" charset="0"/>
              </a:rPr>
              <a:t>núi</a:t>
            </a:r>
            <a:r>
              <a:rPr lang="en-US" sz="2800" b="1" dirty="0">
                <a:cs typeface="Times New Roman" pitchFamily="18" charset="0"/>
              </a:rPr>
              <a:t> (</a:t>
            </a:r>
            <a:r>
              <a:rPr lang="en-US" sz="2800" b="1" dirty="0" err="1">
                <a:cs typeface="Times New Roman" pitchFamily="18" charset="0"/>
              </a:rPr>
              <a:t>sơn</a:t>
            </a:r>
            <a:r>
              <a:rPr lang="en-US" sz="2800" b="1" dirty="0">
                <a:cs typeface="Times New Roman" pitchFamily="18" charset="0"/>
              </a:rPr>
              <a:t> </a:t>
            </a:r>
            <a:r>
              <a:rPr lang="en-US" sz="2800" b="1" dirty="0" err="1">
                <a:cs typeface="Times New Roman" pitchFamily="18" charset="0"/>
              </a:rPr>
              <a:t>dương</a:t>
            </a:r>
            <a:r>
              <a:rPr lang="en-US" sz="2800" b="1" dirty="0">
                <a:cs typeface="Times New Roman" pitchFamily="18" charset="0"/>
              </a:rPr>
              <a:t>)</a:t>
            </a:r>
            <a:endParaRPr lang="vi-VN" sz="2800" dirty="0">
              <a:cs typeface="Times New Roman" pitchFamily="18" charset="0"/>
            </a:endParaRPr>
          </a:p>
        </p:txBody>
      </p:sp>
      <p:pic>
        <p:nvPicPr>
          <p:cNvPr id="1026" name="Picture 2" descr="https://upload.wikimedia.org/wikipedia/commons/b/b4/Struthio_camelus_in_Serengeti_cr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69" y="2125980"/>
            <a:ext cx="3851911" cy="327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ột con linh dương impala đực vào một buổi sáng u ám trên đồng cỏ ở trung tâm Kruger - Trả phí Bản quyền Một lần Linh dương Bức ảnh sẵn c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934" y="595432"/>
            <a:ext cx="4034154" cy="338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0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E9D875-69B9-4543-A3AA-47CCCC523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t="12677" r="6127" b="13443"/>
          <a:stretch/>
        </p:blipFill>
        <p:spPr>
          <a:xfrm>
            <a:off x="1057964" y="652072"/>
            <a:ext cx="10377714" cy="62059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7F98DE-3C50-4F9A-A479-2F257BC633BE}"/>
              </a:ext>
            </a:extLst>
          </p:cNvPr>
          <p:cNvSpPr/>
          <p:nvPr/>
        </p:nvSpPr>
        <p:spPr>
          <a:xfrm>
            <a:off x="4989846" y="415803"/>
            <a:ext cx="2569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Hươu cao cổ</a:t>
            </a:r>
            <a:endParaRPr lang="en-US" sz="2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81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798861"/>
            <a:ext cx="2226024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9074" y="-103271"/>
            <a:ext cx="1526712" cy="179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OINSET2">
            <a:extLst>
              <a:ext uri="{FF2B5EF4-FFF2-40B4-BE49-F238E27FC236}">
                <a16:creationId xmlns:a16="http://schemas.microsoft.com/office/drawing/2014/main" id="{224C0876-6FD3-469A-922E-B563C84A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27002" y="4723916"/>
            <a:ext cx="2178852" cy="20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3EF89-0A66-4DF9-9DBE-6A86C967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30119" y="12272"/>
            <a:ext cx="2144803" cy="181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3966" y="878671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0702028" y="1170386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3966" y="5466304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0" y="903007"/>
            <a:ext cx="2332439" cy="27211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04" y="4235689"/>
            <a:ext cx="2973699" cy="2622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02" y="3778574"/>
            <a:ext cx="3536539" cy="35365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048" y="3858083"/>
            <a:ext cx="2174517" cy="2174517"/>
          </a:xfrm>
          <a:prstGeom prst="rect">
            <a:avLst/>
          </a:prstGeom>
        </p:spPr>
      </p:pic>
      <p:pic>
        <p:nvPicPr>
          <p:cNvPr id="3" name="EM THƯƠNG THẦY MẾN CÔ - NHẠC VÀ LỜI - PHẠM TRỌNG CẦU - CÁNH DIỀU LỚP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01" end="64787.65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077" y="38168"/>
            <a:ext cx="12157845" cy="667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003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798861"/>
            <a:ext cx="2226024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9074" y="-103271"/>
            <a:ext cx="1526712" cy="179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OINSET2">
            <a:extLst>
              <a:ext uri="{FF2B5EF4-FFF2-40B4-BE49-F238E27FC236}">
                <a16:creationId xmlns:a16="http://schemas.microsoft.com/office/drawing/2014/main" id="{224C0876-6FD3-469A-922E-B563C84A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27003" y="4628937"/>
            <a:ext cx="2178852" cy="20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3EF89-0A66-4DF9-9DBE-6A86C967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30119" y="12272"/>
            <a:ext cx="2144803" cy="181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33" y="370909"/>
            <a:ext cx="9709220" cy="52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2294" y="3336568"/>
            <a:ext cx="80730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1961772"/>
      </p:ext>
    </p:extLst>
  </p:cSld>
  <p:clrMapOvr>
    <a:masterClrMapping/>
  </p:clrMapOvr>
  <p:transition spd="slow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B7A0E-A7A6-CD1E-A102-2883AF6FD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80F60-5DEA-7FA4-D492-048CAEED2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596A5-E28B-C903-57F8-DDFF48FFF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BẢO VỆ ĐỘNG VẬT HOANG DÃ- CẦN SỰ CHUNG TAY CỦA CỘNG ĐỒNG">
            <a:hlinkClick r:id="" action="ppaction://media"/>
            <a:extLst>
              <a:ext uri="{FF2B5EF4-FFF2-40B4-BE49-F238E27FC236}">
                <a16:creationId xmlns:a16="http://schemas.microsoft.com/office/drawing/2014/main" id="{C264ED18-8917-9517-C569-52C3894970E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95273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E7687-810C-8D5F-C5CD-98719CEF8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E0330-37D3-9D3E-3A01-97597043F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0CA6A-7E81-85FA-9275-557481D8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DDD0618-283F-70D4-767A-8332BFFE8D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0079" cy="67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02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2874B-A690-6275-E16F-4BD2612A4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15495-19CA-AD2B-E2FC-9BD6C3306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EA0B9-F7FD-2951-7948-2F9E383D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63AE4B-A545-B4B2-621D-F7C4D378AE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2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50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1957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  <p:sp>
        <p:nvSpPr>
          <p:cNvPr id="20" name="Freeform 19"/>
          <p:cNvSpPr/>
          <p:nvPr/>
        </p:nvSpPr>
        <p:spPr bwMode="auto">
          <a:xfrm>
            <a:off x="0" y="381000"/>
            <a:ext cx="9550400" cy="6477000"/>
          </a:xfrm>
          <a:custGeom>
            <a:avLst/>
            <a:gdLst>
              <a:gd name="connsiteX0" fmla="*/ 313944 w 7071360"/>
              <a:gd name="connsiteY0" fmla="*/ 6096 h 6196584"/>
              <a:gd name="connsiteX1" fmla="*/ 451104 w 7071360"/>
              <a:gd name="connsiteY1" fmla="*/ 728472 h 6196584"/>
              <a:gd name="connsiteX2" fmla="*/ 131064 w 7071360"/>
              <a:gd name="connsiteY2" fmla="*/ 1432560 h 6196584"/>
              <a:gd name="connsiteX3" fmla="*/ 478536 w 7071360"/>
              <a:gd name="connsiteY3" fmla="*/ 2218944 h 6196584"/>
              <a:gd name="connsiteX4" fmla="*/ 94488 w 7071360"/>
              <a:gd name="connsiteY4" fmla="*/ 3133344 h 6196584"/>
              <a:gd name="connsiteX5" fmla="*/ 423672 w 7071360"/>
              <a:gd name="connsiteY5" fmla="*/ 3874008 h 6196584"/>
              <a:gd name="connsiteX6" fmla="*/ 67056 w 7071360"/>
              <a:gd name="connsiteY6" fmla="*/ 4733544 h 6196584"/>
              <a:gd name="connsiteX7" fmla="*/ 377952 w 7071360"/>
              <a:gd name="connsiteY7" fmla="*/ 5474208 h 6196584"/>
              <a:gd name="connsiteX8" fmla="*/ 131064 w 7071360"/>
              <a:gd name="connsiteY8" fmla="*/ 6077712 h 6196584"/>
              <a:gd name="connsiteX9" fmla="*/ 780288 w 7071360"/>
              <a:gd name="connsiteY9" fmla="*/ 6013704 h 6196584"/>
              <a:gd name="connsiteX10" fmla="*/ 1338072 w 7071360"/>
              <a:gd name="connsiteY10" fmla="*/ 6141720 h 6196584"/>
              <a:gd name="connsiteX11" fmla="*/ 2179320 w 7071360"/>
              <a:gd name="connsiteY11" fmla="*/ 5931408 h 6196584"/>
              <a:gd name="connsiteX12" fmla="*/ 3029712 w 7071360"/>
              <a:gd name="connsiteY12" fmla="*/ 6160008 h 6196584"/>
              <a:gd name="connsiteX13" fmla="*/ 3825240 w 7071360"/>
              <a:gd name="connsiteY13" fmla="*/ 5922264 h 6196584"/>
              <a:gd name="connsiteX14" fmla="*/ 4693920 w 7071360"/>
              <a:gd name="connsiteY14" fmla="*/ 6105144 h 6196584"/>
              <a:gd name="connsiteX15" fmla="*/ 5416296 w 7071360"/>
              <a:gd name="connsiteY15" fmla="*/ 5885688 h 6196584"/>
              <a:gd name="connsiteX16" fmla="*/ 6038088 w 7071360"/>
              <a:gd name="connsiteY16" fmla="*/ 6150864 h 6196584"/>
              <a:gd name="connsiteX17" fmla="*/ 7071360 w 7071360"/>
              <a:gd name="connsiteY17" fmla="*/ 6013704 h 6196584"/>
              <a:gd name="connsiteX18" fmla="*/ 6038088 w 7071360"/>
              <a:gd name="connsiteY18" fmla="*/ 6114288 h 6196584"/>
              <a:gd name="connsiteX19" fmla="*/ 5471160 w 7071360"/>
              <a:gd name="connsiteY19" fmla="*/ 5766816 h 6196584"/>
              <a:gd name="connsiteX20" fmla="*/ 4648200 w 7071360"/>
              <a:gd name="connsiteY20" fmla="*/ 6178296 h 6196584"/>
              <a:gd name="connsiteX21" fmla="*/ 3852672 w 7071360"/>
              <a:gd name="connsiteY21" fmla="*/ 5821680 h 6196584"/>
              <a:gd name="connsiteX22" fmla="*/ 3048000 w 7071360"/>
              <a:gd name="connsiteY22" fmla="*/ 6196584 h 6196584"/>
              <a:gd name="connsiteX23" fmla="*/ 2170176 w 7071360"/>
              <a:gd name="connsiteY23" fmla="*/ 5821680 h 6196584"/>
              <a:gd name="connsiteX24" fmla="*/ 1484376 w 7071360"/>
              <a:gd name="connsiteY24" fmla="*/ 6150864 h 6196584"/>
              <a:gd name="connsiteX25" fmla="*/ 826008 w 7071360"/>
              <a:gd name="connsiteY25" fmla="*/ 5876544 h 6196584"/>
              <a:gd name="connsiteX26" fmla="*/ 94488 w 7071360"/>
              <a:gd name="connsiteY26" fmla="*/ 6114288 h 6196584"/>
              <a:gd name="connsiteX27" fmla="*/ 496824 w 7071360"/>
              <a:gd name="connsiteY27" fmla="*/ 5401056 h 6196584"/>
              <a:gd name="connsiteX28" fmla="*/ 3048 w 7071360"/>
              <a:gd name="connsiteY28" fmla="*/ 4797552 h 6196584"/>
              <a:gd name="connsiteX29" fmla="*/ 515112 w 7071360"/>
              <a:gd name="connsiteY29" fmla="*/ 3928872 h 6196584"/>
              <a:gd name="connsiteX30" fmla="*/ 12192 w 7071360"/>
              <a:gd name="connsiteY30" fmla="*/ 3115056 h 6196584"/>
              <a:gd name="connsiteX31" fmla="*/ 569976 w 7071360"/>
              <a:gd name="connsiteY31" fmla="*/ 2237232 h 6196584"/>
              <a:gd name="connsiteX32" fmla="*/ 85344 w 7071360"/>
              <a:gd name="connsiteY32" fmla="*/ 1551432 h 6196584"/>
              <a:gd name="connsiteX33" fmla="*/ 588264 w 7071360"/>
              <a:gd name="connsiteY33" fmla="*/ 691896 h 6196584"/>
              <a:gd name="connsiteX34" fmla="*/ 313944 w 7071360"/>
              <a:gd name="connsiteY34" fmla="*/ 6096 h 619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071360" h="6196584">
                <a:moveTo>
                  <a:pt x="313944" y="6096"/>
                </a:moveTo>
                <a:cubicBezTo>
                  <a:pt x="291084" y="12192"/>
                  <a:pt x="481584" y="490728"/>
                  <a:pt x="451104" y="728472"/>
                </a:cubicBezTo>
                <a:cubicBezTo>
                  <a:pt x="420624" y="966216"/>
                  <a:pt x="126492" y="1184148"/>
                  <a:pt x="131064" y="1432560"/>
                </a:cubicBezTo>
                <a:cubicBezTo>
                  <a:pt x="135636" y="1680972"/>
                  <a:pt x="484632" y="1935480"/>
                  <a:pt x="478536" y="2218944"/>
                </a:cubicBezTo>
                <a:cubicBezTo>
                  <a:pt x="472440" y="2502408"/>
                  <a:pt x="103632" y="2857500"/>
                  <a:pt x="94488" y="3133344"/>
                </a:cubicBezTo>
                <a:cubicBezTo>
                  <a:pt x="85344" y="3409188"/>
                  <a:pt x="428244" y="3607308"/>
                  <a:pt x="423672" y="3874008"/>
                </a:cubicBezTo>
                <a:cubicBezTo>
                  <a:pt x="419100" y="4140708"/>
                  <a:pt x="74676" y="4466844"/>
                  <a:pt x="67056" y="4733544"/>
                </a:cubicBezTo>
                <a:cubicBezTo>
                  <a:pt x="59436" y="5000244"/>
                  <a:pt x="367284" y="5250180"/>
                  <a:pt x="377952" y="5474208"/>
                </a:cubicBezTo>
                <a:cubicBezTo>
                  <a:pt x="388620" y="5698236"/>
                  <a:pt x="64008" y="5987796"/>
                  <a:pt x="131064" y="6077712"/>
                </a:cubicBezTo>
                <a:cubicBezTo>
                  <a:pt x="198120" y="6167628"/>
                  <a:pt x="579120" y="6003036"/>
                  <a:pt x="780288" y="6013704"/>
                </a:cubicBezTo>
                <a:cubicBezTo>
                  <a:pt x="981456" y="6024372"/>
                  <a:pt x="1104900" y="6155436"/>
                  <a:pt x="1338072" y="6141720"/>
                </a:cubicBezTo>
                <a:cubicBezTo>
                  <a:pt x="1571244" y="6128004"/>
                  <a:pt x="1897380" y="5928360"/>
                  <a:pt x="2179320" y="5931408"/>
                </a:cubicBezTo>
                <a:cubicBezTo>
                  <a:pt x="2461260" y="5934456"/>
                  <a:pt x="2755392" y="6161532"/>
                  <a:pt x="3029712" y="6160008"/>
                </a:cubicBezTo>
                <a:cubicBezTo>
                  <a:pt x="3304032" y="6158484"/>
                  <a:pt x="3547872" y="5931408"/>
                  <a:pt x="3825240" y="5922264"/>
                </a:cubicBezTo>
                <a:cubicBezTo>
                  <a:pt x="4102608" y="5913120"/>
                  <a:pt x="4428744" y="6111240"/>
                  <a:pt x="4693920" y="6105144"/>
                </a:cubicBezTo>
                <a:cubicBezTo>
                  <a:pt x="4959096" y="6099048"/>
                  <a:pt x="5192268" y="5878068"/>
                  <a:pt x="5416296" y="5885688"/>
                </a:cubicBezTo>
                <a:cubicBezTo>
                  <a:pt x="5640324" y="5893308"/>
                  <a:pt x="5762244" y="6129528"/>
                  <a:pt x="6038088" y="6150864"/>
                </a:cubicBezTo>
                <a:cubicBezTo>
                  <a:pt x="6313932" y="6172200"/>
                  <a:pt x="7071360" y="6019800"/>
                  <a:pt x="7071360" y="6013704"/>
                </a:cubicBezTo>
                <a:cubicBezTo>
                  <a:pt x="7071360" y="6007608"/>
                  <a:pt x="6304788" y="6155436"/>
                  <a:pt x="6038088" y="6114288"/>
                </a:cubicBezTo>
                <a:cubicBezTo>
                  <a:pt x="5771388" y="6073140"/>
                  <a:pt x="5702808" y="5756148"/>
                  <a:pt x="5471160" y="5766816"/>
                </a:cubicBezTo>
                <a:cubicBezTo>
                  <a:pt x="5239512" y="5777484"/>
                  <a:pt x="4917948" y="6169152"/>
                  <a:pt x="4648200" y="6178296"/>
                </a:cubicBezTo>
                <a:cubicBezTo>
                  <a:pt x="4378452" y="6187440"/>
                  <a:pt x="4119372" y="5818632"/>
                  <a:pt x="3852672" y="5821680"/>
                </a:cubicBezTo>
                <a:cubicBezTo>
                  <a:pt x="3585972" y="5824728"/>
                  <a:pt x="3328416" y="6196584"/>
                  <a:pt x="3048000" y="6196584"/>
                </a:cubicBezTo>
                <a:cubicBezTo>
                  <a:pt x="2767584" y="6196584"/>
                  <a:pt x="2430780" y="5829300"/>
                  <a:pt x="2170176" y="5821680"/>
                </a:cubicBezTo>
                <a:cubicBezTo>
                  <a:pt x="1909572" y="5814060"/>
                  <a:pt x="1708404" y="6141720"/>
                  <a:pt x="1484376" y="6150864"/>
                </a:cubicBezTo>
                <a:cubicBezTo>
                  <a:pt x="1260348" y="6160008"/>
                  <a:pt x="1057656" y="5882640"/>
                  <a:pt x="826008" y="5876544"/>
                </a:cubicBezTo>
                <a:cubicBezTo>
                  <a:pt x="594360" y="5870448"/>
                  <a:pt x="149352" y="6193536"/>
                  <a:pt x="94488" y="6114288"/>
                </a:cubicBezTo>
                <a:cubicBezTo>
                  <a:pt x="39624" y="6035040"/>
                  <a:pt x="512064" y="5620512"/>
                  <a:pt x="496824" y="5401056"/>
                </a:cubicBezTo>
                <a:cubicBezTo>
                  <a:pt x="481584" y="5181600"/>
                  <a:pt x="0" y="5042916"/>
                  <a:pt x="3048" y="4797552"/>
                </a:cubicBezTo>
                <a:cubicBezTo>
                  <a:pt x="6096" y="4552188"/>
                  <a:pt x="513588" y="4209288"/>
                  <a:pt x="515112" y="3928872"/>
                </a:cubicBezTo>
                <a:cubicBezTo>
                  <a:pt x="516636" y="3648456"/>
                  <a:pt x="3048" y="3396996"/>
                  <a:pt x="12192" y="3115056"/>
                </a:cubicBezTo>
                <a:cubicBezTo>
                  <a:pt x="21336" y="2833116"/>
                  <a:pt x="557784" y="2497836"/>
                  <a:pt x="569976" y="2237232"/>
                </a:cubicBezTo>
                <a:cubicBezTo>
                  <a:pt x="582168" y="1976628"/>
                  <a:pt x="82296" y="1808988"/>
                  <a:pt x="85344" y="1551432"/>
                </a:cubicBezTo>
                <a:cubicBezTo>
                  <a:pt x="88392" y="1293876"/>
                  <a:pt x="550164" y="943356"/>
                  <a:pt x="588264" y="691896"/>
                </a:cubicBezTo>
                <a:cubicBezTo>
                  <a:pt x="626364" y="440436"/>
                  <a:pt x="336804" y="0"/>
                  <a:pt x="313944" y="6096"/>
                </a:cubicBezTo>
                <a:close/>
              </a:path>
            </a:pathLst>
          </a:cu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8" tIns="45714" rIns="91428" bIns="45714"/>
          <a:lstStyle/>
          <a:p>
            <a:pPr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8918" name="Picture 11" descr="E:\image\Y.Best.hinhdong\Dove-02-jun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892801" y="304801"/>
            <a:ext cx="14224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1" descr="E:\image\Y.Best.hinhdong\Dove-02-jun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534401" y="1295401"/>
            <a:ext cx="14224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1" descr="E:\image\Y.Best.hinhdong\Dove-02-jun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048001" y="685801"/>
            <a:ext cx="14224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2" descr="bar01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/>
          <a:stretch>
            <a:fillRect/>
          </a:stretch>
        </p:blipFill>
        <p:spPr bwMode="auto">
          <a:xfrm>
            <a:off x="-101600" y="0"/>
            <a:ext cx="121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3" descr="bar01"/>
          <p:cNvPicPr>
            <a:picLocks noChangeAspect="1" noChangeArrowheads="1"/>
          </p:cNvPicPr>
          <p:nvPr/>
        </p:nvPicPr>
        <p:blipFill>
          <a:blip r:embed="rId5">
            <a:lum bright="-6000"/>
          </a:blip>
          <a:srcRect/>
          <a:stretch>
            <a:fillRect/>
          </a:stretch>
        </p:blipFill>
        <p:spPr bwMode="auto">
          <a:xfrm>
            <a:off x="11176000" y="76200"/>
            <a:ext cx="121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14" descr="bar01"/>
          <p:cNvPicPr>
            <a:picLocks noChangeAspect="1" noChangeArrowheads="1"/>
          </p:cNvPicPr>
          <p:nvPr/>
        </p:nvPicPr>
        <p:blipFill>
          <a:blip r:embed="rId6">
            <a:lum bright="-6000"/>
          </a:blip>
          <a:srcRect/>
          <a:stretch>
            <a:fillRect/>
          </a:stretch>
        </p:blipFill>
        <p:spPr bwMode="auto">
          <a:xfrm>
            <a:off x="101601" y="-152400"/>
            <a:ext cx="12090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15" descr="bar01"/>
          <p:cNvPicPr>
            <a:picLocks noChangeAspect="1" noChangeArrowheads="1"/>
          </p:cNvPicPr>
          <p:nvPr/>
        </p:nvPicPr>
        <p:blipFill>
          <a:blip r:embed="rId7">
            <a:lum bright="-6000"/>
          </a:blip>
          <a:srcRect/>
          <a:stretch>
            <a:fillRect/>
          </a:stretch>
        </p:blipFill>
        <p:spPr bwMode="auto">
          <a:xfrm>
            <a:off x="406401" y="6096000"/>
            <a:ext cx="11785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6" descr="Rose0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4114800"/>
            <a:ext cx="162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17" descr="Rose0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4419600"/>
            <a:ext cx="162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7" name="Picture 18" descr="Rose0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25600" y="5105400"/>
            <a:ext cx="162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3" name="WordArt 19"/>
          <p:cNvSpPr>
            <a:spLocks noChangeArrowheads="1" noChangeShapeType="1" noTextEdit="1"/>
          </p:cNvSpPr>
          <p:nvPr/>
        </p:nvSpPr>
        <p:spPr bwMode="auto">
          <a:xfrm>
            <a:off x="1016000" y="244477"/>
            <a:ext cx="10464800" cy="1736725"/>
          </a:xfrm>
          <a:prstGeom prst="rect">
            <a:avLst/>
          </a:prstGeom>
        </p:spPr>
        <p:txBody>
          <a:bodyPr wrap="none" lIns="91428" tIns="45714" rIns="91428" bIns="45714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400" b="1" i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5400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i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5400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5400" b="1" i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5400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i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5400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i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5400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i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5400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i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5400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i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khỏe</a:t>
            </a:r>
            <a:endParaRPr lang="en-US" sz="5400" b="1" i="1" kern="1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1524" name="WordArt 20"/>
          <p:cNvSpPr>
            <a:spLocks noChangeArrowheads="1" noChangeShapeType="1" noTextEdit="1"/>
          </p:cNvSpPr>
          <p:nvPr/>
        </p:nvSpPr>
        <p:spPr bwMode="auto">
          <a:xfrm>
            <a:off x="3657600" y="4648200"/>
            <a:ext cx="7518400" cy="1066800"/>
          </a:xfrm>
          <a:prstGeom prst="rect">
            <a:avLst/>
          </a:prstGeom>
        </p:spPr>
        <p:txBody>
          <a:bodyPr wrap="none" lIns="91428" tIns="45714" rIns="91428" bIns="45714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Xin chân thành cảm ơn</a:t>
            </a:r>
            <a:endParaRPr lang="en-US" sz="3600" b="1" i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38930" name="Picture 21" descr="blumen-pflanzen085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59200" y="2514600"/>
            <a:ext cx="3860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19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3" grpId="0" animBg="1"/>
      <p:bldP spid="215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F9F7FD-B708-49C7-8264-97E60DF4F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"/>
          <a:stretch/>
        </p:blipFill>
        <p:spPr>
          <a:xfrm>
            <a:off x="0" y="437745"/>
            <a:ext cx="12192000" cy="64202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32" y="1562200"/>
            <a:ext cx="2284259" cy="2019300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713963" y="1682750"/>
            <a:ext cx="2190879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539492" y="2384263"/>
            <a:ext cx="2190879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7174954" y="2467695"/>
            <a:ext cx="2190879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371970" y="1562201"/>
            <a:ext cx="2284259" cy="1658688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56" y="3890650"/>
            <a:ext cx="2376410" cy="21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758628-4987-4C16-AD05-E3402E287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"/>
          <a:stretch/>
        </p:blipFill>
        <p:spPr>
          <a:xfrm>
            <a:off x="0" y="437745"/>
            <a:ext cx="12192000" cy="64202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6" y="2874474"/>
            <a:ext cx="1514475" cy="1514278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26410" y="1088789"/>
            <a:ext cx="9394668" cy="1538156"/>
          </a:xfrm>
          <a:prstGeom prst="wedgeRoundRectCallout">
            <a:avLst>
              <a:gd name="adj1" fmla="val 69904"/>
              <a:gd name="adj2" fmla="val 1665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r>
              <a:rPr lang="en-US" sz="3200" dirty="0"/>
              <a:t>	</a:t>
            </a:r>
            <a:r>
              <a:rPr lang="en-US" sz="3200" dirty="0" err="1">
                <a:solidFill>
                  <a:schemeClr val="tx1"/>
                </a:solidFill>
              </a:rPr>
              <a:t>Những</a:t>
            </a:r>
            <a:r>
              <a:rPr lang="en-US" sz="3200" dirty="0">
                <a:solidFill>
                  <a:schemeClr val="tx1"/>
                </a:solidFill>
              </a:rPr>
              <a:t> con </a:t>
            </a:r>
            <a:r>
              <a:rPr lang="en-US" sz="3200" dirty="0" err="1">
                <a:solidFill>
                  <a:schemeClr val="tx1"/>
                </a:solidFill>
              </a:rPr>
              <a:t>vật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nào</a:t>
            </a:r>
            <a:r>
              <a:rPr lang="en-US" sz="3200" dirty="0">
                <a:solidFill>
                  <a:schemeClr val="tx1"/>
                </a:solidFill>
              </a:rPr>
              <a:t> “</a:t>
            </a:r>
            <a:r>
              <a:rPr lang="en-US" sz="3200" dirty="0" err="1">
                <a:solidFill>
                  <a:schemeClr val="tx1"/>
                </a:solidFill>
              </a:rPr>
              <a:t>cõng</a:t>
            </a:r>
            <a:r>
              <a:rPr lang="en-US" sz="3200" dirty="0">
                <a:solidFill>
                  <a:schemeClr val="tx1"/>
                </a:solidFill>
              </a:rPr>
              <a:t>” </a:t>
            </a:r>
            <a:r>
              <a:rPr lang="en-US" sz="3200" dirty="0" err="1">
                <a:solidFill>
                  <a:schemeClr val="tx1"/>
                </a:solidFill>
              </a:rPr>
              <a:t>hoặc</a:t>
            </a:r>
            <a:r>
              <a:rPr lang="en-US" sz="3200" dirty="0">
                <a:solidFill>
                  <a:schemeClr val="tx1"/>
                </a:solidFill>
              </a:rPr>
              <a:t> “</a:t>
            </a:r>
            <a:r>
              <a:rPr lang="en-US" sz="3200" dirty="0" err="1">
                <a:solidFill>
                  <a:schemeClr val="tx1"/>
                </a:solidFill>
              </a:rPr>
              <a:t>địu</a:t>
            </a:r>
            <a:r>
              <a:rPr lang="en-US" sz="3200" dirty="0">
                <a:solidFill>
                  <a:schemeClr val="tx1"/>
                </a:solidFill>
              </a:rPr>
              <a:t>” con </a:t>
            </a:r>
            <a:r>
              <a:rPr lang="en-US" sz="3200" dirty="0" err="1">
                <a:solidFill>
                  <a:schemeClr val="tx1"/>
                </a:solidFill>
              </a:rPr>
              <a:t>bằng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lưng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bằng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chiếc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túi</a:t>
            </a:r>
            <a:r>
              <a:rPr lang="en-US" sz="3200" dirty="0">
                <a:solidFill>
                  <a:schemeClr val="tx1"/>
                </a:solidFill>
              </a:rPr>
              <a:t> da </a:t>
            </a:r>
            <a:r>
              <a:rPr lang="en-US" sz="3200" dirty="0" err="1">
                <a:solidFill>
                  <a:schemeClr val="tx1"/>
                </a:solidFill>
              </a:rPr>
              <a:t>bụng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426" y="728719"/>
            <a:ext cx="1428936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76" y="491253"/>
            <a:ext cx="800457" cy="803910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07741" y="4290569"/>
            <a:ext cx="2458339" cy="19642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81" y="2874473"/>
            <a:ext cx="1514475" cy="1514278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409713" y="4290569"/>
            <a:ext cx="2461997" cy="19642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23" y="2874474"/>
            <a:ext cx="1514475" cy="1514278"/>
          </a:xfrm>
          <a:prstGeom prst="rect">
            <a:avLst/>
          </a:prstGeom>
        </p:spPr>
      </p:pic>
      <p:sp>
        <p:nvSpPr>
          <p:cNvPr id="10" name="3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652591" y="4290568"/>
            <a:ext cx="2478156" cy="193947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333" y="2958785"/>
            <a:ext cx="1430153" cy="1429966"/>
          </a:xfrm>
          <a:prstGeom prst="rect">
            <a:avLst/>
          </a:prstGeom>
        </p:spPr>
      </p:pic>
      <p:sp>
        <p:nvSpPr>
          <p:cNvPr id="12" name="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621078" y="4290567"/>
            <a:ext cx="2346298" cy="196422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0558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  <p:bldP spid="8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FEBDAA9-DDA0-4BD5-A195-E98AF17CD7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"/>
          <a:stretch/>
        </p:blipFill>
        <p:spPr>
          <a:xfrm>
            <a:off x="0" y="437745"/>
            <a:ext cx="12192000" cy="6420255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18" y="3493941"/>
            <a:ext cx="1514475" cy="1514278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85530" y="685799"/>
            <a:ext cx="8304126" cy="1613555"/>
          </a:xfrm>
          <a:prstGeom prst="wedgeRoundRectCallout">
            <a:avLst>
              <a:gd name="adj1" fmla="val 69904"/>
              <a:gd name="adj2" fmla="val 1665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3200" dirty="0"/>
          </a:p>
          <a:p>
            <a:pPr>
              <a:spcBef>
                <a:spcPts val="600"/>
              </a:spcBef>
            </a:pPr>
            <a:r>
              <a:rPr lang="en-US" sz="3200" dirty="0"/>
              <a:t>	</a:t>
            </a:r>
            <a:r>
              <a:rPr lang="en-US" sz="3200" dirty="0" err="1">
                <a:solidFill>
                  <a:schemeClr val="tx1"/>
                </a:solidFill>
              </a:rPr>
              <a:t>Những</a:t>
            </a:r>
            <a:r>
              <a:rPr lang="en-US" sz="3200" dirty="0">
                <a:solidFill>
                  <a:schemeClr val="tx1"/>
                </a:solidFill>
              </a:rPr>
              <a:t> con </a:t>
            </a:r>
            <a:r>
              <a:rPr lang="en-US" sz="3200" dirty="0" err="1">
                <a:solidFill>
                  <a:schemeClr val="tx1"/>
                </a:solidFill>
              </a:rPr>
              <a:t>vật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nhỏ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tha</a:t>
            </a:r>
            <a:r>
              <a:rPr lang="en-US" sz="3200" dirty="0">
                <a:solidFill>
                  <a:schemeClr val="tx1"/>
                </a:solidFill>
              </a:rPr>
              <a:t>, “</a:t>
            </a:r>
            <a:r>
              <a:rPr lang="en-US" sz="3200" dirty="0" err="1">
                <a:solidFill>
                  <a:schemeClr val="tx1"/>
                </a:solidFill>
              </a:rPr>
              <a:t>địu</a:t>
            </a:r>
            <a:r>
              <a:rPr lang="en-US" sz="3200" dirty="0">
                <a:solidFill>
                  <a:schemeClr val="tx1"/>
                </a:solidFill>
              </a:rPr>
              <a:t>” hay “</a:t>
            </a:r>
            <a:r>
              <a:rPr lang="en-US" sz="3200" dirty="0" err="1">
                <a:solidFill>
                  <a:schemeClr val="tx1"/>
                </a:solidFill>
              </a:rPr>
              <a:t>cõng</a:t>
            </a:r>
            <a:r>
              <a:rPr lang="en-US" sz="3200" dirty="0">
                <a:solidFill>
                  <a:schemeClr val="tx1"/>
                </a:solidFill>
              </a:rPr>
              <a:t>” </a:t>
            </a:r>
            <a:r>
              <a:rPr lang="en-US" sz="3200" dirty="0" err="1">
                <a:solidFill>
                  <a:schemeClr val="tx1"/>
                </a:solidFill>
              </a:rPr>
              <a:t>mà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phải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tự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theo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mẹ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  <a:p>
            <a:pPr algn="ctr">
              <a:spcBef>
                <a:spcPts val="600"/>
              </a:spcBef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76" y="462019"/>
            <a:ext cx="1428936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82" y="2299354"/>
            <a:ext cx="800457" cy="803910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9095135" y="4917904"/>
            <a:ext cx="2990850" cy="14511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A,B,C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07" y="3497258"/>
            <a:ext cx="1514475" cy="1514278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540775" y="4917904"/>
            <a:ext cx="2221485" cy="14511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176" y="3622951"/>
            <a:ext cx="1435042" cy="1434855"/>
          </a:xfrm>
          <a:prstGeom prst="rect">
            <a:avLst/>
          </a:prstGeom>
        </p:spPr>
      </p:pic>
      <p:sp>
        <p:nvSpPr>
          <p:cNvPr id="10" name="3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96001" y="4917905"/>
            <a:ext cx="2840108" cy="14511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con…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516" y="3649316"/>
            <a:ext cx="1318088" cy="1317916"/>
          </a:xfrm>
          <a:prstGeom prst="rect">
            <a:avLst/>
          </a:prstGeom>
        </p:spPr>
      </p:pic>
      <p:sp>
        <p:nvSpPr>
          <p:cNvPr id="12" name="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293414" y="4917905"/>
            <a:ext cx="2968242" cy="14511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65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  <p:bldP spid="8" grpId="0" animBg="1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6684" y="743744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3982458" y="3450881"/>
            <a:ext cx="36327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cs typeface="Times New Roman" panose="02020603050405020304" pitchFamily="18" charset="0"/>
              </a:rPr>
              <a:t>CHIA SẺ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677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8AB34-1336-46C0-A54D-B4F5604D8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" t="5608"/>
          <a:stretch/>
        </p:blipFill>
        <p:spPr>
          <a:xfrm>
            <a:off x="954156" y="384630"/>
            <a:ext cx="9886122" cy="64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7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4" y="2697910"/>
            <a:ext cx="2504399" cy="9174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1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2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8" y="1524001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5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1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9" y="5541633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710164" y="1009640"/>
            <a:ext cx="111569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18" y="470540"/>
            <a:ext cx="3908192" cy="1105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74F4DF-75B6-4E36-BCB6-A15F0708CE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91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38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3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48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4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38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3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48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4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2916</TotalTime>
  <Words>561</Words>
  <Application>Microsoft Office PowerPoint</Application>
  <PresentationFormat>Widescreen</PresentationFormat>
  <Paragraphs>113</Paragraphs>
  <Slides>34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Times New Roman</vt:lpstr>
      <vt:lpstr>Arial</vt:lpstr>
      <vt:lpstr>Calibri</vt:lpstr>
      <vt:lpstr>UTM Avo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230</cp:revision>
  <dcterms:created xsi:type="dcterms:W3CDTF">2021-11-01T08:16:43Z</dcterms:created>
  <dcterms:modified xsi:type="dcterms:W3CDTF">2025-03-04T00:57:44Z</dcterms:modified>
</cp:coreProperties>
</file>