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534" r:id="rId3"/>
    <p:sldId id="260" r:id="rId4"/>
    <p:sldId id="310" r:id="rId5"/>
    <p:sldId id="261" r:id="rId6"/>
    <p:sldId id="311" r:id="rId7"/>
    <p:sldId id="265" r:id="rId8"/>
    <p:sldId id="283" r:id="rId9"/>
    <p:sldId id="312" r:id="rId10"/>
    <p:sldId id="313" r:id="rId11"/>
    <p:sldId id="314" r:id="rId12"/>
    <p:sldId id="315" r:id="rId13"/>
    <p:sldId id="316" r:id="rId14"/>
    <p:sldId id="317" r:id="rId15"/>
    <p:sldId id="318" r:id="rId16"/>
    <p:sldId id="523" r:id="rId17"/>
    <p:sldId id="524" r:id="rId18"/>
    <p:sldId id="290" r:id="rId19"/>
    <p:sldId id="538" r:id="rId20"/>
    <p:sldId id="537" r:id="rId21"/>
    <p:sldId id="525" r:id="rId22"/>
    <p:sldId id="526" r:id="rId23"/>
    <p:sldId id="532" r:id="rId24"/>
    <p:sldId id="535" r:id="rId25"/>
    <p:sldId id="536" r:id="rId26"/>
    <p:sldId id="533" r:id="rId27"/>
    <p:sldId id="527" r:id="rId28"/>
    <p:sldId id="528" r:id="rId29"/>
    <p:sldId id="529" r:id="rId30"/>
    <p:sldId id="530" r:id="rId31"/>
    <p:sldId id="531" r:id="rId32"/>
    <p:sldId id="3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ảo Hiếu" userId="ed3714d98116098f" providerId="LiveId" clId="{6CED96EF-2D4B-43D1-84A2-5B90B055A4A1}"/>
    <pc:docChg chg="custSel addSld delSld modSld">
      <pc:chgData name="Bảo Hiếu" userId="ed3714d98116098f" providerId="LiveId" clId="{6CED96EF-2D4B-43D1-84A2-5B90B055A4A1}" dt="2025-03-05T08:47:39.020" v="1207" actId="2696"/>
      <pc:docMkLst>
        <pc:docMk/>
      </pc:docMkLst>
      <pc:sldChg chg="modSp mod">
        <pc:chgData name="Bảo Hiếu" userId="ed3714d98116098f" providerId="LiveId" clId="{6CED96EF-2D4B-43D1-84A2-5B90B055A4A1}" dt="2025-03-05T07:56:51.414" v="1" actId="1076"/>
        <pc:sldMkLst>
          <pc:docMk/>
          <pc:sldMk cId="4286737738" sldId="259"/>
        </pc:sldMkLst>
        <pc:picChg chg="mod">
          <ac:chgData name="Bảo Hiếu" userId="ed3714d98116098f" providerId="LiveId" clId="{6CED96EF-2D4B-43D1-84A2-5B90B055A4A1}" dt="2025-03-05T07:56:51.414" v="1" actId="1076"/>
          <ac:picMkLst>
            <pc:docMk/>
            <pc:sldMk cId="4286737738" sldId="259"/>
            <ac:picMk id="8" creationId="{9D7BA88A-9501-C7F5-8FC3-F8E7CF9DCCE4}"/>
          </ac:picMkLst>
        </pc:picChg>
      </pc:sldChg>
      <pc:sldChg chg="addSp modSp mod modAnim">
        <pc:chgData name="Bảo Hiếu" userId="ed3714d98116098f" providerId="LiveId" clId="{6CED96EF-2D4B-43D1-84A2-5B90B055A4A1}" dt="2025-03-05T08:47:26.503" v="1206"/>
        <pc:sldMkLst>
          <pc:docMk/>
          <pc:sldMk cId="1270035620" sldId="265"/>
        </pc:sldMkLst>
        <pc:picChg chg="add mod">
          <ac:chgData name="Bảo Hiếu" userId="ed3714d98116098f" providerId="LiveId" clId="{6CED96EF-2D4B-43D1-84A2-5B90B055A4A1}" dt="2025-03-05T08:47:15.472" v="1204" actId="14100"/>
          <ac:picMkLst>
            <pc:docMk/>
            <pc:sldMk cId="1270035620" sldId="265"/>
            <ac:picMk id="3" creationId="{6FCEF7B5-67AD-10EA-FCF5-C2B4D4EF0A53}"/>
          </ac:picMkLst>
        </pc:picChg>
      </pc:sldChg>
      <pc:sldChg chg="del">
        <pc:chgData name="Bảo Hiếu" userId="ed3714d98116098f" providerId="LiveId" clId="{6CED96EF-2D4B-43D1-84A2-5B90B055A4A1}" dt="2025-03-05T08:47:39.020" v="1207" actId="2696"/>
        <pc:sldMkLst>
          <pc:docMk/>
          <pc:sldMk cId="3663897352" sldId="281"/>
        </pc:sldMkLst>
      </pc:sldChg>
      <pc:sldChg chg="addSp modSp mod modAnim">
        <pc:chgData name="Bảo Hiếu" userId="ed3714d98116098f" providerId="LiveId" clId="{6CED96EF-2D4B-43D1-84A2-5B90B055A4A1}" dt="2025-03-05T08:38:18.894" v="1002"/>
        <pc:sldMkLst>
          <pc:docMk/>
          <pc:sldMk cId="3634037739" sldId="290"/>
        </pc:sldMkLst>
        <pc:spChg chg="add mod">
          <ac:chgData name="Bảo Hiếu" userId="ed3714d98116098f" providerId="LiveId" clId="{6CED96EF-2D4B-43D1-84A2-5B90B055A4A1}" dt="2025-03-05T08:37:54.631" v="999" actId="20577"/>
          <ac:spMkLst>
            <pc:docMk/>
            <pc:sldMk cId="3634037739" sldId="290"/>
            <ac:spMk id="3" creationId="{BCAEDF24-ABB6-3FDE-65BE-CA718EF39620}"/>
          </ac:spMkLst>
        </pc:spChg>
        <pc:spChg chg="mod">
          <ac:chgData name="Bảo Hiếu" userId="ed3714d98116098f" providerId="LiveId" clId="{6CED96EF-2D4B-43D1-84A2-5B90B055A4A1}" dt="2025-03-05T08:29:10.975" v="5" actId="1076"/>
          <ac:spMkLst>
            <pc:docMk/>
            <pc:sldMk cId="3634037739" sldId="290"/>
            <ac:spMk id="10" creationId="{F545A9B2-AF6F-2695-B2FC-546BA1A22F19}"/>
          </ac:spMkLst>
        </pc:spChg>
        <pc:spChg chg="mod">
          <ac:chgData name="Bảo Hiếu" userId="ed3714d98116098f" providerId="LiveId" clId="{6CED96EF-2D4B-43D1-84A2-5B90B055A4A1}" dt="2025-03-05T08:33:48.661" v="493" actId="20577"/>
          <ac:spMkLst>
            <pc:docMk/>
            <pc:sldMk cId="3634037739" sldId="290"/>
            <ac:spMk id="16" creationId="{10F30EEC-340C-4BCD-91B1-2498B066B851}"/>
          </ac:spMkLst>
        </pc:spChg>
        <pc:grpChg chg="mod">
          <ac:chgData name="Bảo Hiếu" userId="ed3714d98116098f" providerId="LiveId" clId="{6CED96EF-2D4B-43D1-84A2-5B90B055A4A1}" dt="2025-03-05T08:37:46.007" v="958" actId="14100"/>
          <ac:grpSpMkLst>
            <pc:docMk/>
            <pc:sldMk cId="3634037739" sldId="290"/>
            <ac:grpSpMk id="12" creationId="{16CD1D83-8D50-4428-B8FD-0FD5B5260EEC}"/>
          </ac:grpSpMkLst>
        </pc:grpChg>
        <pc:picChg chg="mod">
          <ac:chgData name="Bảo Hiếu" userId="ed3714d98116098f" providerId="LiveId" clId="{6CED96EF-2D4B-43D1-84A2-5B90B055A4A1}" dt="2025-03-05T08:37:56.082" v="1000" actId="1076"/>
          <ac:picMkLst>
            <pc:docMk/>
            <pc:sldMk cId="3634037739" sldId="290"/>
            <ac:picMk id="2" creationId="{6227FF79-FC0F-5375-45C8-F05699F43735}"/>
          </ac:picMkLst>
        </pc:picChg>
      </pc:sldChg>
      <pc:sldChg chg="modSp mod">
        <pc:chgData name="Bảo Hiếu" userId="ed3714d98116098f" providerId="LiveId" clId="{6CED96EF-2D4B-43D1-84A2-5B90B055A4A1}" dt="2025-03-05T07:55:18.115" v="0" actId="1076"/>
        <pc:sldMkLst>
          <pc:docMk/>
          <pc:sldMk cId="3527081977" sldId="301"/>
        </pc:sldMkLst>
        <pc:picChg chg="mod">
          <ac:chgData name="Bảo Hiếu" userId="ed3714d98116098f" providerId="LiveId" clId="{6CED96EF-2D4B-43D1-84A2-5B90B055A4A1}" dt="2025-03-05T07:55:18.115" v="0" actId="1076"/>
          <ac:picMkLst>
            <pc:docMk/>
            <pc:sldMk cId="3527081977" sldId="301"/>
            <ac:picMk id="2" creationId="{7EC95BA6-2BCB-9655-8BB5-3191B0A3EFF9}"/>
          </ac:picMkLst>
        </pc:picChg>
      </pc:sldChg>
      <pc:sldChg chg="modSp mod">
        <pc:chgData name="Bảo Hiếu" userId="ed3714d98116098f" providerId="LiveId" clId="{6CED96EF-2D4B-43D1-84A2-5B90B055A4A1}" dt="2025-03-05T08:21:59.781" v="3" actId="14100"/>
        <pc:sldMkLst>
          <pc:docMk/>
          <pc:sldMk cId="1188707172" sldId="310"/>
        </pc:sldMkLst>
        <pc:picChg chg="mod">
          <ac:chgData name="Bảo Hiếu" userId="ed3714d98116098f" providerId="LiveId" clId="{6CED96EF-2D4B-43D1-84A2-5B90B055A4A1}" dt="2025-03-05T08:21:59.781" v="3" actId="14100"/>
          <ac:picMkLst>
            <pc:docMk/>
            <pc:sldMk cId="1188707172" sldId="310"/>
            <ac:picMk id="4" creationId="{14B6FFB3-3AF1-4E86-21F0-FEBBEE17F34D}"/>
          </ac:picMkLst>
        </pc:picChg>
      </pc:sldChg>
      <pc:sldChg chg="addSp modSp mod modAnim">
        <pc:chgData name="Bảo Hiếu" userId="ed3714d98116098f" providerId="LiveId" clId="{6CED96EF-2D4B-43D1-84A2-5B90B055A4A1}" dt="2025-03-05T08:42:25.254" v="1197" actId="14100"/>
        <pc:sldMkLst>
          <pc:docMk/>
          <pc:sldMk cId="4172066496" sldId="525"/>
        </pc:sldMkLst>
        <pc:spChg chg="add mod">
          <ac:chgData name="Bảo Hiếu" userId="ed3714d98116098f" providerId="LiveId" clId="{6CED96EF-2D4B-43D1-84A2-5B90B055A4A1}" dt="2025-03-05T08:42:20.832" v="1196" actId="1037"/>
          <ac:spMkLst>
            <pc:docMk/>
            <pc:sldMk cId="4172066496" sldId="525"/>
            <ac:spMk id="2" creationId="{3A77E630-8CD8-9792-7754-BD6CDEAA1D70}"/>
          </ac:spMkLst>
        </pc:spChg>
        <pc:spChg chg="mod">
          <ac:chgData name="Bảo Hiếu" userId="ed3714d98116098f" providerId="LiveId" clId="{6CED96EF-2D4B-43D1-84A2-5B90B055A4A1}" dt="2025-03-05T08:40:29.991" v="1156" actId="14100"/>
          <ac:spMkLst>
            <pc:docMk/>
            <pc:sldMk cId="4172066496" sldId="525"/>
            <ac:spMk id="16" creationId="{10F30EEC-340C-4BCD-91B1-2498B066B851}"/>
          </ac:spMkLst>
        </pc:spChg>
        <pc:grpChg chg="mod">
          <ac:chgData name="Bảo Hiếu" userId="ed3714d98116098f" providerId="LiveId" clId="{6CED96EF-2D4B-43D1-84A2-5B90B055A4A1}" dt="2025-03-05T08:40:27.912" v="1155" actId="14100"/>
          <ac:grpSpMkLst>
            <pc:docMk/>
            <pc:sldMk cId="4172066496" sldId="525"/>
            <ac:grpSpMk id="12" creationId="{16CD1D83-8D50-4428-B8FD-0FD5B5260EEC}"/>
          </ac:grpSpMkLst>
        </pc:grpChg>
        <pc:picChg chg="mod">
          <ac:chgData name="Bảo Hiếu" userId="ed3714d98116098f" providerId="LiveId" clId="{6CED96EF-2D4B-43D1-84A2-5B90B055A4A1}" dt="2025-03-05T08:42:25.254" v="1197" actId="14100"/>
          <ac:picMkLst>
            <pc:docMk/>
            <pc:sldMk cId="4172066496" sldId="525"/>
            <ac:picMk id="3" creationId="{0C944634-A16E-4186-2B45-88E23D6A1DD0}"/>
          </ac:picMkLst>
        </pc:picChg>
      </pc:sldChg>
      <pc:sldChg chg="addSp modSp mod modAnim">
        <pc:chgData name="Bảo Hiếu" userId="ed3714d98116098f" providerId="LiveId" clId="{6CED96EF-2D4B-43D1-84A2-5B90B055A4A1}" dt="2025-03-05T08:41:58.911" v="1163"/>
        <pc:sldMkLst>
          <pc:docMk/>
          <pc:sldMk cId="472117216" sldId="526"/>
        </pc:sldMkLst>
        <pc:spChg chg="add mod">
          <ac:chgData name="Bảo Hiếu" userId="ed3714d98116098f" providerId="LiveId" clId="{6CED96EF-2D4B-43D1-84A2-5B90B055A4A1}" dt="2025-03-05T08:41:55.378" v="1162" actId="14100"/>
          <ac:spMkLst>
            <pc:docMk/>
            <pc:sldMk cId="472117216" sldId="526"/>
            <ac:spMk id="3" creationId="{9CBB7164-FF97-2C9D-D6AF-1B912D232D9F}"/>
          </ac:spMkLst>
        </pc:spChg>
        <pc:grpChg chg="mod">
          <ac:chgData name="Bảo Hiếu" userId="ed3714d98116098f" providerId="LiveId" clId="{6CED96EF-2D4B-43D1-84A2-5B90B055A4A1}" dt="2025-03-05T08:41:52.197" v="1161" actId="14100"/>
          <ac:grpSpMkLst>
            <pc:docMk/>
            <pc:sldMk cId="472117216" sldId="526"/>
            <ac:grpSpMk id="12" creationId="{16CD1D83-8D50-4428-B8FD-0FD5B5260EEC}"/>
          </ac:grpSpMkLst>
        </pc:grpChg>
      </pc:sldChg>
      <pc:sldChg chg="modSp mod">
        <pc:chgData name="Bảo Hiếu" userId="ed3714d98116098f" providerId="LiveId" clId="{6CED96EF-2D4B-43D1-84A2-5B90B055A4A1}" dt="2025-03-05T07:58:07.204" v="2" actId="1076"/>
        <pc:sldMkLst>
          <pc:docMk/>
          <pc:sldMk cId="291402868" sldId="534"/>
        </pc:sldMkLst>
        <pc:picChg chg="mod">
          <ac:chgData name="Bảo Hiếu" userId="ed3714d98116098f" providerId="LiveId" clId="{6CED96EF-2D4B-43D1-84A2-5B90B055A4A1}" dt="2025-03-05T07:58:07.204" v="2" actId="1076"/>
          <ac:picMkLst>
            <pc:docMk/>
            <pc:sldMk cId="291402868" sldId="534"/>
            <ac:picMk id="7" creationId="{4807D69F-4515-405D-DACE-874965E75EC6}"/>
          </ac:picMkLst>
        </pc:picChg>
      </pc:sldChg>
      <pc:sldChg chg="addSp delSp modSp add mod modAnim">
        <pc:chgData name="Bảo Hiếu" userId="ed3714d98116098f" providerId="LiveId" clId="{6CED96EF-2D4B-43D1-84A2-5B90B055A4A1}" dt="2025-03-05T08:42:32.396" v="1198" actId="14100"/>
        <pc:sldMkLst>
          <pc:docMk/>
          <pc:sldMk cId="241009323" sldId="537"/>
        </pc:sldMkLst>
        <pc:spChg chg="add mod">
          <ac:chgData name="Bảo Hiếu" userId="ed3714d98116098f" providerId="LiveId" clId="{6CED96EF-2D4B-43D1-84A2-5B90B055A4A1}" dt="2025-03-05T08:39:38.614" v="1094" actId="20577"/>
          <ac:spMkLst>
            <pc:docMk/>
            <pc:sldMk cId="241009323" sldId="537"/>
            <ac:spMk id="4" creationId="{EA191FF2-F319-4F7F-0FE0-8480FEDF435D}"/>
          </ac:spMkLst>
        </pc:spChg>
        <pc:spChg chg="mod">
          <ac:chgData name="Bảo Hiếu" userId="ed3714d98116098f" providerId="LiveId" clId="{6CED96EF-2D4B-43D1-84A2-5B90B055A4A1}" dt="2025-03-05T08:39:33.194" v="1064" actId="14100"/>
          <ac:spMkLst>
            <pc:docMk/>
            <pc:sldMk cId="241009323" sldId="537"/>
            <ac:spMk id="16" creationId="{AD74509D-CAFA-37FE-2513-A3518A33AC7B}"/>
          </ac:spMkLst>
        </pc:spChg>
        <pc:grpChg chg="mod">
          <ac:chgData name="Bảo Hiếu" userId="ed3714d98116098f" providerId="LiveId" clId="{6CED96EF-2D4B-43D1-84A2-5B90B055A4A1}" dt="2025-03-05T08:39:29.584" v="1063" actId="14100"/>
          <ac:grpSpMkLst>
            <pc:docMk/>
            <pc:sldMk cId="241009323" sldId="537"/>
            <ac:grpSpMk id="12" creationId="{010DE457-E407-C36C-1CD4-D26062CA1EA8}"/>
          </ac:grpSpMkLst>
        </pc:grpChg>
        <pc:picChg chg="del">
          <ac:chgData name="Bảo Hiếu" userId="ed3714d98116098f" providerId="LiveId" clId="{6CED96EF-2D4B-43D1-84A2-5B90B055A4A1}" dt="2025-03-05T08:31:35.538" v="8" actId="478"/>
          <ac:picMkLst>
            <pc:docMk/>
            <pc:sldMk cId="241009323" sldId="537"/>
            <ac:picMk id="2" creationId="{34B040B9-0C94-385D-4C77-56EA6C24C506}"/>
          </ac:picMkLst>
        </pc:picChg>
        <pc:picChg chg="add mod">
          <ac:chgData name="Bảo Hiếu" userId="ed3714d98116098f" providerId="LiveId" clId="{6CED96EF-2D4B-43D1-84A2-5B90B055A4A1}" dt="2025-03-05T08:42:32.396" v="1198" actId="14100"/>
          <ac:picMkLst>
            <pc:docMk/>
            <pc:sldMk cId="241009323" sldId="537"/>
            <ac:picMk id="3" creationId="{B2FDD423-5A63-6305-3FCB-B89147C1EC2B}"/>
          </ac:picMkLst>
        </pc:picChg>
      </pc:sldChg>
      <pc:sldChg chg="addSp modSp add mod modAnim">
        <pc:chgData name="Bảo Hiếu" userId="ed3714d98116098f" providerId="LiveId" clId="{6CED96EF-2D4B-43D1-84A2-5B90B055A4A1}" dt="2025-03-05T08:42:36.539" v="1199" actId="14100"/>
        <pc:sldMkLst>
          <pc:docMk/>
          <pc:sldMk cId="3038585237" sldId="538"/>
        </pc:sldMkLst>
        <pc:spChg chg="add mod">
          <ac:chgData name="Bảo Hiếu" userId="ed3714d98116098f" providerId="LiveId" clId="{6CED96EF-2D4B-43D1-84A2-5B90B055A4A1}" dt="2025-03-05T08:38:36.647" v="1057" actId="20577"/>
          <ac:spMkLst>
            <pc:docMk/>
            <pc:sldMk cId="3038585237" sldId="538"/>
            <ac:spMk id="3" creationId="{B2B7252C-0AAC-AFC9-9C76-E36AD50F7BB9}"/>
          </ac:spMkLst>
        </pc:spChg>
        <pc:spChg chg="mod">
          <ac:chgData name="Bảo Hiếu" userId="ed3714d98116098f" providerId="LiveId" clId="{6CED96EF-2D4B-43D1-84A2-5B90B055A4A1}" dt="2025-03-05T08:36:33.002" v="909" actId="20577"/>
          <ac:spMkLst>
            <pc:docMk/>
            <pc:sldMk cId="3038585237" sldId="538"/>
            <ac:spMk id="16" creationId="{65942DCA-3C4D-D8E9-D206-76F69D2BCA1D}"/>
          </ac:spMkLst>
        </pc:spChg>
        <pc:grpChg chg="mod">
          <ac:chgData name="Bảo Hiếu" userId="ed3714d98116098f" providerId="LiveId" clId="{6CED96EF-2D4B-43D1-84A2-5B90B055A4A1}" dt="2025-03-05T08:38:41.724" v="1058" actId="14100"/>
          <ac:grpSpMkLst>
            <pc:docMk/>
            <pc:sldMk cId="3038585237" sldId="538"/>
            <ac:grpSpMk id="12" creationId="{3DEFBD7F-3685-F198-6D24-BD0729EE3DDC}"/>
          </ac:grpSpMkLst>
        </pc:grpChg>
        <pc:picChg chg="mod">
          <ac:chgData name="Bảo Hiếu" userId="ed3714d98116098f" providerId="LiveId" clId="{6CED96EF-2D4B-43D1-84A2-5B90B055A4A1}" dt="2025-03-05T08:42:36.539" v="1199" actId="14100"/>
          <ac:picMkLst>
            <pc:docMk/>
            <pc:sldMk cId="3038585237" sldId="538"/>
            <ac:picMk id="2" creationId="{E02E876C-1285-BF7B-1435-6A308B8D63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5C494-971C-4B33-A199-86DC09B6EFB6}"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63181-C1A4-4386-B9D5-887B37A63849}" type="slidenum">
              <a:rPr lang="en-US" smtClean="0"/>
              <a:t>‹#›</a:t>
            </a:fld>
            <a:endParaRPr lang="en-US"/>
          </a:p>
        </p:txBody>
      </p:sp>
    </p:spTree>
    <p:extLst>
      <p:ext uri="{BB962C8B-B14F-4D97-AF65-F5344CB8AC3E}">
        <p14:creationId xmlns:p14="http://schemas.microsoft.com/office/powerpoint/2010/main" val="83481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9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632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3B38-19FF-1CEC-854B-B0D43068D2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0388F-1EA5-FF9F-60D4-C057E9FB0B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1F1-E136-074A-3649-D49A5B7DB62C}"/>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C94FA2A2-30CE-C40F-B4EC-6CFB16EFC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C89B7-818D-BBBF-E483-83AF1F211A17}"/>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249706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0EE0-5BA9-CFC8-E8ED-CDAA244F5B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974C5-EF24-0F16-2738-C14CE6407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BA509-A3AD-943E-2D8E-362813D71269}"/>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1D7CE60F-0212-C90D-B131-30E5B34EA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BA597-F8A6-80F5-D637-B73B818E4BCF}"/>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3775759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F111-4474-F083-308E-5CC22BBC37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259FAE-4EF2-F15E-92DD-E03EEFBBBA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A0DBC-908A-2246-AFC7-E31EB335F210}"/>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8345BA7E-F117-7A4F-476E-12C1C769F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17BE0-91D9-D4BE-B58A-8C2AABC75312}"/>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220036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9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2150076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845E-851E-EC10-52D6-EB66100DD0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1537CE-FE53-0996-BA04-8DF23A505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E9612-204A-67A1-1A4D-801E9F4CEEAE}"/>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9E5A61C8-CF95-71B9-53F3-2FF2E91509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22CEB-F2D5-E14E-0B79-48087F177134}"/>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165123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887A-4CED-2331-4637-ECBC8A235C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353C4F-A52A-1C62-6A8B-F3565DACD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0AAB64-5870-5148-6184-CE8E4907745F}"/>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D8E0E4A9-40C3-B109-26FE-D2D86FF19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495FA-7920-7FF5-ECC4-26D778F6DF03}"/>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129564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BD71-8061-DD83-0CEE-D607D82123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793A93-66B1-FD86-D7CA-08F643E14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F972C-D372-160F-C7AC-3A9FA0ADED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3D0C5-3395-D005-35E6-BED54C4B3A0F}"/>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6" name="Footer Placeholder 5">
            <a:extLst>
              <a:ext uri="{FF2B5EF4-FFF2-40B4-BE49-F238E27FC236}">
                <a16:creationId xmlns:a16="http://schemas.microsoft.com/office/drawing/2014/main" id="{5CDF27B2-88D5-3B55-4D45-5E12353E99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6F2E6-7FF2-FDE4-665A-49257550FEEF}"/>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3871945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CA46-4F75-D2EB-AABD-0D492F048A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E18C6B-9FB3-5118-C7C9-110E60A65E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EAB65A-28C5-AA74-59E0-DDCF2F6D5B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14B6A-AE5E-8E29-D24F-CDF43EE93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C161D8-5B4A-EAE9-F26E-28BD65F4C9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5E78A-4337-1722-DA16-DAC220B874C7}"/>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8" name="Footer Placeholder 7">
            <a:extLst>
              <a:ext uri="{FF2B5EF4-FFF2-40B4-BE49-F238E27FC236}">
                <a16:creationId xmlns:a16="http://schemas.microsoft.com/office/drawing/2014/main" id="{FBF0C687-C860-2051-D464-F57AF22D53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D416D6-C8B6-FFA7-434F-77458120293E}"/>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428922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3B8A-1B74-0F5E-0246-527AC737C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06FB3-4F9E-689E-4EE6-613231A2D86D}"/>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4" name="Footer Placeholder 3">
            <a:extLst>
              <a:ext uri="{FF2B5EF4-FFF2-40B4-BE49-F238E27FC236}">
                <a16:creationId xmlns:a16="http://schemas.microsoft.com/office/drawing/2014/main" id="{C570E414-E5F1-BF03-CB91-A2555C1E2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EA8FC-2D52-8972-52EF-E77155EE5F43}"/>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13593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EC71F-461F-DC5D-5FB5-3F30699A5227}"/>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3" name="Footer Placeholder 2">
            <a:extLst>
              <a:ext uri="{FF2B5EF4-FFF2-40B4-BE49-F238E27FC236}">
                <a16:creationId xmlns:a16="http://schemas.microsoft.com/office/drawing/2014/main" id="{DAA60506-FAD7-7075-7517-AB5F8899A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97F474-1A44-3987-2BBA-99E49C5A68D8}"/>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4284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D2874-F15B-60C0-3C25-F9DB143E3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88224-4079-247A-7321-A3B0C865E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8CFB9-3250-A892-C346-85348DB0B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D22FC-5589-F650-4903-DC998AAE5760}"/>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6" name="Footer Placeholder 5">
            <a:extLst>
              <a:ext uri="{FF2B5EF4-FFF2-40B4-BE49-F238E27FC236}">
                <a16:creationId xmlns:a16="http://schemas.microsoft.com/office/drawing/2014/main" id="{56EAD5F1-81B5-A891-9111-3678A93CB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7A788-CA2E-F6CE-235B-8E6291134302}"/>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3122998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C246-E8B9-C7EF-5AC3-745CEA73D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AD2258-4052-DCCF-54A6-9BAEEB726E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6BCF3F-CFD1-28C0-E101-D4878C97B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01F9C-25D1-E7BE-8160-FA196396A0F8}"/>
              </a:ext>
            </a:extLst>
          </p:cNvPr>
          <p:cNvSpPr>
            <a:spLocks noGrp="1"/>
          </p:cNvSpPr>
          <p:nvPr>
            <p:ph type="dt" sz="half" idx="10"/>
          </p:nvPr>
        </p:nvSpPr>
        <p:spPr/>
        <p:txBody>
          <a:bodyPr/>
          <a:lstStyle/>
          <a:p>
            <a:fld id="{697315AA-145D-47BC-97D6-3FF2F1C74558}" type="datetimeFigureOut">
              <a:rPr lang="en-US" smtClean="0"/>
              <a:t>3/5/2025</a:t>
            </a:fld>
            <a:endParaRPr lang="en-US"/>
          </a:p>
        </p:txBody>
      </p:sp>
      <p:sp>
        <p:nvSpPr>
          <p:cNvPr id="6" name="Footer Placeholder 5">
            <a:extLst>
              <a:ext uri="{FF2B5EF4-FFF2-40B4-BE49-F238E27FC236}">
                <a16:creationId xmlns:a16="http://schemas.microsoft.com/office/drawing/2014/main" id="{7028411F-6421-5866-D2DA-850C63DD0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9C55D-DE27-6187-A2C0-54BC2F400251}"/>
              </a:ext>
            </a:extLst>
          </p:cNvPr>
          <p:cNvSpPr>
            <a:spLocks noGrp="1"/>
          </p:cNvSpPr>
          <p:nvPr>
            <p:ph type="sldNum" sz="quarter" idx="12"/>
          </p:nvPr>
        </p:nvSpPr>
        <p:spPr/>
        <p:txBody>
          <a:bodyPr/>
          <a:lstStyle/>
          <a:p>
            <a:fld id="{69669D89-80AB-4CAD-B803-1F7C3012D329}" type="slidenum">
              <a:rPr lang="en-US" smtClean="0"/>
              <a:t>‹#›</a:t>
            </a:fld>
            <a:endParaRPr lang="en-US"/>
          </a:p>
        </p:txBody>
      </p:sp>
    </p:spTree>
    <p:extLst>
      <p:ext uri="{BB962C8B-B14F-4D97-AF65-F5344CB8AC3E}">
        <p14:creationId xmlns:p14="http://schemas.microsoft.com/office/powerpoint/2010/main" val="279209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5578F-B27D-8C38-9B15-EABE5F44A8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27773F-F087-8DD3-5E00-90722A767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20A9B-8FA5-2C18-69A9-477B591A15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315AA-145D-47BC-97D6-3FF2F1C74558}" type="datetimeFigureOut">
              <a:rPr lang="en-US" smtClean="0"/>
              <a:t>3/5/2025</a:t>
            </a:fld>
            <a:endParaRPr lang="en-US"/>
          </a:p>
        </p:txBody>
      </p:sp>
      <p:sp>
        <p:nvSpPr>
          <p:cNvPr id="5" name="Footer Placeholder 4">
            <a:extLst>
              <a:ext uri="{FF2B5EF4-FFF2-40B4-BE49-F238E27FC236}">
                <a16:creationId xmlns:a16="http://schemas.microsoft.com/office/drawing/2014/main" id="{CB9E8805-30C6-5B3E-42C8-6C4C7E76EA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F2AD84-C9AC-4F5B-3F7C-B2101C04D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69D89-80AB-4CAD-B803-1F7C3012D329}" type="slidenum">
              <a:rPr lang="en-US" smtClean="0"/>
              <a:t>‹#›</a:t>
            </a:fld>
            <a:endParaRPr lang="en-US"/>
          </a:p>
        </p:txBody>
      </p:sp>
    </p:spTree>
    <p:extLst>
      <p:ext uri="{BB962C8B-B14F-4D97-AF65-F5344CB8AC3E}">
        <p14:creationId xmlns:p14="http://schemas.microsoft.com/office/powerpoint/2010/main" val="80044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te girl walking with friend cartoon art illustration">
            <a:extLst>
              <a:ext uri="{FF2B5EF4-FFF2-40B4-BE49-F238E27FC236}">
                <a16:creationId xmlns:a16="http://schemas.microsoft.com/office/drawing/2014/main" id="{32CA4384-349B-F327-BBDD-85BF660054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661146" y="3825220"/>
            <a:ext cx="4156822" cy="3326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F7AE6D-D39D-1766-87B9-D3B36F420595}"/>
              </a:ext>
            </a:extLst>
          </p:cNvPr>
          <p:cNvPicPr>
            <a:picLocks noChangeAspect="1"/>
          </p:cNvPicPr>
          <p:nvPr/>
        </p:nvPicPr>
        <p:blipFill>
          <a:blip r:embed="rId5"/>
          <a:stretch>
            <a:fillRect/>
          </a:stretch>
        </p:blipFill>
        <p:spPr>
          <a:xfrm>
            <a:off x="3524250" y="-283188"/>
            <a:ext cx="4973808" cy="2218049"/>
          </a:xfrm>
          <a:prstGeom prst="rect">
            <a:avLst/>
          </a:prstGeom>
        </p:spPr>
      </p:pic>
      <p:pic>
        <p:nvPicPr>
          <p:cNvPr id="5" name="Picture 4">
            <a:extLst>
              <a:ext uri="{FF2B5EF4-FFF2-40B4-BE49-F238E27FC236}">
                <a16:creationId xmlns:a16="http://schemas.microsoft.com/office/drawing/2014/main" id="{814B63A8-ABB9-DB65-C136-4C313E4C4036}"/>
              </a:ext>
            </a:extLst>
          </p:cNvPr>
          <p:cNvPicPr>
            <a:picLocks noChangeAspect="1"/>
          </p:cNvPicPr>
          <p:nvPr/>
        </p:nvPicPr>
        <p:blipFill>
          <a:blip r:embed="rId6"/>
          <a:stretch>
            <a:fillRect/>
          </a:stretch>
        </p:blipFill>
        <p:spPr>
          <a:xfrm>
            <a:off x="1677551" y="2458111"/>
            <a:ext cx="8608298" cy="2322777"/>
          </a:xfrm>
          <a:prstGeom prst="rect">
            <a:avLst/>
          </a:prstGeom>
        </p:spPr>
      </p:pic>
      <p:pic>
        <p:nvPicPr>
          <p:cNvPr id="6" name="Picture 15">
            <a:extLst>
              <a:ext uri="{FF2B5EF4-FFF2-40B4-BE49-F238E27FC236}">
                <a16:creationId xmlns:a16="http://schemas.microsoft.com/office/drawing/2014/main" id="{93C5AA3E-D90F-B320-9D0A-681E2327237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363074" y="4060900"/>
            <a:ext cx="2828925" cy="2797100"/>
          </a:xfrm>
          <a:prstGeom prst="rect">
            <a:avLst/>
          </a:prstGeom>
        </p:spPr>
      </p:pic>
      <p:pic>
        <p:nvPicPr>
          <p:cNvPr id="8" name="Picture 7">
            <a:extLst>
              <a:ext uri="{FF2B5EF4-FFF2-40B4-BE49-F238E27FC236}">
                <a16:creationId xmlns:a16="http://schemas.microsoft.com/office/drawing/2014/main" id="{9D7BA88A-9501-C7F5-8FC3-F8E7CF9DCCE4}"/>
              </a:ext>
            </a:extLst>
          </p:cNvPr>
          <p:cNvPicPr>
            <a:picLocks noChangeAspect="1"/>
          </p:cNvPicPr>
          <p:nvPr/>
        </p:nvPicPr>
        <p:blipFill>
          <a:blip r:embed="rId9"/>
          <a:stretch>
            <a:fillRect/>
          </a:stretch>
        </p:blipFill>
        <p:spPr>
          <a:xfrm>
            <a:off x="2846576" y="1605264"/>
            <a:ext cx="5651482" cy="1457070"/>
          </a:xfrm>
          <a:prstGeom prst="rect">
            <a:avLst/>
          </a:prstGeom>
        </p:spPr>
      </p:pic>
    </p:spTree>
    <p:extLst>
      <p:ext uri="{BB962C8B-B14F-4D97-AF65-F5344CB8AC3E}">
        <p14:creationId xmlns:p14="http://schemas.microsoft.com/office/powerpoint/2010/main" val="428673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c. Chỉ cần xây dựng tình bạn ở trường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324354"/>
            </a:xfrm>
            <a:prstGeom prst="rect">
              <a:avLst/>
            </a:prstGeom>
            <a:noFill/>
          </p:spPr>
          <p:txBody>
            <a:bodyPr wrap="square" rtlCol="0">
              <a:spAutoFit/>
            </a:bodyPr>
            <a:lstStyle/>
            <a:p>
              <a:pPr marL="0" marR="0" algn="just">
                <a:lnSpc>
                  <a:spcPct val="115000"/>
                </a:lnSpc>
                <a:spcBef>
                  <a:spcPts val="0"/>
                </a:spcBef>
                <a:spcAft>
                  <a:spcPts val="0"/>
                </a:spcAft>
              </a:pPr>
              <a:r>
                <a:rPr lang="en-US" sz="3200" b="1" i="1" dirty="0" err="1">
                  <a:solidFill>
                    <a:srgbClr val="FF0000"/>
                  </a:solidFill>
                  <a:ea typeface="Calibri" panose="020F0502020204030204" pitchFamily="34" charset="0"/>
                  <a:cs typeface="Times New Roman" panose="02020603050405020304" pitchFamily="18" charset="0"/>
                </a:rPr>
                <a:t>V</a:t>
              </a:r>
              <a:r>
                <a:rPr lang="en-US" sz="3200" b="1" i="1" dirty="0" err="1">
                  <a:solidFill>
                    <a:srgbClr val="FF0000"/>
                  </a:solidFill>
                  <a:effectLst/>
                  <a:ea typeface="Calibri" panose="020F0502020204030204" pitchFamily="34" charset="0"/>
                  <a:cs typeface="Times New Roman" panose="02020603050405020304" pitchFamily="18" charset="0"/>
                </a:rPr>
                <a:t>ì</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cần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xây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dựng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tình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bạn</a:t>
              </a:r>
              <a:r>
                <a:rPr lang="en-US" sz="3200" b="1" i="1" dirty="0">
                  <a:solidFill>
                    <a:srgbClr val="FF0000"/>
                  </a:solidFill>
                  <a:effectLst/>
                  <a:ea typeface="Calibri" panose="020F0502020204030204" pitchFamily="34" charset="0"/>
                  <a:cs typeface="Times New Roman" panose="02020603050405020304" pitchFamily="18" charset="0"/>
                </a:rPr>
                <a:t> ở </a:t>
              </a:r>
              <a:r>
                <a:rPr lang="en-US" sz="3200" b="1" i="1" dirty="0" err="1">
                  <a:solidFill>
                    <a:srgbClr val="FF0000"/>
                  </a:solidFill>
                  <a:effectLst/>
                  <a:ea typeface="Calibri" panose="020F0502020204030204" pitchFamily="34" charset="0"/>
                  <a:cs typeface="Times New Roman" panose="02020603050405020304" pitchFamily="18" charset="0"/>
                </a:rPr>
                <a:t>mọi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xung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quanh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ngay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cả</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mình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sinh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ra</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và</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lớn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lên</a:t>
              </a:r>
              <a:r>
                <a:rPr lang="en-US" sz="3200" b="1" i="1" dirty="0">
                  <a:solidFill>
                    <a:srgbClr val="FF0000"/>
                  </a:solidFill>
                  <a:effectLst/>
                  <a:ea typeface="Calibri" panose="020F0502020204030204" pitchFamily="34" charset="0"/>
                  <a:cs typeface="Times New Roman" panose="02020603050405020304" pitchFamily="18" charset="0"/>
                </a:rPr>
                <a:t> ,…</a:t>
              </a:r>
              <a:endParaRPr lang="en-US" sz="32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101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d. Chỉ làm bạn với những người có cùng hoàn cảnh.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54082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phân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biệt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hoàn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miễn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sao</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các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hiểu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chia </a:t>
              </a:r>
              <a:r>
                <a:rPr lang="en-US" sz="2800" i="1" dirty="0" err="1">
                  <a:solidFill>
                    <a:srgbClr val="FF0000"/>
                  </a:solidFill>
                  <a:effectLst/>
                  <a:ea typeface="Calibri" panose="020F0502020204030204" pitchFamily="34" charset="0"/>
                </a:rPr>
                <a:t>sẻ</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buồn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vui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luôn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271252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e. Bạn bè phải giúp nhau cùng tiến bộ về mọi mặt.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0125" y="2366635"/>
              <a:ext cx="4493479" cy="303634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a:solidFill>
                    <a:srgbClr val="FF0000"/>
                  </a:solidFill>
                  <a:effectLst/>
                  <a:ea typeface="Calibri" panose="020F0502020204030204" pitchFamily="34" charset="0"/>
                </a:rPr>
                <a:t>Khi ta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cần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hỗ</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lẫn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hang </a:t>
              </a:r>
              <a:r>
                <a:rPr lang="en-US" sz="2800" i="1" dirty="0" err="1">
                  <a:solidFill>
                    <a:srgbClr val="FF0000"/>
                  </a:solidFill>
                  <a:effectLst/>
                  <a:ea typeface="Calibri" panose="020F0502020204030204" pitchFamily="34" charset="0"/>
                </a:rPr>
                <a:t>ngày</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Nếu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khuyết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điểm</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nên</a:t>
              </a:r>
              <a:r>
                <a:rPr lang="en-US" sz="2800" i="1" dirty="0">
                  <a:solidFill>
                    <a:srgbClr val="FF0000"/>
                  </a:solidFill>
                  <a:effectLst/>
                  <a:ea typeface="Calibri" panose="020F0502020204030204" pitchFamily="34" charset="0"/>
                </a:rPr>
                <a:t> bao </a:t>
              </a:r>
              <a:r>
                <a:rPr lang="en-US" sz="2800" i="1" dirty="0" err="1">
                  <a:solidFill>
                    <a:srgbClr val="FF0000"/>
                  </a:solidFill>
                  <a:effectLst/>
                  <a:ea typeface="Calibri" panose="020F0502020204030204" pitchFamily="34" charset="0"/>
                </a:rPr>
                <a:t>che</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khắc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phục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sửa</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chữa</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33669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276601" y="157483"/>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AF04941-012F-1B60-145F-CA9380D34C55}"/>
              </a:ext>
            </a:extLst>
          </p:cNvPr>
          <p:cNvPicPr>
            <a:picLocks noChangeAspect="1"/>
          </p:cNvPicPr>
          <p:nvPr/>
        </p:nvPicPr>
        <p:blipFill>
          <a:blip r:embed="rId4"/>
          <a:stretch>
            <a:fillRect/>
          </a:stretch>
        </p:blipFill>
        <p:spPr>
          <a:xfrm>
            <a:off x="2190750" y="1143000"/>
            <a:ext cx="7286625" cy="3826364"/>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485900" y="5181600"/>
            <a:ext cx="9658350" cy="954107"/>
          </a:xfrm>
          <a:prstGeom prst="rect">
            <a:avLst/>
          </a:prstGeom>
          <a:noFill/>
        </p:spPr>
        <p:txBody>
          <a:bodyPr wrap="square" rtlCol="0">
            <a:spAutoFit/>
          </a:bodyPr>
          <a:lstStyle/>
          <a:p>
            <a:pPr algn="l"/>
            <a:r>
              <a:rPr lang="vi-VN" sz="2800" b="0" i="0" dirty="0">
                <a:solidFill>
                  <a:srgbClr val="333333"/>
                </a:solidFill>
                <a:effectLst/>
                <a:latin typeface="Calibri" panose="020F0502020204030204" pitchFamily="34" charset="0"/>
                <a:cs typeface="Calibri" panose="020F0502020204030204" pitchFamily="34" charset="0"/>
              </a:rPr>
              <a:t>a. Em đồng ý với suy nghĩ của Vinh hay Thông? Vì sao?</a:t>
            </a:r>
          </a:p>
          <a:p>
            <a:pPr algn="l"/>
            <a:r>
              <a:rPr lang="vi-VN" sz="2800" b="0" i="0" dirty="0">
                <a:solidFill>
                  <a:srgbClr val="333333"/>
                </a:solidFill>
                <a:effectLst/>
                <a:latin typeface="Calibri" panose="020F0502020204030204" pitchFamily="34" charset="0"/>
                <a:cs typeface="Calibri" panose="020F0502020204030204" pitchFamily="34" charset="0"/>
              </a:rPr>
              <a:t>b. Nếu gặp trường hợp trên, em sẽ làm gì?</a:t>
            </a:r>
          </a:p>
        </p:txBody>
      </p:sp>
    </p:spTree>
    <p:extLst>
      <p:ext uri="{BB962C8B-B14F-4D97-AF65-F5344CB8AC3E}">
        <p14:creationId xmlns:p14="http://schemas.microsoft.com/office/powerpoint/2010/main" val="367570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752600" y="4933950"/>
            <a:ext cx="9658350" cy="954107"/>
          </a:xfrm>
          <a:prstGeom prst="rect">
            <a:avLst/>
          </a:prstGeom>
          <a:noFill/>
        </p:spPr>
        <p:txBody>
          <a:bodyPr wrap="square" rtlCol="0">
            <a:spAutoFit/>
          </a:bodyPr>
          <a:lstStyle/>
          <a:p>
            <a:pPr lvl="0"/>
            <a:r>
              <a:rPr lang="vi-VN" sz="2800" dirty="0">
                <a:solidFill>
                  <a:srgbClr val="333333"/>
                </a:solidFill>
                <a:latin typeface="Calibri" panose="020F0502020204030204" pitchFamily="34" charset="0"/>
                <a:cs typeface="Calibri" panose="020F0502020204030204" pitchFamily="34" charset="0"/>
              </a:rPr>
              <a:t>a. Em có đồng ý với suy nghĩ của Hằng không? Vì sao?</a:t>
            </a:r>
          </a:p>
          <a:p>
            <a:pPr lvl="0"/>
            <a:r>
              <a:rPr lang="vi-VN" sz="2800" dirty="0">
                <a:solidFill>
                  <a:srgbClr val="333333"/>
                </a:solidFill>
                <a:latin typeface="Calibri" panose="020F0502020204030204" pitchFamily="34" charset="0"/>
                <a:cs typeface="Calibri" panose="020F0502020204030204" pitchFamily="34" charset="0"/>
              </a:rPr>
              <a:t>b. Nếu là Nhung, em sẽ làm gì?</a:t>
            </a:r>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328C593-4945-34EE-A831-FF8BC87FBFE1}"/>
              </a:ext>
            </a:extLst>
          </p:cNvPr>
          <p:cNvPicPr>
            <a:picLocks noChangeAspect="1"/>
          </p:cNvPicPr>
          <p:nvPr/>
        </p:nvPicPr>
        <p:blipFill>
          <a:blip r:embed="rId4"/>
          <a:stretch>
            <a:fillRect/>
          </a:stretch>
        </p:blipFill>
        <p:spPr>
          <a:xfrm>
            <a:off x="2209800" y="504825"/>
            <a:ext cx="7067550" cy="3840566"/>
          </a:xfrm>
          <a:prstGeom prst="rect">
            <a:avLst/>
          </a:prstGeom>
        </p:spPr>
      </p:pic>
    </p:spTree>
    <p:extLst>
      <p:ext uri="{BB962C8B-B14F-4D97-AF65-F5344CB8AC3E}">
        <p14:creationId xmlns:p14="http://schemas.microsoft.com/office/powerpoint/2010/main" val="7190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733425" y="5143500"/>
            <a:ext cx="9658350" cy="707886"/>
          </a:xfrm>
          <a:prstGeom prst="rect">
            <a:avLst/>
          </a:prstGeom>
          <a:noFill/>
        </p:spPr>
        <p:txBody>
          <a:bodyPr wrap="square" rtlCol="0">
            <a:spAutoFit/>
          </a:bodyPr>
          <a:lstStyle/>
          <a:p>
            <a:pPr lvl="0" algn="ctr"/>
            <a:r>
              <a:rPr lang="vi-VN" sz="4000" dirty="0">
                <a:solidFill>
                  <a:srgbClr val="333333"/>
                </a:solidFill>
                <a:latin typeface="Calibri" panose="020F0502020204030204" pitchFamily="34" charset="0"/>
                <a:cs typeface="Calibri" panose="020F0502020204030204" pitchFamily="34" charset="0"/>
              </a:rPr>
              <a:t>Nếu là Giang em sẽ làm gì?</a:t>
            </a:r>
            <a:endParaRPr kumimoji="0" lang="vi-VN" sz="4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E1B2A-111E-1B4E-3032-8FEBE22B8A7D}"/>
              </a:ext>
            </a:extLst>
          </p:cNvPr>
          <p:cNvPicPr>
            <a:picLocks noChangeAspect="1"/>
          </p:cNvPicPr>
          <p:nvPr/>
        </p:nvPicPr>
        <p:blipFill>
          <a:blip r:embed="rId4"/>
          <a:stretch>
            <a:fillRect/>
          </a:stretch>
        </p:blipFill>
        <p:spPr>
          <a:xfrm>
            <a:off x="2238374" y="671512"/>
            <a:ext cx="6469003" cy="4100513"/>
          </a:xfrm>
          <a:prstGeom prst="rect">
            <a:avLst/>
          </a:prstGeom>
        </p:spPr>
      </p:pic>
    </p:spTree>
    <p:extLst>
      <p:ext uri="{BB962C8B-B14F-4D97-AF65-F5344CB8AC3E}">
        <p14:creationId xmlns:p14="http://schemas.microsoft.com/office/powerpoint/2010/main" val="353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6ECB2404-8B05-0F02-30AC-58F3DC68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151" y="-1627339"/>
            <a:ext cx="7007470" cy="9912898"/>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3" name="Picture 2">
            <a:extLst>
              <a:ext uri="{FF2B5EF4-FFF2-40B4-BE49-F238E27FC236}">
                <a16:creationId xmlns:a16="http://schemas.microsoft.com/office/drawing/2014/main" id="{CAAA51CF-2A88-C1B6-63AC-C77DC6A5BB75}"/>
              </a:ext>
            </a:extLst>
          </p:cNvPr>
          <p:cNvPicPr>
            <a:picLocks noChangeAspect="1"/>
          </p:cNvPicPr>
          <p:nvPr/>
        </p:nvPicPr>
        <p:blipFill>
          <a:blip r:embed="rId6"/>
          <a:stretch>
            <a:fillRect/>
          </a:stretch>
        </p:blipFill>
        <p:spPr>
          <a:xfrm>
            <a:off x="1112660" y="1229746"/>
            <a:ext cx="5566130" cy="2798307"/>
          </a:xfrm>
          <a:prstGeom prst="rect">
            <a:avLst/>
          </a:prstGeom>
        </p:spPr>
      </p:pic>
    </p:spTree>
    <p:extLst>
      <p:ext uri="{BB962C8B-B14F-4D97-AF65-F5344CB8AC3E}">
        <p14:creationId xmlns:p14="http://schemas.microsoft.com/office/powerpoint/2010/main" val="191967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A63CCE-4339-3FA8-70F5-3137675DF1EA}"/>
              </a:ext>
            </a:extLst>
          </p:cNvPr>
          <p:cNvPicPr>
            <a:picLocks noChangeAspect="1"/>
          </p:cNvPicPr>
          <p:nvPr/>
        </p:nvPicPr>
        <p:blipFill>
          <a:blip r:embed="rId6"/>
          <a:stretch>
            <a:fillRect/>
          </a:stretch>
        </p:blipFill>
        <p:spPr>
          <a:xfrm>
            <a:off x="5858030" y="799227"/>
            <a:ext cx="5200339" cy="255444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859" y="5388193"/>
            <a:ext cx="1429393" cy="1469807"/>
          </a:xfrm>
          <a:prstGeom prst="rect">
            <a:avLst/>
          </a:prstGeom>
        </p:spPr>
      </p:pic>
    </p:spTree>
    <p:extLst>
      <p:ext uri="{BB962C8B-B14F-4D97-AF65-F5344CB8AC3E}">
        <p14:creationId xmlns:p14="http://schemas.microsoft.com/office/powerpoint/2010/main" val="402230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96439" y="602115"/>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54011" y="1014412"/>
            <a:ext cx="6000750" cy="3319049"/>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932493" y="983801"/>
              <a:ext cx="3951312" cy="1027879"/>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Calibri" panose="020F0502020204030204" pitchFamily="34" charset="0"/>
                  <a:ea typeface="Calibri" panose="020F0502020204030204" pitchFamily="34" charset="0"/>
                  <a:cs typeface="Calibri" panose="020F0502020204030204" pitchFamily="34" charset="0"/>
                </a:rPr>
                <a:t>Em đồng ý với suy nghĩ của Vinh vì hành động bắt nạt bạn của các bạn kia là sai trái, cần được ngăn chặn.</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6227FF79-FC0F-5375-45C8-F05699F43735}"/>
              </a:ext>
            </a:extLst>
          </p:cNvPr>
          <p:cNvPicPr>
            <a:picLocks noChangeAspect="1"/>
          </p:cNvPicPr>
          <p:nvPr/>
        </p:nvPicPr>
        <p:blipFill>
          <a:blip r:embed="rId3"/>
          <a:stretch>
            <a:fillRect/>
          </a:stretch>
        </p:blipFill>
        <p:spPr>
          <a:xfrm>
            <a:off x="596439" y="1830821"/>
            <a:ext cx="5099237" cy="2673262"/>
          </a:xfrm>
          <a:prstGeom prst="rect">
            <a:avLst/>
          </a:prstGeom>
        </p:spPr>
      </p:pic>
      <p:sp>
        <p:nvSpPr>
          <p:cNvPr id="3" name="TextBox 2">
            <a:extLst>
              <a:ext uri="{FF2B5EF4-FFF2-40B4-BE49-F238E27FC236}">
                <a16:creationId xmlns:a16="http://schemas.microsoft.com/office/drawing/2014/main" id="{BCAEDF24-ABB6-3FDE-65BE-CA718EF39620}"/>
              </a:ext>
            </a:extLst>
          </p:cNvPr>
          <p:cNvSpPr txBox="1"/>
          <p:nvPr/>
        </p:nvSpPr>
        <p:spPr>
          <a:xfrm>
            <a:off x="491987" y="5181600"/>
            <a:ext cx="8065604" cy="954107"/>
          </a:xfrm>
          <a:prstGeom prst="rect">
            <a:avLst/>
          </a:prstGeom>
          <a:noFill/>
        </p:spPr>
        <p:txBody>
          <a:bodyPr wrap="square" rtlCol="0">
            <a:spAutoFit/>
          </a:bodyPr>
          <a:lstStyle/>
          <a:p>
            <a:pPr algn="l"/>
            <a:r>
              <a:rPr lang="vi-VN" sz="2800" b="0" i="0" dirty="0">
                <a:solidFill>
                  <a:srgbClr val="333333"/>
                </a:solidFill>
                <a:effectLst/>
                <a:latin typeface="Calibri" panose="020F0502020204030204" pitchFamily="34" charset="0"/>
                <a:cs typeface="Calibri" panose="020F0502020204030204" pitchFamily="34" charset="0"/>
              </a:rPr>
              <a:t>a. Em đồng ý với suy nghĩ của Vinh hay Thông? Vì sao?</a:t>
            </a:r>
          </a:p>
          <a:p>
            <a:pPr algn="l"/>
            <a:endParaRPr lang="vi-VN" sz="2800" b="0" i="0" dirty="0">
              <a:solidFill>
                <a:srgbClr val="333333"/>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40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A90FF-F966-3CE3-0B88-8C13B01A44F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9C78EB2-0D23-9C6A-80B0-FAA3FA5512C1}"/>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017F0FA9-945A-1A2B-C6C2-BF852BB2B417}"/>
              </a:ext>
            </a:extLst>
          </p:cNvPr>
          <p:cNvSpPr/>
          <p:nvPr/>
        </p:nvSpPr>
        <p:spPr>
          <a:xfrm>
            <a:off x="596439" y="602115"/>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3DEFBD7F-3685-F198-6D24-BD0729EE3DDC}"/>
              </a:ext>
            </a:extLst>
          </p:cNvPr>
          <p:cNvGrpSpPr/>
          <p:nvPr/>
        </p:nvGrpSpPr>
        <p:grpSpPr>
          <a:xfrm>
            <a:off x="5734050" y="1000126"/>
            <a:ext cx="6000750" cy="3611632"/>
            <a:chOff x="6559296" y="890016"/>
            <a:chExt cx="4498848" cy="1219200"/>
          </a:xfrm>
        </p:grpSpPr>
        <p:sp>
          <p:nvSpPr>
            <p:cNvPr id="14" name="Rectangle: Rounded Corners 13">
              <a:extLst>
                <a:ext uri="{FF2B5EF4-FFF2-40B4-BE49-F238E27FC236}">
                  <a16:creationId xmlns:a16="http://schemas.microsoft.com/office/drawing/2014/main" id="{3E588421-1678-FE80-F4C6-36B4BE1612B3}"/>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65942DCA-3C4D-D8E9-D206-76F69D2BCA1D}"/>
                </a:ext>
              </a:extLst>
            </p:cNvPr>
            <p:cNvSpPr/>
            <p:nvPr/>
          </p:nvSpPr>
          <p:spPr>
            <a:xfrm>
              <a:off x="6932493" y="983801"/>
              <a:ext cx="3951312" cy="1027879"/>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gặp trường hợp trên, em sẽ ngăn hai bạn kia bắt nạt tuấn. Nếu không được, em sẽ gọi người lớn đến giúp đỡ rồi hôm sau trình báo lại với giáo viên.</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E02E876C-1285-BF7B-1435-6A308B8D6375}"/>
              </a:ext>
            </a:extLst>
          </p:cNvPr>
          <p:cNvPicPr>
            <a:picLocks noChangeAspect="1"/>
          </p:cNvPicPr>
          <p:nvPr/>
        </p:nvPicPr>
        <p:blipFill>
          <a:blip r:embed="rId3"/>
          <a:stretch>
            <a:fillRect/>
          </a:stretch>
        </p:blipFill>
        <p:spPr>
          <a:xfrm>
            <a:off x="596439" y="722293"/>
            <a:ext cx="5099237" cy="3811608"/>
          </a:xfrm>
          <a:prstGeom prst="rect">
            <a:avLst/>
          </a:prstGeom>
        </p:spPr>
      </p:pic>
      <p:sp>
        <p:nvSpPr>
          <p:cNvPr id="3" name="TextBox 2">
            <a:extLst>
              <a:ext uri="{FF2B5EF4-FFF2-40B4-BE49-F238E27FC236}">
                <a16:creationId xmlns:a16="http://schemas.microsoft.com/office/drawing/2014/main" id="{B2B7252C-0AAC-AFC9-9C76-E36AD50F7BB9}"/>
              </a:ext>
            </a:extLst>
          </p:cNvPr>
          <p:cNvSpPr txBox="1"/>
          <p:nvPr/>
        </p:nvSpPr>
        <p:spPr>
          <a:xfrm>
            <a:off x="1485900" y="5181600"/>
            <a:ext cx="9658350" cy="954107"/>
          </a:xfrm>
          <a:prstGeom prst="rect">
            <a:avLst/>
          </a:prstGeom>
          <a:noFill/>
        </p:spPr>
        <p:txBody>
          <a:bodyPr wrap="square" rtlCol="0">
            <a:spAutoFit/>
          </a:bodyPr>
          <a:lstStyle/>
          <a:p>
            <a:pPr algn="l"/>
            <a:endParaRPr lang="vi-VN" sz="2800" b="0" i="0" dirty="0">
              <a:solidFill>
                <a:srgbClr val="333333"/>
              </a:solidFill>
              <a:effectLst/>
              <a:latin typeface="Calibri" panose="020F0502020204030204" pitchFamily="34" charset="0"/>
              <a:cs typeface="Calibri" panose="020F0502020204030204" pitchFamily="34" charset="0"/>
            </a:endParaRPr>
          </a:p>
          <a:p>
            <a:pPr algn="l"/>
            <a:r>
              <a:rPr lang="vi-VN" sz="2800" b="0" i="0" dirty="0">
                <a:solidFill>
                  <a:srgbClr val="333333"/>
                </a:solidFill>
                <a:effectLst/>
                <a:latin typeface="Calibri" panose="020F0502020204030204" pitchFamily="34" charset="0"/>
                <a:cs typeface="Calibri" panose="020F0502020204030204" pitchFamily="34" charset="0"/>
              </a:rPr>
              <a:t>b. Nếu gặp trường hợp trên, em sẽ làm gì?</a:t>
            </a:r>
          </a:p>
        </p:txBody>
      </p:sp>
    </p:spTree>
    <p:extLst>
      <p:ext uri="{BB962C8B-B14F-4D97-AF65-F5344CB8AC3E}">
        <p14:creationId xmlns:p14="http://schemas.microsoft.com/office/powerpoint/2010/main" val="30385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5259-7EED-0C38-35B7-CB37C002AEF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07D69F-4515-405D-DACE-874965E75EC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98425"/>
            <a:ext cx="12020256" cy="6661149"/>
          </a:xfrm>
          <a:prstGeom prst="rect">
            <a:avLst/>
          </a:prstGeom>
        </p:spPr>
      </p:pic>
      <p:sp>
        <p:nvSpPr>
          <p:cNvPr id="4" name="TextBox 3">
            <a:extLst>
              <a:ext uri="{FF2B5EF4-FFF2-40B4-BE49-F238E27FC236}">
                <a16:creationId xmlns:a16="http://schemas.microsoft.com/office/drawing/2014/main" id="{314B2DDD-5D4A-E0B2-823F-D4656B599C48}"/>
              </a:ext>
            </a:extLst>
          </p:cNvPr>
          <p:cNvSpPr txBox="1"/>
          <p:nvPr/>
        </p:nvSpPr>
        <p:spPr>
          <a:xfrm>
            <a:off x="2923309" y="343515"/>
            <a:ext cx="6712303" cy="646331"/>
          </a:xfrm>
          <a:prstGeom prst="rect">
            <a:avLst/>
          </a:prstGeom>
          <a:noFill/>
        </p:spPr>
        <p:txBody>
          <a:bodyPr wrap="square" rtlCol="0">
            <a:spAutoFit/>
          </a:bodyPr>
          <a:lstStyle/>
          <a:p>
            <a:pPr algn="just"/>
            <a:r>
              <a:rPr lang="en-US" sz="3600" b="0" i="0" dirty="0" err="1">
                <a:solidFill>
                  <a:srgbClr val="002060"/>
                </a:solidFill>
                <a:effectLst/>
                <a:latin typeface="Calibri" panose="020F0502020204030204" pitchFamily="34" charset="0"/>
                <a:cs typeface="Calibri" panose="020F0502020204030204" pitchFamily="34" charset="0"/>
              </a:rPr>
              <a:t>Thứ</a:t>
            </a:r>
            <a:r>
              <a:rPr lang="en-US" sz="3600" b="0" i="0" dirty="0">
                <a:solidFill>
                  <a:srgbClr val="002060"/>
                </a:solidFill>
                <a:effectLst/>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Sáu</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ngày</a:t>
            </a:r>
            <a:r>
              <a:rPr lang="en-US" sz="3600" b="0" i="0" dirty="0">
                <a:solidFill>
                  <a:srgbClr val="002060"/>
                </a:solidFill>
                <a:effectLst/>
                <a:latin typeface="Calibri" panose="020F0502020204030204" pitchFamily="34" charset="0"/>
                <a:cs typeface="Calibri" panose="020F0502020204030204" pitchFamily="34" charset="0"/>
              </a:rPr>
              <a:t> </a:t>
            </a:r>
            <a:r>
              <a:rPr lang="vi-VN" sz="3600" b="0" i="0" dirty="0">
                <a:solidFill>
                  <a:srgbClr val="002060"/>
                </a:solidFill>
                <a:effectLst/>
                <a:latin typeface="Calibri" panose="020F0502020204030204" pitchFamily="34" charset="0"/>
                <a:cs typeface="Calibri" panose="020F0502020204030204" pitchFamily="34" charset="0"/>
              </a:rPr>
              <a:t>07</a:t>
            </a:r>
            <a:r>
              <a:rPr lang="en-US" sz="3600" b="0" i="0" dirty="0">
                <a:solidFill>
                  <a:srgbClr val="002060"/>
                </a:solidFill>
                <a:effectLst/>
                <a:latin typeface="Calibri" panose="020F0502020204030204" pitchFamily="34" charset="0"/>
                <a:cs typeface="Calibri" panose="020F0502020204030204" pitchFamily="34" charset="0"/>
              </a:rPr>
              <a:t> </a:t>
            </a:r>
            <a:r>
              <a:rPr lang="en-US" sz="3600" b="0" i="0" dirty="0" err="1">
                <a:solidFill>
                  <a:srgbClr val="002060"/>
                </a:solidFill>
                <a:effectLst/>
                <a:latin typeface="Calibri" panose="020F0502020204030204" pitchFamily="34" charset="0"/>
                <a:cs typeface="Calibri" panose="020F0502020204030204" pitchFamily="34" charset="0"/>
              </a:rPr>
              <a:t>tháng</a:t>
            </a:r>
            <a:r>
              <a:rPr lang="en-US" sz="3600" b="0" i="0" dirty="0">
                <a:solidFill>
                  <a:srgbClr val="002060"/>
                </a:solidFill>
                <a:effectLst/>
                <a:latin typeface="Calibri" panose="020F0502020204030204" pitchFamily="34" charset="0"/>
                <a:cs typeface="Calibri" panose="020F0502020204030204" pitchFamily="34" charset="0"/>
              </a:rPr>
              <a:t> 3 </a:t>
            </a:r>
            <a:r>
              <a:rPr lang="en-US" sz="3600" b="0" i="0" dirty="0" err="1">
                <a:solidFill>
                  <a:srgbClr val="002060"/>
                </a:solidFill>
                <a:effectLst/>
                <a:latin typeface="Calibri" panose="020F0502020204030204" pitchFamily="34" charset="0"/>
                <a:cs typeface="Calibri" panose="020F0502020204030204" pitchFamily="34" charset="0"/>
              </a:rPr>
              <a:t>năm</a:t>
            </a:r>
            <a:r>
              <a:rPr lang="en-US" sz="3600" b="0" i="0" dirty="0">
                <a:solidFill>
                  <a:srgbClr val="002060"/>
                </a:solidFill>
                <a:effectLst/>
                <a:latin typeface="Calibri" panose="020F0502020204030204" pitchFamily="34" charset="0"/>
                <a:cs typeface="Calibri" panose="020F0502020204030204" pitchFamily="34" charset="0"/>
              </a:rPr>
              <a:t> 2025</a:t>
            </a:r>
            <a:endParaRPr lang="vi-VN" sz="3600" b="0" i="0" dirty="0">
              <a:solidFill>
                <a:srgbClr val="002060"/>
              </a:solidFill>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9F99F83-EA08-6FFC-EDA7-BEF1F4E1C595}"/>
              </a:ext>
            </a:extLst>
          </p:cNvPr>
          <p:cNvSpPr txBox="1"/>
          <p:nvPr/>
        </p:nvSpPr>
        <p:spPr>
          <a:xfrm>
            <a:off x="4719177" y="989846"/>
            <a:ext cx="1932345" cy="646331"/>
          </a:xfrm>
          <a:prstGeom prst="rect">
            <a:avLst/>
          </a:prstGeom>
          <a:noFill/>
        </p:spPr>
        <p:txBody>
          <a:bodyPr wrap="square" rtlCol="0">
            <a:spAutoFit/>
          </a:bodyPr>
          <a:lstStyle/>
          <a:p>
            <a:pPr algn="just"/>
            <a:r>
              <a:rPr lang="en-US" sz="3600" u="sng" dirty="0" err="1">
                <a:solidFill>
                  <a:srgbClr val="002060"/>
                </a:solidFill>
                <a:latin typeface="Calibri" panose="020F0502020204030204" pitchFamily="34" charset="0"/>
                <a:cs typeface="Calibri" panose="020F0502020204030204" pitchFamily="34" charset="0"/>
              </a:rPr>
              <a:t>Đạo</a:t>
            </a:r>
            <a:r>
              <a:rPr lang="en-US" sz="3600" u="sng" dirty="0">
                <a:solidFill>
                  <a:srgbClr val="002060"/>
                </a:solidFill>
                <a:latin typeface="Calibri" panose="020F0502020204030204" pitchFamily="34" charset="0"/>
                <a:cs typeface="Calibri" panose="020F0502020204030204" pitchFamily="34" charset="0"/>
              </a:rPr>
              <a:t> </a:t>
            </a:r>
            <a:r>
              <a:rPr lang="en-US" sz="3600" u="sng" dirty="0" err="1">
                <a:solidFill>
                  <a:srgbClr val="002060"/>
                </a:solidFill>
                <a:latin typeface="Calibri" panose="020F0502020204030204" pitchFamily="34" charset="0"/>
                <a:cs typeface="Calibri" panose="020F0502020204030204" pitchFamily="34" charset="0"/>
              </a:rPr>
              <a:t>đức</a:t>
            </a:r>
            <a:endParaRPr lang="vi-VN" sz="3600" b="0" i="0" u="sng" dirty="0">
              <a:solidFill>
                <a:srgbClr val="00206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C270FC7-9FE8-00AB-66AC-C42474F673FF}"/>
              </a:ext>
            </a:extLst>
          </p:cNvPr>
          <p:cNvSpPr txBox="1"/>
          <p:nvPr/>
        </p:nvSpPr>
        <p:spPr>
          <a:xfrm>
            <a:off x="1735088" y="1674207"/>
            <a:ext cx="7900525" cy="1200329"/>
          </a:xfrm>
          <a:prstGeom prst="rect">
            <a:avLst/>
          </a:prstGeom>
          <a:noFill/>
        </p:spPr>
        <p:txBody>
          <a:bodyPr wrap="square" rtlCol="0">
            <a:spAutoFit/>
          </a:bodyPr>
          <a:lstStyle/>
          <a:p>
            <a:pPr algn="ctr"/>
            <a:r>
              <a:rPr lang="en-US" sz="3600" b="1" i="0" dirty="0">
                <a:solidFill>
                  <a:srgbClr val="FF0000"/>
                </a:solidFill>
                <a:effectLst/>
                <a:latin typeface="Calibri" panose="020F0502020204030204" pitchFamily="34" charset="0"/>
                <a:cs typeface="Calibri" panose="020F0502020204030204" pitchFamily="34" charset="0"/>
              </a:rPr>
              <a:t>Em </a:t>
            </a:r>
            <a:r>
              <a:rPr lang="en-US" sz="3600" b="1" i="0" dirty="0" err="1">
                <a:solidFill>
                  <a:srgbClr val="FF0000"/>
                </a:solidFill>
                <a:effectLst/>
                <a:latin typeface="Calibri" panose="020F0502020204030204" pitchFamily="34" charset="0"/>
                <a:cs typeface="Calibri" panose="020F0502020204030204" pitchFamily="34" charset="0"/>
              </a:rPr>
              <a:t>nuôi</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dưỡng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quan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hệ</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bạn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bè</a:t>
            </a:r>
            <a:r>
              <a:rPr lang="en-US" sz="3600" b="1" i="0" dirty="0">
                <a:solidFill>
                  <a:srgbClr val="FF0000"/>
                </a:solidFill>
                <a:effectLst/>
                <a:latin typeface="Calibri" panose="020F0502020204030204" pitchFamily="34" charset="0"/>
                <a:cs typeface="Calibri" panose="020F0502020204030204" pitchFamily="34" charset="0"/>
              </a:rPr>
              <a:t> </a:t>
            </a:r>
          </a:p>
          <a:p>
            <a:pPr algn="ctr"/>
            <a:r>
              <a:rPr lang="en-US" sz="3600" b="1" i="0" dirty="0">
                <a:solidFill>
                  <a:srgbClr val="FF0000"/>
                </a:solidFill>
                <a:effectLst/>
                <a:latin typeface="Calibri" panose="020F0502020204030204" pitchFamily="34" charset="0"/>
                <a:cs typeface="Calibri" panose="020F0502020204030204" pitchFamily="34" charset="0"/>
              </a:rPr>
              <a:t>(</a:t>
            </a:r>
            <a:r>
              <a:rPr lang="en-US" sz="3600" b="1" i="0" dirty="0" err="1">
                <a:solidFill>
                  <a:srgbClr val="FF0000"/>
                </a:solidFill>
                <a:effectLst/>
                <a:latin typeface="Calibri" panose="020F0502020204030204" pitchFamily="34" charset="0"/>
                <a:cs typeface="Calibri" panose="020F0502020204030204" pitchFamily="34" charset="0"/>
              </a:rPr>
              <a:t>tiết</a:t>
            </a:r>
            <a:r>
              <a:rPr lang="en-US" sz="3600" b="1" i="0" dirty="0">
                <a:solidFill>
                  <a:srgbClr val="FF0000"/>
                </a:solidFill>
                <a:effectLst/>
                <a:latin typeface="Calibri" panose="020F0502020204030204" pitchFamily="34" charset="0"/>
                <a:cs typeface="Calibri" panose="020F0502020204030204" pitchFamily="34" charset="0"/>
              </a:rPr>
              <a:t> 2)</a:t>
            </a:r>
            <a:endParaRPr lang="vi-VN"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4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C3D26-9426-3916-725A-D77062E70E6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43FA1DA-A938-4287-B6DB-8BBCCEF56278}"/>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E6D85113-87D2-4892-8D9C-C60E70879C71}"/>
              </a:ext>
            </a:extLst>
          </p:cNvPr>
          <p:cNvSpPr/>
          <p:nvPr/>
        </p:nvSpPr>
        <p:spPr>
          <a:xfrm>
            <a:off x="596439" y="602115"/>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010DE457-E407-C36C-1CD4-D26062CA1EA8}"/>
              </a:ext>
            </a:extLst>
          </p:cNvPr>
          <p:cNvGrpSpPr/>
          <p:nvPr/>
        </p:nvGrpSpPr>
        <p:grpSpPr>
          <a:xfrm>
            <a:off x="5805209" y="969942"/>
            <a:ext cx="6000750" cy="4039381"/>
            <a:chOff x="6559296" y="876444"/>
            <a:chExt cx="4498848" cy="1232772"/>
          </a:xfrm>
        </p:grpSpPr>
        <p:sp>
          <p:nvSpPr>
            <p:cNvPr id="14" name="Rectangle: Rounded Corners 13">
              <a:extLst>
                <a:ext uri="{FF2B5EF4-FFF2-40B4-BE49-F238E27FC236}">
                  <a16:creationId xmlns:a16="http://schemas.microsoft.com/office/drawing/2014/main" id="{CD94D556-CAB7-CF73-0777-D2D22F8FE631}"/>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D74509D-CAFA-37FE-2513-A3518A33AC7B}"/>
                </a:ext>
              </a:extLst>
            </p:cNvPr>
            <p:cNvSpPr/>
            <p:nvPr/>
          </p:nvSpPr>
          <p:spPr>
            <a:xfrm>
              <a:off x="6932493" y="876444"/>
              <a:ext cx="3951312" cy="1135236"/>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 ý với suy nghĩ của Hằng vì mỗi người cần phải có ý thức tự giác học tập. Hành động chép bài của bạn là sai trái, không tốt. Nếu Hằng cứ ỷ lại vào Nhung, chép bài của Nhung thì Hằng càng không hiểu bài và kết quả học tập ngày một kém đi.</a:t>
              </a:r>
            </a:p>
          </p:txBody>
        </p:sp>
      </p:grpSp>
      <p:pic>
        <p:nvPicPr>
          <p:cNvPr id="3" name="Picture 2">
            <a:extLst>
              <a:ext uri="{FF2B5EF4-FFF2-40B4-BE49-F238E27FC236}">
                <a16:creationId xmlns:a16="http://schemas.microsoft.com/office/drawing/2014/main" id="{B2FDD423-5A63-6305-3FCB-B89147C1EC2B}"/>
              </a:ext>
            </a:extLst>
          </p:cNvPr>
          <p:cNvPicPr>
            <a:picLocks noChangeAspect="1"/>
          </p:cNvPicPr>
          <p:nvPr/>
        </p:nvPicPr>
        <p:blipFill>
          <a:blip r:embed="rId3"/>
          <a:stretch>
            <a:fillRect/>
          </a:stretch>
        </p:blipFill>
        <p:spPr>
          <a:xfrm>
            <a:off x="638175" y="745435"/>
            <a:ext cx="4933950" cy="3907390"/>
          </a:xfrm>
          <a:prstGeom prst="rect">
            <a:avLst/>
          </a:prstGeom>
        </p:spPr>
      </p:pic>
      <p:sp>
        <p:nvSpPr>
          <p:cNvPr id="4" name="TextBox 3">
            <a:extLst>
              <a:ext uri="{FF2B5EF4-FFF2-40B4-BE49-F238E27FC236}">
                <a16:creationId xmlns:a16="http://schemas.microsoft.com/office/drawing/2014/main" id="{EA191FF2-F319-4F7F-0FE0-8480FEDF435D}"/>
              </a:ext>
            </a:extLst>
          </p:cNvPr>
          <p:cNvSpPr txBox="1"/>
          <p:nvPr/>
        </p:nvSpPr>
        <p:spPr>
          <a:xfrm>
            <a:off x="1752600" y="4933950"/>
            <a:ext cx="9658350" cy="954107"/>
          </a:xfrm>
          <a:prstGeom prst="rect">
            <a:avLst/>
          </a:prstGeom>
          <a:noFill/>
        </p:spPr>
        <p:txBody>
          <a:bodyPr wrap="square" rtlCol="0">
            <a:spAutoFit/>
          </a:bodyPr>
          <a:lstStyle/>
          <a:p>
            <a:pPr lvl="0"/>
            <a:r>
              <a:rPr lang="vi-VN" sz="2800" dirty="0">
                <a:solidFill>
                  <a:srgbClr val="333333"/>
                </a:solidFill>
                <a:latin typeface="Calibri" panose="020F0502020204030204" pitchFamily="34" charset="0"/>
                <a:cs typeface="Calibri" panose="020F0502020204030204" pitchFamily="34" charset="0"/>
              </a:rPr>
              <a:t>a. Em có đồng ý với suy nghĩ của Hằng không? Vì sao?</a:t>
            </a:r>
          </a:p>
          <a:p>
            <a:pPr lvl="0"/>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00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6"/>
            <a:ext cx="6000750" cy="4138404"/>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60887"/>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3600" i="1" dirty="0">
                  <a:solidFill>
                    <a:srgbClr val="000000"/>
                  </a:solidFill>
                  <a:effectLst/>
                  <a:ea typeface="Times New Roman" panose="02020603050405020304" pitchFamily="18" charset="0"/>
                </a:rPr>
                <a:t>Nếu là Nhung, em sẽ giải thích cho bạn hiểu để bạn tự làm và việc mình không cho bạn chép bài chính là đang giúp bạn. </a:t>
              </a:r>
              <a:endParaRPr lang="en-US" sz="3600" dirty="0">
                <a:effectLst/>
                <a:ea typeface="Calibri" panose="020F0502020204030204" pitchFamily="34" charset="0"/>
              </a:endParaRPr>
            </a:p>
          </p:txBody>
        </p:sp>
      </p:grpSp>
      <p:pic>
        <p:nvPicPr>
          <p:cNvPr id="3" name="Picture 2">
            <a:extLst>
              <a:ext uri="{FF2B5EF4-FFF2-40B4-BE49-F238E27FC236}">
                <a16:creationId xmlns:a16="http://schemas.microsoft.com/office/drawing/2014/main" id="{0C944634-A16E-4186-2B45-88E23D6A1DD0}"/>
              </a:ext>
            </a:extLst>
          </p:cNvPr>
          <p:cNvPicPr>
            <a:picLocks noChangeAspect="1"/>
          </p:cNvPicPr>
          <p:nvPr/>
        </p:nvPicPr>
        <p:blipFill>
          <a:blip r:embed="rId3"/>
          <a:stretch>
            <a:fillRect/>
          </a:stretch>
        </p:blipFill>
        <p:spPr>
          <a:xfrm>
            <a:off x="638175" y="514421"/>
            <a:ext cx="4933950" cy="4138404"/>
          </a:xfrm>
          <a:prstGeom prst="rect">
            <a:avLst/>
          </a:prstGeom>
        </p:spPr>
      </p:pic>
      <p:sp>
        <p:nvSpPr>
          <p:cNvPr id="2" name="TextBox 1">
            <a:extLst>
              <a:ext uri="{FF2B5EF4-FFF2-40B4-BE49-F238E27FC236}">
                <a16:creationId xmlns:a16="http://schemas.microsoft.com/office/drawing/2014/main" id="{3A77E630-8CD8-9792-7754-BD6CDEAA1D70}"/>
              </a:ext>
            </a:extLst>
          </p:cNvPr>
          <p:cNvSpPr txBox="1"/>
          <p:nvPr/>
        </p:nvSpPr>
        <p:spPr>
          <a:xfrm>
            <a:off x="768626" y="4933950"/>
            <a:ext cx="9658350" cy="954107"/>
          </a:xfrm>
          <a:prstGeom prst="rect">
            <a:avLst/>
          </a:prstGeom>
          <a:noFill/>
        </p:spPr>
        <p:txBody>
          <a:bodyPr wrap="square" rtlCol="0">
            <a:spAutoFit/>
          </a:bodyPr>
          <a:lstStyle/>
          <a:p>
            <a:pPr lvl="0"/>
            <a:endParaRPr lang="vi-VN" sz="2800" dirty="0">
              <a:solidFill>
                <a:srgbClr val="333333"/>
              </a:solidFill>
              <a:latin typeface="Calibri" panose="020F0502020204030204" pitchFamily="34" charset="0"/>
              <a:cs typeface="Calibri" panose="020F0502020204030204" pitchFamily="34" charset="0"/>
            </a:endParaRPr>
          </a:p>
          <a:p>
            <a:pPr lvl="0"/>
            <a:r>
              <a:rPr lang="vi-VN" sz="2800" dirty="0">
                <a:solidFill>
                  <a:srgbClr val="333333"/>
                </a:solidFill>
                <a:latin typeface="Calibri" panose="020F0502020204030204" pitchFamily="34" charset="0"/>
                <a:cs typeface="Calibri" panose="020F0502020204030204" pitchFamily="34" charset="0"/>
              </a:rPr>
              <a:t>b. Nếu là Nhung, em sẽ làm gì?</a:t>
            </a:r>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206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1433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2800" i="1" dirty="0">
                  <a:solidFill>
                    <a:srgbClr val="000000"/>
                  </a:solidFill>
                  <a:effectLst/>
                  <a:ea typeface="Times New Roman" panose="02020603050405020304" pitchFamily="18" charset="0"/>
                </a:rPr>
                <a:t>Nếu là Giang em nên: chủ động đến nhà chơi với Tuấn, cùng trò chuyện với bạn ấy nhiều hơn để bạn mạnh dạn, đỡ tự ti hơn. Ngoài ra em nên cùng một số bạn rủ Tuấn cùng học nhóm với nhau, hỗ trợ nhau học tập.</a:t>
              </a:r>
              <a:endParaRPr lang="en-US" sz="2800" dirty="0">
                <a:effectLst/>
                <a:ea typeface="Calibri" panose="020F0502020204030204" pitchFamily="34" charset="0"/>
              </a:endParaRPr>
            </a:p>
          </p:txBody>
        </p:sp>
      </p:grpSp>
      <p:pic>
        <p:nvPicPr>
          <p:cNvPr id="2" name="Picture 1">
            <a:extLst>
              <a:ext uri="{FF2B5EF4-FFF2-40B4-BE49-F238E27FC236}">
                <a16:creationId xmlns:a16="http://schemas.microsoft.com/office/drawing/2014/main" id="{14E5E27F-73DD-72FC-50E6-68A9C12D5E0F}"/>
              </a:ext>
            </a:extLst>
          </p:cNvPr>
          <p:cNvPicPr>
            <a:picLocks noChangeAspect="1"/>
          </p:cNvPicPr>
          <p:nvPr/>
        </p:nvPicPr>
        <p:blipFill>
          <a:blip r:embed="rId3"/>
          <a:stretch>
            <a:fillRect/>
          </a:stretch>
        </p:blipFill>
        <p:spPr>
          <a:xfrm>
            <a:off x="571500" y="1662112"/>
            <a:ext cx="5026438" cy="3186113"/>
          </a:xfrm>
          <a:prstGeom prst="rect">
            <a:avLst/>
          </a:prstGeom>
        </p:spPr>
      </p:pic>
      <p:sp>
        <p:nvSpPr>
          <p:cNvPr id="3" name="TextBox 2">
            <a:extLst>
              <a:ext uri="{FF2B5EF4-FFF2-40B4-BE49-F238E27FC236}">
                <a16:creationId xmlns:a16="http://schemas.microsoft.com/office/drawing/2014/main" id="{9CBB7164-FF97-2C9D-D6AF-1B912D232D9F}"/>
              </a:ext>
            </a:extLst>
          </p:cNvPr>
          <p:cNvSpPr txBox="1"/>
          <p:nvPr/>
        </p:nvSpPr>
        <p:spPr>
          <a:xfrm>
            <a:off x="571500" y="5143500"/>
            <a:ext cx="7190961" cy="707886"/>
          </a:xfrm>
          <a:prstGeom prst="rect">
            <a:avLst/>
          </a:prstGeom>
          <a:noFill/>
        </p:spPr>
        <p:txBody>
          <a:bodyPr wrap="square" rtlCol="0">
            <a:spAutoFit/>
          </a:bodyPr>
          <a:lstStyle/>
          <a:p>
            <a:pPr lvl="0" algn="ctr"/>
            <a:r>
              <a:rPr lang="vi-VN" sz="4000" dirty="0">
                <a:solidFill>
                  <a:srgbClr val="333333"/>
                </a:solidFill>
                <a:latin typeface="Calibri" panose="020F0502020204030204" pitchFamily="34" charset="0"/>
                <a:cs typeface="Calibri" panose="020F0502020204030204" pitchFamily="34" charset="0"/>
              </a:rPr>
              <a:t>Nếu là Giang em sẽ làm gì?</a:t>
            </a:r>
            <a:endParaRPr kumimoji="0" lang="vi-VN" sz="4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21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A43D-2853-A745-B097-AF79C7B2BD4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6A9DC23-7E0F-21E7-07ED-571C50610DA7}"/>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CF8E8BFA-E8BC-84A7-51AA-7064BF967582}"/>
              </a:ext>
            </a:extLst>
          </p:cNvPr>
          <p:cNvSpPr/>
          <p:nvPr/>
        </p:nvSpPr>
        <p:spPr>
          <a:xfrm>
            <a:off x="1070729" y="305527"/>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libri" panose="020F0502020204030204" pitchFamily="34" charset="0"/>
                <a:ea typeface="Calibri" panose="020F0502020204030204" pitchFamily="34" charset="0"/>
                <a:cs typeface="Calibri" panose="020F0502020204030204" pitchFamily="34" charset="0"/>
              </a:rPr>
              <a:t>3</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xử</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4EFE161-DE9B-80E6-504E-34C5B35F4910}"/>
              </a:ext>
            </a:extLst>
          </p:cNvPr>
          <p:cNvSpPr txBox="1"/>
          <p:nvPr/>
        </p:nvSpPr>
        <p:spPr>
          <a:xfrm>
            <a:off x="1070729" y="1351219"/>
            <a:ext cx="9658350" cy="523220"/>
          </a:xfrm>
          <a:prstGeom prst="rect">
            <a:avLst/>
          </a:prstGeom>
          <a:noFill/>
        </p:spPr>
        <p:txBody>
          <a:bodyPr wrap="square" rtlCol="0">
            <a:spAutoFit/>
          </a:bodyPr>
          <a:lstStyle/>
          <a:p>
            <a:pPr algn="l"/>
            <a:r>
              <a:rPr lang="en-US" sz="2800" b="0" i="0" dirty="0">
                <a:solidFill>
                  <a:srgbClr val="333333"/>
                </a:solidFill>
                <a:effectLst/>
                <a:latin typeface="Calibri" panose="020F0502020204030204" pitchFamily="34" charset="0"/>
                <a:cs typeface="Calibri" panose="020F0502020204030204" pitchFamily="34" charset="0"/>
              </a:rPr>
              <a:t>Em </a:t>
            </a:r>
            <a:r>
              <a:rPr lang="en-US" sz="2800" b="0" i="0" dirty="0" err="1">
                <a:solidFill>
                  <a:srgbClr val="333333"/>
                </a:solidFill>
                <a:effectLst/>
                <a:latin typeface="Calibri" panose="020F0502020204030204" pitchFamily="34" charset="0"/>
                <a:cs typeface="Calibri" panose="020F0502020204030204" pitchFamily="34" charset="0"/>
              </a:rPr>
              <a:t>chọn</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cách</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ứng</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xử</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phù</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hợp</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với</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tình</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huống</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và</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giải</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thích</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lí</a:t>
            </a:r>
            <a:r>
              <a:rPr lang="en-US" sz="2800" b="0" i="0" dirty="0">
                <a:solidFill>
                  <a:srgbClr val="333333"/>
                </a:solidFill>
                <a:effectLst/>
                <a:latin typeface="Calibri" panose="020F0502020204030204" pitchFamily="34" charset="0"/>
                <a:cs typeface="Calibri" panose="020F0502020204030204" pitchFamily="34" charset="0"/>
              </a:rPr>
              <a:t> do</a:t>
            </a:r>
            <a:endParaRPr lang="vi-VN" sz="2800" b="0" i="0" dirty="0">
              <a:solidFill>
                <a:srgbClr val="333333"/>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E95CFD-3C8E-C17D-4266-8179007A75D2}"/>
              </a:ext>
            </a:extLst>
          </p:cNvPr>
          <p:cNvPicPr>
            <a:picLocks noChangeAspect="1"/>
          </p:cNvPicPr>
          <p:nvPr/>
        </p:nvPicPr>
        <p:blipFill>
          <a:blip r:embed="rId4"/>
          <a:stretch>
            <a:fillRect/>
          </a:stretch>
        </p:blipFill>
        <p:spPr>
          <a:xfrm>
            <a:off x="1687399" y="2172739"/>
            <a:ext cx="9106292" cy="4286250"/>
          </a:xfrm>
          <a:prstGeom prst="rect">
            <a:avLst/>
          </a:prstGeom>
        </p:spPr>
      </p:pic>
      <p:pic>
        <p:nvPicPr>
          <p:cNvPr id="10" name="Picture 9">
            <a:extLst>
              <a:ext uri="{FF2B5EF4-FFF2-40B4-BE49-F238E27FC236}">
                <a16:creationId xmlns:a16="http://schemas.microsoft.com/office/drawing/2014/main" id="{676BA604-B2AD-A0C2-8C80-F93D059540EB}"/>
              </a:ext>
            </a:extLst>
          </p:cNvPr>
          <p:cNvPicPr>
            <a:picLocks noChangeAspect="1"/>
          </p:cNvPicPr>
          <p:nvPr/>
        </p:nvPicPr>
        <p:blipFill>
          <a:blip r:embed="rId5"/>
          <a:stretch>
            <a:fillRect/>
          </a:stretch>
        </p:blipFill>
        <p:spPr>
          <a:xfrm>
            <a:off x="8199889" y="289759"/>
            <a:ext cx="3772153" cy="1215879"/>
          </a:xfrm>
          <a:prstGeom prst="rect">
            <a:avLst/>
          </a:prstGeom>
        </p:spPr>
      </p:pic>
    </p:spTree>
    <p:extLst>
      <p:ext uri="{BB962C8B-B14F-4D97-AF65-F5344CB8AC3E}">
        <p14:creationId xmlns:p14="http://schemas.microsoft.com/office/powerpoint/2010/main" val="3571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9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70DC702-EFE2-951D-C565-410D2CEDD7C3}"/>
              </a:ext>
            </a:extLst>
          </p:cNvPr>
          <p:cNvSpPr/>
          <p:nvPr/>
        </p:nvSpPr>
        <p:spPr>
          <a:xfrm>
            <a:off x="825567" y="2676933"/>
            <a:ext cx="10901083" cy="1527922"/>
          </a:xfrm>
          <a:prstGeom prst="snipRoundRect">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FF0000"/>
                </a:solidFill>
                <a:latin typeface="Calibri" panose="020F0502020204030204" pitchFamily="34" charset="0"/>
                <a:cs typeface="Calibri" panose="020F0502020204030204" pitchFamily="34" charset="0"/>
              </a:rPr>
              <a:t> </a:t>
            </a:r>
            <a:r>
              <a:rPr lang="vi-VN" altLang="zh-CN" sz="4800" b="1" dirty="0">
                <a:solidFill>
                  <a:srgbClr val="FF0000"/>
                </a:solidFill>
                <a:latin typeface="Calibri" panose="020F0502020204030204" pitchFamily="34" charset="0"/>
                <a:cs typeface="Calibri" panose="020F0502020204030204" pitchFamily="34" charset="0"/>
              </a:rPr>
              <a:t>TRÒ CHƠI TIẾP SỨC</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89119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74375-D9B3-5A10-A7B8-322C77A7C2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6916D1-20D9-861C-2A93-165C0EB41C0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98425"/>
            <a:ext cx="12020256" cy="6661149"/>
          </a:xfrm>
          <a:prstGeom prst="rect">
            <a:avLst/>
          </a:prstGeom>
        </p:spPr>
      </p:pic>
      <p:sp>
        <p:nvSpPr>
          <p:cNvPr id="2" name="Rectangle: Rounded Corners 1">
            <a:extLst>
              <a:ext uri="{FF2B5EF4-FFF2-40B4-BE49-F238E27FC236}">
                <a16:creationId xmlns:a16="http://schemas.microsoft.com/office/drawing/2014/main" id="{2CD00A1C-1079-02C0-E1E2-CA794E0BF448}"/>
              </a:ext>
            </a:extLst>
          </p:cNvPr>
          <p:cNvSpPr/>
          <p:nvPr/>
        </p:nvSpPr>
        <p:spPr>
          <a:xfrm>
            <a:off x="1070729" y="305527"/>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libri" panose="020F0502020204030204" pitchFamily="34" charset="0"/>
                <a:ea typeface="Calibri" panose="020F0502020204030204" pitchFamily="34" charset="0"/>
                <a:cs typeface="Calibri" panose="020F0502020204030204" pitchFamily="34" charset="0"/>
              </a:rPr>
              <a:t>3</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xử</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4400" noProof="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400" noProof="0"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D601827-3CE4-BE96-2B04-415CE6CDB33C}"/>
              </a:ext>
            </a:extLst>
          </p:cNvPr>
          <p:cNvSpPr txBox="1"/>
          <p:nvPr/>
        </p:nvSpPr>
        <p:spPr>
          <a:xfrm>
            <a:off x="1070729" y="1351219"/>
            <a:ext cx="9658350" cy="523220"/>
          </a:xfrm>
          <a:prstGeom prst="rect">
            <a:avLst/>
          </a:prstGeom>
          <a:noFill/>
        </p:spPr>
        <p:txBody>
          <a:bodyPr wrap="square" rtlCol="0">
            <a:spAutoFit/>
          </a:bodyPr>
          <a:lstStyle/>
          <a:p>
            <a:pPr algn="l"/>
            <a:r>
              <a:rPr lang="en-US" sz="2800" b="0" i="0" dirty="0">
                <a:solidFill>
                  <a:srgbClr val="333333"/>
                </a:solidFill>
                <a:effectLst/>
                <a:latin typeface="Calibri" panose="020F0502020204030204" pitchFamily="34" charset="0"/>
                <a:cs typeface="Calibri" panose="020F0502020204030204" pitchFamily="34" charset="0"/>
              </a:rPr>
              <a:t>Em </a:t>
            </a:r>
            <a:r>
              <a:rPr lang="en-US" sz="2800" b="0" i="0" dirty="0" err="1">
                <a:solidFill>
                  <a:srgbClr val="333333"/>
                </a:solidFill>
                <a:effectLst/>
                <a:latin typeface="Calibri" panose="020F0502020204030204" pitchFamily="34" charset="0"/>
                <a:cs typeface="Calibri" panose="020F0502020204030204" pitchFamily="34" charset="0"/>
              </a:rPr>
              <a:t>chọn</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cách</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ứng</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xử</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phù</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hợp</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với</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tình</a:t>
            </a:r>
            <a:r>
              <a:rPr lang="en-US" sz="2800" b="0" i="0" dirty="0">
                <a:solidFill>
                  <a:srgbClr val="333333"/>
                </a:solidFill>
                <a:effectLst/>
                <a:latin typeface="Calibri" panose="020F0502020204030204" pitchFamily="34" charset="0"/>
                <a:cs typeface="Calibri" panose="020F0502020204030204" pitchFamily="34" charset="0"/>
              </a:rPr>
              <a:t> </a:t>
            </a:r>
            <a:r>
              <a:rPr lang="en-US" sz="2800" b="0" i="0" dirty="0" err="1">
                <a:solidFill>
                  <a:srgbClr val="333333"/>
                </a:solidFill>
                <a:effectLst/>
                <a:latin typeface="Calibri" panose="020F0502020204030204" pitchFamily="34" charset="0"/>
                <a:cs typeface="Calibri" panose="020F0502020204030204" pitchFamily="34" charset="0"/>
              </a:rPr>
              <a:t>huống</a:t>
            </a:r>
            <a:r>
              <a:rPr lang="en-US" sz="2800" b="0" i="0" dirty="0">
                <a:solidFill>
                  <a:srgbClr val="333333"/>
                </a:solidFill>
                <a:effectLst/>
                <a:latin typeface="Calibri" panose="020F0502020204030204" pitchFamily="34" charset="0"/>
                <a:cs typeface="Calibri" panose="020F0502020204030204" pitchFamily="34" charset="0"/>
              </a:rPr>
              <a:t>:</a:t>
            </a:r>
            <a:endParaRPr lang="vi-VN" sz="2800" b="0" i="0" dirty="0">
              <a:solidFill>
                <a:srgbClr val="333333"/>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58A4F62-1E42-323C-14CB-14BD7951B831}"/>
              </a:ext>
            </a:extLst>
          </p:cNvPr>
          <p:cNvPicPr>
            <a:picLocks noChangeAspect="1"/>
          </p:cNvPicPr>
          <p:nvPr/>
        </p:nvPicPr>
        <p:blipFill>
          <a:blip r:embed="rId4"/>
          <a:stretch>
            <a:fillRect/>
          </a:stretch>
        </p:blipFill>
        <p:spPr>
          <a:xfrm>
            <a:off x="1687399" y="2172739"/>
            <a:ext cx="9106292" cy="4286250"/>
          </a:xfrm>
          <a:prstGeom prst="rect">
            <a:avLst/>
          </a:prstGeom>
        </p:spPr>
      </p:pic>
      <p:cxnSp>
        <p:nvCxnSpPr>
          <p:cNvPr id="4" name="Straight Connector 3">
            <a:extLst>
              <a:ext uri="{FF2B5EF4-FFF2-40B4-BE49-F238E27FC236}">
                <a16:creationId xmlns:a16="http://schemas.microsoft.com/office/drawing/2014/main" id="{E79A0C5E-0503-2485-9474-4342DBA5B0EB}"/>
              </a:ext>
            </a:extLst>
          </p:cNvPr>
          <p:cNvCxnSpPr>
            <a:cxnSpLocks/>
          </p:cNvCxnSpPr>
          <p:nvPr/>
        </p:nvCxnSpPr>
        <p:spPr>
          <a:xfrm>
            <a:off x="5920034" y="3073138"/>
            <a:ext cx="864908" cy="21304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CDBAB08-EA2F-29D9-1827-EDEE6EE09F95}"/>
              </a:ext>
            </a:extLst>
          </p:cNvPr>
          <p:cNvCxnSpPr>
            <a:cxnSpLocks/>
          </p:cNvCxnSpPr>
          <p:nvPr/>
        </p:nvCxnSpPr>
        <p:spPr>
          <a:xfrm>
            <a:off x="5899904" y="3629320"/>
            <a:ext cx="885038" cy="10275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E8C90E-760B-D8E5-803B-E912663AB7CC}"/>
              </a:ext>
            </a:extLst>
          </p:cNvPr>
          <p:cNvCxnSpPr>
            <a:cxnSpLocks/>
          </p:cNvCxnSpPr>
          <p:nvPr/>
        </p:nvCxnSpPr>
        <p:spPr>
          <a:xfrm flipV="1">
            <a:off x="6116818" y="3667365"/>
            <a:ext cx="668124" cy="42858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006385-2DF5-4A7D-81B5-24C596483C29}"/>
              </a:ext>
            </a:extLst>
          </p:cNvPr>
          <p:cNvCxnSpPr>
            <a:cxnSpLocks/>
          </p:cNvCxnSpPr>
          <p:nvPr/>
        </p:nvCxnSpPr>
        <p:spPr>
          <a:xfrm>
            <a:off x="6002963" y="4656841"/>
            <a:ext cx="873890" cy="110293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CC0CA0-1145-08BF-085E-E278F5E41906}"/>
              </a:ext>
            </a:extLst>
          </p:cNvPr>
          <p:cNvCxnSpPr>
            <a:cxnSpLocks/>
          </p:cNvCxnSpPr>
          <p:nvPr/>
        </p:nvCxnSpPr>
        <p:spPr>
          <a:xfrm flipH="1">
            <a:off x="6094874" y="4195691"/>
            <a:ext cx="690068" cy="168663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80AD80-1F49-FAD6-EBCF-79225EACF3B8}"/>
              </a:ext>
            </a:extLst>
          </p:cNvPr>
          <p:cNvCxnSpPr>
            <a:cxnSpLocks/>
          </p:cNvCxnSpPr>
          <p:nvPr/>
        </p:nvCxnSpPr>
        <p:spPr>
          <a:xfrm flipH="1">
            <a:off x="6002963" y="3144515"/>
            <a:ext cx="873890" cy="213999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6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9DBB277-CF93-C4E5-FB73-2AD7AFC1853A}"/>
              </a:ext>
            </a:extLst>
          </p:cNvPr>
          <p:cNvPicPr>
            <a:picLocks noChangeAspect="1"/>
          </p:cNvPicPr>
          <p:nvPr/>
        </p:nvPicPr>
        <p:blipFill>
          <a:blip r:embed="rId4"/>
          <a:stretch>
            <a:fillRect/>
          </a:stretch>
        </p:blipFill>
        <p:spPr>
          <a:xfrm>
            <a:off x="2229726" y="1358108"/>
            <a:ext cx="6151397" cy="3627434"/>
          </a:xfrm>
          <a:prstGeom prst="rect">
            <a:avLst/>
          </a:prstGeom>
        </p:spPr>
      </p:pic>
    </p:spTree>
    <p:extLst>
      <p:ext uri="{BB962C8B-B14F-4D97-AF65-F5344CB8AC3E}">
        <p14:creationId xmlns:p14="http://schemas.microsoft.com/office/powerpoint/2010/main" val="272636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70DC702-EFE2-951D-C565-410D2CEDD7C3}"/>
              </a:ext>
            </a:extLst>
          </p:cNvPr>
          <p:cNvSpPr/>
          <p:nvPr/>
        </p:nvSpPr>
        <p:spPr>
          <a:xfrm>
            <a:off x="645458" y="72278"/>
            <a:ext cx="10901083" cy="1527922"/>
          </a:xfrm>
          <a:prstGeom prst="snipRoundRect">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FF0000"/>
                </a:solidFill>
                <a:latin typeface="Calibri" panose="020F0502020204030204" pitchFamily="34" charset="0"/>
                <a:cs typeface="Calibri" panose="020F0502020204030204" pitchFamily="34" charset="0"/>
              </a:rPr>
              <a:t> Hãy liệt kê một số việc làm tốt và chưa tốt của em khi đối xử với bạn bè trong lớp học.</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45821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E6999E-1A59-D0E3-B115-C78821EFD0EA}"/>
              </a:ext>
            </a:extLst>
          </p:cNvPr>
          <p:cNvPicPr>
            <a:picLocks noChangeAspect="1"/>
          </p:cNvPicPr>
          <p:nvPr/>
        </p:nvPicPr>
        <p:blipFill>
          <a:blip r:embed="rId6"/>
          <a:stretch>
            <a:fillRect/>
          </a:stretch>
        </p:blipFill>
        <p:spPr>
          <a:xfrm>
            <a:off x="5858024" y="339706"/>
            <a:ext cx="5352752" cy="3359187"/>
          </a:xfrm>
          <a:prstGeom prst="rect">
            <a:avLst/>
          </a:prstGeom>
        </p:spPr>
      </p:pic>
    </p:spTree>
    <p:extLst>
      <p:ext uri="{BB962C8B-B14F-4D97-AF65-F5344CB8AC3E}">
        <p14:creationId xmlns:p14="http://schemas.microsoft.com/office/powerpoint/2010/main" val="672830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87917" y="121110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83374" y="376573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cs typeface="Arial" panose="020B0604020202020204" pitchFamily="34" charset="0"/>
              </a:rPr>
              <a:t>- Việc làm tốt: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bị ngã, em đã đỡ bạn dậy.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bút của bạn bị hết mực, em đã cho bạn mượn bút của em.</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buồn, em tâm sự, an ủi và khích lệ bạn.</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vui, em chúc mừng bạn.</a:t>
            </a:r>
          </a:p>
        </p:txBody>
      </p:sp>
    </p:spTree>
    <p:extLst>
      <p:ext uri="{BB962C8B-B14F-4D97-AF65-F5344CB8AC3E}">
        <p14:creationId xmlns:p14="http://schemas.microsoft.com/office/powerpoint/2010/main" val="22471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263951" y="432372"/>
            <a:ext cx="11594969"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sd="3303964601">
                  <a:custGeom>
                    <a:avLst/>
                    <a:gdLst>
                      <a:gd name="connsiteX0" fmla="*/ 0 w 11594969"/>
                      <a:gd name="connsiteY0" fmla="*/ 835159 h 5993255"/>
                      <a:gd name="connsiteX1" fmla="*/ 1130307 w 11594969"/>
                      <a:gd name="connsiteY1" fmla="*/ 0 h 5993255"/>
                      <a:gd name="connsiteX2" fmla="*/ 10464660 w 11594969"/>
                      <a:gd name="connsiteY2" fmla="*/ 0 h 5993255"/>
                      <a:gd name="connsiteX3" fmla="*/ 11594969 w 11594969"/>
                      <a:gd name="connsiteY3" fmla="*/ 835159 h 5993255"/>
                      <a:gd name="connsiteX4" fmla="*/ 11594969 w 11594969"/>
                      <a:gd name="connsiteY4" fmla="*/ 5158095 h 5993255"/>
                      <a:gd name="connsiteX5" fmla="*/ 10464660 w 11594969"/>
                      <a:gd name="connsiteY5" fmla="*/ 5993255 h 5993255"/>
                      <a:gd name="connsiteX6" fmla="*/ 1130307 w 11594969"/>
                      <a:gd name="connsiteY6" fmla="*/ 5993255 h 5993255"/>
                      <a:gd name="connsiteX7" fmla="*/ 0 w 11594969"/>
                      <a:gd name="connsiteY7" fmla="*/ 5158095 h 5993255"/>
                      <a:gd name="connsiteX8" fmla="*/ 0 w 11594969"/>
                      <a:gd name="connsiteY8" fmla="*/ 835159 h 5993255"/>
                      <a:gd name="connsiteX0" fmla="*/ 0 w 11594969"/>
                      <a:gd name="connsiteY0" fmla="*/ 835159 h 5993255"/>
                      <a:gd name="connsiteX1" fmla="*/ 1130307 w 11594969"/>
                      <a:gd name="connsiteY1" fmla="*/ 0 h 5993255"/>
                      <a:gd name="connsiteX2" fmla="*/ 10464660 w 11594969"/>
                      <a:gd name="connsiteY2" fmla="*/ 0 h 5993255"/>
                      <a:gd name="connsiteX3" fmla="*/ 11594969 w 11594969"/>
                      <a:gd name="connsiteY3" fmla="*/ 835159 h 5993255"/>
                      <a:gd name="connsiteX4" fmla="*/ 11594969 w 11594969"/>
                      <a:gd name="connsiteY4" fmla="*/ 5158095 h 5993255"/>
                      <a:gd name="connsiteX5" fmla="*/ 10464660 w 11594969"/>
                      <a:gd name="connsiteY5" fmla="*/ 5993255 h 5993255"/>
                      <a:gd name="connsiteX6" fmla="*/ 1130307 w 11594969"/>
                      <a:gd name="connsiteY6" fmla="*/ 5993255 h 5993255"/>
                      <a:gd name="connsiteX7" fmla="*/ 0 w 11594969"/>
                      <a:gd name="connsiteY7" fmla="*/ 5158095 h 5993255"/>
                      <a:gd name="connsiteX8" fmla="*/ 0 w 11594969"/>
                      <a:gd name="connsiteY8" fmla="*/ 835159 h 5993255"/>
                      <a:gd name="connsiteX0" fmla="*/ 0 w 11594969"/>
                      <a:gd name="connsiteY0" fmla="*/ 835159 h 5993255"/>
                      <a:gd name="connsiteX1" fmla="*/ 1130307 w 11594969"/>
                      <a:gd name="connsiteY1" fmla="*/ 0 h 5993255"/>
                      <a:gd name="connsiteX2" fmla="*/ 10464660 w 11594969"/>
                      <a:gd name="connsiteY2" fmla="*/ 0 h 5993255"/>
                      <a:gd name="connsiteX3" fmla="*/ 11594969 w 11594969"/>
                      <a:gd name="connsiteY3" fmla="*/ 835159 h 5993255"/>
                      <a:gd name="connsiteX4" fmla="*/ 11594969 w 11594969"/>
                      <a:gd name="connsiteY4" fmla="*/ 5158095 h 5993255"/>
                      <a:gd name="connsiteX5" fmla="*/ 10464660 w 11594969"/>
                      <a:gd name="connsiteY5" fmla="*/ 5993255 h 5993255"/>
                      <a:gd name="connsiteX6" fmla="*/ 1130307 w 11594969"/>
                      <a:gd name="connsiteY6" fmla="*/ 5993255 h 5993255"/>
                      <a:gd name="connsiteX7" fmla="*/ 0 w 11594969"/>
                      <a:gd name="connsiteY7" fmla="*/ 5158095 h 5993255"/>
                      <a:gd name="connsiteX8" fmla="*/ 0 w 11594969"/>
                      <a:gd name="connsiteY8" fmla="*/ 835159 h 5993255"/>
                      <a:gd name="connsiteX0" fmla="*/ 0 w 11594969"/>
                      <a:gd name="connsiteY0" fmla="*/ 835159 h 5993255"/>
                      <a:gd name="connsiteX1" fmla="*/ 1130307 w 11594969"/>
                      <a:gd name="connsiteY1" fmla="*/ 0 h 5993255"/>
                      <a:gd name="connsiteX2" fmla="*/ 10464660 w 11594969"/>
                      <a:gd name="connsiteY2" fmla="*/ 0 h 5993255"/>
                      <a:gd name="connsiteX3" fmla="*/ 11594969 w 11594969"/>
                      <a:gd name="connsiteY3" fmla="*/ 835159 h 5993255"/>
                      <a:gd name="connsiteX4" fmla="*/ 11594969 w 11594969"/>
                      <a:gd name="connsiteY4" fmla="*/ 5158095 h 5993255"/>
                      <a:gd name="connsiteX5" fmla="*/ 10464660 w 11594969"/>
                      <a:gd name="connsiteY5" fmla="*/ 5993255 h 5993255"/>
                      <a:gd name="connsiteX6" fmla="*/ 1130307 w 11594969"/>
                      <a:gd name="connsiteY6" fmla="*/ 5993255 h 5993255"/>
                      <a:gd name="connsiteX7" fmla="*/ 0 w 11594969"/>
                      <a:gd name="connsiteY7" fmla="*/ 5158095 h 5993255"/>
                      <a:gd name="connsiteX8" fmla="*/ 0 w 11594969"/>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969" h="5993255" fill="none" extrusionOk="0">
                        <a:moveTo>
                          <a:pt x="0" y="835159"/>
                        </a:moveTo>
                        <a:cubicBezTo>
                          <a:pt x="-287030" y="378679"/>
                          <a:pt x="619614" y="-125801"/>
                          <a:pt x="1130307" y="0"/>
                        </a:cubicBezTo>
                        <a:cubicBezTo>
                          <a:pt x="3417783" y="673093"/>
                          <a:pt x="8389581" y="-392338"/>
                          <a:pt x="10464660" y="0"/>
                        </a:cubicBezTo>
                        <a:cubicBezTo>
                          <a:pt x="10933761" y="137292"/>
                          <a:pt x="11479830" y="215459"/>
                          <a:pt x="11594969" y="835159"/>
                        </a:cubicBezTo>
                        <a:cubicBezTo>
                          <a:pt x="11749554" y="2161263"/>
                          <a:pt x="11133163" y="4103221"/>
                          <a:pt x="11594969" y="5158095"/>
                        </a:cubicBezTo>
                        <a:cubicBezTo>
                          <a:pt x="11679263" y="5453236"/>
                          <a:pt x="11256723" y="6270701"/>
                          <a:pt x="10464660" y="5993255"/>
                        </a:cubicBezTo>
                        <a:cubicBezTo>
                          <a:pt x="7535241" y="5984449"/>
                          <a:pt x="3425698" y="6559719"/>
                          <a:pt x="1130307" y="5993255"/>
                        </a:cubicBezTo>
                        <a:cubicBezTo>
                          <a:pt x="460111" y="5835161"/>
                          <a:pt x="199931" y="5734731"/>
                          <a:pt x="0" y="5158095"/>
                        </a:cubicBezTo>
                        <a:cubicBezTo>
                          <a:pt x="57460" y="3276380"/>
                          <a:pt x="-166936" y="2185502"/>
                          <a:pt x="0" y="835159"/>
                        </a:cubicBezTo>
                        <a:close/>
                      </a:path>
                      <a:path w="11594969" h="5993255" stroke="0" extrusionOk="0">
                        <a:moveTo>
                          <a:pt x="0" y="835159"/>
                        </a:moveTo>
                        <a:cubicBezTo>
                          <a:pt x="84064" y="194428"/>
                          <a:pt x="435621" y="110802"/>
                          <a:pt x="1130307" y="0"/>
                        </a:cubicBezTo>
                        <a:cubicBezTo>
                          <a:pt x="4991516" y="-503974"/>
                          <a:pt x="6684875" y="307340"/>
                          <a:pt x="10464660" y="0"/>
                        </a:cubicBezTo>
                        <a:cubicBezTo>
                          <a:pt x="10944696" y="177292"/>
                          <a:pt x="11660624" y="389896"/>
                          <a:pt x="11594969" y="835159"/>
                        </a:cubicBezTo>
                        <a:cubicBezTo>
                          <a:pt x="11721144" y="1602107"/>
                          <a:pt x="11501513" y="4313427"/>
                          <a:pt x="11594969" y="5158095"/>
                        </a:cubicBezTo>
                        <a:cubicBezTo>
                          <a:pt x="11333150" y="5677563"/>
                          <a:pt x="10982302" y="6029377"/>
                          <a:pt x="10464660" y="5993255"/>
                        </a:cubicBezTo>
                        <a:cubicBezTo>
                          <a:pt x="6725255" y="6037888"/>
                          <a:pt x="4314095" y="5488032"/>
                          <a:pt x="1130307" y="5993255"/>
                        </a:cubicBezTo>
                        <a:cubicBezTo>
                          <a:pt x="559568" y="6131641"/>
                          <a:pt x="110116" y="5804901"/>
                          <a:pt x="0" y="5158095"/>
                        </a:cubicBezTo>
                        <a:cubicBezTo>
                          <a:pt x="119485" y="3113640"/>
                          <a:pt x="-371709" y="2684307"/>
                          <a:pt x="0" y="835159"/>
                        </a:cubicBezTo>
                        <a:close/>
                      </a:path>
                      <a:path w="11594969" h="5993255" fill="none" stroke="0" extrusionOk="0">
                        <a:moveTo>
                          <a:pt x="0" y="835159"/>
                        </a:moveTo>
                        <a:cubicBezTo>
                          <a:pt x="-133980" y="537116"/>
                          <a:pt x="387869" y="-52140"/>
                          <a:pt x="1130307" y="0"/>
                        </a:cubicBezTo>
                        <a:cubicBezTo>
                          <a:pt x="2800498" y="210173"/>
                          <a:pt x="8345612" y="142686"/>
                          <a:pt x="10464660" y="0"/>
                        </a:cubicBezTo>
                        <a:cubicBezTo>
                          <a:pt x="11091088" y="155950"/>
                          <a:pt x="11570735" y="472447"/>
                          <a:pt x="11594969" y="835159"/>
                        </a:cubicBezTo>
                        <a:cubicBezTo>
                          <a:pt x="11202850" y="1896407"/>
                          <a:pt x="11730538" y="4315935"/>
                          <a:pt x="11594969" y="5158095"/>
                        </a:cubicBezTo>
                        <a:cubicBezTo>
                          <a:pt x="11625823" y="5442647"/>
                          <a:pt x="11121649" y="6231344"/>
                          <a:pt x="10464660" y="5993255"/>
                        </a:cubicBezTo>
                        <a:cubicBezTo>
                          <a:pt x="6495701" y="6075707"/>
                          <a:pt x="3010237" y="5112214"/>
                          <a:pt x="1130307" y="5993255"/>
                        </a:cubicBezTo>
                        <a:cubicBezTo>
                          <a:pt x="379002" y="5946543"/>
                          <a:pt x="27144" y="5744282"/>
                          <a:pt x="0" y="5158095"/>
                        </a:cubicBezTo>
                        <a:cubicBezTo>
                          <a:pt x="107778" y="3692723"/>
                          <a:pt x="11351" y="2931374"/>
                          <a:pt x="0" y="835159"/>
                        </a:cubicBezTo>
                        <a:close/>
                      </a:path>
                      <a:path w="11594969" h="5993255" fill="none" stroke="0" extrusionOk="0">
                        <a:moveTo>
                          <a:pt x="0" y="835159"/>
                        </a:moveTo>
                        <a:cubicBezTo>
                          <a:pt x="-72744" y="329825"/>
                          <a:pt x="547359" y="4809"/>
                          <a:pt x="1130307" y="0"/>
                        </a:cubicBezTo>
                        <a:cubicBezTo>
                          <a:pt x="3506285" y="468165"/>
                          <a:pt x="8563455" y="-633557"/>
                          <a:pt x="10464660" y="0"/>
                        </a:cubicBezTo>
                        <a:cubicBezTo>
                          <a:pt x="10921224" y="41316"/>
                          <a:pt x="11475759" y="292687"/>
                          <a:pt x="11594969" y="835159"/>
                        </a:cubicBezTo>
                        <a:cubicBezTo>
                          <a:pt x="11529553" y="1947743"/>
                          <a:pt x="11430074" y="4161817"/>
                          <a:pt x="11594969" y="5158095"/>
                        </a:cubicBezTo>
                        <a:cubicBezTo>
                          <a:pt x="11642222" y="5337789"/>
                          <a:pt x="11246030" y="6111932"/>
                          <a:pt x="10464660" y="5993255"/>
                        </a:cubicBezTo>
                        <a:cubicBezTo>
                          <a:pt x="6544384" y="5828873"/>
                          <a:pt x="3355609" y="5639834"/>
                          <a:pt x="1130307" y="5993255"/>
                        </a:cubicBezTo>
                        <a:cubicBezTo>
                          <a:pt x="431311" y="5911726"/>
                          <a:pt x="132886" y="5741412"/>
                          <a:pt x="0" y="5158095"/>
                        </a:cubicBezTo>
                        <a:cubicBezTo>
                          <a:pt x="-85642" y="3594390"/>
                          <a:pt x="123634" y="2530311"/>
                          <a:pt x="0" y="835159"/>
                        </a:cubicBezTo>
                        <a:close/>
                      </a:path>
                      <a:path w="11594969" h="5993255" fill="none" stroke="0" extrusionOk="0">
                        <a:moveTo>
                          <a:pt x="0" y="835159"/>
                        </a:moveTo>
                        <a:cubicBezTo>
                          <a:pt x="-281549" y="437464"/>
                          <a:pt x="575648" y="-122049"/>
                          <a:pt x="1130307" y="0"/>
                        </a:cubicBezTo>
                        <a:cubicBezTo>
                          <a:pt x="3659387" y="895366"/>
                          <a:pt x="8404435" y="-441462"/>
                          <a:pt x="10464660" y="0"/>
                        </a:cubicBezTo>
                        <a:cubicBezTo>
                          <a:pt x="10966903" y="67650"/>
                          <a:pt x="11446495" y="234798"/>
                          <a:pt x="11594969" y="835159"/>
                        </a:cubicBezTo>
                        <a:cubicBezTo>
                          <a:pt x="11495416" y="2066013"/>
                          <a:pt x="11232884" y="4049029"/>
                          <a:pt x="11594969" y="5158095"/>
                        </a:cubicBezTo>
                        <a:cubicBezTo>
                          <a:pt x="11631774" y="5459669"/>
                          <a:pt x="11199666" y="6179926"/>
                          <a:pt x="10464660" y="5993255"/>
                        </a:cubicBezTo>
                        <a:cubicBezTo>
                          <a:pt x="6753372" y="6029405"/>
                          <a:pt x="3238262" y="6228560"/>
                          <a:pt x="1130307" y="5993255"/>
                        </a:cubicBezTo>
                        <a:cubicBezTo>
                          <a:pt x="429827" y="5848649"/>
                          <a:pt x="164633" y="5720374"/>
                          <a:pt x="0" y="5158095"/>
                        </a:cubicBezTo>
                        <a:cubicBezTo>
                          <a:pt x="41848" y="3320818"/>
                          <a:pt x="-28774" y="2267064"/>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49" y="1377308"/>
            <a:ext cx="10493801" cy="3970318"/>
          </a:xfrm>
          <a:prstGeom prst="rect">
            <a:avLst/>
          </a:prstGeom>
          <a:noFill/>
        </p:spPr>
        <p:txBody>
          <a:bodyPr wrap="square" rtlCol="0">
            <a:spAutoFit/>
          </a:bodyPr>
          <a:lstStyle/>
          <a:p>
            <a:pPr lvl="0">
              <a:defRPr/>
            </a:pPr>
            <a:r>
              <a:rPr lang="vi-VN" sz="3600" b="1" dirty="0">
                <a:solidFill>
                  <a:sysClr val="windowText" lastClr="000000"/>
                </a:solidFill>
                <a:latin typeface="Calibri" panose="020F0502020204030204" pitchFamily="34" charset="0"/>
                <a:cs typeface="Calibri" panose="020F0502020204030204" pitchFamily="34" charset="0"/>
              </a:rPr>
              <a:t>- Việc làm chưa tốt: </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và Lan là bạn thân của nhau. Nhưng hôm đó, Lan cứ tránh mặt em và không nói chuyện với em. Em đã giận bạn mà không tìm hiểu lí do.</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cho Mai mượn quyển truyện. Mấy ngày sau Mai mang trả em, em thấy một trang bị rách. Em giận bạn mà không tìm hiểu lí do. </a:t>
            </a:r>
          </a:p>
        </p:txBody>
      </p:sp>
    </p:spTree>
    <p:extLst>
      <p:ext uri="{BB962C8B-B14F-4D97-AF65-F5344CB8AC3E}">
        <p14:creationId xmlns:p14="http://schemas.microsoft.com/office/powerpoint/2010/main" val="111611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EC95BA6-2BCB-9655-8BB5-3191B0A3EFF9}"/>
              </a:ext>
            </a:extLst>
          </p:cNvPr>
          <p:cNvPicPr>
            <a:picLocks noChangeAspect="1"/>
          </p:cNvPicPr>
          <p:nvPr/>
        </p:nvPicPr>
        <p:blipFill>
          <a:blip r:embed="rId5"/>
          <a:stretch>
            <a:fillRect/>
          </a:stretch>
        </p:blipFill>
        <p:spPr>
          <a:xfrm>
            <a:off x="182209" y="1589062"/>
            <a:ext cx="9754445" cy="2804403"/>
          </a:xfrm>
          <a:prstGeom prst="rect">
            <a:avLst/>
          </a:prstGeom>
        </p:spPr>
      </p:pic>
    </p:spTree>
    <p:extLst>
      <p:ext uri="{BB962C8B-B14F-4D97-AF65-F5344CB8AC3E}">
        <p14:creationId xmlns:p14="http://schemas.microsoft.com/office/powerpoint/2010/main" val="352708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DIỆU KỲ">
            <a:hlinkClick r:id="" action="ppaction://media"/>
            <a:extLst>
              <a:ext uri="{FF2B5EF4-FFF2-40B4-BE49-F238E27FC236}">
                <a16:creationId xmlns:a16="http://schemas.microsoft.com/office/drawing/2014/main" id="{14B6FFB3-3AF1-4E86-21F0-FEBBEE17F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834270"/>
          </a:xfrm>
          <a:prstGeom prst="rect">
            <a:avLst/>
          </a:prstGeom>
        </p:spPr>
      </p:pic>
    </p:spTree>
    <p:extLst>
      <p:ext uri="{BB962C8B-B14F-4D97-AF65-F5344CB8AC3E}">
        <p14:creationId xmlns:p14="http://schemas.microsoft.com/office/powerpoint/2010/main" val="118870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3295651"/>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683060" y="1595151"/>
            <a:ext cx="600497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Tình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bạn</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mang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lại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lợi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ích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gì</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cho</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cuộc</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sống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a:t>
            </a:r>
            <a:endParaRPr kumimoji="0" lang="vi-VN" sz="4800" b="0" i="0" u="none" strike="noStrike" kern="1200" cap="none" spc="0" normalizeH="0" baseline="0" noProof="0" dirty="0">
              <a:ln>
                <a:solidFill>
                  <a:srgbClr val="00B0F0"/>
                </a:solid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8542CA90-ADF5-AAC7-9EBF-A2A0172F69AE}"/>
              </a:ext>
            </a:extLst>
          </p:cNvPr>
          <p:cNvPicPr>
            <a:picLocks noChangeAspect="1"/>
          </p:cNvPicPr>
          <p:nvPr/>
        </p:nvPicPr>
        <p:blipFill>
          <a:blip r:embed="rId4"/>
          <a:stretch>
            <a:fillRect/>
          </a:stretch>
        </p:blipFill>
        <p:spPr>
          <a:xfrm>
            <a:off x="230405" y="465470"/>
            <a:ext cx="11083489" cy="3097036"/>
          </a:xfrm>
          <a:prstGeom prst="rect">
            <a:avLst/>
          </a:prstGeom>
        </p:spPr>
      </p:pic>
    </p:spTree>
    <p:extLst>
      <p:ext uri="{BB962C8B-B14F-4D97-AF65-F5344CB8AC3E}">
        <p14:creationId xmlns:p14="http://schemas.microsoft.com/office/powerpoint/2010/main" val="30890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627509" y="157483"/>
            <a:ext cx="4525891"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tỏ</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kiến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970DDA3-E454-AF3D-0FE7-D896B1108E1D}"/>
              </a:ext>
            </a:extLst>
          </p:cNvPr>
          <p:cNvSpPr txBox="1"/>
          <p:nvPr/>
        </p:nvSpPr>
        <p:spPr>
          <a:xfrm>
            <a:off x="923925" y="1543050"/>
            <a:ext cx="10172700" cy="3970318"/>
          </a:xfrm>
          <a:prstGeom prst="rect">
            <a:avLst/>
          </a:prstGeom>
          <a:noFill/>
        </p:spPr>
        <p:txBody>
          <a:bodyPr wrap="square" rtlCol="0">
            <a:spAutoFit/>
          </a:bodyPr>
          <a:lstStyle/>
          <a:p>
            <a:pPr algn="just"/>
            <a:r>
              <a:rPr lang="vi-VN" sz="3600" b="0" i="0" dirty="0">
                <a:solidFill>
                  <a:srgbClr val="002060"/>
                </a:solidFill>
                <a:effectLst/>
                <a:latin typeface="Calibri" panose="020F0502020204030204" pitchFamily="34" charset="0"/>
                <a:cs typeface="Calibri" panose="020F0502020204030204" pitchFamily="34" charset="0"/>
              </a:rPr>
              <a:t>a. Người bạn tốt là người ủng hộ mình mọi lúc, mọi nơi.</a:t>
            </a:r>
          </a:p>
          <a:p>
            <a:pPr algn="just"/>
            <a:r>
              <a:rPr lang="vi-VN" sz="3600" b="0" i="0" dirty="0">
                <a:solidFill>
                  <a:srgbClr val="002060"/>
                </a:solidFill>
                <a:effectLst/>
                <a:latin typeface="Calibri" panose="020F0502020204030204" pitchFamily="34" charset="0"/>
                <a:cs typeface="Calibri" panose="020F0502020204030204" pitchFamily="34" charset="0"/>
              </a:rPr>
              <a:t>b. Tình bạn đẹp giúp chúng ta thêm vui vẻ và ngày càng hoàn thiện bản thân.</a:t>
            </a:r>
          </a:p>
          <a:p>
            <a:pPr algn="just"/>
            <a:r>
              <a:rPr lang="vi-VN" sz="3600" b="0" i="0" dirty="0">
                <a:solidFill>
                  <a:srgbClr val="002060"/>
                </a:solidFill>
                <a:effectLst/>
                <a:latin typeface="Calibri" panose="020F0502020204030204" pitchFamily="34" charset="0"/>
                <a:cs typeface="Calibri" panose="020F0502020204030204" pitchFamily="34" charset="0"/>
              </a:rPr>
              <a:t>c. Chỉ cần xây dựng tình bạn ở trường học.</a:t>
            </a:r>
          </a:p>
          <a:p>
            <a:pPr algn="just"/>
            <a:r>
              <a:rPr lang="vi-VN" sz="3600" b="0" i="0" dirty="0">
                <a:solidFill>
                  <a:srgbClr val="002060"/>
                </a:solidFill>
                <a:effectLst/>
                <a:latin typeface="Calibri" panose="020F0502020204030204" pitchFamily="34" charset="0"/>
                <a:cs typeface="Calibri" panose="020F0502020204030204" pitchFamily="34" charset="0"/>
              </a:rPr>
              <a:t>d. Chỉ làm bạn với những người có cùng hoàn cảnh.</a:t>
            </a:r>
          </a:p>
          <a:p>
            <a:pPr algn="just"/>
            <a:r>
              <a:rPr lang="vi-VN" sz="3600" b="0" i="0" dirty="0">
                <a:solidFill>
                  <a:srgbClr val="002060"/>
                </a:solidFill>
                <a:effectLst/>
                <a:latin typeface="Calibri" panose="020F0502020204030204" pitchFamily="34" charset="0"/>
                <a:cs typeface="Calibri" panose="020F0502020204030204" pitchFamily="34" charset="0"/>
              </a:rPr>
              <a:t>e. Bạn bè phải giúp nhau cùng tiến bộ về mọi mặt.</a:t>
            </a:r>
          </a:p>
        </p:txBody>
      </p:sp>
      <p:pic>
        <p:nvPicPr>
          <p:cNvPr id="3" name="Picture 2">
            <a:extLst>
              <a:ext uri="{FF2B5EF4-FFF2-40B4-BE49-F238E27FC236}">
                <a16:creationId xmlns:a16="http://schemas.microsoft.com/office/drawing/2014/main" id="{6FCEF7B5-67AD-10EA-FCF5-C2B4D4EF0A53}"/>
              </a:ext>
            </a:extLst>
          </p:cNvPr>
          <p:cNvPicPr>
            <a:picLocks noChangeAspect="1"/>
          </p:cNvPicPr>
          <p:nvPr/>
        </p:nvPicPr>
        <p:blipFill>
          <a:blip r:embed="rId4"/>
          <a:stretch>
            <a:fillRect/>
          </a:stretch>
        </p:blipFill>
        <p:spPr>
          <a:xfrm>
            <a:off x="775252" y="270803"/>
            <a:ext cx="2037522" cy="911954"/>
          </a:xfrm>
          <a:prstGeom prst="rect">
            <a:avLst/>
          </a:prstGeom>
        </p:spPr>
      </p:pic>
    </p:spTree>
    <p:extLst>
      <p:ext uri="{BB962C8B-B14F-4D97-AF65-F5344CB8AC3E}">
        <p14:creationId xmlns:p14="http://schemas.microsoft.com/office/powerpoint/2010/main" val="127003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a. Người bạn tốt là người ủng hộ mình mọi lúc, mọi nơi.</a:t>
            </a: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615781"/>
            </a:xfrm>
            <a:prstGeom prst="rect">
              <a:avLst/>
            </a:prstGeom>
            <a:noFill/>
          </p:spPr>
          <p:txBody>
            <a:bodyPr wrap="square" rtlCol="0">
              <a:spAutoFit/>
            </a:bodyPr>
            <a:lstStyle/>
            <a:p>
              <a:pPr marL="0" marR="0" algn="just">
                <a:lnSpc>
                  <a:spcPct val="115000"/>
                </a:lnSpc>
                <a:spcBef>
                  <a:spcPts val="0"/>
                </a:spcBef>
                <a:spcAft>
                  <a:spcPts val="0"/>
                </a:spcAft>
              </a:pPr>
              <a:r>
                <a:rPr lang="en-US" sz="2400" b="1" i="1" dirty="0" err="1">
                  <a:solidFill>
                    <a:srgbClr val="FF0000"/>
                  </a:solidFill>
                  <a:ea typeface="Calibri" panose="020F0502020204030204" pitchFamily="34" charset="0"/>
                </a:rPr>
                <a:t>V</a:t>
              </a:r>
              <a:r>
                <a:rPr lang="en-US" sz="2400" b="1" i="1" dirty="0" err="1">
                  <a:solidFill>
                    <a:srgbClr val="FF0000"/>
                  </a:solidFill>
                  <a:effectLst/>
                  <a:ea typeface="Calibri" panose="020F0502020204030204" pitchFamily="34" charset="0"/>
                </a:rPr>
                <a:t>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người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tốt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với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đúng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Còn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phải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nhắc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nhở</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để</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cứ</a:t>
              </a:r>
              <a:r>
                <a:rPr lang="en-US" sz="2400" b="1" i="1" dirty="0">
                  <a:solidFill>
                    <a:srgbClr val="FF0000"/>
                  </a:solidFill>
                  <a:effectLst/>
                  <a:ea typeface="Calibri" panose="020F0502020204030204" pitchFamily="34" charset="0"/>
                </a:rPr>
                <a:t> bao </a:t>
              </a:r>
              <a:r>
                <a:rPr lang="en-US" sz="2400" b="1" i="1" dirty="0" err="1">
                  <a:solidFill>
                    <a:srgbClr val="FF0000"/>
                  </a:solidFill>
                  <a:effectLst/>
                  <a:ea typeface="Calibri" panose="020F0502020204030204" pitchFamily="34" charset="0"/>
                </a:rPr>
                <a:t>che</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và</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thân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ngày</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càng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thụt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lùi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không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a:t>
              </a:r>
              <a:endParaRPr lang="en-US" sz="24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8262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b. Tình bạn đẹp giúp chúng ta thêm vui vẻ và ngày càng hoàn thiện bản thân.</a:t>
            </a: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7906" y="2499985"/>
              <a:ext cx="4493479" cy="2603341"/>
            </a:xfrm>
            <a:prstGeom prst="rect">
              <a:avLst/>
            </a:prstGeom>
            <a:noFill/>
          </p:spPr>
          <p:txBody>
            <a:bodyPr wrap="square" rtlCol="0">
              <a:spAutoFit/>
            </a:bodyPr>
            <a:lstStyle/>
            <a:p>
              <a:pPr marL="0" marR="0" algn="just">
                <a:lnSpc>
                  <a:spcPct val="115000"/>
                </a:lnSpc>
                <a:spcBef>
                  <a:spcPts val="0"/>
                </a:spcBef>
                <a:spcAft>
                  <a:spcPts val="0"/>
                </a:spcAft>
              </a:pPr>
              <a:r>
                <a:rPr lang="en-US" sz="3600" i="1" dirty="0" err="1">
                  <a:solidFill>
                    <a:srgbClr val="FF0000"/>
                  </a:solidFill>
                  <a:effectLst/>
                  <a:ea typeface="Calibri" panose="020F0502020204030204" pitchFamily="34" charset="0"/>
                  <a:cs typeface="Times New Roman" panose="02020603050405020304" pitchFamily="18" charset="0"/>
                </a:rPr>
                <a:t>Tình</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bạn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đẹp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luôn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giúp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nhau</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để</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tiến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bộ</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chia </a:t>
              </a:r>
              <a:r>
                <a:rPr lang="en-US" sz="3600" i="1" dirty="0" err="1">
                  <a:solidFill>
                    <a:srgbClr val="FF0000"/>
                  </a:solidFill>
                  <a:effectLst/>
                  <a:ea typeface="Calibri" panose="020F0502020204030204" pitchFamily="34" charset="0"/>
                  <a:cs typeface="Times New Roman" panose="02020603050405020304" pitchFamily="18" charset="0"/>
                </a:rPr>
                <a:t>sẻ</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niềm</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vui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cũng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như</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mỗi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gặp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khó</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khăn</a:t>
              </a:r>
              <a:r>
                <a:rPr lang="en-US" sz="3600" i="1" dirty="0">
                  <a:solidFill>
                    <a:srgbClr val="FF0000"/>
                  </a:solidFill>
                  <a:effectLst/>
                  <a:ea typeface="Calibri" panose="020F0502020204030204" pitchFamily="34" charset="0"/>
                  <a:cs typeface="Times New Roman" panose="02020603050405020304" pitchFamily="18" charset="0"/>
                </a:rPr>
                <a:t>.</a:t>
              </a:r>
              <a:endParaRPr lang="en-US" sz="3600"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4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935</Words>
  <Application>Microsoft Office PowerPoint</Application>
  <PresentationFormat>Widescreen</PresentationFormat>
  <Paragraphs>55</Paragraphs>
  <Slides>32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085.Trương Thị Trinh</dc:creator>
  <cp:lastModifiedBy>Bảo Hiếu</cp:lastModifiedBy>
  <cp:revision>9</cp:revision>
  <dcterms:created xsi:type="dcterms:W3CDTF">2025-02-19T00:34:31Z</dcterms:created>
  <dcterms:modified xsi:type="dcterms:W3CDTF">2025-03-05T08:49:22Z</dcterms:modified>
</cp:coreProperties>
</file>