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24"/>
  </p:notesMasterIdLst>
  <p:sldIdLst>
    <p:sldId id="3007" r:id="rId3"/>
    <p:sldId id="3005" r:id="rId4"/>
    <p:sldId id="3006" r:id="rId5"/>
    <p:sldId id="3009" r:id="rId6"/>
    <p:sldId id="2979" r:id="rId7"/>
    <p:sldId id="2987" r:id="rId8"/>
    <p:sldId id="2995" r:id="rId9"/>
    <p:sldId id="3017" r:id="rId10"/>
    <p:sldId id="3001" r:id="rId11"/>
    <p:sldId id="3016" r:id="rId12"/>
    <p:sldId id="3018" r:id="rId13"/>
    <p:sldId id="3012" r:id="rId14"/>
    <p:sldId id="3020" r:id="rId15"/>
    <p:sldId id="313" r:id="rId16"/>
    <p:sldId id="3011" r:id="rId17"/>
    <p:sldId id="318" r:id="rId18"/>
    <p:sldId id="315" r:id="rId19"/>
    <p:sldId id="3014" r:id="rId20"/>
    <p:sldId id="3015" r:id="rId21"/>
    <p:sldId id="3019" r:id="rId22"/>
    <p:sldId id="30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000099"/>
    <a:srgbClr val="F3E8CC"/>
    <a:srgbClr val="FF3399"/>
    <a:srgbClr val="CBECFF"/>
    <a:srgbClr val="E1F4FF"/>
    <a:srgbClr val="0998D7"/>
    <a:srgbClr val="3DC3EC"/>
    <a:srgbClr val="F03C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8BF25-42E4-4421-922E-6B6FDEE49F82}" v="1208" dt="2024-07-15T16:26:21.85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60"/>
  </p:normalViewPr>
  <p:slideViewPr>
    <p:cSldViewPr snapToGrid="0">
      <p:cViewPr>
        <p:scale>
          <a:sx n="60" d="100"/>
          <a:sy n="60" d="100"/>
        </p:scale>
        <p:origin x="-67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ô Thị Dịu" userId="9239adeb-dabb-42ee-b658-acdf993bd767" providerId="ADAL" clId="{1D78BF25-42E4-4421-922E-6B6FDEE49F82}"/>
    <pc:docChg chg="undo redo custSel addSld delSld modSld delMainMaster">
      <pc:chgData name="Ngô Thị Dịu" userId="9239adeb-dabb-42ee-b658-acdf993bd767" providerId="ADAL" clId="{1D78BF25-42E4-4421-922E-6B6FDEE49F82}" dt="2024-07-16T15:21:55.156" v="1943" actId="478"/>
      <pc:docMkLst>
        <pc:docMk/>
      </pc:docMkLst>
      <pc:sldChg chg="modSp mod">
        <pc:chgData name="Ngô Thị Dịu" userId="9239adeb-dabb-42ee-b658-acdf993bd767" providerId="ADAL" clId="{1D78BF25-42E4-4421-922E-6B6FDEE49F82}" dt="2024-07-15T15:38:36.817" v="1225" actId="20577"/>
        <pc:sldMkLst>
          <pc:docMk/>
          <pc:sldMk cId="0" sldId="283"/>
        </pc:sldMkLst>
        <pc:spChg chg="mod">
          <ac:chgData name="Ngô Thị Dịu" userId="9239adeb-dabb-42ee-b658-acdf993bd767" providerId="ADAL" clId="{1D78BF25-42E4-4421-922E-6B6FDEE49F82}" dt="2024-07-15T15:38:36.817" v="1225" actId="20577"/>
          <ac:spMkLst>
            <pc:docMk/>
            <pc:sldMk cId="0" sldId="283"/>
            <ac:spMk id="27" creationId="{00000000-0000-0000-0000-000000000000}"/>
          </ac:spMkLst>
        </pc:spChg>
      </pc:sldChg>
      <pc:sldChg chg="del">
        <pc:chgData name="Ngô Thị Dịu" userId="9239adeb-dabb-42ee-b658-acdf993bd767" providerId="ADAL" clId="{1D78BF25-42E4-4421-922E-6B6FDEE49F82}" dt="2024-07-15T15:49:50.161" v="1324" actId="2696"/>
        <pc:sldMkLst>
          <pc:docMk/>
          <pc:sldMk cId="1406646612" sldId="285"/>
        </pc:sldMkLst>
      </pc:sldChg>
      <pc:sldChg chg="del">
        <pc:chgData name="Ngô Thị Dịu" userId="9239adeb-dabb-42ee-b658-acdf993bd767" providerId="ADAL" clId="{1D78BF25-42E4-4421-922E-6B6FDEE49F82}" dt="2024-07-15T15:49:50.161" v="1324" actId="2696"/>
        <pc:sldMkLst>
          <pc:docMk/>
          <pc:sldMk cId="3268310470" sldId="286"/>
        </pc:sldMkLst>
      </pc:sldChg>
      <pc:sldChg chg="addSp delSp modSp del mod modAnim">
        <pc:chgData name="Ngô Thị Dịu" userId="9239adeb-dabb-42ee-b658-acdf993bd767" providerId="ADAL" clId="{1D78BF25-42E4-4421-922E-6B6FDEE49F82}" dt="2024-07-15T15:49:50.161" v="1324" actId="2696"/>
        <pc:sldMkLst>
          <pc:docMk/>
          <pc:sldMk cId="3248616911" sldId="287"/>
        </pc:sldMkLst>
        <pc:spChg chg="mod ord">
          <ac:chgData name="Ngô Thị Dịu" userId="9239adeb-dabb-42ee-b658-acdf993bd767" providerId="ADAL" clId="{1D78BF25-42E4-4421-922E-6B6FDEE49F82}" dt="2024-07-15T15:07:31.051" v="682" actId="1076"/>
          <ac:spMkLst>
            <pc:docMk/>
            <pc:sldMk cId="3248616911" sldId="287"/>
            <ac:spMk id="6" creationId="{18868360-A492-498F-99FA-6C30158CC00C}"/>
          </ac:spMkLst>
        </pc:spChg>
        <pc:spChg chg="mod">
          <ac:chgData name="Ngô Thị Dịu" userId="9239adeb-dabb-42ee-b658-acdf993bd767" providerId="ADAL" clId="{1D78BF25-42E4-4421-922E-6B6FDEE49F82}" dt="2024-07-15T15:02:50.994" v="651" actId="1076"/>
          <ac:spMkLst>
            <pc:docMk/>
            <pc:sldMk cId="3248616911" sldId="287"/>
            <ac:spMk id="13" creationId="{4BB2E70D-186F-492E-8822-5944E17F7F00}"/>
          </ac:spMkLst>
        </pc:spChg>
        <pc:spChg chg="mod">
          <ac:chgData name="Ngô Thị Dịu" userId="9239adeb-dabb-42ee-b658-acdf993bd767" providerId="ADAL" clId="{1D78BF25-42E4-4421-922E-6B6FDEE49F82}" dt="2024-07-15T15:00:53.739" v="633" actId="14100"/>
          <ac:spMkLst>
            <pc:docMk/>
            <pc:sldMk cId="3248616911" sldId="287"/>
            <ac:spMk id="16" creationId="{6F7BD1A3-87C6-4150-B039-4C13E8C2DBDB}"/>
          </ac:spMkLst>
        </pc:spChg>
        <pc:spChg chg="mod topLvl">
          <ac:chgData name="Ngô Thị Dịu" userId="9239adeb-dabb-42ee-b658-acdf993bd767" providerId="ADAL" clId="{1D78BF25-42E4-4421-922E-6B6FDEE49F82}" dt="2024-07-15T15:04:03.443" v="665" actId="1076"/>
          <ac:spMkLst>
            <pc:docMk/>
            <pc:sldMk cId="3248616911" sldId="287"/>
            <ac:spMk id="17" creationId="{C3F609AC-00FD-4AA8-8859-DFC33DD6D4AE}"/>
          </ac:spMkLst>
        </pc:spChg>
        <pc:spChg chg="mod">
          <ac:chgData name="Ngô Thị Dịu" userId="9239adeb-dabb-42ee-b658-acdf993bd767" providerId="ADAL" clId="{1D78BF25-42E4-4421-922E-6B6FDEE49F82}" dt="2024-07-15T15:03:34.163" v="656" actId="1076"/>
          <ac:spMkLst>
            <pc:docMk/>
            <pc:sldMk cId="3248616911" sldId="287"/>
            <ac:spMk id="19" creationId="{9BB386F8-1E91-4358-9C7D-8FA463469EF3}"/>
          </ac:spMkLst>
        </pc:spChg>
        <pc:spChg chg="del mod">
          <ac:chgData name="Ngô Thị Dịu" userId="9239adeb-dabb-42ee-b658-acdf993bd767" providerId="ADAL" clId="{1D78BF25-42E4-4421-922E-6B6FDEE49F82}" dt="2024-07-15T15:08:28.841" v="685" actId="478"/>
          <ac:spMkLst>
            <pc:docMk/>
            <pc:sldMk cId="3248616911" sldId="287"/>
            <ac:spMk id="32" creationId="{0A56EB6E-A615-4151-A298-FEC429764D54}"/>
          </ac:spMkLst>
        </pc:spChg>
        <pc:spChg chg="del">
          <ac:chgData name="Ngô Thị Dịu" userId="9239adeb-dabb-42ee-b658-acdf993bd767" providerId="ADAL" clId="{1D78BF25-42E4-4421-922E-6B6FDEE49F82}" dt="2024-07-15T15:08:29.761" v="686" actId="478"/>
          <ac:spMkLst>
            <pc:docMk/>
            <pc:sldMk cId="3248616911" sldId="287"/>
            <ac:spMk id="34" creationId="{3C048444-1D57-4ABD-9723-69BD54F5CC3E}"/>
          </ac:spMkLst>
        </pc:spChg>
        <pc:grpChg chg="add mod">
          <ac:chgData name="Ngô Thị Dịu" userId="9239adeb-dabb-42ee-b658-acdf993bd767" providerId="ADAL" clId="{1D78BF25-42E4-4421-922E-6B6FDEE49F82}" dt="2024-07-15T14:58:22.582" v="616" actId="164"/>
          <ac:grpSpMkLst>
            <pc:docMk/>
            <pc:sldMk cId="3248616911" sldId="287"/>
            <ac:grpSpMk id="2" creationId="{8C9FE432-A711-57AD-FCCB-D34F24423350}"/>
          </ac:grpSpMkLst>
        </pc:grpChg>
        <pc:grpChg chg="mod">
          <ac:chgData name="Ngô Thị Dịu" userId="9239adeb-dabb-42ee-b658-acdf993bd767" providerId="ADAL" clId="{1D78BF25-42E4-4421-922E-6B6FDEE49F82}" dt="2024-07-15T15:03:52.779" v="659" actId="1076"/>
          <ac:grpSpMkLst>
            <pc:docMk/>
            <pc:sldMk cId="3248616911" sldId="287"/>
            <ac:grpSpMk id="25" creationId="{3F9BD939-5013-4C52-BD34-1D9001C920CE}"/>
          </ac:grpSpMkLst>
        </pc:grpChg>
        <pc:grpChg chg="add del mod">
          <ac:chgData name="Ngô Thị Dịu" userId="9239adeb-dabb-42ee-b658-acdf993bd767" providerId="ADAL" clId="{1D78BF25-42E4-4421-922E-6B6FDEE49F82}" dt="2024-07-15T15:03:57.550" v="661" actId="1076"/>
          <ac:grpSpMkLst>
            <pc:docMk/>
            <pc:sldMk cId="3248616911" sldId="287"/>
            <ac:grpSpMk id="26" creationId="{5E9C7BEF-19CD-4FDF-B098-00E605D1DAAE}"/>
          </ac:grpSpMkLst>
        </pc:grpChg>
        <pc:grpChg chg="mod">
          <ac:chgData name="Ngô Thị Dịu" userId="9239adeb-dabb-42ee-b658-acdf993bd767" providerId="ADAL" clId="{1D78BF25-42E4-4421-922E-6B6FDEE49F82}" dt="2024-07-15T15:04:05.490" v="666" actId="1076"/>
          <ac:grpSpMkLst>
            <pc:docMk/>
            <pc:sldMk cId="3248616911" sldId="287"/>
            <ac:grpSpMk id="27" creationId="{F9D7D70F-A2AC-44CB-925C-FB528ECBD59F}"/>
          </ac:grpSpMkLst>
        </pc:grpChg>
        <pc:picChg chg="add mod">
          <ac:chgData name="Ngô Thị Dịu" userId="9239adeb-dabb-42ee-b658-acdf993bd767" providerId="ADAL" clId="{1D78BF25-42E4-4421-922E-6B6FDEE49F82}" dt="2024-07-15T15:02:48.019" v="650" actId="1076"/>
          <ac:picMkLst>
            <pc:docMk/>
            <pc:sldMk cId="3248616911" sldId="287"/>
            <ac:picMk id="3" creationId="{E9310E26-970F-EECD-51CE-285A0575B879}"/>
          </ac:picMkLst>
        </pc:picChg>
        <pc:picChg chg="mod">
          <ac:chgData name="Ngô Thị Dịu" userId="9239adeb-dabb-42ee-b658-acdf993bd767" providerId="ADAL" clId="{1D78BF25-42E4-4421-922E-6B6FDEE49F82}" dt="2024-07-15T14:51:58.680" v="581" actId="1076"/>
          <ac:picMkLst>
            <pc:docMk/>
            <pc:sldMk cId="3248616911" sldId="287"/>
            <ac:picMk id="4" creationId="{C5E2540B-E2B5-47BA-91F9-DE0EABB066B4}"/>
          </ac:picMkLst>
        </pc:picChg>
        <pc:picChg chg="mod ord">
          <ac:chgData name="Ngô Thị Dịu" userId="9239adeb-dabb-42ee-b658-acdf993bd767" providerId="ADAL" clId="{1D78BF25-42E4-4421-922E-6B6FDEE49F82}" dt="2024-07-15T15:07:57.359" v="683" actId="166"/>
          <ac:picMkLst>
            <pc:docMk/>
            <pc:sldMk cId="3248616911" sldId="287"/>
            <ac:picMk id="12" creationId="{BFAE8F76-AC71-4A6A-A3C3-0FB3AAE5B2B4}"/>
          </ac:picMkLst>
        </pc:picChg>
        <pc:picChg chg="mod">
          <ac:chgData name="Ngô Thị Dịu" userId="9239adeb-dabb-42ee-b658-acdf993bd767" providerId="ADAL" clId="{1D78BF25-42E4-4421-922E-6B6FDEE49F82}" dt="2024-07-15T15:01:59.908" v="645" actId="14100"/>
          <ac:picMkLst>
            <pc:docMk/>
            <pc:sldMk cId="3248616911" sldId="287"/>
            <ac:picMk id="14" creationId="{696D389C-1AD9-4B34-B86F-71DD2151EB5B}"/>
          </ac:picMkLst>
        </pc:picChg>
        <pc:picChg chg="mod topLvl">
          <ac:chgData name="Ngô Thị Dịu" userId="9239adeb-dabb-42ee-b658-acdf993bd767" providerId="ADAL" clId="{1D78BF25-42E4-4421-922E-6B6FDEE49F82}" dt="2024-07-15T15:04:00.700" v="664" actId="1076"/>
          <ac:picMkLst>
            <pc:docMk/>
            <pc:sldMk cId="3248616911" sldId="287"/>
            <ac:picMk id="23" creationId="{B700D617-8037-41CA-863C-39850408BA7D}"/>
          </ac:picMkLst>
        </pc:picChg>
        <pc:picChg chg="mod">
          <ac:chgData name="Ngô Thị Dịu" userId="9239adeb-dabb-42ee-b658-acdf993bd767" providerId="ADAL" clId="{1D78BF25-42E4-4421-922E-6B6FDEE49F82}" dt="2024-07-15T15:04:13.556" v="668" actId="1076"/>
          <ac:picMkLst>
            <pc:docMk/>
            <pc:sldMk cId="3248616911" sldId="287"/>
            <ac:picMk id="24" creationId="{9C7AB39B-B35D-47D3-8676-D7C1F203E516}"/>
          </ac:picMkLst>
        </pc:picChg>
        <pc:picChg chg="mod">
          <ac:chgData name="Ngô Thị Dịu" userId="9239adeb-dabb-42ee-b658-acdf993bd767" providerId="ADAL" clId="{1D78BF25-42E4-4421-922E-6B6FDEE49F82}" dt="2024-07-15T15:03:56.202" v="660" actId="1076"/>
          <ac:picMkLst>
            <pc:docMk/>
            <pc:sldMk cId="3248616911" sldId="287"/>
            <ac:picMk id="28" creationId="{4536F9B3-FE1A-4AAF-A3FB-095DCBF77CE0}"/>
          </ac:picMkLst>
        </pc:picChg>
        <pc:picChg chg="mod ord">
          <ac:chgData name="Ngô Thị Dịu" userId="9239adeb-dabb-42ee-b658-acdf993bd767" providerId="ADAL" clId="{1D78BF25-42E4-4421-922E-6B6FDEE49F82}" dt="2024-07-15T15:07:31.051" v="682" actId="1076"/>
          <ac:picMkLst>
            <pc:docMk/>
            <pc:sldMk cId="3248616911" sldId="287"/>
            <ac:picMk id="35" creationId="{BBA87F3A-F0EA-4F3C-9195-80646DE09535}"/>
          </ac:picMkLst>
        </pc:picChg>
        <pc:picChg chg="mod">
          <ac:chgData name="Ngô Thị Dịu" userId="9239adeb-dabb-42ee-b658-acdf993bd767" providerId="ADAL" clId="{1D78BF25-42E4-4421-922E-6B6FDEE49F82}" dt="2024-07-15T15:04:07.587" v="667" actId="1076"/>
          <ac:picMkLst>
            <pc:docMk/>
            <pc:sldMk cId="3248616911" sldId="287"/>
            <ac:picMk id="36" creationId="{36F3A3D4-50ED-8BB4-87DE-725493105CD3}"/>
          </ac:picMkLst>
        </pc:picChg>
      </pc:sldChg>
      <pc:sldChg chg="delSp modSp del mod delAnim modAnim">
        <pc:chgData name="Ngô Thị Dịu" userId="9239adeb-dabb-42ee-b658-acdf993bd767" providerId="ADAL" clId="{1D78BF25-42E4-4421-922E-6B6FDEE49F82}" dt="2024-07-15T15:49:50.161" v="1324" actId="2696"/>
        <pc:sldMkLst>
          <pc:docMk/>
          <pc:sldMk cId="1631043917" sldId="288"/>
        </pc:sldMkLst>
        <pc:spChg chg="mod">
          <ac:chgData name="Ngô Thị Dịu" userId="9239adeb-dabb-42ee-b658-acdf993bd767" providerId="ADAL" clId="{1D78BF25-42E4-4421-922E-6B6FDEE49F82}" dt="2024-07-15T15:33:24.496" v="852" actId="20577"/>
          <ac:spMkLst>
            <pc:docMk/>
            <pc:sldMk cId="1631043917" sldId="288"/>
            <ac:spMk id="11" creationId="{8551F268-9200-4776-B661-1501568788E8}"/>
          </ac:spMkLst>
        </pc:spChg>
        <pc:spChg chg="mod">
          <ac:chgData name="Ngô Thị Dịu" userId="9239adeb-dabb-42ee-b658-acdf993bd767" providerId="ADAL" clId="{1D78BF25-42E4-4421-922E-6B6FDEE49F82}" dt="2024-07-15T15:36:45.799" v="1173" actId="20577"/>
          <ac:spMkLst>
            <pc:docMk/>
            <pc:sldMk cId="1631043917" sldId="288"/>
            <ac:spMk id="13" creationId="{4BB2E70D-186F-492E-8822-5944E17F7F00}"/>
          </ac:spMkLst>
        </pc:spChg>
        <pc:spChg chg="mod">
          <ac:chgData name="Ngô Thị Dịu" userId="9239adeb-dabb-42ee-b658-acdf993bd767" providerId="ADAL" clId="{1D78BF25-42E4-4421-922E-6B6FDEE49F82}" dt="2024-07-15T15:36:32.101" v="1147" actId="20577"/>
          <ac:spMkLst>
            <pc:docMk/>
            <pc:sldMk cId="1631043917" sldId="288"/>
            <ac:spMk id="16" creationId="{6F7BD1A3-87C6-4150-B039-4C13E8C2DBDB}"/>
          </ac:spMkLst>
        </pc:spChg>
        <pc:spChg chg="mod">
          <ac:chgData name="Ngô Thị Dịu" userId="9239adeb-dabb-42ee-b658-acdf993bd767" providerId="ADAL" clId="{1D78BF25-42E4-4421-922E-6B6FDEE49F82}" dt="2024-07-15T15:37:05.715" v="1191" actId="20577"/>
          <ac:spMkLst>
            <pc:docMk/>
            <pc:sldMk cId="1631043917" sldId="288"/>
            <ac:spMk id="17" creationId="{C3F609AC-00FD-4AA8-8859-DFC33DD6D4AE}"/>
          </ac:spMkLst>
        </pc:spChg>
        <pc:spChg chg="del topLvl">
          <ac:chgData name="Ngô Thị Dịu" userId="9239adeb-dabb-42ee-b658-acdf993bd767" providerId="ADAL" clId="{1D78BF25-42E4-4421-922E-6B6FDEE49F82}" dt="2024-07-15T15:37:34.666" v="1193" actId="478"/>
          <ac:spMkLst>
            <pc:docMk/>
            <pc:sldMk cId="1631043917" sldId="288"/>
            <ac:spMk id="19" creationId="{9BB386F8-1E91-4358-9C7D-8FA463469EF3}"/>
          </ac:spMkLst>
        </pc:spChg>
        <pc:grpChg chg="mod">
          <ac:chgData name="Ngô Thị Dịu" userId="9239adeb-dabb-42ee-b658-acdf993bd767" providerId="ADAL" clId="{1D78BF25-42E4-4421-922E-6B6FDEE49F82}" dt="2024-07-15T15:37:46.357" v="1211" actId="1036"/>
          <ac:grpSpMkLst>
            <pc:docMk/>
            <pc:sldMk cId="1631043917" sldId="288"/>
            <ac:grpSpMk id="25" creationId="{3F9BD939-5013-4C52-BD34-1D9001C920CE}"/>
          </ac:grpSpMkLst>
        </pc:grpChg>
        <pc:grpChg chg="mod">
          <ac:chgData name="Ngô Thị Dịu" userId="9239adeb-dabb-42ee-b658-acdf993bd767" providerId="ADAL" clId="{1D78BF25-42E4-4421-922E-6B6FDEE49F82}" dt="2024-07-15T15:37:46.357" v="1211" actId="1036"/>
          <ac:grpSpMkLst>
            <pc:docMk/>
            <pc:sldMk cId="1631043917" sldId="288"/>
            <ac:grpSpMk id="26" creationId="{5E9C7BEF-19CD-4FDF-B098-00E605D1DAAE}"/>
          </ac:grpSpMkLst>
        </pc:grpChg>
        <pc:grpChg chg="del">
          <ac:chgData name="Ngô Thị Dịu" userId="9239adeb-dabb-42ee-b658-acdf993bd767" providerId="ADAL" clId="{1D78BF25-42E4-4421-922E-6B6FDEE49F82}" dt="2024-07-15T15:37:34.666" v="1193" actId="478"/>
          <ac:grpSpMkLst>
            <pc:docMk/>
            <pc:sldMk cId="1631043917" sldId="288"/>
            <ac:grpSpMk id="27" creationId="{F9D7D70F-A2AC-44CB-925C-FB528ECBD59F}"/>
          </ac:grpSpMkLst>
        </pc:grpChg>
        <pc:picChg chg="mod">
          <ac:chgData name="Ngô Thị Dịu" userId="9239adeb-dabb-42ee-b658-acdf993bd767" providerId="ADAL" clId="{1D78BF25-42E4-4421-922E-6B6FDEE49F82}" dt="2024-07-15T15:37:46.357" v="1211" actId="1036"/>
          <ac:picMkLst>
            <pc:docMk/>
            <pc:sldMk cId="1631043917" sldId="288"/>
            <ac:picMk id="21" creationId="{D2C800E0-7188-AC4A-F4F2-7A528F64B072}"/>
          </ac:picMkLst>
        </pc:picChg>
        <pc:picChg chg="del topLvl">
          <ac:chgData name="Ngô Thị Dịu" userId="9239adeb-dabb-42ee-b658-acdf993bd767" providerId="ADAL" clId="{1D78BF25-42E4-4421-922E-6B6FDEE49F82}" dt="2024-07-15T15:37:35.968" v="1194" actId="478"/>
          <ac:picMkLst>
            <pc:docMk/>
            <pc:sldMk cId="1631043917" sldId="288"/>
            <ac:picMk id="24" creationId="{9C7AB39B-B35D-47D3-8676-D7C1F203E516}"/>
          </ac:picMkLst>
        </pc:picChg>
        <pc:picChg chg="del">
          <ac:chgData name="Ngô Thị Dịu" userId="9239adeb-dabb-42ee-b658-acdf993bd767" providerId="ADAL" clId="{1D78BF25-42E4-4421-922E-6B6FDEE49F82}" dt="2024-07-15T15:37:32.164" v="1192" actId="478"/>
          <ac:picMkLst>
            <pc:docMk/>
            <pc:sldMk cId="1631043917" sldId="288"/>
            <ac:picMk id="31" creationId="{FBE105DE-CE4E-9052-CAD6-1CD2DB5E100D}"/>
          </ac:picMkLst>
        </pc:picChg>
      </pc:sldChg>
      <pc:sldChg chg="del">
        <pc:chgData name="Ngô Thị Dịu" userId="9239adeb-dabb-42ee-b658-acdf993bd767" providerId="ADAL" clId="{1D78BF25-42E4-4421-922E-6B6FDEE49F82}" dt="2024-07-15T15:14:12.737" v="687" actId="2696"/>
        <pc:sldMkLst>
          <pc:docMk/>
          <pc:sldMk cId="1850859159" sldId="289"/>
        </pc:sldMkLst>
      </pc:sldChg>
      <pc:sldChg chg="addSp modSp del mod modAnim">
        <pc:chgData name="Ngô Thị Dịu" userId="9239adeb-dabb-42ee-b658-acdf993bd767" providerId="ADAL" clId="{1D78BF25-42E4-4421-922E-6B6FDEE49F82}" dt="2024-07-15T15:49:50.161" v="1324" actId="2696"/>
        <pc:sldMkLst>
          <pc:docMk/>
          <pc:sldMk cId="2946399730" sldId="289"/>
        </pc:sldMkLst>
        <pc:spChg chg="ord">
          <ac:chgData name="Ngô Thị Dịu" userId="9239adeb-dabb-42ee-b658-acdf993bd767" providerId="ADAL" clId="{1D78BF25-42E4-4421-922E-6B6FDEE49F82}" dt="2024-07-15T15:19:16.215" v="850" actId="166"/>
          <ac:spMkLst>
            <pc:docMk/>
            <pc:sldMk cId="2946399730" sldId="289"/>
            <ac:spMk id="6" creationId="{18868360-A492-498F-99FA-6C30158CC00C}"/>
          </ac:spMkLst>
        </pc:spChg>
        <pc:spChg chg="mod">
          <ac:chgData name="Ngô Thị Dịu" userId="9239adeb-dabb-42ee-b658-acdf993bd767" providerId="ADAL" clId="{1D78BF25-42E4-4421-922E-6B6FDEE49F82}" dt="2024-07-15T15:14:23.568" v="688" actId="20577"/>
          <ac:spMkLst>
            <pc:docMk/>
            <pc:sldMk cId="2946399730" sldId="289"/>
            <ac:spMk id="11" creationId="{8551F268-9200-4776-B661-1501568788E8}"/>
          </ac:spMkLst>
        </pc:spChg>
        <pc:spChg chg="mod">
          <ac:chgData name="Ngô Thị Dịu" userId="9239adeb-dabb-42ee-b658-acdf993bd767" providerId="ADAL" clId="{1D78BF25-42E4-4421-922E-6B6FDEE49F82}" dt="2024-07-15T15:15:44.198" v="809" actId="14100"/>
          <ac:spMkLst>
            <pc:docMk/>
            <pc:sldMk cId="2946399730" sldId="289"/>
            <ac:spMk id="13" creationId="{4BB2E70D-186F-492E-8822-5944E17F7F00}"/>
          </ac:spMkLst>
        </pc:spChg>
        <pc:spChg chg="mod">
          <ac:chgData name="Ngô Thị Dịu" userId="9239adeb-dabb-42ee-b658-acdf993bd767" providerId="ADAL" clId="{1D78BF25-42E4-4421-922E-6B6FDEE49F82}" dt="2024-07-15T15:17:38.386" v="837" actId="1076"/>
          <ac:spMkLst>
            <pc:docMk/>
            <pc:sldMk cId="2946399730" sldId="289"/>
            <ac:spMk id="16" creationId="{6F7BD1A3-87C6-4150-B039-4C13E8C2DBDB}"/>
          </ac:spMkLst>
        </pc:spChg>
        <pc:spChg chg="mod">
          <ac:chgData name="Ngô Thị Dịu" userId="9239adeb-dabb-42ee-b658-acdf993bd767" providerId="ADAL" clId="{1D78BF25-42E4-4421-922E-6B6FDEE49F82}" dt="2024-07-15T15:16:39.243" v="828" actId="14100"/>
          <ac:spMkLst>
            <pc:docMk/>
            <pc:sldMk cId="2946399730" sldId="289"/>
            <ac:spMk id="17" creationId="{C3F609AC-00FD-4AA8-8859-DFC33DD6D4AE}"/>
          </ac:spMkLst>
        </pc:spChg>
        <pc:spChg chg="mod">
          <ac:chgData name="Ngô Thị Dịu" userId="9239adeb-dabb-42ee-b658-acdf993bd767" providerId="ADAL" clId="{1D78BF25-42E4-4421-922E-6B6FDEE49F82}" dt="2024-07-15T15:17:14.955" v="834" actId="1076"/>
          <ac:spMkLst>
            <pc:docMk/>
            <pc:sldMk cId="2946399730" sldId="289"/>
            <ac:spMk id="19" creationId="{9BB386F8-1E91-4358-9C7D-8FA463469EF3}"/>
          </ac:spMkLst>
        </pc:spChg>
        <pc:grpChg chg="mod">
          <ac:chgData name="Ngô Thị Dịu" userId="9239adeb-dabb-42ee-b658-acdf993bd767" providerId="ADAL" clId="{1D78BF25-42E4-4421-922E-6B6FDEE49F82}" dt="2024-07-15T15:17:30.747" v="836" actId="1076"/>
          <ac:grpSpMkLst>
            <pc:docMk/>
            <pc:sldMk cId="2946399730" sldId="289"/>
            <ac:grpSpMk id="26" creationId="{5E9C7BEF-19CD-4FDF-B098-00E605D1DAAE}"/>
          </ac:grpSpMkLst>
        </pc:grpChg>
        <pc:picChg chg="add mod ord">
          <ac:chgData name="Ngô Thị Dịu" userId="9239adeb-dabb-42ee-b658-acdf993bd767" providerId="ADAL" clId="{1D78BF25-42E4-4421-922E-6B6FDEE49F82}" dt="2024-07-15T15:19:04.735" v="849" actId="167"/>
          <ac:picMkLst>
            <pc:docMk/>
            <pc:sldMk cId="2946399730" sldId="289"/>
            <ac:picMk id="3" creationId="{43D9705D-2F1B-E6A6-286B-4E887D3E21CF}"/>
          </ac:picMkLst>
        </pc:picChg>
        <pc:picChg chg="ord">
          <ac:chgData name="Ngô Thị Dịu" userId="9239adeb-dabb-42ee-b658-acdf993bd767" providerId="ADAL" clId="{1D78BF25-42E4-4421-922E-6B6FDEE49F82}" dt="2024-07-15T15:19:16.215" v="850" actId="166"/>
          <ac:picMkLst>
            <pc:docMk/>
            <pc:sldMk cId="2946399730" sldId="289"/>
            <ac:picMk id="12" creationId="{BFAE8F76-AC71-4A6A-A3C3-0FB3AAE5B2B4}"/>
          </ac:picMkLst>
        </pc:picChg>
        <pc:picChg chg="mod">
          <ac:chgData name="Ngô Thị Dịu" userId="9239adeb-dabb-42ee-b658-acdf993bd767" providerId="ADAL" clId="{1D78BF25-42E4-4421-922E-6B6FDEE49F82}" dt="2024-07-15T15:17:41.698" v="838" actId="1076"/>
          <ac:picMkLst>
            <pc:docMk/>
            <pc:sldMk cId="2946399730" sldId="289"/>
            <ac:picMk id="15" creationId="{05EF34E3-FADD-4808-A6CE-FCD329437C78}"/>
          </ac:picMkLst>
        </pc:picChg>
        <pc:picChg chg="mod">
          <ac:chgData name="Ngô Thị Dịu" userId="9239adeb-dabb-42ee-b658-acdf993bd767" providerId="ADAL" clId="{1D78BF25-42E4-4421-922E-6B6FDEE49F82}" dt="2024-07-15T15:17:44.162" v="839" actId="1076"/>
          <ac:picMkLst>
            <pc:docMk/>
            <pc:sldMk cId="2946399730" sldId="289"/>
            <ac:picMk id="21" creationId="{99CC6A62-4F17-96E2-82BB-AACA38D89047}"/>
          </ac:picMkLst>
        </pc:picChg>
        <pc:picChg chg="mod">
          <ac:chgData name="Ngô Thị Dịu" userId="9239adeb-dabb-42ee-b658-acdf993bd767" providerId="ADAL" clId="{1D78BF25-42E4-4421-922E-6B6FDEE49F82}" dt="2024-07-15T15:17:19.986" v="835" actId="1076"/>
          <ac:picMkLst>
            <pc:docMk/>
            <pc:sldMk cId="2946399730" sldId="289"/>
            <ac:picMk id="24" creationId="{9C7AB39B-B35D-47D3-8676-D7C1F203E516}"/>
          </ac:picMkLst>
        </pc:picChg>
        <pc:picChg chg="mod">
          <ac:chgData name="Ngô Thị Dịu" userId="9239adeb-dabb-42ee-b658-acdf993bd767" providerId="ADAL" clId="{1D78BF25-42E4-4421-922E-6B6FDEE49F82}" dt="2024-07-15T15:17:30.747" v="836" actId="1076"/>
          <ac:picMkLst>
            <pc:docMk/>
            <pc:sldMk cId="2946399730" sldId="289"/>
            <ac:picMk id="28" creationId="{34E94945-9725-8CDB-59F4-5C12F17904B6}"/>
          </ac:picMkLst>
        </pc:picChg>
        <pc:picChg chg="ord">
          <ac:chgData name="Ngô Thị Dịu" userId="9239adeb-dabb-42ee-b658-acdf993bd767" providerId="ADAL" clId="{1D78BF25-42E4-4421-922E-6B6FDEE49F82}" dt="2024-07-15T15:19:16.215" v="850" actId="166"/>
          <ac:picMkLst>
            <pc:docMk/>
            <pc:sldMk cId="2946399730" sldId="289"/>
            <ac:picMk id="31" creationId="{D8AF1AEC-3F85-4021-AE99-EB16E3C42A81}"/>
          </ac:picMkLst>
        </pc:picChg>
      </pc:sldChg>
      <pc:sldChg chg="del">
        <pc:chgData name="Ngô Thị Dịu" userId="9239adeb-dabb-42ee-b658-acdf993bd767" providerId="ADAL" clId="{1D78BF25-42E4-4421-922E-6B6FDEE49F82}" dt="2024-07-15T15:33:18.375" v="851" actId="47"/>
        <pc:sldMkLst>
          <pc:docMk/>
          <pc:sldMk cId="4246039688" sldId="290"/>
        </pc:sldMkLst>
      </pc:sldChg>
      <pc:sldChg chg="modSp mod modAnim">
        <pc:chgData name="Ngô Thị Dịu" userId="9239adeb-dabb-42ee-b658-acdf993bd767" providerId="ADAL" clId="{1D78BF25-42E4-4421-922E-6B6FDEE49F82}" dt="2024-07-15T16:09:20.055" v="1342"/>
        <pc:sldMkLst>
          <pc:docMk/>
          <pc:sldMk cId="3279953849" sldId="315"/>
        </pc:sldMkLst>
        <pc:spChg chg="mod">
          <ac:chgData name="Ngô Thị Dịu" userId="9239adeb-dabb-42ee-b658-acdf993bd767" providerId="ADAL" clId="{1D78BF25-42E4-4421-922E-6B6FDEE49F82}" dt="2024-07-15T16:07:13.768" v="1326" actId="14100"/>
          <ac:spMkLst>
            <pc:docMk/>
            <pc:sldMk cId="3279953849" sldId="315"/>
            <ac:spMk id="10" creationId="{00000000-0000-0000-0000-000000000000}"/>
          </ac:spMkLst>
        </pc:spChg>
        <pc:spChg chg="mod">
          <ac:chgData name="Ngô Thị Dịu" userId="9239adeb-dabb-42ee-b658-acdf993bd767" providerId="ADAL" clId="{1D78BF25-42E4-4421-922E-6B6FDEE49F82}" dt="2024-07-15T16:08:33.020" v="1341" actId="207"/>
          <ac:spMkLst>
            <pc:docMk/>
            <pc:sldMk cId="3279953849" sldId="315"/>
            <ac:spMk id="11" creationId="{00000000-0000-0000-0000-000000000000}"/>
          </ac:spMkLst>
        </pc:spChg>
        <pc:picChg chg="mod">
          <ac:chgData name="Ngô Thị Dịu" userId="9239adeb-dabb-42ee-b658-acdf993bd767" providerId="ADAL" clId="{1D78BF25-42E4-4421-922E-6B6FDEE49F82}" dt="2024-07-15T16:08:25.531" v="1340" actId="14100"/>
          <ac:picMkLst>
            <pc:docMk/>
            <pc:sldMk cId="3279953849" sldId="315"/>
            <ac:picMk id="9" creationId="{00000000-0000-0000-0000-000000000000}"/>
          </ac:picMkLst>
        </pc:picChg>
        <pc:picChg chg="mod">
          <ac:chgData name="Ngô Thị Dịu" userId="9239adeb-dabb-42ee-b658-acdf993bd767" providerId="ADAL" clId="{1D78BF25-42E4-4421-922E-6B6FDEE49F82}" dt="2024-07-15T16:09:20.055" v="1342"/>
          <ac:picMkLst>
            <pc:docMk/>
            <pc:sldMk cId="3279953849" sldId="315"/>
            <ac:picMk id="13" creationId="{00000000-0000-0000-0000-000000000000}"/>
          </ac:picMkLst>
        </pc:picChg>
      </pc:sldChg>
      <pc:sldChg chg="addSp modSp mod modAnim">
        <pc:chgData name="Ngô Thị Dịu" userId="9239adeb-dabb-42ee-b658-acdf993bd767" providerId="ADAL" clId="{1D78BF25-42E4-4421-922E-6B6FDEE49F82}" dt="2024-07-15T16:24:54.694" v="1785" actId="207"/>
        <pc:sldMkLst>
          <pc:docMk/>
          <pc:sldMk cId="4090723734" sldId="316"/>
        </pc:sldMkLst>
        <pc:spChg chg="mod">
          <ac:chgData name="Ngô Thị Dịu" userId="9239adeb-dabb-42ee-b658-acdf993bd767" providerId="ADAL" clId="{1D78BF25-42E4-4421-922E-6B6FDEE49F82}" dt="2024-07-15T16:23:19.090" v="1648" actId="1076"/>
          <ac:spMkLst>
            <pc:docMk/>
            <pc:sldMk cId="4090723734" sldId="316"/>
            <ac:spMk id="10" creationId="{00000000-0000-0000-0000-000000000000}"/>
          </ac:spMkLst>
        </pc:spChg>
        <pc:spChg chg="mod">
          <ac:chgData name="Ngô Thị Dịu" userId="9239adeb-dabb-42ee-b658-acdf993bd767" providerId="ADAL" clId="{1D78BF25-42E4-4421-922E-6B6FDEE49F82}" dt="2024-07-15T16:24:54.694" v="1785" actId="207"/>
          <ac:spMkLst>
            <pc:docMk/>
            <pc:sldMk cId="4090723734" sldId="316"/>
            <ac:spMk id="11" creationId="{00000000-0000-0000-0000-000000000000}"/>
          </ac:spMkLst>
        </pc:spChg>
        <pc:picChg chg="add mod">
          <ac:chgData name="Ngô Thị Dịu" userId="9239adeb-dabb-42ee-b658-acdf993bd767" providerId="ADAL" clId="{1D78BF25-42E4-4421-922E-6B6FDEE49F82}" dt="2024-07-15T16:23:21.826" v="1649" actId="1076"/>
          <ac:picMkLst>
            <pc:docMk/>
            <pc:sldMk cId="4090723734" sldId="316"/>
            <ac:picMk id="3" creationId="{87DA4546-9F9E-1759-9863-476B244D5DC5}"/>
          </ac:picMkLst>
        </pc:picChg>
        <pc:picChg chg="mod">
          <ac:chgData name="Ngô Thị Dịu" userId="9239adeb-dabb-42ee-b658-acdf993bd767" providerId="ADAL" clId="{1D78BF25-42E4-4421-922E-6B6FDEE49F82}" dt="2024-07-15T16:22:18.536" v="1626" actId="14100"/>
          <ac:picMkLst>
            <pc:docMk/>
            <pc:sldMk cId="4090723734" sldId="316"/>
            <ac:picMk id="12" creationId="{00000000-0000-0000-0000-000000000000}"/>
          </ac:picMkLst>
        </pc:picChg>
        <pc:picChg chg="mod">
          <ac:chgData name="Ngô Thị Dịu" userId="9239adeb-dabb-42ee-b658-acdf993bd767" providerId="ADAL" clId="{1D78BF25-42E4-4421-922E-6B6FDEE49F82}" dt="2024-07-15T16:09:33.209" v="1343"/>
          <ac:picMkLst>
            <pc:docMk/>
            <pc:sldMk cId="4090723734" sldId="316"/>
            <ac:picMk id="13" creationId="{00000000-0000-0000-0000-000000000000}"/>
          </ac:picMkLst>
        </pc:picChg>
      </pc:sldChg>
      <pc:sldChg chg="modSp del">
        <pc:chgData name="Ngô Thị Dịu" userId="9239adeb-dabb-42ee-b658-acdf993bd767" providerId="ADAL" clId="{1D78BF25-42E4-4421-922E-6B6FDEE49F82}" dt="2024-07-15T16:25:28.345" v="1786" actId="2696"/>
        <pc:sldMkLst>
          <pc:docMk/>
          <pc:sldMk cId="1848907353" sldId="318"/>
        </pc:sldMkLst>
        <pc:picChg chg="mod">
          <ac:chgData name="Ngô Thị Dịu" userId="9239adeb-dabb-42ee-b658-acdf993bd767" providerId="ADAL" clId="{1D78BF25-42E4-4421-922E-6B6FDEE49F82}" dt="2024-07-15T16:09:41.790" v="1344"/>
          <ac:picMkLst>
            <pc:docMk/>
            <pc:sldMk cId="1848907353" sldId="318"/>
            <ac:picMk id="13" creationId="{00000000-0000-0000-0000-000000000000}"/>
          </ac:picMkLst>
        </pc:picChg>
      </pc:sldChg>
      <pc:sldChg chg="modSp mod modAnim">
        <pc:chgData name="Ngô Thị Dịu" userId="9239adeb-dabb-42ee-b658-acdf993bd767" providerId="ADAL" clId="{1D78BF25-42E4-4421-922E-6B6FDEE49F82}" dt="2024-07-15T16:26:21.858" v="1939" actId="20577"/>
        <pc:sldMkLst>
          <pc:docMk/>
          <pc:sldMk cId="2917978764" sldId="318"/>
        </pc:sldMkLst>
        <pc:spChg chg="mod">
          <ac:chgData name="Ngô Thị Dịu" userId="9239adeb-dabb-42ee-b658-acdf993bd767" providerId="ADAL" clId="{1D78BF25-42E4-4421-922E-6B6FDEE49F82}" dt="2024-07-15T16:25:54.426" v="1858" actId="1076"/>
          <ac:spMkLst>
            <pc:docMk/>
            <pc:sldMk cId="2917978764" sldId="318"/>
            <ac:spMk id="10" creationId="{00000000-0000-0000-0000-000000000000}"/>
          </ac:spMkLst>
        </pc:spChg>
        <pc:spChg chg="mod">
          <ac:chgData name="Ngô Thị Dịu" userId="9239adeb-dabb-42ee-b658-acdf993bd767" providerId="ADAL" clId="{1D78BF25-42E4-4421-922E-6B6FDEE49F82}" dt="2024-07-15T16:26:21.858" v="1939" actId="20577"/>
          <ac:spMkLst>
            <pc:docMk/>
            <pc:sldMk cId="2917978764" sldId="318"/>
            <ac:spMk id="11" creationId="{00000000-0000-0000-0000-000000000000}"/>
          </ac:spMkLst>
        </pc:spChg>
      </pc:sldChg>
      <pc:sldChg chg="delSp modSp del mod delAnim">
        <pc:chgData name="Ngô Thị Dịu" userId="9239adeb-dabb-42ee-b658-acdf993bd767" providerId="ADAL" clId="{1D78BF25-42E4-4421-922E-6B6FDEE49F82}" dt="2024-07-15T11:52:46.149" v="465" actId="2696"/>
        <pc:sldMkLst>
          <pc:docMk/>
          <pc:sldMk cId="290456962" sldId="339"/>
        </pc:sldMkLst>
        <pc:picChg chg="mod">
          <ac:chgData name="Ngô Thị Dịu" userId="9239adeb-dabb-42ee-b658-acdf993bd767" providerId="ADAL" clId="{1D78BF25-42E4-4421-922E-6B6FDEE49F82}" dt="2024-07-15T02:40:31.983" v="442" actId="1037"/>
          <ac:picMkLst>
            <pc:docMk/>
            <pc:sldMk cId="290456962" sldId="339"/>
            <ac:picMk id="8" creationId="{165D02D2-111C-48DA-B806-17EDA77B2DEF}"/>
          </ac:picMkLst>
        </pc:picChg>
        <pc:picChg chg="mod">
          <ac:chgData name="Ngô Thị Dịu" userId="9239adeb-dabb-42ee-b658-acdf993bd767" providerId="ADAL" clId="{1D78BF25-42E4-4421-922E-6B6FDEE49F82}" dt="2024-07-15T02:40:31.983" v="442" actId="1037"/>
          <ac:picMkLst>
            <pc:docMk/>
            <pc:sldMk cId="290456962" sldId="339"/>
            <ac:picMk id="9" creationId="{DE93B167-9DF8-4F7B-A15E-DCA0F1988FCE}"/>
          </ac:picMkLst>
        </pc:picChg>
        <pc:picChg chg="mod">
          <ac:chgData name="Ngô Thị Dịu" userId="9239adeb-dabb-42ee-b658-acdf993bd767" providerId="ADAL" clId="{1D78BF25-42E4-4421-922E-6B6FDEE49F82}" dt="2024-07-15T02:40:19.590" v="408" actId="1038"/>
          <ac:picMkLst>
            <pc:docMk/>
            <pc:sldMk cId="290456962" sldId="339"/>
            <ac:picMk id="10" creationId="{99F79902-D845-4948-9A8D-BC737DA8398D}"/>
          </ac:picMkLst>
        </pc:picChg>
        <pc:picChg chg="mod">
          <ac:chgData name="Ngô Thị Dịu" userId="9239adeb-dabb-42ee-b658-acdf993bd767" providerId="ADAL" clId="{1D78BF25-42E4-4421-922E-6B6FDEE49F82}" dt="2024-07-15T02:40:19.590" v="408" actId="1038"/>
          <ac:picMkLst>
            <pc:docMk/>
            <pc:sldMk cId="290456962" sldId="339"/>
            <ac:picMk id="11" creationId="{F5A3D29D-2006-4BE0-AEF2-ABC918DCEA43}"/>
          </ac:picMkLst>
        </pc:picChg>
        <pc:picChg chg="mod">
          <ac:chgData name="Ngô Thị Dịu" userId="9239adeb-dabb-42ee-b658-acdf993bd767" providerId="ADAL" clId="{1D78BF25-42E4-4421-922E-6B6FDEE49F82}" dt="2024-07-15T02:40:38.444" v="464" actId="1038"/>
          <ac:picMkLst>
            <pc:docMk/>
            <pc:sldMk cId="290456962" sldId="339"/>
            <ac:picMk id="12" creationId="{B9F6EF56-EFE5-46AA-BEED-938FE1E31ADF}"/>
          </ac:picMkLst>
        </pc:picChg>
        <pc:picChg chg="mod">
          <ac:chgData name="Ngô Thị Dịu" userId="9239adeb-dabb-42ee-b658-acdf993bd767" providerId="ADAL" clId="{1D78BF25-42E4-4421-922E-6B6FDEE49F82}" dt="2024-07-15T02:40:38.444" v="464" actId="1038"/>
          <ac:picMkLst>
            <pc:docMk/>
            <pc:sldMk cId="290456962" sldId="339"/>
            <ac:picMk id="13" creationId="{CABCEBFF-5DE1-4042-94D0-113FF0A7D804}"/>
          </ac:picMkLst>
        </pc:picChg>
        <pc:picChg chg="del">
          <ac:chgData name="Ngô Thị Dịu" userId="9239adeb-dabb-42ee-b658-acdf993bd767" providerId="ADAL" clId="{1D78BF25-42E4-4421-922E-6B6FDEE49F82}" dt="2024-07-15T02:40:07.479" v="376" actId="478"/>
          <ac:picMkLst>
            <pc:docMk/>
            <pc:sldMk cId="290456962" sldId="339"/>
            <ac:picMk id="14" creationId="{633EC59B-FCA1-44AA-9210-1F72A9C855E8}"/>
          </ac:picMkLst>
        </pc:picChg>
        <pc:picChg chg="del">
          <ac:chgData name="Ngô Thị Dịu" userId="9239adeb-dabb-42ee-b658-acdf993bd767" providerId="ADAL" clId="{1D78BF25-42E4-4421-922E-6B6FDEE49F82}" dt="2024-07-15T02:40:06.712" v="375" actId="478"/>
          <ac:picMkLst>
            <pc:docMk/>
            <pc:sldMk cId="290456962" sldId="339"/>
            <ac:picMk id="15" creationId="{AD65FD14-A8FF-49BD-BB2A-1A81849D35AA}"/>
          </ac:picMkLst>
        </pc:picChg>
        <pc:picChg chg="del">
          <ac:chgData name="Ngô Thị Dịu" userId="9239adeb-dabb-42ee-b658-acdf993bd767" providerId="ADAL" clId="{1D78BF25-42E4-4421-922E-6B6FDEE49F82}" dt="2024-07-15T02:40:08.991" v="378" actId="478"/>
          <ac:picMkLst>
            <pc:docMk/>
            <pc:sldMk cId="290456962" sldId="339"/>
            <ac:picMk id="16" creationId="{6FB1DCEB-4C74-4EB6-8AC6-7F38A1717E05}"/>
          </ac:picMkLst>
        </pc:picChg>
        <pc:picChg chg="del">
          <ac:chgData name="Ngô Thị Dịu" userId="9239adeb-dabb-42ee-b658-acdf993bd767" providerId="ADAL" clId="{1D78BF25-42E4-4421-922E-6B6FDEE49F82}" dt="2024-07-15T02:40:08.406" v="377" actId="478"/>
          <ac:picMkLst>
            <pc:docMk/>
            <pc:sldMk cId="290456962" sldId="339"/>
            <ac:picMk id="17" creationId="{769360CF-BDF1-45A9-8C3E-6AEF4338A201}"/>
          </ac:picMkLst>
        </pc:picChg>
      </pc:sldChg>
      <pc:sldChg chg="del">
        <pc:chgData name="Ngô Thị Dịu" userId="9239adeb-dabb-42ee-b658-acdf993bd767" providerId="ADAL" clId="{1D78BF25-42E4-4421-922E-6B6FDEE49F82}" dt="2024-07-15T11:52:46.149" v="465" actId="2696"/>
        <pc:sldMkLst>
          <pc:docMk/>
          <pc:sldMk cId="3019618232" sldId="340"/>
        </pc:sldMkLst>
      </pc:sldChg>
      <pc:sldChg chg="del">
        <pc:chgData name="Ngô Thị Dịu" userId="9239adeb-dabb-42ee-b658-acdf993bd767" providerId="ADAL" clId="{1D78BF25-42E4-4421-922E-6B6FDEE49F82}" dt="2024-07-15T11:52:46.149" v="465" actId="2696"/>
        <pc:sldMkLst>
          <pc:docMk/>
          <pc:sldMk cId="1100360202" sldId="341"/>
        </pc:sldMkLst>
      </pc:sldChg>
      <pc:sldChg chg="del">
        <pc:chgData name="Ngô Thị Dịu" userId="9239adeb-dabb-42ee-b658-acdf993bd767" providerId="ADAL" clId="{1D78BF25-42E4-4421-922E-6B6FDEE49F82}" dt="2024-07-15T11:52:46.149" v="465" actId="2696"/>
        <pc:sldMkLst>
          <pc:docMk/>
          <pc:sldMk cId="1975017674" sldId="342"/>
        </pc:sldMkLst>
      </pc:sldChg>
      <pc:sldChg chg="del">
        <pc:chgData name="Ngô Thị Dịu" userId="9239adeb-dabb-42ee-b658-acdf993bd767" providerId="ADAL" clId="{1D78BF25-42E4-4421-922E-6B6FDEE49F82}" dt="2024-07-15T02:39:32.955" v="371" actId="47"/>
        <pc:sldMkLst>
          <pc:docMk/>
          <pc:sldMk cId="1920826125" sldId="343"/>
        </pc:sldMkLst>
      </pc:sldChg>
      <pc:sldChg chg="del">
        <pc:chgData name="Ngô Thị Dịu" userId="9239adeb-dabb-42ee-b658-acdf993bd767" providerId="ADAL" clId="{1D78BF25-42E4-4421-922E-6B6FDEE49F82}" dt="2024-07-15T02:39:58.358" v="374" actId="47"/>
        <pc:sldMkLst>
          <pc:docMk/>
          <pc:sldMk cId="1359083667" sldId="344"/>
        </pc:sldMkLst>
      </pc:sldChg>
      <pc:sldChg chg="add del">
        <pc:chgData name="Ngô Thị Dịu" userId="9239adeb-dabb-42ee-b658-acdf993bd767" providerId="ADAL" clId="{1D78BF25-42E4-4421-922E-6B6FDEE49F82}" dt="2024-07-15T11:52:46.149" v="465" actId="2696"/>
        <pc:sldMkLst>
          <pc:docMk/>
          <pc:sldMk cId="3144109584" sldId="345"/>
        </pc:sldMkLst>
      </pc:sldChg>
      <pc:sldChg chg="modSp mod">
        <pc:chgData name="Ngô Thị Dịu" userId="9239adeb-dabb-42ee-b658-acdf993bd767" providerId="ADAL" clId="{1D78BF25-42E4-4421-922E-6B6FDEE49F82}" dt="2024-07-15T15:42:34.091" v="1320" actId="1076"/>
        <pc:sldMkLst>
          <pc:docMk/>
          <pc:sldMk cId="1515240965" sldId="381"/>
        </pc:sldMkLst>
        <pc:spChg chg="mod">
          <ac:chgData name="Ngô Thị Dịu" userId="9239adeb-dabb-42ee-b658-acdf993bd767" providerId="ADAL" clId="{1D78BF25-42E4-4421-922E-6B6FDEE49F82}" dt="2024-07-15T15:42:34.091" v="1320" actId="1076"/>
          <ac:spMkLst>
            <pc:docMk/>
            <pc:sldMk cId="1515240965" sldId="381"/>
            <ac:spMk id="32" creationId="{B11F5685-8E1D-468C-BA04-32A479A18E3A}"/>
          </ac:spMkLst>
        </pc:spChg>
      </pc:sldChg>
      <pc:sldChg chg="addSp delSp modSp del mod addAnim delAnim modAnim">
        <pc:chgData name="Ngô Thị Dịu" userId="9239adeb-dabb-42ee-b658-acdf993bd767" providerId="ADAL" clId="{1D78BF25-42E4-4421-922E-6B6FDEE49F82}" dt="2024-06-29T15:32:05.283" v="47" actId="47"/>
        <pc:sldMkLst>
          <pc:docMk/>
          <pc:sldMk cId="0" sldId="2975"/>
        </pc:sldMkLst>
        <pc:spChg chg="add del">
          <ac:chgData name="Ngô Thị Dịu" userId="9239adeb-dabb-42ee-b658-acdf993bd767" providerId="ADAL" clId="{1D78BF25-42E4-4421-922E-6B6FDEE49F82}" dt="2024-06-29T15:31:50.745" v="46" actId="478"/>
          <ac:spMkLst>
            <pc:docMk/>
            <pc:sldMk cId="0" sldId="2975"/>
            <ac:spMk id="9" creationId="{4CADF18B-333E-85E2-4B54-BD8417FF2EB2}"/>
          </ac:spMkLst>
        </pc:spChg>
        <pc:spChg chg="del">
          <ac:chgData name="Ngô Thị Dịu" userId="9239adeb-dabb-42ee-b658-acdf993bd767" providerId="ADAL" clId="{1D78BF25-42E4-4421-922E-6B6FDEE49F82}" dt="2024-06-29T15:30:50.773" v="16" actId="478"/>
          <ac:spMkLst>
            <pc:docMk/>
            <pc:sldMk cId="0" sldId="2975"/>
            <ac:spMk id="13" creationId="{00000000-0000-0000-0000-000000000000}"/>
          </ac:spMkLst>
        </pc:spChg>
        <pc:spChg chg="mod">
          <ac:chgData name="Ngô Thị Dịu" userId="9239adeb-dabb-42ee-b658-acdf993bd767" providerId="ADAL" clId="{1D78BF25-42E4-4421-922E-6B6FDEE49F82}" dt="2024-06-29T15:31:46.832" v="35" actId="1076"/>
          <ac:spMkLst>
            <pc:docMk/>
            <pc:sldMk cId="0" sldId="2975"/>
            <ac:spMk id="20" creationId="{00000000-0000-0000-0000-000000000000}"/>
          </ac:spMkLst>
        </pc:spChg>
        <pc:grpChg chg="mod">
          <ac:chgData name="Ngô Thị Dịu" userId="9239adeb-dabb-42ee-b658-acdf993bd767" providerId="ADAL" clId="{1D78BF25-42E4-4421-922E-6B6FDEE49F82}" dt="2024-06-29T15:31:46.851" v="36" actId="1076"/>
          <ac:grpSpMkLst>
            <pc:docMk/>
            <pc:sldMk cId="0" sldId="2975"/>
            <ac:grpSpMk id="5" creationId="{00000000-0000-0000-0000-000000000000}"/>
          </ac:grpSpMkLst>
        </pc:grpChg>
        <pc:grpChg chg="del">
          <ac:chgData name="Ngô Thị Dịu" userId="9239adeb-dabb-42ee-b658-acdf993bd767" providerId="ADAL" clId="{1D78BF25-42E4-4421-922E-6B6FDEE49F82}" dt="2024-06-29T15:30:49.103" v="15" actId="478"/>
          <ac:grpSpMkLst>
            <pc:docMk/>
            <pc:sldMk cId="0" sldId="2975"/>
            <ac:grpSpMk id="12" creationId="{00000000-0000-0000-0000-000000000000}"/>
          </ac:grpSpMkLst>
        </pc:grpChg>
        <pc:picChg chg="add del">
          <ac:chgData name="Ngô Thị Dịu" userId="9239adeb-dabb-42ee-b658-acdf993bd767" providerId="ADAL" clId="{1D78BF25-42E4-4421-922E-6B6FDEE49F82}" dt="2024-06-29T15:31:50.169" v="43" actId="478"/>
          <ac:picMkLst>
            <pc:docMk/>
            <pc:sldMk cId="0" sldId="2975"/>
            <ac:picMk id="2" creationId="{00000000-0000-0000-0000-000000000000}"/>
          </ac:picMkLst>
        </pc:picChg>
        <pc:picChg chg="add del mod">
          <ac:chgData name="Ngô Thị Dịu" userId="9239adeb-dabb-42ee-b658-acdf993bd767" providerId="ADAL" clId="{1D78BF25-42E4-4421-922E-6B6FDEE49F82}" dt="2024-06-29T15:29:11.021" v="9" actId="21"/>
          <ac:picMkLst>
            <pc:docMk/>
            <pc:sldMk cId="0" sldId="2975"/>
            <ac:picMk id="3" creationId="{0E0EFC32-B484-7E52-73B6-FD9D2D367480}"/>
          </ac:picMkLst>
        </pc:picChg>
        <pc:picChg chg="add del">
          <ac:chgData name="Ngô Thị Dịu" userId="9239adeb-dabb-42ee-b658-acdf993bd767" providerId="ADAL" clId="{1D78BF25-42E4-4421-922E-6B6FDEE49F82}" dt="2024-06-29T15:31:50.716" v="45" actId="478"/>
          <ac:picMkLst>
            <pc:docMk/>
            <pc:sldMk cId="0" sldId="2975"/>
            <ac:picMk id="4" creationId="{04CBA93C-8F5A-1A9B-6952-2DB21B22BF36}"/>
          </ac:picMkLst>
        </pc:picChg>
        <pc:picChg chg="add mod">
          <ac:chgData name="Ngô Thị Dịu" userId="9239adeb-dabb-42ee-b658-acdf993bd767" providerId="ADAL" clId="{1D78BF25-42E4-4421-922E-6B6FDEE49F82}" dt="2024-06-29T15:31:47.142" v="37" actId="14100"/>
          <ac:picMkLst>
            <pc:docMk/>
            <pc:sldMk cId="0" sldId="2975"/>
            <ac:picMk id="7" creationId="{5C3649AF-C9D5-1221-2A7E-19D7566FCA5B}"/>
          </ac:picMkLst>
        </pc:picChg>
        <pc:picChg chg="add del">
          <ac:chgData name="Ngô Thị Dịu" userId="9239adeb-dabb-42ee-b658-acdf993bd767" providerId="ADAL" clId="{1D78BF25-42E4-4421-922E-6B6FDEE49F82}" dt="2024-06-29T15:31:50.246" v="44" actId="478"/>
          <ac:picMkLst>
            <pc:docMk/>
            <pc:sldMk cId="0" sldId="2975"/>
            <ac:picMk id="18" creationId="{00000000-0000-0000-0000-000000000000}"/>
          </ac:picMkLst>
        </pc:picChg>
      </pc:sldChg>
      <pc:sldChg chg="addSp delSp modSp mod delAnim modAnim">
        <pc:chgData name="Ngô Thị Dịu" userId="9239adeb-dabb-42ee-b658-acdf993bd767" providerId="ADAL" clId="{1D78BF25-42E4-4421-922E-6B6FDEE49F82}" dt="2024-06-29T14:59:54.907" v="340"/>
        <pc:sldMkLst>
          <pc:docMk/>
          <pc:sldMk cId="0" sldId="2979"/>
        </pc:sldMkLst>
        <pc:spChg chg="mod">
          <ac:chgData name="Ngô Thị Dịu" userId="9239adeb-dabb-42ee-b658-acdf993bd767" providerId="ADAL" clId="{1D78BF25-42E4-4421-922E-6B6FDEE49F82}" dt="2024-06-29T15:40:42.174" v="220" actId="14100"/>
          <ac:spMkLst>
            <pc:docMk/>
            <pc:sldMk cId="0" sldId="2979"/>
            <ac:spMk id="2" creationId="{00000000-0000-0000-0000-000000000000}"/>
          </ac:spMkLst>
        </pc:spChg>
        <pc:spChg chg="mod">
          <ac:chgData name="Ngô Thị Dịu" userId="9239adeb-dabb-42ee-b658-acdf993bd767" providerId="ADAL" clId="{1D78BF25-42E4-4421-922E-6B6FDEE49F82}" dt="2024-06-29T15:40:36.629" v="219" actId="1076"/>
          <ac:spMkLst>
            <pc:docMk/>
            <pc:sldMk cId="0" sldId="2979"/>
            <ac:spMk id="14" creationId="{00000000-0000-0000-0000-000000000000}"/>
          </ac:spMkLst>
        </pc:spChg>
        <pc:picChg chg="add del mod">
          <ac:chgData name="Ngô Thị Dịu" userId="9239adeb-dabb-42ee-b658-acdf993bd767" providerId="ADAL" clId="{1D78BF25-42E4-4421-922E-6B6FDEE49F82}" dt="2024-06-29T15:41:37.460" v="226" actId="478"/>
          <ac:picMkLst>
            <pc:docMk/>
            <pc:sldMk cId="0" sldId="2979"/>
            <ac:picMk id="4" creationId="{C02AB659-1F99-110B-E32F-1F915B7C2F76}"/>
          </ac:picMkLst>
        </pc:picChg>
        <pc:picChg chg="add mod">
          <ac:chgData name="Ngô Thị Dịu" userId="9239adeb-dabb-42ee-b658-acdf993bd767" providerId="ADAL" clId="{1D78BF25-42E4-4421-922E-6B6FDEE49F82}" dt="2024-06-29T15:41:58.413" v="231" actId="1076"/>
          <ac:picMkLst>
            <pc:docMk/>
            <pc:sldMk cId="0" sldId="2979"/>
            <ac:picMk id="5" creationId="{1B91F292-EA4E-74A4-4426-9D0E2D066D5C}"/>
          </ac:picMkLst>
        </pc:picChg>
      </pc:sldChg>
      <pc:sldChg chg="addSp modSp del mod modAnim">
        <pc:chgData name="Ngô Thị Dịu" userId="9239adeb-dabb-42ee-b658-acdf993bd767" providerId="ADAL" clId="{1D78BF25-42E4-4421-922E-6B6FDEE49F82}" dt="2024-07-15T02:38:27.880" v="369" actId="47"/>
        <pc:sldMkLst>
          <pc:docMk/>
          <pc:sldMk cId="0" sldId="2985"/>
        </pc:sldMkLst>
        <pc:spChg chg="add mod">
          <ac:chgData name="Ngô Thị Dịu" userId="9239adeb-dabb-42ee-b658-acdf993bd767" providerId="ADAL" clId="{1D78BF25-42E4-4421-922E-6B6FDEE49F82}" dt="2024-06-29T15:13:39.687" v="357" actId="692"/>
          <ac:spMkLst>
            <pc:docMk/>
            <pc:sldMk cId="0" sldId="2985"/>
            <ac:spMk id="4" creationId="{0E436ADB-4D9B-C55B-27FE-8EAF2EE9CD6A}"/>
          </ac:spMkLst>
        </pc:spChg>
      </pc:sldChg>
      <pc:sldChg chg="addSp modSp del modAnim">
        <pc:chgData name="Ngô Thị Dịu" userId="9239adeb-dabb-42ee-b658-acdf993bd767" providerId="ADAL" clId="{1D78BF25-42E4-4421-922E-6B6FDEE49F82}" dt="2024-07-15T02:38:30.093" v="370" actId="47"/>
        <pc:sldMkLst>
          <pc:docMk/>
          <pc:sldMk cId="0" sldId="2986"/>
        </pc:sldMkLst>
        <pc:picChg chg="add mod">
          <ac:chgData name="Ngô Thị Dịu" userId="9239adeb-dabb-42ee-b658-acdf993bd767" providerId="ADAL" clId="{1D78BF25-42E4-4421-922E-6B6FDEE49F82}" dt="2024-06-29T10:10:03.729" v="6" actId="14100"/>
          <ac:picMkLst>
            <pc:docMk/>
            <pc:sldMk cId="0" sldId="2986"/>
            <ac:picMk id="1026" creationId="{2AD20C4A-F8D3-895E-6E6D-FCD5B3017EE4}"/>
          </ac:picMkLst>
        </pc:picChg>
      </pc:sldChg>
      <pc:sldChg chg="modSp mod modAnim">
        <pc:chgData name="Ngô Thị Dịu" userId="9239adeb-dabb-42ee-b658-acdf993bd767" providerId="ADAL" clId="{1D78BF25-42E4-4421-922E-6B6FDEE49F82}" dt="2024-07-16T15:21:34.892" v="1942" actId="14100"/>
        <pc:sldMkLst>
          <pc:docMk/>
          <pc:sldMk cId="0" sldId="2987"/>
        </pc:sldMkLst>
        <pc:spChg chg="mod">
          <ac:chgData name="Ngô Thị Dịu" userId="9239adeb-dabb-42ee-b658-acdf993bd767" providerId="ADAL" clId="{1D78BF25-42E4-4421-922E-6B6FDEE49F82}" dt="2024-07-16T15:21:34.892" v="1942" actId="14100"/>
          <ac:spMkLst>
            <pc:docMk/>
            <pc:sldMk cId="0" sldId="2987"/>
            <ac:spMk id="3" creationId="{00000000-0000-0000-0000-000000000000}"/>
          </ac:spMkLst>
        </pc:spChg>
        <pc:picChg chg="mod">
          <ac:chgData name="Ngô Thị Dịu" userId="9239adeb-dabb-42ee-b658-acdf993bd767" providerId="ADAL" clId="{1D78BF25-42E4-4421-922E-6B6FDEE49F82}" dt="2024-06-29T15:35:58.321" v="113" actId="1076"/>
          <ac:picMkLst>
            <pc:docMk/>
            <pc:sldMk cId="0" sldId="2987"/>
            <ac:picMk id="12" creationId="{00000000-0000-0000-0000-000000000000}"/>
          </ac:picMkLst>
        </pc:picChg>
      </pc:sldChg>
      <pc:sldChg chg="addSp modSp mod modAnim">
        <pc:chgData name="Ngô Thị Dịu" userId="9239adeb-dabb-42ee-b658-acdf993bd767" providerId="ADAL" clId="{1D78BF25-42E4-4421-922E-6B6FDEE49F82}" dt="2024-06-29T15:00:05.060" v="343"/>
        <pc:sldMkLst>
          <pc:docMk/>
          <pc:sldMk cId="16304461" sldId="2995"/>
        </pc:sldMkLst>
        <pc:spChg chg="mod">
          <ac:chgData name="Ngô Thị Dịu" userId="9239adeb-dabb-42ee-b658-acdf993bd767" providerId="ADAL" clId="{1D78BF25-42E4-4421-922E-6B6FDEE49F82}" dt="2024-06-29T15:44:04.665" v="323" actId="20577"/>
          <ac:spMkLst>
            <pc:docMk/>
            <pc:sldMk cId="16304461" sldId="2995"/>
            <ac:spMk id="11" creationId="{31D991E3-0717-4E1C-02CE-623ECC5B1600}"/>
          </ac:spMkLst>
        </pc:spChg>
        <pc:picChg chg="add mod">
          <ac:chgData name="Ngô Thị Dịu" userId="9239adeb-dabb-42ee-b658-acdf993bd767" providerId="ADAL" clId="{1D78BF25-42E4-4421-922E-6B6FDEE49F82}" dt="2024-06-29T15:43:26.998" v="237"/>
          <ac:picMkLst>
            <pc:docMk/>
            <pc:sldMk cId="16304461" sldId="2995"/>
            <ac:picMk id="2" creationId="{323522DC-1EEC-6C90-CC09-8B0A2FD12BEC}"/>
          </ac:picMkLst>
        </pc:picChg>
      </pc:sldChg>
      <pc:sldChg chg="modSp mod modAnim">
        <pc:chgData name="Ngô Thị Dịu" userId="9239adeb-dabb-42ee-b658-acdf993bd767" providerId="ADAL" clId="{1D78BF25-42E4-4421-922E-6B6FDEE49F82}" dt="2024-06-29T15:00:07.180" v="345"/>
        <pc:sldMkLst>
          <pc:docMk/>
          <pc:sldMk cId="1219471455" sldId="3000"/>
        </pc:sldMkLst>
        <pc:spChg chg="mod">
          <ac:chgData name="Ngô Thị Dịu" userId="9239adeb-dabb-42ee-b658-acdf993bd767" providerId="ADAL" clId="{1D78BF25-42E4-4421-922E-6B6FDEE49F82}" dt="2024-06-29T15:42:56.549" v="235" actId="14100"/>
          <ac:spMkLst>
            <pc:docMk/>
            <pc:sldMk cId="1219471455" sldId="3000"/>
            <ac:spMk id="3" creationId="{00000000-0000-0000-0000-000000000000}"/>
          </ac:spMkLst>
        </pc:spChg>
        <pc:picChg chg="mod">
          <ac:chgData name="Ngô Thị Dịu" userId="9239adeb-dabb-42ee-b658-acdf993bd767" providerId="ADAL" clId="{1D78BF25-42E4-4421-922E-6B6FDEE49F82}" dt="2024-06-29T15:43:00.024" v="236" actId="1076"/>
          <ac:picMkLst>
            <pc:docMk/>
            <pc:sldMk cId="1219471455" sldId="3000"/>
            <ac:picMk id="12" creationId="{00000000-0000-0000-0000-000000000000}"/>
          </ac:picMkLst>
        </pc:picChg>
      </pc:sldChg>
      <pc:sldChg chg="delSp mod">
        <pc:chgData name="Ngô Thị Dịu" userId="9239adeb-dabb-42ee-b658-acdf993bd767" providerId="ADAL" clId="{1D78BF25-42E4-4421-922E-6B6FDEE49F82}" dt="2024-07-16T15:21:55.156" v="1943" actId="478"/>
        <pc:sldMkLst>
          <pc:docMk/>
          <pc:sldMk cId="2685953697" sldId="3001"/>
        </pc:sldMkLst>
        <pc:spChg chg="del">
          <ac:chgData name="Ngô Thị Dịu" userId="9239adeb-dabb-42ee-b658-acdf993bd767" providerId="ADAL" clId="{1D78BF25-42E4-4421-922E-6B6FDEE49F82}" dt="2024-07-16T15:21:55.156" v="1943" actId="478"/>
          <ac:spMkLst>
            <pc:docMk/>
            <pc:sldMk cId="2685953697" sldId="3001"/>
            <ac:spMk id="14" creationId="{AFDE69C0-2AB7-5838-26F9-C81E2ED6D780}"/>
          </ac:spMkLst>
        </pc:spChg>
      </pc:sldChg>
      <pc:sldChg chg="del modAnim">
        <pc:chgData name="Ngô Thị Dịu" userId="9239adeb-dabb-42ee-b658-acdf993bd767" providerId="ADAL" clId="{1D78BF25-42E4-4421-922E-6B6FDEE49F82}" dt="2024-07-15T15:49:50.161" v="1324" actId="2696"/>
        <pc:sldMkLst>
          <pc:docMk/>
          <pc:sldMk cId="887427753" sldId="3002"/>
        </pc:sldMkLst>
      </pc:sldChg>
      <pc:sldChg chg="addSp delSp modSp del mod delAnim modAnim">
        <pc:chgData name="Ngô Thị Dịu" userId="9239adeb-dabb-42ee-b658-acdf993bd767" providerId="ADAL" clId="{1D78BF25-42E4-4421-922E-6B6FDEE49F82}" dt="2024-07-15T15:49:50.161" v="1324" actId="2696"/>
        <pc:sldMkLst>
          <pc:docMk/>
          <pc:sldMk cId="2529847030" sldId="3003"/>
        </pc:sldMkLst>
        <pc:spChg chg="add del mod">
          <ac:chgData name="Ngô Thị Dịu" userId="9239adeb-dabb-42ee-b658-acdf993bd767" providerId="ADAL" clId="{1D78BF25-42E4-4421-922E-6B6FDEE49F82}" dt="2024-06-29T15:14:04.097" v="358" actId="478"/>
          <ac:spMkLst>
            <pc:docMk/>
            <pc:sldMk cId="2529847030" sldId="3003"/>
            <ac:spMk id="2" creationId="{44AFCEFD-6DA9-3AD7-8993-E958C19DA407}"/>
          </ac:spMkLst>
        </pc:spChg>
        <pc:spChg chg="mod">
          <ac:chgData name="Ngô Thị Dịu" userId="9239adeb-dabb-42ee-b658-acdf993bd767" providerId="ADAL" clId="{1D78BF25-42E4-4421-922E-6B6FDEE49F82}" dt="2024-07-15T15:44:16.612" v="1323" actId="1076"/>
          <ac:spMkLst>
            <pc:docMk/>
            <pc:sldMk cId="2529847030" sldId="3003"/>
            <ac:spMk id="3" creationId="{751E3D3B-212F-AA69-6ECB-02113324D08C}"/>
          </ac:spMkLst>
        </pc:spChg>
        <pc:spChg chg="mod">
          <ac:chgData name="Ngô Thị Dịu" userId="9239adeb-dabb-42ee-b658-acdf993bd767" providerId="ADAL" clId="{1D78BF25-42E4-4421-922E-6B6FDEE49F82}" dt="2024-07-15T15:44:16.612" v="1323" actId="1076"/>
          <ac:spMkLst>
            <pc:docMk/>
            <pc:sldMk cId="2529847030" sldId="3003"/>
            <ac:spMk id="5" creationId="{3841852A-04B8-123A-B087-1EDF16DF8131}"/>
          </ac:spMkLst>
        </pc:spChg>
        <pc:spChg chg="add del mod">
          <ac:chgData name="Ngô Thị Dịu" userId="9239adeb-dabb-42ee-b658-acdf993bd767" providerId="ADAL" clId="{1D78BF25-42E4-4421-922E-6B6FDEE49F82}" dt="2024-07-15T15:44:10.286" v="1321" actId="478"/>
          <ac:spMkLst>
            <pc:docMk/>
            <pc:sldMk cId="2529847030" sldId="3003"/>
            <ac:spMk id="6" creationId="{A063923B-56FA-8E87-BA3E-8A471D833E48}"/>
          </ac:spMkLst>
        </pc:spChg>
        <pc:spChg chg="del">
          <ac:chgData name="Ngô Thị Dịu" userId="9239adeb-dabb-42ee-b658-acdf993bd767" providerId="ADAL" clId="{1D78BF25-42E4-4421-922E-6B6FDEE49F82}" dt="2024-07-15T15:44:12.035" v="1322" actId="478"/>
          <ac:spMkLst>
            <pc:docMk/>
            <pc:sldMk cId="2529847030" sldId="3003"/>
            <ac:spMk id="14" creationId="{AFDE69C0-2AB7-5838-26F9-C81E2ED6D780}"/>
          </ac:spMkLst>
        </pc:spChg>
        <pc:picChg chg="del">
          <ac:chgData name="Ngô Thị Dịu" userId="9239adeb-dabb-42ee-b658-acdf993bd767" providerId="ADAL" clId="{1D78BF25-42E4-4421-922E-6B6FDEE49F82}" dt="2024-07-15T15:44:10.286" v="1321" actId="478"/>
          <ac:picMkLst>
            <pc:docMk/>
            <pc:sldMk cId="2529847030" sldId="3003"/>
            <ac:picMk id="4" creationId="{E6F8546F-EF63-F5E1-F910-E2BA87389523}"/>
          </ac:picMkLst>
        </pc:picChg>
        <pc:picChg chg="del">
          <ac:chgData name="Ngô Thị Dịu" userId="9239adeb-dabb-42ee-b658-acdf993bd767" providerId="ADAL" clId="{1D78BF25-42E4-4421-922E-6B6FDEE49F82}" dt="2024-07-15T15:44:10.286" v="1321" actId="478"/>
          <ac:picMkLst>
            <pc:docMk/>
            <pc:sldMk cId="2529847030" sldId="3003"/>
            <ac:picMk id="8" creationId="{DF571E7C-8DCF-E948-4482-CD6F8201BF10}"/>
          </ac:picMkLst>
        </pc:picChg>
      </pc:sldChg>
      <pc:sldChg chg="del modAnim">
        <pc:chgData name="Ngô Thị Dịu" userId="9239adeb-dabb-42ee-b658-acdf993bd767" providerId="ADAL" clId="{1D78BF25-42E4-4421-922E-6B6FDEE49F82}" dt="2024-07-15T02:38:24.706" v="368" actId="47"/>
        <pc:sldMkLst>
          <pc:docMk/>
          <pc:sldMk cId="4201226946" sldId="3004"/>
        </pc:sldMkLst>
      </pc:sldChg>
      <pc:sldChg chg="del">
        <pc:chgData name="Ngô Thị Dịu" userId="9239adeb-dabb-42ee-b658-acdf993bd767" providerId="ADAL" clId="{1D78BF25-42E4-4421-922E-6B6FDEE49F82}" dt="2024-07-15T15:41:42.033" v="1226" actId="2696"/>
        <pc:sldMkLst>
          <pc:docMk/>
          <pc:sldMk cId="1644586910" sldId="3005"/>
        </pc:sldMkLst>
      </pc:sldChg>
      <pc:sldChg chg="addSp modSp new del mod modAnim">
        <pc:chgData name="Ngô Thị Dịu" userId="9239adeb-dabb-42ee-b658-acdf993bd767" providerId="ADAL" clId="{1D78BF25-42E4-4421-922E-6B6FDEE49F82}" dt="2024-06-29T15:30:19.487" v="14" actId="2696"/>
        <pc:sldMkLst>
          <pc:docMk/>
          <pc:sldMk cId="2936788215" sldId="3005"/>
        </pc:sldMkLst>
        <pc:picChg chg="add mod">
          <ac:chgData name="Ngô Thị Dịu" userId="9239adeb-dabb-42ee-b658-acdf993bd767" providerId="ADAL" clId="{1D78BF25-42E4-4421-922E-6B6FDEE49F82}" dt="2024-06-29T15:29:29.505" v="13" actId="14100"/>
          <ac:picMkLst>
            <pc:docMk/>
            <pc:sldMk cId="2936788215" sldId="3005"/>
            <ac:picMk id="3" creationId="{0E0EFC32-B484-7E52-73B6-FD9D2D367480}"/>
          </ac:picMkLst>
        </pc:picChg>
      </pc:sldChg>
      <pc:sldChg chg="addSp modSp mod modAnim">
        <pc:chgData name="Ngô Thị Dịu" userId="9239adeb-dabb-42ee-b658-acdf993bd767" providerId="ADAL" clId="{1D78BF25-42E4-4421-922E-6B6FDEE49F82}" dt="2024-06-29T14:59:49.618" v="338"/>
        <pc:sldMkLst>
          <pc:docMk/>
          <pc:sldMk cId="3447882312" sldId="3006"/>
        </pc:sldMkLst>
        <pc:spChg chg="mod">
          <ac:chgData name="Ngô Thị Dịu" userId="9239adeb-dabb-42ee-b658-acdf993bd767" providerId="ADAL" clId="{1D78BF25-42E4-4421-922E-6B6FDEE49F82}" dt="2024-06-29T15:35:06.961" v="109" actId="20577"/>
          <ac:spMkLst>
            <pc:docMk/>
            <pc:sldMk cId="3447882312" sldId="3006"/>
            <ac:spMk id="13" creationId="{00000000-0000-0000-0000-000000000000}"/>
          </ac:spMkLst>
        </pc:spChg>
        <pc:grpChg chg="mod">
          <ac:chgData name="Ngô Thị Dịu" userId="9239adeb-dabb-42ee-b658-acdf993bd767" providerId="ADAL" clId="{1D78BF25-42E4-4421-922E-6B6FDEE49F82}" dt="2024-06-29T15:32:38.452" v="48" actId="14100"/>
          <ac:grpSpMkLst>
            <pc:docMk/>
            <pc:sldMk cId="3447882312" sldId="3006"/>
            <ac:grpSpMk id="12" creationId="{00000000-0000-0000-0000-000000000000}"/>
          </ac:grpSpMkLst>
        </pc:grpChg>
        <pc:picChg chg="add mod">
          <ac:chgData name="Ngô Thị Dịu" userId="9239adeb-dabb-42ee-b658-acdf993bd767" providerId="ADAL" clId="{1D78BF25-42E4-4421-922E-6B6FDEE49F82}" dt="2024-06-29T15:35:29.709" v="112" actId="1076"/>
          <ac:picMkLst>
            <pc:docMk/>
            <pc:sldMk cId="3447882312" sldId="3006"/>
            <ac:picMk id="3" creationId="{072781DE-904D-0BFA-0B29-6D5BBFBB4119}"/>
          </ac:picMkLst>
        </pc:picChg>
      </pc:sldChg>
      <pc:sldMasterChg chg="del delSldLayout">
        <pc:chgData name="Ngô Thị Dịu" userId="9239adeb-dabb-42ee-b658-acdf993bd767" providerId="ADAL" clId="{1D78BF25-42E4-4421-922E-6B6FDEE49F82}" dt="2024-07-15T11:52:46.149" v="465" actId="2696"/>
        <pc:sldMasterMkLst>
          <pc:docMk/>
          <pc:sldMasterMk cId="1002131305" sldId="2147483652"/>
        </pc:sldMasterMkLst>
        <pc:sldLayoutChg chg="del">
          <pc:chgData name="Ngô Thị Dịu" userId="9239adeb-dabb-42ee-b658-acdf993bd767" providerId="ADAL" clId="{1D78BF25-42E4-4421-922E-6B6FDEE49F82}" dt="2024-07-15T11:52:46.149" v="465" actId="2696"/>
          <pc:sldLayoutMkLst>
            <pc:docMk/>
            <pc:sldMasterMk cId="1002131305" sldId="2147483652"/>
            <pc:sldLayoutMk cId="987176809" sldId="2147483653"/>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255335541" sldId="2147483654"/>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547304179" sldId="2147483655"/>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1206432108" sldId="2147483656"/>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748962638" sldId="2147483657"/>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3579531938" sldId="2147483658"/>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592554654" sldId="2147483659"/>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2870855894" sldId="2147483660"/>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1361020831" sldId="2147483661"/>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3908289492" sldId="2147483662"/>
          </pc:sldLayoutMkLst>
        </pc:sldLayoutChg>
        <pc:sldLayoutChg chg="del">
          <pc:chgData name="Ngô Thị Dịu" userId="9239adeb-dabb-42ee-b658-acdf993bd767" providerId="ADAL" clId="{1D78BF25-42E4-4421-922E-6B6FDEE49F82}" dt="2024-07-15T11:52:46.149" v="465" actId="2696"/>
          <pc:sldLayoutMkLst>
            <pc:docMk/>
            <pc:sldMasterMk cId="1002131305" sldId="2147483652"/>
            <pc:sldLayoutMk cId="4222827356" sldId="2147483663"/>
          </pc:sldLayoutMkLst>
        </pc:sldLayoutChg>
      </pc:sldMasterChg>
      <pc:sldMasterChg chg="del delSldLayout">
        <pc:chgData name="Ngô Thị Dịu" userId="9239adeb-dabb-42ee-b658-acdf993bd767" providerId="ADAL" clId="{1D78BF25-42E4-4421-922E-6B6FDEE49F82}" dt="2024-07-15T15:49:50.161" v="1324" actId="2696"/>
        <pc:sldMasterMkLst>
          <pc:docMk/>
          <pc:sldMasterMk cId="2693475315" sldId="2147483652"/>
        </pc:sldMasterMkLst>
        <pc:sldLayoutChg chg="del">
          <pc:chgData name="Ngô Thị Dịu" userId="9239adeb-dabb-42ee-b658-acdf993bd767" providerId="ADAL" clId="{1D78BF25-42E4-4421-922E-6B6FDEE49F82}" dt="2024-07-15T15:49:50.161" v="1324" actId="2696"/>
          <pc:sldLayoutMkLst>
            <pc:docMk/>
            <pc:sldMasterMk cId="2693475315" sldId="2147483652"/>
            <pc:sldLayoutMk cId="1203387156" sldId="2147483653"/>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2479806992" sldId="2147483654"/>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3562840161" sldId="2147483655"/>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2045321523" sldId="2147483656"/>
          </pc:sldLayoutMkLst>
        </pc:sldLayoutChg>
        <pc:sldLayoutChg chg="del">
          <pc:chgData name="Ngô Thị Dịu" userId="9239adeb-dabb-42ee-b658-acdf993bd767" providerId="ADAL" clId="{1D78BF25-42E4-4421-922E-6B6FDEE49F82}" dt="2024-07-15T15:49:50.161" v="1324" actId="2696"/>
          <pc:sldLayoutMkLst>
            <pc:docMk/>
            <pc:sldMasterMk cId="2693475315" sldId="2147483652"/>
            <pc:sldLayoutMk cId="3047868205" sldId="21474836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394299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55151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39865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42397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17969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174178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CA2CF3-161D-4290-9691-8A065EC2791C}"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73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A2CF3-161D-4290-9691-8A065EC2791C}"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784587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976154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CA2CF3-161D-4290-9691-8A065EC2791C}"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87282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CA2CF3-161D-4290-9691-8A065EC2791C}" type="datetimeFigureOut">
              <a:rPr lang="en-US" smtClean="0"/>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32162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CA2CF3-161D-4290-9691-8A065EC2791C}" type="datetimeFigureOut">
              <a:rPr lang="en-US" smtClean="0"/>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1815851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3/7/2025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8609057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5.png"/><Relationship Id="rId12"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4.jp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15.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15.xml"/><Relationship Id="rId1" Type="http://schemas.openxmlformats.org/officeDocument/2006/relationships/slideLayout" Target="../slideLayouts/slideLayout4.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image" Target="../media/image34.svg"/><Relationship Id="rId2" Type="http://schemas.openxmlformats.org/officeDocument/2006/relationships/image" Target="../media/image10.png"/><Relationship Id="rId1" Type="http://schemas.openxmlformats.org/officeDocument/2006/relationships/slideLayout" Target="../slideLayouts/slideLayout3.xml"/><Relationship Id="rId10" Type="http://schemas.openxmlformats.org/officeDocument/2006/relationships/image" Target="../media/image1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11"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4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39.svg"/><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4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39.sv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3D4718-A220-0A38-1330-48FC22B652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7098" cy="69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B09D1FE0-14DC-98E3-3F91-DCE61CAF079F}"/>
              </a:ext>
            </a:extLst>
          </p:cNvPr>
          <p:cNvSpPr txBox="1"/>
          <p:nvPr/>
        </p:nvSpPr>
        <p:spPr>
          <a:xfrm>
            <a:off x="2757540" y="708367"/>
            <a:ext cx="8100960" cy="523220"/>
          </a:xfrm>
          <a:prstGeom prst="rect">
            <a:avLst/>
          </a:prstGeom>
          <a:noFill/>
        </p:spPr>
        <p:txBody>
          <a:bodyPr wrap="square" rtlCol="0">
            <a:spAutoFit/>
          </a:bodyPr>
          <a:lstStyle/>
          <a:p>
            <a:pPr algn="ctr" defTabSz="514350">
              <a:defRPr/>
            </a:pPr>
            <a:r>
              <a:rPr lang="en-US" sz="2800" b="1" smtClean="0">
                <a:latin typeface="Times New Roman" panose="02020603050405020304" pitchFamily="18" charset="0"/>
                <a:ea typeface="#9Slide02 Noi dung rat dai" panose="02000000000000000000" pitchFamily="2" charset="0"/>
                <a:cs typeface="Times New Roman" panose="02020603050405020304" pitchFamily="18" charset="0"/>
              </a:rPr>
              <a:t>UỶ BAN NHÂN DÂN THÀNH PHỐ QUY NHƠN</a:t>
            </a:r>
            <a:endParaRPr lang="en-US" sz="2800" b="1" dirty="0">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4" name="TextBox 9">
            <a:extLst>
              <a:ext uri="{FF2B5EF4-FFF2-40B4-BE49-F238E27FC236}">
                <a16:creationId xmlns:a16="http://schemas.microsoft.com/office/drawing/2014/main" xmlns="" id="{2C548578-06F7-76DF-B7A8-A850F7D70A7E}"/>
              </a:ext>
            </a:extLst>
          </p:cNvPr>
          <p:cNvSpPr txBox="1">
            <a:spLocks noChangeArrowheads="1"/>
          </p:cNvSpPr>
          <p:nvPr/>
        </p:nvSpPr>
        <p:spPr bwMode="auto">
          <a:xfrm>
            <a:off x="3579436" y="1369255"/>
            <a:ext cx="60871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HỌC</a:t>
            </a:r>
            <a:r>
              <a:rPr lang="en-US" altLang="en-US" sz="2800" b="1">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ĐỐNG ĐA</a:t>
            </a:r>
            <a:endParaRPr lang="en-US" altLang="en-US" sz="28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C27C714B-2442-A34C-2D95-C6E63301A7F6}"/>
              </a:ext>
            </a:extLst>
          </p:cNvPr>
          <p:cNvSpPr/>
          <p:nvPr/>
        </p:nvSpPr>
        <p:spPr>
          <a:xfrm>
            <a:off x="234262" y="2791888"/>
            <a:ext cx="11723474" cy="1323439"/>
          </a:xfrm>
          <a:prstGeom prst="rect">
            <a:avLst/>
          </a:prstGeom>
          <a:noFill/>
        </p:spPr>
        <p:txBody>
          <a:bodyPr wrap="square">
            <a:spAutoFit/>
          </a:bodyPr>
          <a:lstStyle/>
          <a:p>
            <a:pPr algn="ctr">
              <a:defRPr/>
            </a:pP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0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0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000" b="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5D</a:t>
            </a:r>
            <a:endParaRPr lang="en-US" sz="40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TextBox 9">
            <a:extLst>
              <a:ext uri="{FF2B5EF4-FFF2-40B4-BE49-F238E27FC236}">
                <a16:creationId xmlns:a16="http://schemas.microsoft.com/office/drawing/2014/main" xmlns="" id="{FC2EC1D2-9FD6-9DAF-DB38-580AD502C111}"/>
              </a:ext>
            </a:extLst>
          </p:cNvPr>
          <p:cNvSpPr txBox="1">
            <a:spLocks noChangeArrowheads="1"/>
          </p:cNvSpPr>
          <p:nvPr/>
        </p:nvSpPr>
        <p:spPr bwMode="auto">
          <a:xfrm>
            <a:off x="1169004" y="4545382"/>
            <a:ext cx="9294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i="1" dirty="0" err="1">
                <a:solidFill>
                  <a:srgbClr val="1D1D1D"/>
                </a:solidFill>
                <a:latin typeface="Times New Roman" panose="02020603050405020304" pitchFamily="18" charset="0"/>
                <a:cs typeface="Times New Roman" panose="02020603050405020304" pitchFamily="18" charset="0"/>
              </a:rPr>
              <a:t>Giáo</a:t>
            </a:r>
            <a:r>
              <a:rPr lang="en-US" altLang="en-US" sz="3600" b="1" i="1" dirty="0">
                <a:solidFill>
                  <a:srgbClr val="1D1D1D"/>
                </a:solidFill>
                <a:latin typeface="Times New Roman" panose="02020603050405020304" pitchFamily="18" charset="0"/>
                <a:cs typeface="Times New Roman" panose="02020603050405020304" pitchFamily="18" charset="0"/>
              </a:rPr>
              <a:t> </a:t>
            </a:r>
            <a:r>
              <a:rPr lang="en-US" altLang="en-US" sz="3600" b="1" i="1" dirty="0" err="1">
                <a:solidFill>
                  <a:srgbClr val="1D1D1D"/>
                </a:solidFill>
                <a:latin typeface="Times New Roman" panose="02020603050405020304" pitchFamily="18" charset="0"/>
                <a:cs typeface="Times New Roman" panose="02020603050405020304" pitchFamily="18" charset="0"/>
              </a:rPr>
              <a:t>viên</a:t>
            </a:r>
            <a:r>
              <a:rPr lang="en-US" altLang="en-US" sz="3600" b="1" i="1">
                <a:solidFill>
                  <a:srgbClr val="1D1D1D"/>
                </a:solidFill>
                <a:latin typeface="Times New Roman" panose="02020603050405020304" pitchFamily="18" charset="0"/>
                <a:cs typeface="Times New Roman" panose="02020603050405020304" pitchFamily="18" charset="0"/>
              </a:rPr>
              <a:t>: </a:t>
            </a:r>
            <a:r>
              <a:rPr lang="en-US" altLang="en-US" sz="3600" b="1" i="1" smtClean="0">
                <a:solidFill>
                  <a:srgbClr val="1D1D1D"/>
                </a:solidFill>
                <a:latin typeface="Times New Roman" panose="02020603050405020304" pitchFamily="18" charset="0"/>
                <a:cs typeface="Times New Roman" panose="02020603050405020304" pitchFamily="18" charset="0"/>
              </a:rPr>
              <a:t>Hồ Thị Mỹ Hoàng</a:t>
            </a:r>
            <a:endParaRPr lang="en-US" altLang="en-US" sz="4000" b="1" i="1" dirty="0">
              <a:solidFill>
                <a:srgbClr val="1D1D1D"/>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xmlns="" id="{7BB3AFDE-6AD8-C3E5-D203-EFA80FC2E6A3}"/>
              </a:ext>
            </a:extLst>
          </p:cNvPr>
          <p:cNvCxnSpPr>
            <a:cxnSpLocks/>
          </p:cNvCxnSpPr>
          <p:nvPr/>
        </p:nvCxnSpPr>
        <p:spPr>
          <a:xfrm>
            <a:off x="4824228" y="1892475"/>
            <a:ext cx="3704897"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6044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62153" y="663388"/>
            <a:ext cx="10229965" cy="498190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FF00"/>
                </a:solidFill>
                <a:latin typeface="Times New Roman" panose="02020603050405020304" pitchFamily="18" charset="0"/>
                <a:cs typeface="Times New Roman" panose="02020603050405020304" pitchFamily="18" charset="0"/>
              </a:rPr>
              <a:t>Cấu trúc rẽ nhánh có </a:t>
            </a:r>
            <a:r>
              <a:rPr lang="en-US" sz="6000" b="1" smtClean="0">
                <a:solidFill>
                  <a:srgbClr val="FFFF00"/>
                </a:solidFill>
                <a:latin typeface="Times New Roman" panose="02020603050405020304" pitchFamily="18" charset="0"/>
                <a:cs typeface="Times New Roman" panose="02020603050405020304" pitchFamily="18" charset="0"/>
              </a:rPr>
              <a:t>mấy  dạng?</a:t>
            </a:r>
            <a:endParaRPr lang="en-US" sz="6000">
              <a:solidFill>
                <a:srgbClr val="FFFF00"/>
              </a:solidFill>
            </a:endParaRPr>
          </a:p>
        </p:txBody>
      </p:sp>
    </p:spTree>
    <p:extLst>
      <p:ext uri="{BB962C8B-B14F-4D97-AF65-F5344CB8AC3E}">
        <p14:creationId xmlns:p14="http://schemas.microsoft.com/office/powerpoint/2010/main" val="1878720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3" y="914399"/>
            <a:ext cx="11713778" cy="569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6841" y="156581"/>
            <a:ext cx="3837910" cy="461665"/>
          </a:xfrm>
          <a:prstGeom prst="rect">
            <a:avLst/>
          </a:prstGeom>
          <a:noFill/>
        </p:spPr>
        <p:txBody>
          <a:bodyPr wrap="none" rtlCol="0">
            <a:spAutoFit/>
          </a:bodyPr>
          <a:lstStyle/>
          <a:p>
            <a:r>
              <a:rPr lang="en-US" sz="2400" b="1" smtClean="0">
                <a:solidFill>
                  <a:srgbClr val="FF0000"/>
                </a:solidFill>
                <a:latin typeface="Times New Roman" pitchFamily="18" charset="0"/>
                <a:cs typeface="Times New Roman" pitchFamily="18" charset="0"/>
              </a:rPr>
              <a:t>2. CÁC LỆNH RẼ NHÁNH</a:t>
            </a:r>
            <a:endParaRPr lang="en-US"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7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xmlns="" id="{751E3D3B-212F-AA69-6ECB-02113324D08C}"/>
              </a:ext>
            </a:extLst>
          </p:cNvPr>
          <p:cNvSpPr/>
          <p:nvPr/>
        </p:nvSpPr>
        <p:spPr>
          <a:xfrm>
            <a:off x="995082" y="663388"/>
            <a:ext cx="9897036" cy="5685161"/>
          </a:xfrm>
          <a:prstGeom prst="roundRect">
            <a:avLst/>
          </a:prstGeom>
          <a:solidFill>
            <a:srgbClr val="CBECFF"/>
          </a:solidFill>
          <a:ln w="31750" cap="sq" cmpd="sng">
            <a:solidFill>
              <a:schemeClr val="accent2">
                <a:shade val="15000"/>
                <a:alpha val="90000"/>
              </a:schemeClr>
            </a:solidFill>
            <a:prstDash val="dash"/>
            <a:round/>
          </a:ln>
          <a:effectLst>
            <a:outerShdw blurRad="50800" dist="38100" dir="18900000" algn="b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4000" b="1">
                <a:solidFill>
                  <a:srgbClr val="007AC2"/>
                </a:solidFill>
                <a:latin typeface="Times New Roman" panose="02020603050405020304" pitchFamily="18" charset="0"/>
                <a:cs typeface="Times New Roman" panose="02020603050405020304" pitchFamily="18" charset="0"/>
              </a:rPr>
              <a:t>Cấu trúc rẽ nhánh có hai dạng: </a:t>
            </a:r>
            <a:endParaRPr lang="en-US" sz="4000">
              <a:latin typeface="Times New Roman" panose="02020603050405020304" pitchFamily="18" charset="0"/>
              <a:cs typeface="Times New Roman" panose="02020603050405020304" pitchFamily="18" charset="0"/>
            </a:endParaRPr>
          </a:p>
          <a:p>
            <a:r>
              <a:rPr lang="en-US" sz="4000" b="1">
                <a:solidFill>
                  <a:srgbClr val="007AC2"/>
                </a:solidFill>
                <a:latin typeface="Times New Roman" panose="02020603050405020304" pitchFamily="18" charset="0"/>
                <a:cs typeface="Times New Roman" panose="02020603050405020304" pitchFamily="18" charset="0"/>
              </a:rPr>
              <a:t>• Cấu trúc rẽ nhánh dạng thiếu: </a:t>
            </a:r>
            <a:endParaRPr lang="en-US" sz="4000">
              <a:latin typeface="Times New Roman" panose="02020603050405020304" pitchFamily="18" charset="0"/>
              <a:cs typeface="Times New Roman" panose="02020603050405020304" pitchFamily="18" charset="0"/>
            </a:endParaRPr>
          </a:p>
          <a:p>
            <a:r>
              <a:rPr lang="vi-VN" sz="4000" b="1">
                <a:solidFill>
                  <a:srgbClr val="F7941E"/>
                </a:solidFill>
                <a:latin typeface="Times New Roman" panose="02020603050405020304" pitchFamily="18" charset="0"/>
                <a:cs typeface="Times New Roman" panose="02020603050405020304" pitchFamily="18" charset="0"/>
              </a:rPr>
              <a:t>		</a:t>
            </a:r>
            <a:r>
              <a:rPr lang="en-US" sz="4000" b="1">
                <a:solidFill>
                  <a:srgbClr val="F7941E"/>
                </a:solidFill>
                <a:latin typeface="Times New Roman" panose="02020603050405020304" pitchFamily="18" charset="0"/>
                <a:cs typeface="Times New Roman" panose="02020603050405020304" pitchFamily="18" charset="0"/>
              </a:rPr>
              <a:t>nếu</a:t>
            </a:r>
            <a:r>
              <a:rPr lang="en-US" sz="4000" b="1">
                <a:solidFill>
                  <a:srgbClr val="007AC2"/>
                </a:solidFill>
                <a:latin typeface="Times New Roman" panose="02020603050405020304" pitchFamily="18" charset="0"/>
                <a:cs typeface="Times New Roman" panose="02020603050405020304" pitchFamily="18" charset="0"/>
              </a:rPr>
              <a:t> &lt;điều kiện&gt; </a:t>
            </a:r>
            <a:r>
              <a:rPr lang="en-US" sz="4000" b="1">
                <a:solidFill>
                  <a:srgbClr val="F7941E"/>
                </a:solidFill>
                <a:latin typeface="Times New Roman" panose="02020603050405020304" pitchFamily="18" charset="0"/>
                <a:cs typeface="Times New Roman" panose="02020603050405020304" pitchFamily="18" charset="0"/>
              </a:rPr>
              <a:t>thì</a:t>
            </a:r>
            <a:r>
              <a:rPr lang="en-US" sz="4000" b="1">
                <a:solidFill>
                  <a:srgbClr val="007AC2"/>
                </a:solidFill>
                <a:latin typeface="Times New Roman" panose="02020603050405020304" pitchFamily="18" charset="0"/>
                <a:cs typeface="Times New Roman" panose="02020603050405020304" pitchFamily="18" charset="0"/>
              </a:rPr>
              <a:t> &lt;công việc&gt; </a:t>
            </a:r>
            <a:endParaRPr lang="en-US" sz="4000">
              <a:latin typeface="Times New Roman" panose="02020603050405020304" pitchFamily="18" charset="0"/>
              <a:cs typeface="Times New Roman" panose="02020603050405020304" pitchFamily="18" charset="0"/>
            </a:endParaRPr>
          </a:p>
          <a:p>
            <a:r>
              <a:rPr lang="en-US" sz="4000" b="1">
                <a:solidFill>
                  <a:srgbClr val="007AC2"/>
                </a:solidFill>
                <a:latin typeface="Times New Roman" panose="02020603050405020304" pitchFamily="18" charset="0"/>
                <a:cs typeface="Times New Roman" panose="02020603050405020304" pitchFamily="18" charset="0"/>
              </a:rPr>
              <a:t>• Cấu trúc rẽ nhánh dạng đủ: </a:t>
            </a:r>
            <a:endParaRPr lang="en-US" sz="4000">
              <a:latin typeface="Times New Roman" panose="02020603050405020304" pitchFamily="18" charset="0"/>
              <a:cs typeface="Times New Roman" panose="02020603050405020304" pitchFamily="18" charset="0"/>
            </a:endParaRPr>
          </a:p>
          <a:p>
            <a:r>
              <a:rPr lang="vi-VN" sz="4000" b="1">
                <a:solidFill>
                  <a:srgbClr val="F7941E"/>
                </a:solidFill>
                <a:latin typeface="Times New Roman" panose="02020603050405020304" pitchFamily="18" charset="0"/>
                <a:cs typeface="Times New Roman" panose="02020603050405020304" pitchFamily="18" charset="0"/>
              </a:rPr>
              <a:t>		</a:t>
            </a:r>
            <a:r>
              <a:rPr lang="en-US" sz="4000" b="1">
                <a:solidFill>
                  <a:srgbClr val="F7941E"/>
                </a:solidFill>
                <a:latin typeface="Times New Roman" panose="02020603050405020304" pitchFamily="18" charset="0"/>
                <a:cs typeface="Times New Roman" panose="02020603050405020304" pitchFamily="18" charset="0"/>
              </a:rPr>
              <a:t>nếu</a:t>
            </a:r>
            <a:r>
              <a:rPr lang="en-US" sz="4000" b="1">
                <a:solidFill>
                  <a:srgbClr val="007AC2"/>
                </a:solidFill>
                <a:latin typeface="Times New Roman" panose="02020603050405020304" pitchFamily="18" charset="0"/>
                <a:cs typeface="Times New Roman" panose="02020603050405020304" pitchFamily="18" charset="0"/>
              </a:rPr>
              <a:t> &lt;điều kiện&gt; </a:t>
            </a:r>
            <a:r>
              <a:rPr lang="en-US" sz="4000" b="1">
                <a:solidFill>
                  <a:srgbClr val="F7941E"/>
                </a:solidFill>
                <a:latin typeface="Times New Roman" panose="02020603050405020304" pitchFamily="18" charset="0"/>
                <a:cs typeface="Times New Roman" panose="02020603050405020304" pitchFamily="18" charset="0"/>
              </a:rPr>
              <a:t>thì</a:t>
            </a:r>
            <a:r>
              <a:rPr lang="en-US" sz="4000" b="1">
                <a:solidFill>
                  <a:srgbClr val="007AC2"/>
                </a:solidFill>
                <a:latin typeface="Times New Roman" panose="02020603050405020304" pitchFamily="18" charset="0"/>
                <a:cs typeface="Times New Roman" panose="02020603050405020304" pitchFamily="18" charset="0"/>
              </a:rPr>
              <a:t> &lt;công việc 1&gt; </a:t>
            </a:r>
            <a:endParaRPr lang="en-US" sz="4000">
              <a:latin typeface="Times New Roman" panose="02020603050405020304" pitchFamily="18" charset="0"/>
              <a:cs typeface="Times New Roman" panose="02020603050405020304" pitchFamily="18" charset="0"/>
            </a:endParaRPr>
          </a:p>
          <a:p>
            <a:r>
              <a:rPr lang="vi-VN" sz="4000" b="1">
                <a:solidFill>
                  <a:srgbClr val="F7941E"/>
                </a:solidFill>
                <a:latin typeface="Times New Roman" panose="02020603050405020304" pitchFamily="18" charset="0"/>
                <a:cs typeface="Times New Roman" panose="02020603050405020304" pitchFamily="18" charset="0"/>
              </a:rPr>
              <a:t>		</a:t>
            </a:r>
            <a:r>
              <a:rPr lang="en-US" sz="4000" b="1">
                <a:solidFill>
                  <a:srgbClr val="F7941E"/>
                </a:solidFill>
                <a:latin typeface="Times New Roman" panose="02020603050405020304" pitchFamily="18" charset="0"/>
                <a:cs typeface="Times New Roman" panose="02020603050405020304" pitchFamily="18" charset="0"/>
              </a:rPr>
              <a:t>nếu không thì </a:t>
            </a:r>
            <a:r>
              <a:rPr lang="en-US" sz="4000" b="1">
                <a:solidFill>
                  <a:srgbClr val="007AC2"/>
                </a:solidFill>
                <a:latin typeface="Times New Roman" panose="02020603050405020304" pitchFamily="18" charset="0"/>
                <a:cs typeface="Times New Roman" panose="02020603050405020304" pitchFamily="18" charset="0"/>
              </a:rPr>
              <a:t>&lt;công việc 2&gt;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47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896"/>
          <a:stretch/>
        </p:blipFill>
        <p:spPr bwMode="auto">
          <a:xfrm>
            <a:off x="812977" y="1324303"/>
            <a:ext cx="9691392" cy="4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20207" y="3618186"/>
            <a:ext cx="4887310" cy="199433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215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ADMIN\Desktop\453552345 (3).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98988" y="546554"/>
            <a:ext cx="3692524" cy="1528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LUYỆN</a:t>
            </a:r>
            <a:r>
              <a:rPr kumimoji="0" lang="en-US" sz="4000" b="1" i="0" u="none" strike="noStrike" kern="1200" cap="none" spc="0" normalizeH="0" noProof="0" smtClean="0">
                <a:ln>
                  <a:noFill/>
                </a:ln>
                <a:solidFill>
                  <a:srgbClr val="C00000"/>
                </a:solidFill>
                <a:effectLst/>
                <a:uLnTx/>
                <a:uFillTx/>
                <a:latin typeface="Arial" panose="020B0604020202020204" pitchFamily="34" charset="0"/>
                <a:cs typeface="Arial" panose="020B0604020202020204" pitchFamily="34" charset="0"/>
              </a:rPr>
              <a:t>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smtClean="0">
                <a:ln>
                  <a:noFill/>
                </a:ln>
                <a:solidFill>
                  <a:srgbClr val="C00000"/>
                </a:solidFill>
                <a:effectLst/>
                <a:uLnTx/>
                <a:uFillTx/>
                <a:latin typeface="Arial" panose="020B0604020202020204" pitchFamily="34" charset="0"/>
                <a:cs typeface="Arial" panose="020B0604020202020204" pitchFamily="34" charset="0"/>
              </a:rPr>
              <a:t>5 PHÚT</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 name="Rectangle 1"/>
          <p:cNvSpPr/>
          <p:nvPr/>
        </p:nvSpPr>
        <p:spPr>
          <a:xfrm>
            <a:off x="3500443" y="2075114"/>
            <a:ext cx="6397620" cy="1885950"/>
          </a:xfrm>
          <a:prstGeom prst="rect">
            <a:avLst/>
          </a:prstGeom>
          <a:solidFill>
            <a:srgbClr val="F3E8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92D050"/>
                </a:solidFill>
                <a:latin typeface="Times New Roman" pitchFamily="18" charset="0"/>
                <a:cs typeface="Times New Roman" pitchFamily="18" charset="0"/>
              </a:rPr>
              <a:t>NHÓM ĐÔI</a:t>
            </a:r>
          </a:p>
        </p:txBody>
      </p:sp>
      <p:sp>
        <p:nvSpPr>
          <p:cNvPr id="4" name="TextBox 3"/>
          <p:cNvSpPr txBox="1"/>
          <p:nvPr/>
        </p:nvSpPr>
        <p:spPr>
          <a:xfrm>
            <a:off x="3185791" y="4374798"/>
            <a:ext cx="7026924" cy="923330"/>
          </a:xfrm>
          <a:prstGeom prst="rect">
            <a:avLst/>
          </a:prstGeom>
          <a:noFill/>
        </p:spPr>
        <p:txBody>
          <a:bodyPr wrap="none" rtlCol="0">
            <a:spAutoFit/>
          </a:bodyPr>
          <a:lstStyle/>
          <a:p>
            <a:r>
              <a:rPr lang="en-US" sz="5400" smtClean="0">
                <a:latin typeface="Times New Roman" pitchFamily="18" charset="0"/>
                <a:cs typeface="Times New Roman" pitchFamily="18" charset="0"/>
              </a:rPr>
              <a:t>NHIỆM VỤ TRANG 65</a:t>
            </a:r>
            <a:endParaRPr lang="en-US" sz="5400">
              <a:latin typeface="Times New Roman" pitchFamily="18" charset="0"/>
              <a:cs typeface="Times New Roman" pitchFamily="18" charset="0"/>
            </a:endParaRPr>
          </a:p>
        </p:txBody>
      </p:sp>
    </p:spTree>
    <p:extLst>
      <p:ext uri="{BB962C8B-B14F-4D97-AF65-F5344CB8AC3E}">
        <p14:creationId xmlns:p14="http://schemas.microsoft.com/office/powerpoint/2010/main" val="32842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98988" y="546554"/>
            <a:ext cx="3692524" cy="15285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VẬN</a:t>
            </a:r>
            <a:r>
              <a:rPr kumimoji="0" lang="en-US" sz="4000" b="1" i="0" u="none" strike="noStrike" kern="1200" cap="none" spc="0" normalizeH="0" noProof="0" smtClean="0">
                <a:ln>
                  <a:noFill/>
                </a:ln>
                <a:solidFill>
                  <a:srgbClr val="C00000"/>
                </a:solidFill>
                <a:effectLst/>
                <a:uLnTx/>
                <a:uFillTx/>
                <a:latin typeface="Arial" panose="020B0604020202020204" pitchFamily="34" charset="0"/>
                <a:cs typeface="Arial" panose="020B0604020202020204" pitchFamily="34" charset="0"/>
              </a:rPr>
              <a:t> DỤNG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AI TIN</a:t>
            </a:r>
            <a:r>
              <a:rPr lang="en-US" sz="4000" b="1" smtClean="0">
                <a:solidFill>
                  <a:srgbClr val="C00000"/>
                </a:solidFill>
                <a:latin typeface="Arial" panose="020B0604020202020204" pitchFamily="34" charset="0"/>
                <a:cs typeface="Arial" panose="020B0604020202020204" pitchFamily="34" charset="0"/>
              </a:rPr>
              <a:t>H MẮT</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4"/>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3283345"/>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66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75743" y="4584114"/>
            <a:ext cx="71069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mấy</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dạng</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cấu</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trúc</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rẽ</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nhánh</a:t>
            </a:r>
            <a:r>
              <a:rPr kumimoji="0" lang="en-US" sz="36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3"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167362" y="3440431"/>
            <a:ext cx="2657349" cy="3193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0240" y="1019503"/>
            <a:ext cx="7604740" cy="3046988"/>
          </a:xfrm>
          <a:prstGeom prst="rect">
            <a:avLst/>
          </a:prstGeom>
        </p:spPr>
        <p:txBody>
          <a:bodyPr wrap="square">
            <a:spAutoFit/>
          </a:bodyPr>
          <a:lstStyle/>
          <a:p>
            <a:r>
              <a:rPr lang="en-US" sz="3200" b="1">
                <a:solidFill>
                  <a:srgbClr val="0000FF"/>
                </a:solidFill>
                <a:latin typeface="Times New Roman" pitchFamily="18" charset="0"/>
                <a:cs typeface="Times New Roman" pitchFamily="18" charset="0"/>
              </a:rPr>
              <a:t>Câu 1: Hành động rẽ trái hoặc phải của ô tô được mô tả bằng cấu trúc gì?</a:t>
            </a:r>
          </a:p>
          <a:p>
            <a:r>
              <a:rPr lang="en-US" sz="3200">
                <a:latin typeface="Times New Roman" pitchFamily="18" charset="0"/>
                <a:cs typeface="Times New Roman" pitchFamily="18" charset="0"/>
              </a:rPr>
              <a:t>A. Cấu trúc lặp có điều kiện.</a:t>
            </a:r>
          </a:p>
          <a:p>
            <a:r>
              <a:rPr lang="en-US" sz="3200">
                <a:latin typeface="Times New Roman" pitchFamily="18" charset="0"/>
                <a:cs typeface="Times New Roman" pitchFamily="18" charset="0"/>
              </a:rPr>
              <a:t>B. Cấu trúc tuần tự.</a:t>
            </a:r>
          </a:p>
          <a:p>
            <a:r>
              <a:rPr lang="en-US" sz="3200">
                <a:latin typeface="Times New Roman" pitchFamily="18" charset="0"/>
                <a:cs typeface="Times New Roman" pitchFamily="18" charset="0"/>
              </a:rPr>
              <a:t>C. Cấu trúc rẽ nhánh.</a:t>
            </a:r>
          </a:p>
          <a:p>
            <a:r>
              <a:rPr lang="en-US" sz="3200">
                <a:latin typeface="Times New Roman" pitchFamily="18" charset="0"/>
                <a:cs typeface="Times New Roman" pitchFamily="18" charset="0"/>
              </a:rPr>
              <a:t>D. Cấu trúc quay lui. </a:t>
            </a:r>
          </a:p>
        </p:txBody>
      </p:sp>
    </p:spTree>
    <p:extLst>
      <p:ext uri="{BB962C8B-B14F-4D97-AF65-F5344CB8AC3E}">
        <p14:creationId xmlns:p14="http://schemas.microsoft.com/office/powerpoint/2010/main" val="291797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07872" y="4176326"/>
            <a:ext cx="6691019" cy="2062103"/>
          </a:xfrm>
          <a:prstGeom prst="rect">
            <a:avLst/>
          </a:prstGeom>
          <a:noFill/>
        </p:spPr>
        <p:txBody>
          <a:bodyPr wrap="square" rtlCol="0">
            <a:spAutoFit/>
          </a:bodyPr>
          <a:lstStyle/>
          <a:p>
            <a:r>
              <a:rPr lang="vi-VN" sz="3200" b="1" dirty="0">
                <a:solidFill>
                  <a:srgbClr val="FFFFFF"/>
                </a:solidFill>
                <a:latin typeface="+mj-lt"/>
              </a:rPr>
              <a:t>Hãy sử dụng cấu trúc rẽ nhánh dạng đủ và điều kiện “đèn tín hiệu cho người đi bộ màu đỏ” để mô tả hoạt động qua đường của người đi bộ.</a:t>
            </a:r>
            <a:endParaRPr lang="en-US" sz="3200" b="1" dirty="0">
              <a:solidFill>
                <a:srgbClr val="FFFFFF"/>
              </a:solidFill>
              <a:latin typeface="+mj-lt"/>
            </a:endParaRPr>
          </a:p>
        </p:txBody>
      </p:sp>
      <p:pic>
        <p:nvPicPr>
          <p:cNvPr id="13" name="Picture 2" descr="C:\Users\ADMIN\Desktop\Tai nguyen thiet ke tro choi\Bảng gỗ\Picture1 (2).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2995" y="3664371"/>
            <a:ext cx="2657349" cy="3193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07872" y="1481959"/>
            <a:ext cx="7403570" cy="2554545"/>
          </a:xfrm>
          <a:prstGeom prst="rect">
            <a:avLst/>
          </a:prstGeom>
        </p:spPr>
        <p:txBody>
          <a:bodyPr wrap="square">
            <a:spAutoFit/>
          </a:bodyPr>
          <a:lstStyle/>
          <a:p>
            <a:r>
              <a:rPr lang="en-US" sz="3200" b="1">
                <a:solidFill>
                  <a:srgbClr val="0000FF"/>
                </a:solidFill>
                <a:latin typeface="Times New Roman" pitchFamily="18" charset="0"/>
                <a:cs typeface="Times New Roman" pitchFamily="18" charset="0"/>
              </a:rPr>
              <a:t>Câu 2: Cấu trúc rẽ nhánh có mấy dạng?</a:t>
            </a:r>
          </a:p>
          <a:p>
            <a:pPr marL="514350" indent="-514350">
              <a:buAutoNum type="alphaUcPeriod"/>
            </a:pPr>
            <a:r>
              <a:rPr lang="en-US" sz="3200" smtClean="0">
                <a:latin typeface="Times New Roman" pitchFamily="18" charset="0"/>
                <a:cs typeface="Times New Roman" pitchFamily="18" charset="0"/>
              </a:rPr>
              <a:t>1</a:t>
            </a:r>
            <a:r>
              <a:rPr lang="en-US" sz="3200">
                <a:latin typeface="Times New Roman" pitchFamily="18" charset="0"/>
                <a:cs typeface="Times New Roman" pitchFamily="18" charset="0"/>
              </a:rPr>
              <a:t>                        </a:t>
            </a:r>
            <a:endParaRPr lang="en-US" sz="3200" smtClean="0">
              <a:latin typeface="Times New Roman" pitchFamily="18" charset="0"/>
              <a:cs typeface="Times New Roman" pitchFamily="18" charset="0"/>
            </a:endParaRPr>
          </a:p>
          <a:p>
            <a:r>
              <a:rPr lang="en-US" sz="3200" smtClean="0">
                <a:latin typeface="Times New Roman" pitchFamily="18" charset="0"/>
                <a:cs typeface="Times New Roman" pitchFamily="18" charset="0"/>
              </a:rPr>
              <a:t>B</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2</a:t>
            </a:r>
            <a:r>
              <a:rPr lang="en-US" sz="3200">
                <a:latin typeface="Times New Roman" pitchFamily="18" charset="0"/>
                <a:cs typeface="Times New Roman" pitchFamily="18" charset="0"/>
              </a:rPr>
              <a:t>                       </a:t>
            </a:r>
            <a:endParaRPr lang="en-US" sz="3200" smtClean="0">
              <a:latin typeface="Times New Roman" pitchFamily="18" charset="0"/>
              <a:cs typeface="Times New Roman" pitchFamily="18" charset="0"/>
            </a:endParaRPr>
          </a:p>
          <a:p>
            <a:r>
              <a:rPr lang="en-US" sz="3200" smtClean="0">
                <a:latin typeface="Times New Roman" pitchFamily="18" charset="0"/>
                <a:cs typeface="Times New Roman" pitchFamily="18" charset="0"/>
              </a:rPr>
              <a:t>C</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3</a:t>
            </a:r>
            <a:r>
              <a:rPr lang="en-US" sz="3200">
                <a:latin typeface="Times New Roman" pitchFamily="18" charset="0"/>
                <a:cs typeface="Times New Roman" pitchFamily="18" charset="0"/>
              </a:rPr>
              <a:t>                  </a:t>
            </a:r>
            <a:endParaRPr lang="en-US" sz="3200" smtClean="0">
              <a:latin typeface="Times New Roman" pitchFamily="18" charset="0"/>
              <a:cs typeface="Times New Roman" pitchFamily="18" charset="0"/>
            </a:endParaRPr>
          </a:p>
          <a:p>
            <a:r>
              <a:rPr lang="en-US" sz="3200" smtClean="0">
                <a:latin typeface="Times New Roman" pitchFamily="18" charset="0"/>
                <a:cs typeface="Times New Roman" pitchFamily="18" charset="0"/>
              </a:rPr>
              <a:t>D</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4</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32799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2">
                                            <p:txEl>
                                              <p:pRg st="2" end="2"/>
                                            </p:txEl>
                                          </p:spTgt>
                                        </p:tgtEl>
                                        <p:attrNameLst>
                                          <p:attrName>style.color</p:attrName>
                                        </p:attrNameLst>
                                      </p:cBhvr>
                                      <p:to>
                                        <p:clrVal>
                                          <a:schemeClr val="accent2"/>
                                        </p:clrVal>
                                      </p:to>
                                    </p:set>
                                    <p:set>
                                      <p:cBhvr>
                                        <p:cTn id="17" dur="500" fill="hold"/>
                                        <p:tgtEl>
                                          <p:spTgt spid="2">
                                            <p:txEl>
                                              <p:pRg st="2" end="2"/>
                                            </p:txEl>
                                          </p:spTgt>
                                        </p:tgtEl>
                                        <p:attrNameLst>
                                          <p:attrName>fillcolor</p:attrName>
                                        </p:attrNameLst>
                                      </p:cBhvr>
                                      <p:to>
                                        <p:clrVal>
                                          <a:schemeClr val="accent2"/>
                                        </p:clrVal>
                                      </p:to>
                                    </p:set>
                                    <p:set>
                                      <p:cBhvr>
                                        <p:cTn id="18" dur="500" fill="hold"/>
                                        <p:tgtEl>
                                          <p:spTgt spid="2">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3787" y="990600"/>
            <a:ext cx="9583073" cy="523220"/>
          </a:xfrm>
          <a:prstGeom prst="rect">
            <a:avLst/>
          </a:prstGeom>
        </p:spPr>
        <p:txBody>
          <a:bodyPr wrap="none">
            <a:spAutoFit/>
          </a:bodyPr>
          <a:lstStyle/>
          <a:p>
            <a:r>
              <a:rPr lang="en-US" sz="2800" b="1">
                <a:solidFill>
                  <a:srgbClr val="0000FF"/>
                </a:solidFill>
                <a:latin typeface="Times New Roman" pitchFamily="18" charset="0"/>
                <a:cs typeface="Times New Roman" pitchFamily="18" charset="0"/>
              </a:rPr>
              <a:t>Câu 3: Đoạn chương trình nào sau đây có cấu trúc rẽ nhánh?</a:t>
            </a:r>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1259106" y="1744251"/>
            <a:ext cx="2295525" cy="3783965"/>
          </a:xfrm>
          <a:prstGeom prst="rect">
            <a:avLst/>
          </a:prstGeom>
          <a:noFill/>
          <a:ln>
            <a:noFill/>
          </a:ln>
        </p:spPr>
      </p:pic>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3858794" y="1744251"/>
            <a:ext cx="4418104" cy="3249295"/>
          </a:xfrm>
          <a:prstGeom prst="rect">
            <a:avLst/>
          </a:prstGeom>
          <a:noFill/>
          <a:ln>
            <a:noFill/>
          </a:ln>
        </p:spPr>
      </p:pic>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8394831" y="1766896"/>
            <a:ext cx="3686810" cy="3268345"/>
          </a:xfrm>
          <a:prstGeom prst="rect">
            <a:avLst/>
          </a:prstGeom>
          <a:noFill/>
          <a:ln>
            <a:noFill/>
          </a:ln>
        </p:spPr>
      </p:pic>
      <p:sp>
        <p:nvSpPr>
          <p:cNvPr id="3" name="TextBox 2"/>
          <p:cNvSpPr txBox="1"/>
          <p:nvPr/>
        </p:nvSpPr>
        <p:spPr>
          <a:xfrm>
            <a:off x="1663787" y="5927834"/>
            <a:ext cx="8725530" cy="369332"/>
          </a:xfrm>
          <a:prstGeom prst="rect">
            <a:avLst/>
          </a:prstGeom>
          <a:noFill/>
        </p:spPr>
        <p:txBody>
          <a:bodyPr wrap="none" rtlCol="0">
            <a:spAutoFit/>
          </a:bodyPr>
          <a:lstStyle/>
          <a:p>
            <a:r>
              <a:rPr lang="en-US" b="1" smtClean="0">
                <a:solidFill>
                  <a:srgbClr val="0000FF"/>
                </a:solidFill>
                <a:latin typeface="Times New Roman" pitchFamily="18" charset="0"/>
                <a:cs typeface="Times New Roman" pitchFamily="18" charset="0"/>
              </a:rPr>
              <a:t>A                                                                B                                                                            C</a:t>
            </a:r>
            <a:endParaRPr lang="en-US" b="1">
              <a:solidFill>
                <a:srgbClr val="0000FF"/>
              </a:solidFill>
              <a:latin typeface="Times New Roman" pitchFamily="18" charset="0"/>
              <a:cs typeface="Times New Roman" pitchFamily="18" charset="0"/>
            </a:endParaRPr>
          </a:p>
        </p:txBody>
      </p:sp>
      <p:sp>
        <p:nvSpPr>
          <p:cNvPr id="4" name="Oval 3"/>
          <p:cNvSpPr/>
          <p:nvPr/>
        </p:nvSpPr>
        <p:spPr>
          <a:xfrm>
            <a:off x="9553745" y="5927834"/>
            <a:ext cx="898634" cy="3693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6846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DMIN\Desktop\Tai nguyen thiet ke tro choi\Bảng gỗ\Picture1 (2).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262595" y="3636235"/>
            <a:ext cx="2150390" cy="3193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44576" y="811476"/>
            <a:ext cx="9963807" cy="3539430"/>
          </a:xfrm>
          <a:prstGeom prst="rect">
            <a:avLst/>
          </a:prstGeom>
        </p:spPr>
        <p:txBody>
          <a:bodyPr wrap="square">
            <a:spAutoFit/>
          </a:bodyPr>
          <a:lstStyle/>
          <a:p>
            <a:r>
              <a:rPr lang="en-US" sz="3200" b="1">
                <a:solidFill>
                  <a:srgbClr val="0000FF"/>
                </a:solidFill>
                <a:latin typeface="Times New Roman" pitchFamily="18" charset="0"/>
                <a:cs typeface="Times New Roman" pitchFamily="18" charset="0"/>
              </a:rPr>
              <a:t>Câu 4: Cấu trúc rẽ nhánh dạng thiếu có dạng như thế nào?</a:t>
            </a:r>
          </a:p>
          <a:p>
            <a:r>
              <a:rPr lang="en-US" sz="3200">
                <a:latin typeface="Times New Roman" pitchFamily="18" charset="0"/>
                <a:cs typeface="Times New Roman" pitchFamily="18" charset="0"/>
              </a:rPr>
              <a:t>A. </a:t>
            </a:r>
            <a:r>
              <a:rPr lang="en-US" sz="3200" b="1">
                <a:latin typeface="Times New Roman" pitchFamily="18" charset="0"/>
                <a:cs typeface="Times New Roman" pitchFamily="18" charset="0"/>
              </a:rPr>
              <a:t>nếu</a:t>
            </a:r>
            <a:r>
              <a:rPr lang="en-US" sz="3200">
                <a:latin typeface="Times New Roman" pitchFamily="18" charset="0"/>
                <a:cs typeface="Times New Roman" pitchFamily="18" charset="0"/>
              </a:rPr>
              <a:t> &lt;điều kiện&gt; </a:t>
            </a:r>
            <a:r>
              <a:rPr lang="en-US" sz="3200" b="1">
                <a:latin typeface="Times New Roman" pitchFamily="18" charset="0"/>
                <a:cs typeface="Times New Roman" pitchFamily="18" charset="0"/>
              </a:rPr>
              <a:t>thì</a:t>
            </a:r>
            <a:r>
              <a:rPr lang="en-US" sz="3200">
                <a:latin typeface="Times New Roman" pitchFamily="18" charset="0"/>
                <a:cs typeface="Times New Roman" pitchFamily="18" charset="0"/>
              </a:rPr>
              <a:t> &lt;công việc 1&gt; </a:t>
            </a:r>
            <a:r>
              <a:rPr lang="en-US" sz="3200" b="1">
                <a:latin typeface="Times New Roman" pitchFamily="18" charset="0"/>
                <a:cs typeface="Times New Roman" pitchFamily="18" charset="0"/>
              </a:rPr>
              <a:t>nếu không thì</a:t>
            </a:r>
            <a:r>
              <a:rPr lang="en-US" sz="3200">
                <a:latin typeface="Times New Roman" pitchFamily="18" charset="0"/>
                <a:cs typeface="Times New Roman" pitchFamily="18" charset="0"/>
              </a:rPr>
              <a:t> &lt;công việc 2&gt;.</a:t>
            </a:r>
          </a:p>
          <a:p>
            <a:r>
              <a:rPr lang="en-US" sz="3200">
                <a:latin typeface="Times New Roman" pitchFamily="18" charset="0"/>
                <a:cs typeface="Times New Roman" pitchFamily="18" charset="0"/>
              </a:rPr>
              <a:t>B. </a:t>
            </a:r>
            <a:r>
              <a:rPr lang="en-US" sz="3200" b="1">
                <a:latin typeface="Times New Roman" pitchFamily="18" charset="0"/>
                <a:cs typeface="Times New Roman" pitchFamily="18" charset="0"/>
              </a:rPr>
              <a:t>nếu</a:t>
            </a:r>
            <a:r>
              <a:rPr lang="en-US" sz="3200">
                <a:latin typeface="Times New Roman" pitchFamily="18" charset="0"/>
                <a:cs typeface="Times New Roman" pitchFamily="18" charset="0"/>
              </a:rPr>
              <a:t> &lt;công việc 1&gt; </a:t>
            </a:r>
            <a:r>
              <a:rPr lang="en-US" sz="3200" b="1">
                <a:latin typeface="Times New Roman" pitchFamily="18" charset="0"/>
                <a:cs typeface="Times New Roman" pitchFamily="18" charset="0"/>
              </a:rPr>
              <a:t>thì</a:t>
            </a:r>
            <a:r>
              <a:rPr lang="en-US" sz="3200">
                <a:latin typeface="Times New Roman" pitchFamily="18" charset="0"/>
                <a:cs typeface="Times New Roman" pitchFamily="18" charset="0"/>
              </a:rPr>
              <a:t> &lt;công việc 2&gt;.</a:t>
            </a:r>
          </a:p>
          <a:p>
            <a:r>
              <a:rPr lang="en-US" sz="3200">
                <a:latin typeface="Times New Roman" pitchFamily="18" charset="0"/>
                <a:cs typeface="Times New Roman" pitchFamily="18" charset="0"/>
              </a:rPr>
              <a:t>C. </a:t>
            </a:r>
            <a:r>
              <a:rPr lang="en-US" sz="3200" b="1">
                <a:latin typeface="Times New Roman" pitchFamily="18" charset="0"/>
                <a:cs typeface="Times New Roman" pitchFamily="18" charset="0"/>
              </a:rPr>
              <a:t>nếu</a:t>
            </a:r>
            <a:r>
              <a:rPr lang="en-US" sz="3200">
                <a:latin typeface="Times New Roman" pitchFamily="18" charset="0"/>
                <a:cs typeface="Times New Roman" pitchFamily="18" charset="0"/>
              </a:rPr>
              <a:t> &lt;công việc&gt; </a:t>
            </a:r>
            <a:r>
              <a:rPr lang="en-US" sz="3200" b="1">
                <a:latin typeface="Times New Roman" pitchFamily="18" charset="0"/>
                <a:cs typeface="Times New Roman" pitchFamily="18" charset="0"/>
              </a:rPr>
              <a:t>thì</a:t>
            </a:r>
            <a:r>
              <a:rPr lang="en-US" sz="3200">
                <a:latin typeface="Times New Roman" pitchFamily="18" charset="0"/>
                <a:cs typeface="Times New Roman" pitchFamily="18" charset="0"/>
              </a:rPr>
              <a:t> &lt;điều kiện&gt;.</a:t>
            </a:r>
          </a:p>
          <a:p>
            <a:r>
              <a:rPr lang="en-US" sz="3200">
                <a:latin typeface="Times New Roman" pitchFamily="18" charset="0"/>
                <a:cs typeface="Times New Roman" pitchFamily="18" charset="0"/>
              </a:rPr>
              <a:t>D. </a:t>
            </a:r>
            <a:r>
              <a:rPr lang="en-US" sz="3200" b="1">
                <a:latin typeface="Times New Roman" pitchFamily="18" charset="0"/>
                <a:cs typeface="Times New Roman" pitchFamily="18" charset="0"/>
              </a:rPr>
              <a:t>nếu</a:t>
            </a:r>
            <a:r>
              <a:rPr lang="en-US" sz="3200">
                <a:latin typeface="Times New Roman" pitchFamily="18" charset="0"/>
                <a:cs typeface="Times New Roman" pitchFamily="18" charset="0"/>
              </a:rPr>
              <a:t> &lt;điều kiện&gt; </a:t>
            </a:r>
            <a:r>
              <a:rPr lang="en-US" sz="3200" b="1">
                <a:latin typeface="Times New Roman" pitchFamily="18" charset="0"/>
                <a:cs typeface="Times New Roman" pitchFamily="18" charset="0"/>
              </a:rPr>
              <a:t>thì</a:t>
            </a:r>
            <a:r>
              <a:rPr lang="en-US" sz="3200">
                <a:latin typeface="Times New Roman" pitchFamily="18" charset="0"/>
                <a:cs typeface="Times New Roman" pitchFamily="18" charset="0"/>
              </a:rPr>
              <a:t> &lt;công việc&gt;.</a:t>
            </a:r>
          </a:p>
        </p:txBody>
      </p:sp>
    </p:spTree>
    <p:extLst>
      <p:ext uri="{BB962C8B-B14F-4D97-AF65-F5344CB8AC3E}">
        <p14:creationId xmlns:p14="http://schemas.microsoft.com/office/powerpoint/2010/main" val="6846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
                                            <p:txEl>
                                              <p:pRg st="4" end="4"/>
                                            </p:txEl>
                                          </p:spTgt>
                                        </p:tgtEl>
                                        <p:attrNameLst>
                                          <p:attrName>style.color</p:attrName>
                                        </p:attrNameLst>
                                      </p:cBhvr>
                                      <p:to>
                                        <p:clrVal>
                                          <a:schemeClr val="accent2"/>
                                        </p:clrVal>
                                      </p:to>
                                    </p:set>
                                    <p:set>
                                      <p:cBhvr>
                                        <p:cTn id="13" dur="500" fill="hold"/>
                                        <p:tgtEl>
                                          <p:spTgt spid="2">
                                            <p:txEl>
                                              <p:pRg st="4" end="4"/>
                                            </p:txEl>
                                          </p:spTgt>
                                        </p:tgtEl>
                                        <p:attrNameLst>
                                          <p:attrName>fillcolor</p:attrName>
                                        </p:attrNameLst>
                                      </p:cBhvr>
                                      <p:to>
                                        <p:clrVal>
                                          <a:schemeClr val="accent2"/>
                                        </p:clrVal>
                                      </p:to>
                                    </p:set>
                                    <p:set>
                                      <p:cBhvr>
                                        <p:cTn id="14" dur="500" fill="hold"/>
                                        <p:tgtEl>
                                          <p:spTgt spid="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17352" y="-141896"/>
            <a:ext cx="2941831" cy="646331"/>
          </a:xfrm>
          <a:prstGeom prst="rect">
            <a:avLst/>
          </a:prstGeom>
          <a:noFill/>
        </p:spPr>
        <p:txBody>
          <a:bodyPr wrap="none" rtlCol="0">
            <a:spAutoFit/>
          </a:bodyPr>
          <a:lstStyle/>
          <a:p>
            <a:r>
              <a:rPr lang="en-US" sz="3600" b="1" smtClean="0">
                <a:latin typeface="Times New Roman" pitchFamily="18" charset="0"/>
                <a:cs typeface="Times New Roman" pitchFamily="18" charset="0"/>
              </a:rPr>
              <a:t>KHỞI ĐỘNG</a:t>
            </a:r>
            <a:endParaRPr lang="en-US" sz="3600" b="1">
              <a:latin typeface="Times New Roman" pitchFamily="18" charset="0"/>
              <a:cs typeface="Times New Roman" pitchFamily="18" charset="0"/>
            </a:endParaRPr>
          </a:p>
        </p:txBody>
      </p:sp>
      <p:pic>
        <p:nvPicPr>
          <p:cNvPr id="7" name="638191128882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9838"/>
            <a:ext cx="12192000" cy="6290501"/>
          </a:xfrm>
          <a:prstGeom prst="rect">
            <a:avLst/>
          </a:prstGeom>
        </p:spPr>
      </p:pic>
    </p:spTree>
    <p:extLst>
      <p:ext uri="{BB962C8B-B14F-4D97-AF65-F5344CB8AC3E}">
        <p14:creationId xmlns:p14="http://schemas.microsoft.com/office/powerpoint/2010/main" val="214611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DMIN\Desktop\Tai nguyen thiet ke tro choi\Bảng gỗ\Picture1 (2).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ết quả hình ảnh cho panda carto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262595" y="3636235"/>
            <a:ext cx="2150390" cy="3193629"/>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9443" y="1998933"/>
            <a:ext cx="2924175" cy="533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1689964" y="1728022"/>
            <a:ext cx="999664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Câu 5: Lệnh                                                   thuộc nhóm lệnh nào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FF"/>
                </a:solidFill>
                <a:effectLst/>
                <a:latin typeface="Times New Roman" pitchFamily="18" charset="0"/>
                <a:ea typeface="Times New Roman" pitchFamily="18" charset="0"/>
                <a:cs typeface="Times New Roman" pitchFamily="18" charset="0"/>
              </a:rPr>
              <a:t>trong Scratch?</a:t>
            </a:r>
            <a:endParaRPr kumimoji="0" lang="en-US" sz="2400" b="1" i="0" u="none" strike="noStrike" cap="none" normalizeH="0" baseline="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A. Nhóm lệnh Cảm biến.</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B. Nhóm lệnh Chuyển động. </a:t>
            </a:r>
            <a:endParaRPr kumimoji="0" lang="en-US" sz="40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6" name="Rectangle 6"/>
          <p:cNvSpPr>
            <a:spLocks noChangeArrowheads="1"/>
          </p:cNvSpPr>
          <p:nvPr/>
        </p:nvSpPr>
        <p:spPr bwMode="auto">
          <a:xfrm>
            <a:off x="1689964" y="3759347"/>
            <a:ext cx="40815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C. Nhóm lệnh Hiển thị.</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D. Nhóm lệnh Điều khiển. </a:t>
            </a:r>
            <a:endParaRPr kumimoji="0" lang="en-US" sz="40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915196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5">
                                            <p:txEl>
                                              <p:pRg st="3" end="3"/>
                                            </p:txEl>
                                          </p:spTgt>
                                        </p:tgtEl>
                                        <p:attrNameLst>
                                          <p:attrName>style.color</p:attrName>
                                        </p:attrNameLst>
                                      </p:cBhvr>
                                      <p:to>
                                        <p:clrVal>
                                          <a:schemeClr val="accent2"/>
                                        </p:clrVal>
                                      </p:to>
                                    </p:set>
                                    <p:set>
                                      <p:cBhvr>
                                        <p:cTn id="15" dur="500" fill="hold"/>
                                        <p:tgtEl>
                                          <p:spTgt spid="5">
                                            <p:txEl>
                                              <p:pRg st="3" end="3"/>
                                            </p:txEl>
                                          </p:spTgt>
                                        </p:tgtEl>
                                        <p:attrNameLst>
                                          <p:attrName>fillcolor</p:attrName>
                                        </p:attrNameLst>
                                      </p:cBhvr>
                                      <p:to>
                                        <p:clrVal>
                                          <a:schemeClr val="accent2"/>
                                        </p:clrVal>
                                      </p:to>
                                    </p:set>
                                    <p:set>
                                      <p:cBhvr>
                                        <p:cTn id="16"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260132" cy="6858000"/>
          </a:xfrm>
          <a:prstGeom prst="rect">
            <a:avLst/>
          </a:prstGeom>
        </p:spPr>
      </p:pic>
      <p:pic>
        <p:nvPicPr>
          <p:cNvPr id="5" name="Picture 4">
            <a:extLst>
              <a:ext uri="{FF2B5EF4-FFF2-40B4-BE49-F238E27FC236}">
                <a16:creationId xmlns:a16="http://schemas.microsoft.com/office/drawing/2014/main" xmlns="" id="{39A34E48-DFC0-012D-EA29-AD5FEF4094D7}"/>
              </a:ext>
            </a:extLst>
          </p:cNvPr>
          <p:cNvPicPr>
            <a:picLocks noChangeAspect="1"/>
          </p:cNvPicPr>
          <p:nvPr/>
        </p:nvPicPr>
        <p:blipFill>
          <a:blip r:embed="rId5"/>
          <a:stretch>
            <a:fillRect/>
          </a:stretch>
        </p:blipFill>
        <p:spPr>
          <a:xfrm>
            <a:off x="2633164" y="1437736"/>
            <a:ext cx="7117623" cy="3639627"/>
          </a:xfrm>
          <a:prstGeom prst="rect">
            <a:avLst/>
          </a:prstGeom>
        </p:spPr>
      </p:pic>
      <p:pic>
        <p:nvPicPr>
          <p:cNvPr id="2" name="DuongDenNgayVinhQuang-BucTuong-5538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963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mediacall" presetSubtype="0" fill="hold" nodeType="withEffect">
                                  <p:stCondLst>
                                    <p:cond delay="0"/>
                                  </p:stCondLst>
                                  <p:childTnLst>
                                    <p:cmd type="call" cmd="playFrom(0.0)">
                                      <p:cBhvr>
                                        <p:cTn id="9" dur="3360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432584" y="0"/>
            <a:ext cx="8902880" cy="3978419"/>
            <a:chOff x="1768766" y="4552258"/>
            <a:chExt cx="7300588" cy="2237383"/>
          </a:xfrm>
        </p:grpSpPr>
        <p:sp>
          <p:nvSpPr>
            <p:cNvPr id="10" name="Speech Bubble: Rectangle with Corners Rounded 9"/>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p:cNvSpPr/>
            <p:nvPr/>
          </p:nvSpPr>
          <p:spPr>
            <a:xfrm>
              <a:off x="1856791" y="4552258"/>
              <a:ext cx="7212563" cy="2145323"/>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733610" y="354373"/>
            <a:ext cx="8284219" cy="2677656"/>
          </a:xfrm>
          <a:prstGeom prst="rect">
            <a:avLst/>
          </a:prstGeom>
        </p:spPr>
        <p:txBody>
          <a:bodyPr wrap="square">
            <a:spAutoFit/>
          </a:bodyPr>
          <a:lstStyle/>
          <a:p>
            <a:pPr algn="just" defTabSz="342900"/>
            <a:r>
              <a:rPr lang="vi-VN" altLang="vi-VN" sz="2800" smtClean="0">
                <a:latin typeface="Times New Roman" panose="02020603050405020304" pitchFamily="18" charset="0"/>
                <a:cs typeface="Times New Roman" panose="02020603050405020304" pitchFamily="18" charset="0"/>
              </a:rPr>
              <a:t>Em </a:t>
            </a:r>
            <a:r>
              <a:rPr lang="vi-VN" altLang="vi-VN" sz="2800" dirty="0">
                <a:latin typeface="Times New Roman" panose="02020603050405020304" pitchFamily="18" charset="0"/>
                <a:cs typeface="Times New Roman" panose="02020603050405020304" pitchFamily="18" charset="0"/>
              </a:rPr>
              <a:t>qua đường nếu đèn màu xanh và dừng lại nếu đèn màu đỏ. Việc qua đường, được thực hiện hay không tuỳ thuộc vào màu của đèn tín hiệu, gọi là công việc có cấu trúc rẽ nhánh</a:t>
            </a:r>
            <a:r>
              <a:rPr lang="vi-VN" altLang="vi-VN" sz="2800">
                <a:latin typeface="Times New Roman" panose="02020603050405020304" pitchFamily="18" charset="0"/>
                <a:cs typeface="Times New Roman" panose="02020603050405020304" pitchFamily="18" charset="0"/>
              </a:rPr>
              <a:t>. </a:t>
            </a:r>
            <a:endParaRPr lang="en-US" altLang="vi-VN" sz="2800" smtClean="0">
              <a:latin typeface="Times New Roman" panose="02020603050405020304" pitchFamily="18" charset="0"/>
              <a:cs typeface="Times New Roman" panose="02020603050405020304" pitchFamily="18" charset="0"/>
            </a:endParaRPr>
          </a:p>
          <a:p>
            <a:pPr algn="just" defTabSz="342900"/>
            <a:endParaRPr lang="en-US" altLang="vi-VN" sz="2800">
              <a:latin typeface="Times New Roman" panose="02020603050405020304" pitchFamily="18" charset="0"/>
              <a:cs typeface="Times New Roman" panose="02020603050405020304" pitchFamily="18" charset="0"/>
            </a:endParaRPr>
          </a:p>
          <a:p>
            <a:pPr algn="just" defTabSz="342900"/>
            <a:r>
              <a:rPr lang="en-US" altLang="vi-VN" sz="2800" b="1" smtClean="0">
                <a:latin typeface="Times New Roman" panose="02020603050405020304" pitchFamily="18" charset="0"/>
                <a:cs typeface="Times New Roman" panose="02020603050405020304" pitchFamily="18" charset="0"/>
              </a:rPr>
              <a:t>K</a:t>
            </a:r>
            <a:r>
              <a:rPr lang="vi-VN" altLang="vi-VN" sz="2800" b="1" smtClean="0">
                <a:latin typeface="Times New Roman" panose="02020603050405020304" pitchFamily="18" charset="0"/>
                <a:cs typeface="Times New Roman" panose="02020603050405020304" pitchFamily="18" charset="0"/>
              </a:rPr>
              <a:t>ể </a:t>
            </a:r>
            <a:r>
              <a:rPr lang="vi-VN" altLang="vi-VN" sz="2800" b="1" dirty="0">
                <a:latin typeface="Times New Roman" panose="02020603050405020304" pitchFamily="18" charset="0"/>
                <a:cs typeface="Times New Roman" panose="02020603050405020304" pitchFamily="18" charset="0"/>
              </a:rPr>
              <a:t>thêm ví dụ về công việc có cấu trúc rẽ nhánh</a:t>
            </a:r>
            <a:r>
              <a:rPr lang="vi-VN" altLang="vi-VN" sz="2800" dirty="0">
                <a:latin typeface="UTM Avo" panose="02040603050506020204" pitchFamily="18" charset="0"/>
                <a:cs typeface="Times New Roman" panose="02020603050405020304" pitchFamily="18" charset="0"/>
              </a:rPr>
              <a:t>.</a:t>
            </a:r>
            <a:endParaRPr lang="vi-VN" sz="2800" dirty="0">
              <a:latin typeface="UTM Avo" panose="02040603050506020204" pitchFamily="18" charset="0"/>
              <a:cs typeface="Times New Roman" panose="02020603050405020304" pitchFamily="18" charset="0"/>
            </a:endParaRPr>
          </a:p>
        </p:txBody>
      </p:sp>
      <p:pic>
        <p:nvPicPr>
          <p:cNvPr id="18"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43536" y="5925583"/>
            <a:ext cx="1156754" cy="822347"/>
          </a:xfrm>
          <a:prstGeom prst="rect">
            <a:avLst/>
          </a:prstGeom>
        </p:spPr>
      </p:pic>
      <p:pic>
        <p:nvPicPr>
          <p:cNvPr id="22" name="Picture 21"/>
          <p:cNvPicPr>
            <a:picLocks noChangeAspect="1"/>
          </p:cNvPicPr>
          <p:nvPr/>
        </p:nvPicPr>
        <p:blipFill>
          <a:blip r:embed="rId8"/>
          <a:stretch>
            <a:fillRect/>
          </a:stretch>
        </p:blipFill>
        <p:spPr>
          <a:xfrm>
            <a:off x="11289130" y="3338160"/>
            <a:ext cx="521581" cy="460458"/>
          </a:xfrm>
          <a:prstGeom prst="rect">
            <a:avLst/>
          </a:prstGeom>
        </p:spPr>
      </p:pic>
      <p:pic>
        <p:nvPicPr>
          <p:cNvPr id="2" name="Picture 1" descr="Khởi  1"/>
          <p:cNvPicPr>
            <a:picLocks noChangeAspect="1"/>
          </p:cNvPicPr>
          <p:nvPr/>
        </p:nvPicPr>
        <p:blipFill>
          <a:blip r:embed="rId9"/>
          <a:srcRect r="19601" b="-488"/>
          <a:stretch>
            <a:fillRect/>
          </a:stretch>
        </p:blipFill>
        <p:spPr>
          <a:xfrm flipH="1">
            <a:off x="1312365" y="4368699"/>
            <a:ext cx="1976755" cy="2470785"/>
          </a:xfrm>
          <a:prstGeom prst="rect">
            <a:avLst/>
          </a:prstGeom>
        </p:spPr>
      </p:pic>
      <p:pic>
        <p:nvPicPr>
          <p:cNvPr id="4" name="Picture 3">
            <a:extLst>
              <a:ext uri="{FF2B5EF4-FFF2-40B4-BE49-F238E27FC236}">
                <a16:creationId xmlns:a16="http://schemas.microsoft.com/office/drawing/2014/main" xmlns="" id="{04CBA93C-8F5A-1A9B-6952-2DB21B22BF36}"/>
              </a:ext>
            </a:extLst>
          </p:cNvPr>
          <p:cNvPicPr>
            <a:picLocks noChangeAspect="1"/>
          </p:cNvPicPr>
          <p:nvPr/>
        </p:nvPicPr>
        <p:blipFill>
          <a:blip r:embed="rId10"/>
          <a:stretch>
            <a:fillRect/>
          </a:stretch>
        </p:blipFill>
        <p:spPr>
          <a:xfrm>
            <a:off x="10728112" y="4819689"/>
            <a:ext cx="1065038" cy="1619746"/>
          </a:xfrm>
          <a:prstGeom prst="rect">
            <a:avLst/>
          </a:prstGeom>
        </p:spPr>
      </p:pic>
      <p:sp>
        <p:nvSpPr>
          <p:cNvPr id="9" name="TextBox 8">
            <a:extLst>
              <a:ext uri="{FF2B5EF4-FFF2-40B4-BE49-F238E27FC236}">
                <a16:creationId xmlns:a16="http://schemas.microsoft.com/office/drawing/2014/main" xmlns="" id="{4CADF18B-333E-85E2-4B54-BD8417FF2EB2}"/>
              </a:ext>
            </a:extLst>
          </p:cNvPr>
          <p:cNvSpPr txBox="1"/>
          <p:nvPr/>
        </p:nvSpPr>
        <p:spPr>
          <a:xfrm>
            <a:off x="5593689" y="6208602"/>
            <a:ext cx="5134423" cy="523220"/>
          </a:xfrm>
          <a:prstGeom prst="rect">
            <a:avLst/>
          </a:prstGeom>
          <a:noFill/>
        </p:spPr>
        <p:txBody>
          <a:bodyPr wrap="square">
            <a:spAutoFit/>
          </a:bodyPr>
          <a:lstStyle/>
          <a:p>
            <a:r>
              <a:rPr lang="en-US" sz="2800" i="1" dirty="0" err="1">
                <a:solidFill>
                  <a:srgbClr val="FF0000"/>
                </a:solidFill>
                <a:effectLst/>
                <a:latin typeface="Times New Roman" panose="02020603050405020304" pitchFamily="18" charset="0"/>
                <a:cs typeface="Times New Roman" panose="02020603050405020304" pitchFamily="18" charset="0"/>
              </a:rPr>
              <a:t>Hình</a:t>
            </a:r>
            <a:r>
              <a:rPr lang="en-US" sz="2800" i="1" dirty="0">
                <a:solidFill>
                  <a:srgbClr val="FF0000"/>
                </a:solidFill>
                <a:effectLst/>
                <a:latin typeface="Times New Roman" panose="02020603050405020304" pitchFamily="18" charset="0"/>
                <a:cs typeface="Times New Roman" panose="02020603050405020304" pitchFamily="18" charset="0"/>
              </a:rPr>
              <a:t> 83. </a:t>
            </a:r>
            <a:r>
              <a:rPr lang="en-US" sz="2800" i="1" dirty="0" err="1">
                <a:solidFill>
                  <a:srgbClr val="FF0000"/>
                </a:solidFill>
                <a:effectLst/>
                <a:latin typeface="Times New Roman" panose="02020603050405020304" pitchFamily="18" charset="0"/>
                <a:cs typeface="Times New Roman" panose="02020603050405020304" pitchFamily="18" charset="0"/>
              </a:rPr>
              <a:t>Đèn</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tín</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hiệu</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giao</a:t>
            </a:r>
            <a:r>
              <a:rPr lang="en-US" sz="2800" i="1" dirty="0">
                <a:solidFill>
                  <a:srgbClr val="FF0000"/>
                </a:solidFill>
                <a:effectLst/>
                <a:latin typeface="Times New Roman" panose="02020603050405020304" pitchFamily="18" charset="0"/>
                <a:cs typeface="Times New Roman" panose="02020603050405020304" pitchFamily="18" charset="0"/>
              </a:rPr>
              <a:t> </a:t>
            </a:r>
            <a:r>
              <a:rPr lang="en-US" sz="2800" i="1" dirty="0" err="1">
                <a:solidFill>
                  <a:srgbClr val="FF0000"/>
                </a:solidFill>
                <a:effectLst/>
                <a:latin typeface="Times New Roman" panose="02020603050405020304" pitchFamily="18" charset="0"/>
                <a:cs typeface="Times New Roman" panose="02020603050405020304" pitchFamily="18" charset="0"/>
              </a:rPr>
              <a:t>thông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88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957"/>
            <a:ext cx="12210290" cy="688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8DB2BA37-17C4-4552-9FC4-5BF272E1495C}"/>
              </a:ext>
            </a:extLst>
          </p:cNvPr>
          <p:cNvSpPr txBox="1"/>
          <p:nvPr/>
        </p:nvSpPr>
        <p:spPr>
          <a:xfrm>
            <a:off x="1813579" y="214667"/>
            <a:ext cx="9921221" cy="815533"/>
          </a:xfrm>
          <a:prstGeom prst="rect">
            <a:avLst/>
          </a:prstGeom>
          <a:noFill/>
        </p:spPr>
        <p:txBody>
          <a:bodyPr wrap="square" lIns="137079" tIns="68543" rIns="137079" bIns="68543" rtlCol="0">
            <a:spAutoFit/>
          </a:bodyPr>
          <a:lstStyle/>
          <a:p>
            <a:pPr algn="ctr">
              <a:defRPr/>
            </a:pPr>
            <a:r>
              <a:rPr lang="vi-VN" sz="4400" b="1">
                <a:latin typeface="Times New Roman" panose="02020603050405020304" pitchFamily="18" charset="0"/>
                <a:ea typeface="#9Slide02 Noi dung rat dai" panose="02000000000000000000" pitchFamily="2" charset="0"/>
                <a:cs typeface="Times New Roman" panose="02020603050405020304" pitchFamily="18" charset="0"/>
              </a:rPr>
              <a:t>Thứ</a:t>
            </a:r>
            <a:r>
              <a:rPr lang="en-US" sz="4400" b="1">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400" b="1" smtClean="0">
                <a:latin typeface="Times New Roman" panose="02020603050405020304" pitchFamily="18" charset="0"/>
                <a:ea typeface="#9Slide02 Noi dung rat dai" panose="02000000000000000000" pitchFamily="2" charset="0"/>
                <a:cs typeface="Times New Roman" panose="02020603050405020304" pitchFamily="18" charset="0"/>
              </a:rPr>
              <a:t> sáu     </a:t>
            </a:r>
            <a:r>
              <a:rPr lang="vi-VN" sz="4400" b="1" smtClean="0">
                <a:latin typeface="Times New Roman" panose="02020603050405020304" pitchFamily="18" charset="0"/>
                <a:ea typeface="#9Slide02 Noi dung rat dai" panose="02000000000000000000" pitchFamily="2" charset="0"/>
                <a:cs typeface="Times New Roman" panose="02020603050405020304" pitchFamily="18" charset="0"/>
              </a:rPr>
              <a:t>ngày </a:t>
            </a:r>
            <a:r>
              <a:rPr lang="en-US" sz="4400" b="1" smtClean="0">
                <a:latin typeface="Times New Roman" panose="02020603050405020304" pitchFamily="18" charset="0"/>
                <a:ea typeface="#9Slide02 Noi dung rat dai" panose="02000000000000000000" pitchFamily="2" charset="0"/>
                <a:cs typeface="Times New Roman" panose="02020603050405020304" pitchFamily="18" charset="0"/>
              </a:rPr>
              <a:t>7   </a:t>
            </a:r>
            <a:r>
              <a:rPr lang="vi-VN" sz="4400" b="1">
                <a:latin typeface="Times New Roman" panose="02020603050405020304" pitchFamily="18" charset="0"/>
                <a:ea typeface="#9Slide02 Noi dung rat dai" panose="02000000000000000000" pitchFamily="2" charset="0"/>
                <a:cs typeface="Times New Roman" panose="02020603050405020304" pitchFamily="18" charset="0"/>
              </a:rPr>
              <a:t>tháng </a:t>
            </a:r>
            <a:r>
              <a:rPr lang="en-US" sz="4400" b="1">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400" b="1" smtClean="0">
                <a:latin typeface="Times New Roman" panose="02020603050405020304" pitchFamily="18" charset="0"/>
                <a:ea typeface="#9Slide02 Noi dung rat dai" panose="02000000000000000000" pitchFamily="2" charset="0"/>
                <a:cs typeface="Times New Roman" panose="02020603050405020304" pitchFamily="18" charset="0"/>
              </a:rPr>
              <a:t>3 </a:t>
            </a:r>
            <a:r>
              <a:rPr lang="vi-VN" sz="4400" b="1">
                <a:latin typeface="Times New Roman" panose="02020603050405020304" pitchFamily="18" charset="0"/>
                <a:ea typeface="#9Slide02 Noi dung rat dai" panose="02000000000000000000" pitchFamily="2" charset="0"/>
                <a:cs typeface="Times New Roman" panose="02020603050405020304" pitchFamily="18" charset="0"/>
              </a:rPr>
              <a:t>năm</a:t>
            </a:r>
            <a:r>
              <a:rPr lang="en-US" sz="4400" b="1">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4400" b="1" smtClean="0">
                <a:latin typeface="Times New Roman" panose="02020603050405020304" pitchFamily="18" charset="0"/>
                <a:ea typeface="Tahoma" panose="020B0604030504040204" pitchFamily="34" charset="0"/>
                <a:cs typeface="Times New Roman" panose="02020603050405020304" pitchFamily="18" charset="0"/>
              </a:rPr>
              <a:t>2025</a:t>
            </a:r>
            <a:endParaRPr lang="en-US" sz="44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9">
            <a:extLst>
              <a:ext uri="{FF2B5EF4-FFF2-40B4-BE49-F238E27FC236}">
                <a16:creationId xmlns:a16="http://schemas.microsoft.com/office/drawing/2014/main" xmlns="" id="{236EF04A-1C2B-4ED5-A8F2-A199D3D2E2FD}"/>
              </a:ext>
            </a:extLst>
          </p:cNvPr>
          <p:cNvSpPr txBox="1">
            <a:spLocks noChangeArrowheads="1"/>
          </p:cNvSpPr>
          <p:nvPr/>
        </p:nvSpPr>
        <p:spPr bwMode="auto">
          <a:xfrm>
            <a:off x="3964456" y="880226"/>
            <a:ext cx="5998607" cy="81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4400" b="1" u="sng" dirty="0">
                <a:latin typeface="Times New Roman" panose="02020603050405020304" pitchFamily="18" charset="0"/>
                <a:cs typeface="Times New Roman" panose="02020603050405020304" pitchFamily="18" charset="0"/>
              </a:rPr>
              <a:t>Tin </a:t>
            </a:r>
            <a:r>
              <a:rPr lang="vi-VN" altLang="en-US" sz="4400" b="1" u="sng" dirty="0">
                <a:latin typeface="Times New Roman" panose="02020603050405020304" pitchFamily="18" charset="0"/>
                <a:cs typeface="Times New Roman" panose="02020603050405020304" pitchFamily="18" charset="0"/>
              </a:rPr>
              <a:t>h</a:t>
            </a:r>
            <a:r>
              <a:rPr lang="en-US" altLang="en-US" sz="4400" b="1" u="sng" dirty="0" err="1">
                <a:latin typeface="Times New Roman" panose="02020603050405020304" pitchFamily="18" charset="0"/>
                <a:cs typeface="Times New Roman" panose="02020603050405020304" pitchFamily="18" charset="0"/>
              </a:rPr>
              <a:t>ọc</a:t>
            </a:r>
            <a:r>
              <a:rPr lang="en-US" altLang="en-US" sz="4400" b="1" dirty="0">
                <a:latin typeface="Times New Roman" panose="02020603050405020304" pitchFamily="18" charset="0"/>
                <a:cs typeface="Times New Roman" panose="02020603050405020304" pitchFamily="18" charset="0"/>
              </a:rPr>
              <a:t>:</a:t>
            </a:r>
          </a:p>
        </p:txBody>
      </p:sp>
      <p:pic>
        <p:nvPicPr>
          <p:cNvPr id="6"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61774" y="2712453"/>
            <a:ext cx="2414230" cy="2484298"/>
          </a:xfrm>
          <a:prstGeom prst="rect">
            <a:avLst/>
          </a:prstGeom>
        </p:spPr>
      </p:pic>
      <p:sp>
        <p:nvSpPr>
          <p:cNvPr id="7" name="Rectangle 6"/>
          <p:cNvSpPr/>
          <p:nvPr/>
        </p:nvSpPr>
        <p:spPr>
          <a:xfrm>
            <a:off x="1813579" y="4461956"/>
            <a:ext cx="1310621" cy="1200329"/>
          </a:xfrm>
          <a:prstGeom prst="rect">
            <a:avLst/>
          </a:prstGeom>
        </p:spPr>
        <p:txBody>
          <a:bodyPr wrap="square">
            <a:spAutoFit/>
          </a:bodyPr>
          <a:lstStyle/>
          <a:p>
            <a:pPr algn="ctr" defTabSz="257175"/>
            <a:r>
              <a:rPr lang="en-US" sz="3600" b="1" dirty="0" err="1" smtClean="0">
                <a:latin typeface="SVN-SAF" panose="02040603050506020204" pitchFamily="18" charset="0"/>
                <a:cs typeface="Times New Roman" panose="02020603050405020304" pitchFamily="18" charset="0"/>
              </a:rPr>
              <a:t>BÀI</a:t>
            </a:r>
            <a:r>
              <a:rPr lang="en-US" sz="3600" b="1" dirty="0" smtClean="0">
                <a:latin typeface="SVN-SAF" panose="02040603050506020204" pitchFamily="18" charset="0"/>
                <a:cs typeface="Times New Roman" panose="02020603050405020304" pitchFamily="18" charset="0"/>
              </a:rPr>
              <a:t> 13</a:t>
            </a:r>
            <a:endParaRPr lang="en-US" sz="3600" b="1" dirty="0">
              <a:latin typeface="SVN-SAF" panose="02040603050506020204" pitchFamily="18" charset="0"/>
              <a:cs typeface="Times New Roman" panose="02020603050405020304" pitchFamily="18" charset="0"/>
            </a:endParaRPr>
          </a:p>
        </p:txBody>
      </p:sp>
      <p:sp>
        <p:nvSpPr>
          <p:cNvPr id="8" name="Rectangle 7"/>
          <p:cNvSpPr/>
          <p:nvPr/>
        </p:nvSpPr>
        <p:spPr>
          <a:xfrm>
            <a:off x="3749352" y="3542726"/>
            <a:ext cx="7985448" cy="823752"/>
          </a:xfrm>
          <a:prstGeom prst="rect">
            <a:avLst/>
          </a:prstGeom>
        </p:spPr>
        <p:txBody>
          <a:bodyPr wrap="square">
            <a:spAutoFit/>
          </a:bodyPr>
          <a:lstStyle/>
          <a:p>
            <a:pPr algn="ctr" defTabSz="342900">
              <a:lnSpc>
                <a:spcPct val="150000"/>
              </a:lnSpc>
            </a:pPr>
            <a:r>
              <a:rPr lang="vi-VN" altLang="vi-VN" sz="3600" b="1" dirty="0">
                <a:solidFill>
                  <a:srgbClr val="F93265"/>
                </a:solidFill>
                <a:latin typeface="Times New Roman" panose="02020603050405020304" pitchFamily="18" charset="0"/>
                <a:cs typeface="Times New Roman" panose="02020603050405020304" pitchFamily="18" charset="0"/>
              </a:rPr>
              <a:t>CẤU TRÚC RẼ NHÁNH</a:t>
            </a:r>
            <a:r>
              <a:rPr lang="en-US" altLang="vi-VN" sz="3600" b="1" dirty="0">
                <a:solidFill>
                  <a:srgbClr val="F93265"/>
                </a:solidFill>
                <a:latin typeface="Times New Roman" panose="02020603050405020304" pitchFamily="18" charset="0"/>
                <a:cs typeface="Times New Roman" panose="02020603050405020304" pitchFamily="18" charset="0"/>
              </a:rPr>
              <a:t> (</a:t>
            </a:r>
            <a:r>
              <a:rPr lang="en-US" altLang="vi-VN" sz="3600" b="1" dirty="0" err="1">
                <a:solidFill>
                  <a:srgbClr val="F93265"/>
                </a:solidFill>
                <a:latin typeface="Times New Roman" panose="02020603050405020304" pitchFamily="18" charset="0"/>
                <a:cs typeface="Times New Roman" panose="02020603050405020304" pitchFamily="18" charset="0"/>
              </a:rPr>
              <a:t>Tiết</a:t>
            </a:r>
            <a:r>
              <a:rPr lang="en-US" altLang="vi-VN" sz="3600" b="1" dirty="0">
                <a:solidFill>
                  <a:srgbClr val="F93265"/>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080077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84376" y="275273"/>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1. </a:t>
            </a:r>
            <a:r>
              <a:rPr lang="vi-VN" sz="2800" b="1" dirty="0">
                <a:solidFill>
                  <a:srgbClr val="F03C69"/>
                </a:solidFill>
                <a:latin typeface="SVN-SAF" panose="02040603050506020204" pitchFamily="18" charset="0"/>
                <a:cs typeface="Times New Roman" panose="02020603050405020304" pitchFamily="18" charset="0"/>
              </a:rPr>
              <a:t>CẤU TRÚC RẼ NHÁNH</a:t>
            </a:r>
            <a:endParaRPr lang="vi-VN" sz="2800" b="1" dirty="0">
              <a:solidFill>
                <a:srgbClr val="F03C69"/>
              </a:solidFill>
              <a:cs typeface="Times New Roman" panose="02020603050405020304" pitchFamily="18" charset="0"/>
            </a:endParaRPr>
          </a:p>
        </p:txBody>
      </p:sp>
      <p:grpSp>
        <p:nvGrpSpPr>
          <p:cNvPr id="3" name="Group 2"/>
          <p:cNvGrpSpPr/>
          <p:nvPr/>
        </p:nvGrpSpPr>
        <p:grpSpPr>
          <a:xfrm>
            <a:off x="684530" y="824382"/>
            <a:ext cx="10962640" cy="4981593"/>
            <a:chOff x="522612" y="813568"/>
            <a:chExt cx="10962947" cy="6171433"/>
          </a:xfrm>
        </p:grpSpPr>
        <p:sp>
          <p:nvSpPr>
            <p:cNvPr id="13" name="Rectangle 12"/>
            <p:cNvSpPr/>
            <p:nvPr/>
          </p:nvSpPr>
          <p:spPr>
            <a:xfrm>
              <a:off x="3305494" y="973351"/>
              <a:ext cx="8180065" cy="729769"/>
            </a:xfrm>
            <a:prstGeom prst="rect">
              <a:avLst/>
            </a:prstGeom>
          </p:spPr>
          <p:txBody>
            <a:bodyPr wrap="square">
              <a:spAutoFit/>
            </a:bodyPr>
            <a:lstStyle/>
            <a:p>
              <a:pPr defTabSz="342900">
                <a:lnSpc>
                  <a:spcPct val="150000"/>
                </a:lnSpc>
              </a:pPr>
              <a:r>
                <a:rPr lang="en-US" altLang="vi-VN" sz="2400" b="1" dirty="0" err="1">
                  <a:solidFill>
                    <a:srgbClr val="7FC354"/>
                  </a:solidFill>
                  <a:latin typeface="SVN-Androgyne" panose="02040603050506020204" pitchFamily="18" charset="0"/>
                  <a:cs typeface="Times New Roman" panose="02020603050405020304" pitchFamily="18" charset="0"/>
                </a:rPr>
                <a:t>Mèo</a:t>
              </a:r>
              <a:r>
                <a:rPr lang="en-US" altLang="vi-VN" sz="2400" b="1" dirty="0">
                  <a:solidFill>
                    <a:srgbClr val="7FC354"/>
                  </a:solidFill>
                  <a:latin typeface="SVN-Androgyne" panose="02040603050506020204" pitchFamily="18" charset="0"/>
                  <a:cs typeface="Times New Roman" panose="02020603050405020304" pitchFamily="18" charset="0"/>
                </a:rPr>
                <a:t> </a:t>
              </a:r>
              <a:r>
                <a:rPr lang="en-US" altLang="vi-VN" sz="2400" b="1" dirty="0" err="1">
                  <a:solidFill>
                    <a:srgbClr val="7FC354"/>
                  </a:solidFill>
                  <a:latin typeface="SVN-Androgyne" panose="02040603050506020204" pitchFamily="18" charset="0"/>
                  <a:cs typeface="Times New Roman" panose="02020603050405020304" pitchFamily="18" charset="0"/>
                </a:rPr>
                <a:t>đổi</a:t>
              </a:r>
              <a:r>
                <a:rPr lang="en-US" altLang="vi-VN" sz="2400" b="1" dirty="0">
                  <a:solidFill>
                    <a:srgbClr val="7FC354"/>
                  </a:solidFill>
                  <a:latin typeface="SVN-Androgyne" panose="02040603050506020204" pitchFamily="18" charset="0"/>
                  <a:cs typeface="Times New Roman" panose="02020603050405020304" pitchFamily="18" charset="0"/>
                </a:rPr>
                <a:t> </a:t>
              </a:r>
              <a:r>
                <a:rPr lang="en-US" altLang="vi-VN" sz="2400" b="1" dirty="0" err="1">
                  <a:solidFill>
                    <a:srgbClr val="7FC354"/>
                  </a:solidFill>
                  <a:latin typeface="SVN-Androgyne" panose="02040603050506020204" pitchFamily="18" charset="0"/>
                  <a:cs typeface="Times New Roman" panose="02020603050405020304" pitchFamily="18" charset="0"/>
                </a:rPr>
                <a:t>màu</a:t>
              </a:r>
              <a:endParaRPr lang="en-US" altLang="vi-VN" sz="2400" b="1" dirty="0">
                <a:solidFill>
                  <a:srgbClr val="7FC354"/>
                </a:solidFill>
                <a:latin typeface="SVN-Androgyne" panose="02040603050506020204" pitchFamily="18" charset="0"/>
                <a:cs typeface="Times New Roman" panose="02020603050405020304" pitchFamily="18" charset="0"/>
              </a:endParaRPr>
            </a:p>
          </p:txBody>
        </p:sp>
        <p:sp>
          <p:nvSpPr>
            <p:cNvPr id="2" name="Rectangle: Rounded Corners 1"/>
            <p:cNvSpPr/>
            <p:nvPr/>
          </p:nvSpPr>
          <p:spPr>
            <a:xfrm>
              <a:off x="522612" y="1036930"/>
              <a:ext cx="10962947" cy="5948071"/>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2839" y="1732412"/>
              <a:ext cx="10822720" cy="4918618"/>
            </a:xfrm>
            <a:prstGeom prst="rect">
              <a:avLst/>
            </a:prstGeom>
          </p:spPr>
          <p:txBody>
            <a:bodyPr wrap="square">
              <a:spAutoFit/>
            </a:bodyPr>
            <a:lstStyle/>
            <a:p>
              <a:pPr defTabSz="342900">
                <a:lnSpc>
                  <a:spcPct val="150000"/>
                </a:lnSpc>
              </a:pPr>
              <a:r>
                <a:rPr lang="vi-VN" altLang="vi-VN" sz="2800" dirty="0">
                  <a:latin typeface="UTM Avo" panose="02040603050506020204" pitchFamily="18" charset="0"/>
                  <a:cs typeface="Times New Roman" panose="02020603050405020304" pitchFamily="18" charset="0"/>
                </a:rPr>
                <a:t>Một chương trình Scratch điều khiển nhân vật mèo như sau: Khi chạm vào con trỏ chuột, nhân vật đổi từ màu này sang màu khác.</a:t>
              </a:r>
              <a:r>
                <a:rPr lang="en-US" altLang="vi-VN" sz="2800" dirty="0">
                  <a:latin typeface="UTM Avo" panose="02040603050506020204" pitchFamily="18" charset="0"/>
                  <a:cs typeface="Times New Roman" panose="02020603050405020304" pitchFamily="18" charset="0"/>
                </a:rPr>
                <a:t> </a:t>
              </a:r>
              <a:r>
                <a:rPr lang="en-US" altLang="vi-VN" sz="2800" b="1" dirty="0" err="1">
                  <a:solidFill>
                    <a:srgbClr val="FF0000"/>
                  </a:solidFill>
                  <a:latin typeface="UTM Avo" panose="02040603050506020204" pitchFamily="18" charset="0"/>
                  <a:cs typeface="Times New Roman" panose="02020603050405020304" pitchFamily="18" charset="0"/>
                </a:rPr>
                <a:t>Thảo</a:t>
              </a:r>
              <a:r>
                <a:rPr lang="en-US" altLang="vi-VN" sz="2800" b="1" dirty="0">
                  <a:solidFill>
                    <a:srgbClr val="FF0000"/>
                  </a:solidFill>
                  <a:latin typeface="UTM Avo" panose="02040603050506020204" pitchFamily="18" charset="0"/>
                  <a:cs typeface="Times New Roman" panose="02020603050405020304" pitchFamily="18" charset="0"/>
                </a:rPr>
                <a:t> </a:t>
              </a:r>
              <a:r>
                <a:rPr lang="en-US" altLang="vi-VN" sz="2800" b="1" dirty="0" err="1">
                  <a:solidFill>
                    <a:srgbClr val="FF0000"/>
                  </a:solidFill>
                  <a:latin typeface="UTM Avo" panose="02040603050506020204" pitchFamily="18" charset="0"/>
                  <a:cs typeface="Times New Roman" panose="02020603050405020304" pitchFamily="18" charset="0"/>
                </a:rPr>
                <a:t>luận</a:t>
              </a:r>
              <a:r>
                <a:rPr lang="en-US" altLang="vi-VN" sz="2800" b="1" dirty="0">
                  <a:solidFill>
                    <a:srgbClr val="FF0000"/>
                  </a:solidFill>
                  <a:latin typeface="UTM Avo" panose="02040603050506020204" pitchFamily="18" charset="0"/>
                  <a:cs typeface="Times New Roman" panose="02020603050405020304" pitchFamily="18" charset="0"/>
                </a:rPr>
                <a:t> </a:t>
              </a:r>
              <a:r>
                <a:rPr lang="en-US" altLang="vi-VN" sz="2800" b="1" dirty="0" err="1">
                  <a:solidFill>
                    <a:srgbClr val="FF0000"/>
                  </a:solidFill>
                  <a:latin typeface="UTM Avo" panose="02040603050506020204" pitchFamily="18" charset="0"/>
                  <a:cs typeface="Times New Roman" panose="02020603050405020304" pitchFamily="18" charset="0"/>
                </a:rPr>
                <a:t>nhóm</a:t>
              </a:r>
              <a:r>
                <a:rPr lang="en-US" altLang="vi-VN" sz="2800" b="1" dirty="0">
                  <a:solidFill>
                    <a:srgbClr val="FF0000"/>
                  </a:solidFill>
                  <a:latin typeface="UTM Avo" panose="02040603050506020204" pitchFamily="18" charset="0"/>
                  <a:cs typeface="Times New Roman" panose="02020603050405020304" pitchFamily="18" charset="0"/>
                </a:rPr>
                <a:t> </a:t>
              </a:r>
              <a:r>
                <a:rPr lang="en-US" altLang="vi-VN" sz="2800" b="1" dirty="0" err="1">
                  <a:solidFill>
                    <a:srgbClr val="FF0000"/>
                  </a:solidFill>
                  <a:latin typeface="UTM Avo" panose="02040603050506020204" pitchFamily="18" charset="0"/>
                  <a:cs typeface="Times New Roman" panose="02020603050405020304" pitchFamily="18" charset="0"/>
                </a:rPr>
                <a:t>đôi</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trả</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lời</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các</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câu</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hỏi</a:t>
              </a:r>
              <a:r>
                <a:rPr lang="en-US" altLang="vi-VN" sz="2800" dirty="0">
                  <a:latin typeface="UTM Avo" panose="02040603050506020204" pitchFamily="18" charset="0"/>
                  <a:cs typeface="Times New Roman" panose="02020603050405020304" pitchFamily="18" charset="0"/>
                </a:rPr>
                <a:t> </a:t>
              </a:r>
              <a:r>
                <a:rPr lang="en-US" altLang="vi-VN" sz="2800" dirty="0" err="1">
                  <a:latin typeface="UTM Avo" panose="02040603050506020204" pitchFamily="18" charset="0"/>
                  <a:cs typeface="Times New Roman" panose="02020603050405020304" pitchFamily="18" charset="0"/>
                </a:rPr>
                <a:t>sau</a:t>
              </a:r>
              <a:r>
                <a:rPr lang="en-US" altLang="vi-VN" sz="2800" dirty="0">
                  <a:latin typeface="UTM Avo" panose="02040603050506020204" pitchFamily="18" charset="0"/>
                  <a:cs typeface="Times New Roman" panose="02020603050405020304" pitchFamily="18" charset="0"/>
                </a:rPr>
                <a:t>:</a:t>
              </a:r>
              <a:r>
                <a:rPr lang="vi-VN" altLang="vi-VN" sz="2800" dirty="0">
                  <a:latin typeface="UTM Avo" panose="02040603050506020204" pitchFamily="18" charset="0"/>
                  <a:cs typeface="Times New Roman" panose="02020603050405020304" pitchFamily="18" charset="0"/>
                </a:rPr>
                <a:t> </a:t>
              </a:r>
            </a:p>
            <a:p>
              <a:pPr defTabSz="342900">
                <a:lnSpc>
                  <a:spcPct val="150000"/>
                </a:lnSpc>
              </a:pPr>
              <a:r>
                <a:rPr lang="vi-VN" altLang="vi-VN" sz="2800" dirty="0">
                  <a:latin typeface="UTM Avo" panose="02040603050506020204" pitchFamily="18" charset="0"/>
                  <a:cs typeface="Times New Roman" panose="02020603050405020304" pitchFamily="18" charset="0"/>
                </a:rPr>
                <a:t>1. Em hãy cho biết điều kiện để mèo đổi màu </a:t>
              </a:r>
              <a:r>
                <a:rPr lang="vi-VN" altLang="vi-VN" sz="2800">
                  <a:latin typeface="UTM Avo" panose="02040603050506020204" pitchFamily="18" charset="0"/>
                  <a:cs typeface="Times New Roman" panose="02020603050405020304" pitchFamily="18" charset="0"/>
                </a:rPr>
                <a:t>là </a:t>
              </a:r>
              <a:r>
                <a:rPr lang="vi-VN" altLang="vi-VN" sz="2800" smtClean="0">
                  <a:latin typeface="UTM Avo" panose="02040603050506020204" pitchFamily="18" charset="0"/>
                  <a:cs typeface="Times New Roman" panose="02020603050405020304" pitchFamily="18" charset="0"/>
                </a:rPr>
                <a:t>gì</a:t>
              </a:r>
              <a:r>
                <a:rPr lang="en-US" altLang="vi-VN" sz="2800">
                  <a:latin typeface="UTM Avo" panose="02040603050506020204" pitchFamily="18" charset="0"/>
                  <a:cs typeface="Times New Roman" panose="02020603050405020304" pitchFamily="18" charset="0"/>
                </a:rPr>
                <a:t>?</a:t>
              </a:r>
              <a:endParaRPr lang="vi-VN" altLang="vi-VN" sz="2800" dirty="0">
                <a:latin typeface="UTM Avo" panose="02040603050506020204" pitchFamily="18" charset="0"/>
                <a:cs typeface="Times New Roman" panose="02020603050405020304" pitchFamily="18" charset="0"/>
              </a:endParaRPr>
            </a:p>
            <a:p>
              <a:pPr defTabSz="342900">
                <a:lnSpc>
                  <a:spcPct val="150000"/>
                </a:lnSpc>
              </a:pPr>
              <a:r>
                <a:rPr lang="vi-VN" altLang="vi-VN" sz="2800" dirty="0">
                  <a:latin typeface="UTM Avo" panose="02040603050506020204" pitchFamily="18" charset="0"/>
                  <a:cs typeface="Times New Roman" panose="02020603050405020304" pitchFamily="18" charset="0"/>
                </a:rPr>
                <a:t>2. Hãy sử dụng cách nói </a:t>
              </a:r>
              <a:r>
                <a:rPr lang="vi-VN" altLang="vi-VN" sz="2800" dirty="0">
                  <a:solidFill>
                    <a:schemeClr val="accent6"/>
                  </a:solidFill>
                  <a:latin typeface="UTM Avo" panose="02040603050506020204" pitchFamily="18" charset="0"/>
                  <a:cs typeface="Times New Roman" panose="02020603050405020304" pitchFamily="18" charset="0"/>
                </a:rPr>
                <a:t>nếu... thì... </a:t>
              </a:r>
              <a:r>
                <a:rPr lang="vi-VN" altLang="vi-VN" sz="2800" dirty="0">
                  <a:latin typeface="UTM Avo" panose="02040603050506020204" pitchFamily="18" charset="0"/>
                  <a:cs typeface="Times New Roman" panose="02020603050405020304" pitchFamily="18" charset="0"/>
                </a:rPr>
                <a:t>để mô tả hành động đổi màu của nhân vật.</a:t>
              </a:r>
              <a:endParaRPr lang="en-US" altLang="vi-VN" sz="2800" dirty="0">
                <a:latin typeface="UTM Avo" panose="02040603050506020204" pitchFamily="18" charset="0"/>
                <a:cs typeface="Times New Roman" panose="02020603050405020304" pitchFamily="18" charset="0"/>
              </a:endParaRPr>
            </a:p>
          </p:txBody>
        </p:sp>
        <p:grpSp>
          <p:nvGrpSpPr>
            <p:cNvPr id="15" name="Group 14"/>
            <p:cNvGrpSpPr/>
            <p:nvPr/>
          </p:nvGrpSpPr>
          <p:grpSpPr>
            <a:xfrm>
              <a:off x="522612" y="813568"/>
              <a:ext cx="2898644" cy="967337"/>
              <a:chOff x="522612" y="813568"/>
              <a:chExt cx="2898644" cy="967337"/>
            </a:xfrm>
          </p:grpSpPr>
          <p:grpSp>
            <p:nvGrpSpPr>
              <p:cNvPr id="16" name="Group 15"/>
              <p:cNvGrpSpPr/>
              <p:nvPr/>
            </p:nvGrpSpPr>
            <p:grpSpPr>
              <a:xfrm>
                <a:off x="522612" y="969483"/>
                <a:ext cx="2372989" cy="787756"/>
                <a:chOff x="5906375" y="1278622"/>
                <a:chExt cx="2372989" cy="787756"/>
              </a:xfrm>
            </p:grpSpPr>
            <p:sp>
              <p:nvSpPr>
                <p:cNvPr id="21" name="Rectangle: Top Corners Rounded 20"/>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p:cNvSpPr/>
                <p:nvPr/>
              </p:nvSpPr>
              <p:spPr>
                <a:xfrm>
                  <a:off x="5906375" y="1278622"/>
                  <a:ext cx="2135017" cy="678533"/>
                </a:xfrm>
                <a:prstGeom prst="rect">
                  <a:avLst/>
                </a:prstGeom>
              </p:spPr>
              <p:txBody>
                <a:bodyPr wrap="square">
                  <a:spAutoFit/>
                </a:bodyPr>
                <a:lstStyle/>
                <a:p>
                  <a:pPr algn="ctr" defTabSz="342900">
                    <a:lnSpc>
                      <a:spcPct val="150000"/>
                    </a:lnSpc>
                  </a:pPr>
                  <a:r>
                    <a:rPr lang="en-US" sz="2200" b="1" smtClean="0">
                      <a:solidFill>
                        <a:schemeClr val="bg1"/>
                      </a:solidFill>
                      <a:latin typeface="UTM Bienvenue" panose="02040603050506020204" pitchFamily="18" charset="0"/>
                      <a:cs typeface="Times New Roman" panose="02020603050405020304" pitchFamily="18" charset="0"/>
                    </a:rPr>
                    <a:t>Nhiệm vụ </a:t>
                  </a:r>
                  <a:endParaRPr lang="vi-VN" sz="2200" b="1" dirty="0">
                    <a:solidFill>
                      <a:schemeClr val="bg1"/>
                    </a:solidFill>
                    <a:latin typeface="UTM Avo" panose="02040603050506020204" pitchFamily="18" charset="0"/>
                    <a:cs typeface="Times New Roman" panose="02020603050405020304" pitchFamily="18" charset="0"/>
                  </a:endParaRPr>
                </a:p>
              </p:txBody>
            </p:sp>
          </p:grpSp>
          <p:grpSp>
            <p:nvGrpSpPr>
              <p:cNvPr id="17" name="Group 16"/>
              <p:cNvGrpSpPr/>
              <p:nvPr/>
            </p:nvGrpSpPr>
            <p:grpSpPr>
              <a:xfrm rot="20419193">
                <a:off x="2468303" y="900102"/>
                <a:ext cx="952953" cy="880803"/>
                <a:chOff x="8974078" y="279854"/>
                <a:chExt cx="3397172" cy="3224225"/>
              </a:xfrm>
            </p:grpSpPr>
            <p:pic>
              <p:nvPicPr>
                <p:cNvPr id="19"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p:cNvSpPr/>
              <p:nvPr/>
            </p:nvSpPr>
            <p:spPr>
              <a:xfrm>
                <a:off x="2583880" y="813568"/>
                <a:ext cx="721380" cy="832320"/>
              </a:xfrm>
              <a:prstGeom prst="rect">
                <a:avLst/>
              </a:prstGeom>
            </p:spPr>
            <p:txBody>
              <a:bodyPr wrap="square">
                <a:spAutoFit/>
              </a:bodyPr>
              <a:lstStyle/>
              <a:p>
                <a:pPr algn="ctr" defTabSz="342900">
                  <a:lnSpc>
                    <a:spcPct val="150000"/>
                  </a:lnSpc>
                </a:pPr>
                <a:r>
                  <a:rPr lang="vi-VN" sz="2800" b="1" dirty="0">
                    <a:solidFill>
                      <a:schemeClr val="bg1"/>
                    </a:solidFill>
                    <a:latin typeface="UTM Avo" panose="02040603050506020204" pitchFamily="18" charset="0"/>
                    <a:cs typeface="Times New Roman" panose="02020603050405020304" pitchFamily="18" charset="0"/>
                  </a:rPr>
                  <a:t>1</a:t>
                </a:r>
              </a:p>
            </p:txBody>
          </p:sp>
        </p:grpSp>
        <p:sp>
          <p:nvSpPr>
            <p:cNvPr id="24" name="Rectangle 23"/>
            <p:cNvSpPr/>
            <p:nvPr/>
          </p:nvSpPr>
          <p:spPr>
            <a:xfrm>
              <a:off x="1528714" y="3297180"/>
              <a:ext cx="9134572" cy="553085"/>
            </a:xfrm>
            <a:prstGeom prst="rect">
              <a:avLst/>
            </a:prstGeom>
          </p:spPr>
          <p:txBody>
            <a:bodyPr wrap="square">
              <a:spAutoFit/>
            </a:bodyPr>
            <a:lstStyle/>
            <a:p>
              <a:pPr defTabSz="342900">
                <a:lnSpc>
                  <a:spcPct val="150000"/>
                </a:lnSpc>
              </a:pPr>
              <a:endParaRPr lang="vi-VN" sz="2000">
                <a:latin typeface="UTM Avo" panose="02040603050506020204" pitchFamily="18" charset="0"/>
                <a:cs typeface="Times New Roman" panose="02020603050405020304" pitchFamily="18" charset="0"/>
              </a:endParaRPr>
            </a:p>
          </p:txBody>
        </p:sp>
      </p:grpSp>
      <p:pic>
        <p:nvPicPr>
          <p:cNvPr id="23" name="Đồng hồ đếm ngược 2 phút">
            <a:hlinkClick r:id="" action="ppaction://media"/>
            <a:extLst>
              <a:ext uri="{FF2B5EF4-FFF2-40B4-BE49-F238E27FC236}">
                <a16:creationId xmlns:a16="http://schemas.microsoft.com/office/drawing/2014/main" xmlns="" id="{072781DE-904D-0BFA-0B29-6D5BBFBB411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85751" y="5585952"/>
            <a:ext cx="2261419" cy="1272048"/>
          </a:xfrm>
          <a:prstGeom prst="rect">
            <a:avLst/>
          </a:prstGeom>
        </p:spPr>
      </p:pic>
      <p:pic>
        <p:nvPicPr>
          <p:cNvPr id="25"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8857" r="7011" b="80457"/>
          <a:stretch/>
        </p:blipFill>
        <p:spPr bwMode="auto">
          <a:xfrm>
            <a:off x="5502165" y="1052025"/>
            <a:ext cx="5609492"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4966138" y="5943290"/>
            <a:ext cx="1434662" cy="55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Ví dụ minh hoạ</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7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1032510" cy="97980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77" y="489902"/>
            <a:ext cx="10700813" cy="532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3AA9C9A-5002-4D61-A824-70BA0A6D2012}"/>
              </a:ext>
            </a:extLst>
          </p:cNvPr>
          <p:cNvGrpSpPr/>
          <p:nvPr/>
        </p:nvGrpSpPr>
        <p:grpSpPr>
          <a:xfrm>
            <a:off x="614680" y="342163"/>
            <a:ext cx="11068668" cy="6356267"/>
            <a:chOff x="522612" y="727043"/>
            <a:chExt cx="11068978" cy="7874435"/>
          </a:xfrm>
        </p:grpSpPr>
        <p:sp>
          <p:nvSpPr>
            <p:cNvPr id="9" name="Rectangle 8">
              <a:extLst>
                <a:ext uri="{FF2B5EF4-FFF2-40B4-BE49-F238E27FC236}">
                  <a16:creationId xmlns:a16="http://schemas.microsoft.com/office/drawing/2014/main" xmlns="" id="{8963B0D8-1A57-6EE2-B215-ED5EECFBFFCE}"/>
                </a:ext>
              </a:extLst>
            </p:cNvPr>
            <p:cNvSpPr/>
            <p:nvPr/>
          </p:nvSpPr>
          <p:spPr>
            <a:xfrm>
              <a:off x="3411525" y="913624"/>
              <a:ext cx="8180065" cy="729769"/>
            </a:xfrm>
            <a:prstGeom prst="rect">
              <a:avLst/>
            </a:prstGeom>
          </p:spPr>
          <p:txBody>
            <a:bodyPr wrap="square">
              <a:spAutoFit/>
            </a:bodyPr>
            <a:lstStyle/>
            <a:p>
              <a:pPr defTabSz="342900">
                <a:lnSpc>
                  <a:spcPct val="150000"/>
                </a:lnSpc>
              </a:pPr>
              <a:r>
                <a:rPr lang="vi-VN" altLang="vi-VN" sz="2400" b="1" dirty="0">
                  <a:solidFill>
                    <a:srgbClr val="FF0000"/>
                  </a:solidFill>
                  <a:latin typeface="SVN-Androgyne" panose="02040603050506020204" pitchFamily="18" charset="0"/>
                  <a:cs typeface="Times New Roman" panose="02020603050405020304" pitchFamily="18" charset="0"/>
                </a:rPr>
                <a:t>Mèo trở về màu vàng</a:t>
              </a:r>
              <a:endParaRPr lang="en-US" altLang="vi-VN" sz="2400" b="1" dirty="0">
                <a:solidFill>
                  <a:srgbClr val="FF0000"/>
                </a:solidFill>
                <a:latin typeface="SVN-Androgyne" panose="0204060305050602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918FA75C-9BAC-4C52-BA40-3D9E6048DBFF}"/>
                </a:ext>
              </a:extLst>
            </p:cNvPr>
            <p:cNvSpPr/>
            <p:nvPr/>
          </p:nvSpPr>
          <p:spPr>
            <a:xfrm>
              <a:off x="597260" y="727043"/>
              <a:ext cx="10962947" cy="7651364"/>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1D991E3-0717-4E1C-02CE-623ECC5B1600}"/>
                </a:ext>
              </a:extLst>
            </p:cNvPr>
            <p:cNvSpPr/>
            <p:nvPr/>
          </p:nvSpPr>
          <p:spPr>
            <a:xfrm>
              <a:off x="1095732" y="2310231"/>
              <a:ext cx="10464475" cy="6291247"/>
            </a:xfrm>
            <a:prstGeom prst="rect">
              <a:avLst/>
            </a:prstGeom>
          </p:spPr>
          <p:txBody>
            <a:bodyPr wrap="square">
              <a:spAutoFit/>
            </a:bodyPr>
            <a:lstStyle/>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Giả sử kịch bản trong Hoạt động 1 thay đổi như sau: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 Khi chạm vào con trỏ chuột, nhân vật đổi từ màu này sang màu khác.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 Khi con trỏ chuột không còn chạm vào mèo, nhân vật trở về màu vàng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ban đầu. </a:t>
              </a:r>
              <a:endParaRPr lang="en-US" sz="2400" dirty="0">
                <a:solidFill>
                  <a:srgbClr val="000000"/>
                </a:solidFill>
                <a:effectLst/>
                <a:latin typeface="Times New Roman" panose="02020603050405020304" pitchFamily="18" charset="0"/>
                <a:cs typeface="Times New Roman" panose="02020603050405020304" pitchFamily="18" charset="0"/>
              </a:endParaRPr>
            </a:p>
            <a:p>
              <a:pP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Thảo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luận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đôi</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b="1" dirty="0">
                  <a:solidFill>
                    <a:srgbClr val="000000"/>
                  </a:solidFill>
                  <a:effectLst/>
                  <a:latin typeface="Times New Roman" panose="02020603050405020304" pitchFamily="18" charset="0"/>
                  <a:cs typeface="Times New Roman" panose="02020603050405020304" pitchFamily="18" charset="0"/>
                </a:rPr>
                <a:t>1. </a:t>
              </a:r>
              <a:r>
                <a:rPr lang="vi-VN" sz="2400" dirty="0">
                  <a:solidFill>
                    <a:srgbClr val="000000"/>
                  </a:solidFill>
                  <a:effectLst/>
                  <a:latin typeface="Times New Roman" panose="02020603050405020304" pitchFamily="18" charset="0"/>
                  <a:cs typeface="Times New Roman" panose="02020603050405020304" pitchFamily="18" charset="0"/>
                </a:rPr>
                <a:t>Em hãy cho biết nhân vật thay đổi như thế nào khi con trỏ chuột không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còn chạm vào nó.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b="1" dirty="0">
                  <a:solidFill>
                    <a:srgbClr val="000000"/>
                  </a:solidFill>
                  <a:effectLst/>
                  <a:latin typeface="Times New Roman" panose="02020603050405020304" pitchFamily="18" charset="0"/>
                  <a:cs typeface="Times New Roman" panose="02020603050405020304" pitchFamily="18" charset="0"/>
                </a:rPr>
                <a:t>2. </a:t>
              </a:r>
              <a:r>
                <a:rPr lang="vi-VN" sz="2400" dirty="0">
                  <a:solidFill>
                    <a:srgbClr val="000000"/>
                  </a:solidFill>
                  <a:effectLst/>
                  <a:latin typeface="Times New Roman" panose="02020603050405020304" pitchFamily="18" charset="0"/>
                  <a:cs typeface="Times New Roman" panose="02020603050405020304" pitchFamily="18" charset="0"/>
                </a:rPr>
                <a:t>Hãy sử dụng cách nói </a:t>
              </a:r>
              <a:r>
                <a:rPr lang="vi-VN" sz="2400" dirty="0">
                  <a:solidFill>
                    <a:srgbClr val="F7941E"/>
                  </a:solidFill>
                  <a:effectLst/>
                  <a:latin typeface="Times New Roman" panose="02020603050405020304" pitchFamily="18" charset="0"/>
                  <a:cs typeface="Times New Roman" panose="02020603050405020304" pitchFamily="18" charset="0"/>
                </a:rPr>
                <a:t>nếu... thì... </a:t>
              </a:r>
              <a:r>
                <a:rPr lang="vi-VN" sz="2400" dirty="0">
                  <a:solidFill>
                    <a:srgbClr val="000000"/>
                  </a:solidFill>
                  <a:effectLst/>
                  <a:latin typeface="Times New Roman" panose="02020603050405020304" pitchFamily="18" charset="0"/>
                  <a:cs typeface="Times New Roman" panose="02020603050405020304" pitchFamily="18" charset="0"/>
                </a:rPr>
                <a:t>để mô tả hành động của nhân vật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trong trường hợp này.</a:t>
              </a:r>
              <a:endParaRPr lang="en-US" altLang="vi-VN" sz="24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xmlns="" id="{E0C79394-D800-EB65-AE24-73FC45D40814}"/>
                </a:ext>
              </a:extLst>
            </p:cNvPr>
            <p:cNvGrpSpPr/>
            <p:nvPr/>
          </p:nvGrpSpPr>
          <p:grpSpPr>
            <a:xfrm>
              <a:off x="522612" y="813568"/>
              <a:ext cx="2898644" cy="967337"/>
              <a:chOff x="522612" y="813568"/>
              <a:chExt cx="2898644" cy="967337"/>
            </a:xfrm>
          </p:grpSpPr>
          <p:grpSp>
            <p:nvGrpSpPr>
              <p:cNvPr id="28" name="Group 27">
                <a:extLst>
                  <a:ext uri="{FF2B5EF4-FFF2-40B4-BE49-F238E27FC236}">
                    <a16:creationId xmlns:a16="http://schemas.microsoft.com/office/drawing/2014/main" xmlns="" id="{9AD2A52F-1AAB-5453-49D9-FC2E2766C9BF}"/>
                  </a:ext>
                </a:extLst>
              </p:cNvPr>
              <p:cNvGrpSpPr/>
              <p:nvPr/>
            </p:nvGrpSpPr>
            <p:grpSpPr>
              <a:xfrm>
                <a:off x="522612" y="969483"/>
                <a:ext cx="2372989" cy="787756"/>
                <a:chOff x="5906375" y="1278622"/>
                <a:chExt cx="2372989" cy="787756"/>
              </a:xfrm>
            </p:grpSpPr>
            <p:sp>
              <p:nvSpPr>
                <p:cNvPr id="33" name="Rectangle: Top Corners Rounded 32">
                  <a:extLst>
                    <a:ext uri="{FF2B5EF4-FFF2-40B4-BE49-F238E27FC236}">
                      <a16:creationId xmlns:a16="http://schemas.microsoft.com/office/drawing/2014/main" xmlns="" id="{023A5732-44A5-AF14-B90C-B1BB98F2F9BB}"/>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34" name="Rectangle 33">
                  <a:extLst>
                    <a:ext uri="{FF2B5EF4-FFF2-40B4-BE49-F238E27FC236}">
                      <a16:creationId xmlns:a16="http://schemas.microsoft.com/office/drawing/2014/main" xmlns="" id="{7DEBEAAB-FCD5-042D-3422-F0FF9742CACB}"/>
                    </a:ext>
                  </a:extLst>
                </p:cNvPr>
                <p:cNvSpPr/>
                <p:nvPr/>
              </p:nvSpPr>
              <p:spPr>
                <a:xfrm>
                  <a:off x="5906375" y="1278622"/>
                  <a:ext cx="2135017" cy="665745"/>
                </a:xfrm>
                <a:prstGeom prst="rect">
                  <a:avLst/>
                </a:prstGeom>
              </p:spPr>
              <p:txBody>
                <a:bodyPr wrap="square">
                  <a:spAutoFit/>
                </a:bodyPr>
                <a:lstStyle/>
                <a:p>
                  <a:pPr algn="ctr" defTabSz="342900">
                    <a:lnSpc>
                      <a:spcPct val="150000"/>
                    </a:lnSpc>
                  </a:pPr>
                  <a:r>
                    <a:rPr lang="vi-VN" sz="2200" b="1" dirty="0">
                      <a:solidFill>
                        <a:srgbClr val="FF0000"/>
                      </a:solidFill>
                      <a:latin typeface="UTM Bienvenue" panose="02040603050506020204" pitchFamily="18" charset="0"/>
                      <a:cs typeface="Times New Roman" panose="02020603050405020304" pitchFamily="18" charset="0"/>
                    </a:rPr>
                    <a:t>NHIỆM VỤ</a:t>
                  </a:r>
                  <a:r>
                    <a:rPr lang="en-US" sz="2200" b="1" dirty="0">
                      <a:solidFill>
                        <a:srgbClr val="FF0000"/>
                      </a:solidFill>
                      <a:latin typeface="UTM Bienvenue" panose="02040603050506020204" pitchFamily="18" charset="0"/>
                      <a:cs typeface="Times New Roman" panose="02020603050405020304" pitchFamily="18" charset="0"/>
                    </a:rPr>
                    <a:t> </a:t>
                  </a:r>
                  <a:endParaRPr lang="vi-VN" sz="2200" b="1" dirty="0">
                    <a:solidFill>
                      <a:srgbClr val="FF0000"/>
                    </a:solidFill>
                    <a:latin typeface="UTM Avo" panose="020406030505060202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xmlns="" id="{5E26538B-CEDF-278D-DF73-91DA76226DCB}"/>
                  </a:ext>
                </a:extLst>
              </p:cNvPr>
              <p:cNvGrpSpPr/>
              <p:nvPr/>
            </p:nvGrpSpPr>
            <p:grpSpPr>
              <a:xfrm rot="20419193">
                <a:off x="2468303" y="900102"/>
                <a:ext cx="952953" cy="880803"/>
                <a:chOff x="8974078" y="279854"/>
                <a:chExt cx="3397172" cy="3224225"/>
              </a:xfrm>
            </p:grpSpPr>
            <p:pic>
              <p:nvPicPr>
                <p:cNvPr id="31" name="Picture 5">
                  <a:extLst>
                    <a:ext uri="{FF2B5EF4-FFF2-40B4-BE49-F238E27FC236}">
                      <a16:creationId xmlns:a16="http://schemas.microsoft.com/office/drawing/2014/main" xmlns="" id="{400C0548-B956-ECDB-A1C2-9DC9B617C3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32" name="Picture 6">
                  <a:extLst>
                    <a:ext uri="{FF2B5EF4-FFF2-40B4-BE49-F238E27FC236}">
                      <a16:creationId xmlns:a16="http://schemas.microsoft.com/office/drawing/2014/main" xmlns="" id="{736B0218-1856-84DA-5FCE-2E2C54476F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30" name="Rectangle 29">
                <a:extLst>
                  <a:ext uri="{FF2B5EF4-FFF2-40B4-BE49-F238E27FC236}">
                    <a16:creationId xmlns:a16="http://schemas.microsoft.com/office/drawing/2014/main" xmlns="" id="{019BA084-CD1D-8E4D-7BEE-5DDE08140ABE}"/>
                  </a:ext>
                </a:extLst>
              </p:cNvPr>
              <p:cNvSpPr/>
              <p:nvPr/>
            </p:nvSpPr>
            <p:spPr>
              <a:xfrm>
                <a:off x="2583880" y="813568"/>
                <a:ext cx="721380" cy="832320"/>
              </a:xfrm>
              <a:prstGeom prst="rect">
                <a:avLst/>
              </a:prstGeom>
            </p:spPr>
            <p:txBody>
              <a:bodyPr wrap="square">
                <a:spAutoFit/>
              </a:bodyPr>
              <a:lstStyle/>
              <a:p>
                <a:pPr algn="ctr" defTabSz="342900">
                  <a:lnSpc>
                    <a:spcPct val="150000"/>
                  </a:lnSpc>
                </a:pPr>
                <a:r>
                  <a:rPr lang="vi-VN" sz="2800" b="1" dirty="0">
                    <a:solidFill>
                      <a:schemeClr val="bg1"/>
                    </a:solidFill>
                    <a:latin typeface="UTM Avo" panose="02040603050506020204" pitchFamily="18" charset="0"/>
                    <a:cs typeface="Times New Roman" panose="02020603050405020304" pitchFamily="18" charset="0"/>
                  </a:rPr>
                  <a:t>2</a:t>
                </a:r>
              </a:p>
            </p:txBody>
          </p:sp>
        </p:grpSp>
        <p:sp>
          <p:nvSpPr>
            <p:cNvPr id="27" name="Rectangle 26">
              <a:extLst>
                <a:ext uri="{FF2B5EF4-FFF2-40B4-BE49-F238E27FC236}">
                  <a16:creationId xmlns:a16="http://schemas.microsoft.com/office/drawing/2014/main" xmlns="" id="{B2DAAA73-E479-EE75-CB1D-856A62FFD76D}"/>
                </a:ext>
              </a:extLst>
            </p:cNvPr>
            <p:cNvSpPr/>
            <p:nvPr/>
          </p:nvSpPr>
          <p:spPr>
            <a:xfrm>
              <a:off x="1528714" y="3297180"/>
              <a:ext cx="9134572" cy="553085"/>
            </a:xfrm>
            <a:prstGeom prst="rect">
              <a:avLst/>
            </a:prstGeom>
          </p:spPr>
          <p:txBody>
            <a:bodyPr wrap="square">
              <a:spAutoFit/>
            </a:bodyPr>
            <a:lstStyle/>
            <a:p>
              <a:pPr defTabSz="342900">
                <a:lnSpc>
                  <a:spcPct val="150000"/>
                </a:lnSpc>
              </a:pPr>
              <a:endParaRPr lang="vi-VN" sz="2000">
                <a:latin typeface="UTM Avo" panose="02040603050506020204" pitchFamily="18" charset="0"/>
                <a:cs typeface="Times New Roman" panose="02020603050405020304" pitchFamily="18" charset="0"/>
              </a:endParaRPr>
            </a:p>
          </p:txBody>
        </p:sp>
      </p:grpSp>
      <p:pic>
        <p:nvPicPr>
          <p:cNvPr id="16" name="Đồng hồ đếm ngược 2 phút">
            <a:hlinkClick r:id="" action="ppaction://media"/>
            <a:extLst>
              <a:ext uri="{FF2B5EF4-FFF2-40B4-BE49-F238E27FC236}">
                <a16:creationId xmlns:a16="http://schemas.microsoft.com/office/drawing/2014/main" xmlns="" id="{072781DE-904D-0BFA-0B29-6D5BBFBB411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1929" y="343743"/>
            <a:ext cx="2261419" cy="1272048"/>
          </a:xfrm>
          <a:prstGeom prst="rect">
            <a:avLst/>
          </a:prstGeom>
        </p:spPr>
      </p:pic>
      <p:pic>
        <p:nvPicPr>
          <p:cNvPr id="1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8857" r="4374" b="84674"/>
          <a:stretch/>
        </p:blipFill>
        <p:spPr bwMode="auto">
          <a:xfrm>
            <a:off x="3277977" y="1173740"/>
            <a:ext cx="5785338" cy="5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9957173" y="5811897"/>
            <a:ext cx="1434662" cy="55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Ví dụ minh hoạ</a:t>
            </a:r>
            <a:endParaRPr lang="en-US"/>
          </a:p>
        </p:txBody>
      </p:sp>
    </p:spTree>
    <p:extLst>
      <p:ext uri="{BB962C8B-B14F-4D97-AF65-F5344CB8AC3E}">
        <p14:creationId xmlns:p14="http://schemas.microsoft.com/office/powerpoint/2010/main" val="16304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7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219" y="457195"/>
            <a:ext cx="11315747" cy="636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569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46"/>
          <a:stretch/>
        </p:blipFill>
        <p:spPr bwMode="auto">
          <a:xfrm>
            <a:off x="349643" y="704849"/>
            <a:ext cx="11284762" cy="427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953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459</Words>
  <Application>Microsoft Office PowerPoint</Application>
  <PresentationFormat>Custom</PresentationFormat>
  <Paragraphs>75</Paragraphs>
  <Slides>21</Slides>
  <Notes>0</Notes>
  <HiddenSlides>0</HiddenSlides>
  <MMClips>5</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 User</cp:lastModifiedBy>
  <cp:revision>237</cp:revision>
  <dcterms:created xsi:type="dcterms:W3CDTF">2021-11-14T08:33:00Z</dcterms:created>
  <dcterms:modified xsi:type="dcterms:W3CDTF">2025-03-07T08:31:19Z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A3CF7C266B86485A86C45F67E6CC5091_13</vt:lpwstr>
  </property>
  <property fmtid="{D5CDD505-2E9C-101B-9397-08002B2CF9AE}" pid="3" name="KSOProductBuildVer">
    <vt:lpwstr>1033-12.2.0.13359</vt:lpwstr>
  </property>
</Properties>
</file>