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 id="2147483699" r:id="rId4"/>
    <p:sldMasterId id="2147483711" r:id="rId5"/>
    <p:sldMasterId id="2147483721" r:id="rId6"/>
  </p:sldMasterIdLst>
  <p:notesMasterIdLst>
    <p:notesMasterId r:id="rId49"/>
  </p:notesMasterIdLst>
  <p:sldIdLst>
    <p:sldId id="556" r:id="rId7"/>
    <p:sldId id="257" r:id="rId8"/>
    <p:sldId id="263" r:id="rId9"/>
    <p:sldId id="551" r:id="rId10"/>
    <p:sldId id="264" r:id="rId11"/>
    <p:sldId id="262" r:id="rId12"/>
    <p:sldId id="552" r:id="rId13"/>
    <p:sldId id="535" r:id="rId14"/>
    <p:sldId id="259" r:id="rId15"/>
    <p:sldId id="515" r:id="rId16"/>
    <p:sldId id="265" r:id="rId17"/>
    <p:sldId id="516" r:id="rId18"/>
    <p:sldId id="547" r:id="rId19"/>
    <p:sldId id="548" r:id="rId20"/>
    <p:sldId id="520" r:id="rId21"/>
    <p:sldId id="521" r:id="rId22"/>
    <p:sldId id="517" r:id="rId23"/>
    <p:sldId id="518" r:id="rId24"/>
    <p:sldId id="527" r:id="rId25"/>
    <p:sldId id="523" r:id="rId26"/>
    <p:sldId id="544" r:id="rId27"/>
    <p:sldId id="528" r:id="rId28"/>
    <p:sldId id="529" r:id="rId29"/>
    <p:sldId id="525" r:id="rId30"/>
    <p:sldId id="524" r:id="rId31"/>
    <p:sldId id="530" r:id="rId32"/>
    <p:sldId id="531" r:id="rId33"/>
    <p:sldId id="532" r:id="rId34"/>
    <p:sldId id="533" r:id="rId35"/>
    <p:sldId id="534" r:id="rId36"/>
    <p:sldId id="537" r:id="rId37"/>
    <p:sldId id="538" r:id="rId38"/>
    <p:sldId id="539" r:id="rId39"/>
    <p:sldId id="540" r:id="rId40"/>
    <p:sldId id="542" r:id="rId41"/>
    <p:sldId id="541" r:id="rId42"/>
    <p:sldId id="553" r:id="rId43"/>
    <p:sldId id="554" r:id="rId44"/>
    <p:sldId id="550" r:id="rId45"/>
    <p:sldId id="555" r:id="rId46"/>
    <p:sldId id="266" r:id="rId47"/>
    <p:sldId id="267" r:id="rId4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68F"/>
    <a:srgbClr val="FFEF70"/>
    <a:srgbClr val="D7F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228" autoAdjust="0"/>
  </p:normalViewPr>
  <p:slideViewPr>
    <p:cSldViewPr snapToGrid="0">
      <p:cViewPr varScale="1">
        <p:scale>
          <a:sx n="67" d="100"/>
          <a:sy n="67" d="100"/>
        </p:scale>
        <p:origin x="85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DFB5D-BBF5-405F-BC78-0B13853C44A5}" type="datetimeFigureOut">
              <a:rPr lang="en-US" smtClean="0"/>
              <a:t>3/7/2025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2F72-1C2E-454E-89F3-9680DB00ABE3}" type="slidenum">
              <a:rPr lang="en-US" smtClean="0"/>
              <a:t>‹#›</a:t>
            </a:fld>
            <a:endParaRPr lang="en-US"/>
          </a:p>
        </p:txBody>
      </p:sp>
    </p:spTree>
    <p:extLst>
      <p:ext uri="{BB962C8B-B14F-4D97-AF65-F5344CB8AC3E}">
        <p14:creationId xmlns:p14="http://schemas.microsoft.com/office/powerpoint/2010/main" val="409040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7F316D-A271-4F45-951D-D0817F2C59E7}"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err="1">
                <a:latin typeface="Arial" pitchFamily="34" charset="0"/>
              </a:rPr>
              <a:t>Hôm</a:t>
            </a:r>
            <a:r>
              <a:rPr lang="en-US">
                <a:latin typeface="Arial" pitchFamily="34" charset="0"/>
              </a:rPr>
              <a:t> nay </a:t>
            </a:r>
            <a:r>
              <a:rPr lang="en-US" err="1">
                <a:latin typeface="Arial" pitchFamily="34" charset="0"/>
              </a:rPr>
              <a:t>lớp</a:t>
            </a:r>
            <a:r>
              <a:rPr lang="en-US">
                <a:latin typeface="Arial" pitchFamily="34" charset="0"/>
              </a:rPr>
              <a:t> </a:t>
            </a:r>
            <a:r>
              <a:rPr lang="en-US" err="1">
                <a:latin typeface="Arial" pitchFamily="34" charset="0"/>
              </a:rPr>
              <a:t>chúng</a:t>
            </a:r>
            <a:r>
              <a:rPr lang="en-US">
                <a:latin typeface="Arial" pitchFamily="34" charset="0"/>
              </a:rPr>
              <a:t> ta </a:t>
            </a:r>
            <a:r>
              <a:rPr lang="en-US" err="1">
                <a:latin typeface="Arial" pitchFamily="34" charset="0"/>
              </a:rPr>
              <a:t>rất</a:t>
            </a:r>
            <a:r>
              <a:rPr lang="en-US">
                <a:latin typeface="Arial" pitchFamily="34" charset="0"/>
              </a:rPr>
              <a:t> </a:t>
            </a:r>
            <a:r>
              <a:rPr lang="en-US" err="1">
                <a:latin typeface="Arial" pitchFamily="34" charset="0"/>
              </a:rPr>
              <a:t>vui</a:t>
            </a:r>
            <a:r>
              <a:rPr lang="en-US">
                <a:latin typeface="Arial" pitchFamily="34" charset="0"/>
              </a:rPr>
              <a:t> </a:t>
            </a:r>
            <a:r>
              <a:rPr lang="en-US" err="1">
                <a:latin typeface="Arial" pitchFamily="34" charset="0"/>
              </a:rPr>
              <a:t>vì</a:t>
            </a:r>
            <a:r>
              <a:rPr lang="en-US">
                <a:latin typeface="Arial" pitchFamily="34" charset="0"/>
              </a:rPr>
              <a:t> </a:t>
            </a:r>
            <a:r>
              <a:rPr lang="en-US" err="1">
                <a:latin typeface="Arial" pitchFamily="34" charset="0"/>
              </a:rPr>
              <a:t>được</a:t>
            </a:r>
            <a:r>
              <a:rPr lang="en-US">
                <a:latin typeface="Arial" pitchFamily="34" charset="0"/>
              </a:rPr>
              <a:t> </a:t>
            </a:r>
            <a:r>
              <a:rPr lang="en-US" err="1">
                <a:latin typeface="Arial" pitchFamily="34" charset="0"/>
              </a:rPr>
              <a:t>đón</a:t>
            </a:r>
            <a:r>
              <a:rPr lang="en-US">
                <a:latin typeface="Arial" pitchFamily="34" charset="0"/>
              </a:rPr>
              <a:t> </a:t>
            </a:r>
            <a:r>
              <a:rPr lang="en-US" err="1">
                <a:latin typeface="Arial" pitchFamily="34" charset="0"/>
              </a:rPr>
              <a:t>chào</a:t>
            </a:r>
            <a:r>
              <a:rPr lang="en-US">
                <a:latin typeface="Arial" pitchFamily="34" charset="0"/>
              </a:rPr>
              <a:t> </a:t>
            </a:r>
            <a:r>
              <a:rPr lang="en-US" err="1">
                <a:latin typeface="Arial" pitchFamily="34" charset="0"/>
              </a:rPr>
              <a:t>các</a:t>
            </a:r>
            <a:r>
              <a:rPr lang="en-US">
                <a:latin typeface="Arial" pitchFamily="34" charset="0"/>
              </a:rPr>
              <a:t> </a:t>
            </a:r>
            <a:r>
              <a:rPr lang="en-US" err="1">
                <a:latin typeface="Arial" pitchFamily="34" charset="0"/>
              </a:rPr>
              <a:t>cô</a:t>
            </a:r>
            <a:r>
              <a:rPr lang="en-US">
                <a:latin typeface="Arial" pitchFamily="34" charset="0"/>
              </a:rPr>
              <a:t> </a:t>
            </a:r>
            <a:r>
              <a:rPr lang="en-US" err="1">
                <a:latin typeface="Arial" pitchFamily="34" charset="0"/>
              </a:rPr>
              <a:t>là</a:t>
            </a:r>
            <a:r>
              <a:rPr lang="en-US">
                <a:latin typeface="Arial" pitchFamily="34" charset="0"/>
              </a:rPr>
              <a:t> ban </a:t>
            </a:r>
            <a:r>
              <a:rPr lang="en-US" err="1">
                <a:latin typeface="Arial" pitchFamily="34" charset="0"/>
              </a:rPr>
              <a:t>giám</a:t>
            </a:r>
            <a:r>
              <a:rPr lang="en-US">
                <a:latin typeface="Arial" pitchFamily="34" charset="0"/>
              </a:rPr>
              <a:t> </a:t>
            </a:r>
            <a:r>
              <a:rPr lang="en-US" err="1">
                <a:latin typeface="Arial" pitchFamily="34" charset="0"/>
              </a:rPr>
              <a:t>hiệu</a:t>
            </a:r>
            <a:r>
              <a:rPr lang="en-US">
                <a:latin typeface="Arial" pitchFamily="34" charset="0"/>
              </a:rPr>
              <a:t> </a:t>
            </a:r>
            <a:r>
              <a:rPr lang="en-US" err="1">
                <a:latin typeface="Arial" pitchFamily="34" charset="0"/>
              </a:rPr>
              <a:t>và</a:t>
            </a:r>
            <a:r>
              <a:rPr lang="en-US">
                <a:latin typeface="Arial" pitchFamily="34" charset="0"/>
              </a:rPr>
              <a:t> </a:t>
            </a:r>
            <a:r>
              <a:rPr lang="en-US" err="1">
                <a:latin typeface="Arial" pitchFamily="34" charset="0"/>
              </a:rPr>
              <a:t>các</a:t>
            </a:r>
            <a:r>
              <a:rPr lang="en-US">
                <a:latin typeface="Arial" pitchFamily="34" charset="0"/>
              </a:rPr>
              <a:t> </a:t>
            </a:r>
            <a:r>
              <a:rPr lang="en-US" err="1">
                <a:latin typeface="Arial" pitchFamily="34" charset="0"/>
              </a:rPr>
              <a:t>cô</a:t>
            </a:r>
            <a:r>
              <a:rPr lang="en-US">
                <a:latin typeface="Arial" pitchFamily="34" charset="0"/>
              </a:rPr>
              <a:t> </a:t>
            </a:r>
            <a:r>
              <a:rPr lang="en-US" err="1">
                <a:latin typeface="Arial" pitchFamily="34" charset="0"/>
              </a:rPr>
              <a:t>tổ</a:t>
            </a:r>
            <a:r>
              <a:rPr lang="en-US">
                <a:latin typeface="Arial" pitchFamily="34" charset="0"/>
              </a:rPr>
              <a:t> </a:t>
            </a:r>
            <a:r>
              <a:rPr lang="en-US" err="1">
                <a:latin typeface="Arial" pitchFamily="34" charset="0"/>
              </a:rPr>
              <a:t>trưởng</a:t>
            </a:r>
            <a:r>
              <a:rPr lang="en-US">
                <a:latin typeface="Arial" pitchFamily="34" charset="0"/>
              </a:rPr>
              <a:t> </a:t>
            </a:r>
            <a:r>
              <a:rPr lang="en-US" err="1">
                <a:latin typeface="Arial" pitchFamily="34" charset="0"/>
              </a:rPr>
              <a:t>chuyên</a:t>
            </a:r>
            <a:r>
              <a:rPr lang="en-US">
                <a:latin typeface="Arial" pitchFamily="34" charset="0"/>
              </a:rPr>
              <a:t> </a:t>
            </a:r>
            <a:r>
              <a:rPr lang="en-US" err="1">
                <a:latin typeface="Arial" pitchFamily="34" charset="0"/>
              </a:rPr>
              <a:t>môn</a:t>
            </a:r>
            <a:r>
              <a:rPr lang="en-US">
                <a:latin typeface="Arial" pitchFamily="34" charset="0"/>
              </a:rPr>
              <a:t> </a:t>
            </a:r>
            <a:r>
              <a:rPr lang="en-US" err="1">
                <a:latin typeface="Arial" pitchFamily="34" charset="0"/>
              </a:rPr>
              <a:t>của</a:t>
            </a:r>
            <a:r>
              <a:rPr lang="en-US">
                <a:latin typeface="Arial" pitchFamily="34" charset="0"/>
              </a:rPr>
              <a:t> </a:t>
            </a:r>
            <a:r>
              <a:rPr lang="en-US" err="1">
                <a:latin typeface="Arial" pitchFamily="34" charset="0"/>
              </a:rPr>
              <a:t>tổ</a:t>
            </a:r>
            <a:r>
              <a:rPr lang="en-US">
                <a:latin typeface="Arial" pitchFamily="34" charset="0"/>
              </a:rPr>
              <a:t> 4 </a:t>
            </a:r>
            <a:r>
              <a:rPr lang="en-US" err="1">
                <a:latin typeface="Arial" pitchFamily="34" charset="0"/>
              </a:rPr>
              <a:t>và</a:t>
            </a:r>
            <a:r>
              <a:rPr lang="en-US">
                <a:latin typeface="Arial" pitchFamily="34" charset="0"/>
              </a:rPr>
              <a:t> </a:t>
            </a:r>
            <a:r>
              <a:rPr lang="en-US" err="1">
                <a:latin typeface="Arial" pitchFamily="34" charset="0"/>
              </a:rPr>
              <a:t>tổ</a:t>
            </a:r>
            <a:r>
              <a:rPr lang="en-US">
                <a:latin typeface="Arial" pitchFamily="34" charset="0"/>
              </a:rPr>
              <a:t> 5. </a:t>
            </a:r>
            <a:r>
              <a:rPr lang="en-US" err="1">
                <a:latin typeface="Arial" pitchFamily="34" charset="0"/>
              </a:rPr>
              <a:t>Các</a:t>
            </a:r>
            <a:r>
              <a:rPr lang="en-US">
                <a:latin typeface="Arial" pitchFamily="34" charset="0"/>
              </a:rPr>
              <a:t> </a:t>
            </a:r>
            <a:r>
              <a:rPr lang="en-US" err="1">
                <a:latin typeface="Arial" pitchFamily="34" charset="0"/>
              </a:rPr>
              <a:t>em</a:t>
            </a:r>
            <a:r>
              <a:rPr lang="en-US">
                <a:latin typeface="Arial" pitchFamily="34" charset="0"/>
              </a:rPr>
              <a:t> </a:t>
            </a:r>
            <a:r>
              <a:rPr lang="en-US" err="1">
                <a:latin typeface="Arial" pitchFamily="34" charset="0"/>
              </a:rPr>
              <a:t>cho</a:t>
            </a:r>
            <a:r>
              <a:rPr lang="en-US">
                <a:latin typeface="Arial" pitchFamily="34" charset="0"/>
              </a:rPr>
              <a:t> 1 </a:t>
            </a:r>
            <a:r>
              <a:rPr lang="en-US" err="1">
                <a:latin typeface="Arial" pitchFamily="34" charset="0"/>
              </a:rPr>
              <a:t>tràn</a:t>
            </a:r>
            <a:r>
              <a:rPr lang="en-US">
                <a:latin typeface="Arial" pitchFamily="34" charset="0"/>
              </a:rPr>
              <a:t> </a:t>
            </a:r>
            <a:r>
              <a:rPr lang="en-US" err="1">
                <a:latin typeface="Arial" pitchFamily="34" charset="0"/>
              </a:rPr>
              <a:t>vỗ</a:t>
            </a:r>
            <a:r>
              <a:rPr lang="en-US">
                <a:latin typeface="Arial" pitchFamily="34" charset="0"/>
              </a:rPr>
              <a:t> </a:t>
            </a:r>
            <a:r>
              <a:rPr lang="en-US" err="1">
                <a:latin typeface="Arial" pitchFamily="34" charset="0"/>
              </a:rPr>
              <a:t>tay</a:t>
            </a:r>
            <a:endParaRPr lang="en-US">
              <a:latin typeface="Arial" pitchFamily="34" charset="0"/>
            </a:endParaRPr>
          </a:p>
          <a:p>
            <a:pPr eaLnBrk="1" hangingPunct="1"/>
            <a:r>
              <a:rPr lang="en-US">
                <a:latin typeface="Arial" pitchFamily="34" charset="0"/>
              </a:rPr>
              <a:t>qua</a:t>
            </a:r>
          </a:p>
        </p:txBody>
      </p:sp>
    </p:spTree>
    <p:extLst>
      <p:ext uri="{BB962C8B-B14F-4D97-AF65-F5344CB8AC3E}">
        <p14:creationId xmlns:p14="http://schemas.microsoft.com/office/powerpoint/2010/main" val="3955033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607979253"/>
      </p:ext>
    </p:extLst>
  </p:cSld>
  <p:clrMapOvr>
    <a:masterClrMapping/>
  </p:clrMapOvr>
  <p:transition spd="slow">
    <p:push di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4023632"/>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41210419"/>
      </p:ext>
    </p:extLst>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056771038"/>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313055"/>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3326401"/>
      </p:ext>
    </p:extLst>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853949218"/>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00249779"/>
      </p:ext>
    </p:extLst>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22871357"/>
      </p:ext>
    </p:extLst>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993406761"/>
      </p:ext>
    </p:extLst>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632678090"/>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51452662"/>
      </p:ext>
    </p:extLst>
  </p:cSld>
  <p:clrMapOvr>
    <a:masterClrMapping/>
  </p:clrMapOvr>
  <p:transition spd="slow">
    <p:push dir="u"/>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742260395"/>
      </p:ext>
    </p:extLst>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694576734"/>
      </p:ext>
    </p:extLst>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6696423"/>
      </p:ext>
    </p:extLst>
  </p:cSld>
  <p:clrMapOvr>
    <a:masterClrMapping/>
  </p:clrMapOvr>
  <p:transition spd="slow">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875152832"/>
      </p:ext>
    </p:extLst>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227028906"/>
      </p:ext>
    </p:extLst>
  </p:cSld>
  <p:clrMapOvr>
    <a:masterClrMapping/>
  </p:clrMapOvr>
  <p:transition spd="slow">
    <p:push dir="u"/>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077598624"/>
      </p:ext>
    </p:extLst>
  </p:cSld>
  <p:clrMapOvr>
    <a:masterClrMapping/>
  </p:clrMapOvr>
  <p:transition spd="slow">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61281645"/>
      </p:ext>
    </p:extLst>
  </p:cSld>
  <p:clrMapOvr>
    <a:masterClrMapping/>
  </p:clrMapOvr>
  <p:transition spd="slow">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01434414"/>
      </p:ext>
    </p:extLst>
  </p:cSld>
  <p:clrMapOvr>
    <a:masterClrMapping/>
  </p:clrMapOvr>
  <p:transition spd="slow">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91967186"/>
      </p:ext>
    </p:extLst>
  </p:cSld>
  <p:clrMapOvr>
    <a:masterClrMapping/>
  </p:clrMapOvr>
  <p:transition spd="slow">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983453022"/>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56781069"/>
      </p:ext>
    </p:extLst>
  </p:cSld>
  <p:clrMapOvr>
    <a:masterClrMapping/>
  </p:clrMapOvr>
  <p:transition spd="slow">
    <p:push dir="u"/>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804253146"/>
      </p:ext>
    </p:extLst>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25641752"/>
      </p:ext>
    </p:extLst>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196831039"/>
      </p:ext>
    </p:extLst>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51061860"/>
      </p:ext>
    </p:extLst>
  </p:cSld>
  <p:clrMapOvr>
    <a:masterClrMapping/>
  </p:clrMapOvr>
  <p:transition spd="slow">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5" name="Google Shape;1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6" name="Google Shape;1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05223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6115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50401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91394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42786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3879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712303471"/>
      </p:ext>
    </p:extLst>
  </p:cSld>
  <p:clrMapOvr>
    <a:masterClrMapping/>
  </p:clrMapOvr>
  <p:transition spd="slow">
    <p:push dir="u"/>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02731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575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5183188" y="987425"/>
            <a:ext cx="6172200" cy="4873625"/>
          </a:xfrm>
          <a:prstGeom prst="rect">
            <a:avLst/>
          </a:prstGeom>
          <a:noFill/>
          <a:ln>
            <a:noFill/>
          </a:ln>
        </p:spPr>
      </p:sp>
      <p:sp>
        <p:nvSpPr>
          <p:cNvPr id="64" name="Google Shape;64;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36669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2" name="Google Shape;7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8459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8" name="Google Shape;7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418757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0"/>
          </a:blip>
          <a:srcRect l="31991" t="16367" r="1038" b="16662"/>
          <a:stretch/>
        </p:blipFill>
        <p:spPr>
          <a:xfrm>
            <a:off x="1" y="-1"/>
            <a:ext cx="12192004" cy="6858001"/>
          </a:xfrm>
          <a:prstGeom prst="rect">
            <a:avLst/>
          </a:prstGeom>
          <a:noFill/>
          <a:ln>
            <a:noFill/>
          </a:ln>
        </p:spPr>
      </p:pic>
      <p:sp>
        <p:nvSpPr>
          <p:cNvPr id="10" name="Google Shape;10;p2"/>
          <p:cNvSpPr txBox="1">
            <a:spLocks noGrp="1"/>
          </p:cNvSpPr>
          <p:nvPr>
            <p:ph type="ctrTitle"/>
          </p:nvPr>
        </p:nvSpPr>
        <p:spPr>
          <a:xfrm>
            <a:off x="5232400" y="1473200"/>
            <a:ext cx="5998800" cy="29168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9600">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7112000" y="4439233"/>
            <a:ext cx="41192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sz="2267">
                <a:solidFill>
                  <a:schemeClr val="dk1"/>
                </a:solidFill>
                <a:latin typeface="Lato"/>
                <a:ea typeface="Lato"/>
                <a:cs typeface="Lato"/>
                <a:sym typeface="Lato"/>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054588649"/>
      </p:ext>
    </p:extLst>
  </p:cSld>
  <p:clrMapOvr>
    <a:masterClrMapping/>
  </p:clrMapOvr>
  <p:transition spd="med">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mt="35000"/>
          </a:blip>
          <a:srcRect l="31991" t="1500" r="1038" b="31529"/>
          <a:stretch/>
        </p:blipFill>
        <p:spPr>
          <a:xfrm flipH="1">
            <a:off x="1" y="-1"/>
            <a:ext cx="12192004" cy="6858001"/>
          </a:xfrm>
          <a:prstGeom prst="rect">
            <a:avLst/>
          </a:prstGeom>
          <a:noFill/>
          <a:ln>
            <a:noFill/>
          </a:ln>
        </p:spPr>
      </p:pic>
      <p:sp>
        <p:nvSpPr>
          <p:cNvPr id="30" name="Google Shape;30;p6"/>
          <p:cNvSpPr txBox="1">
            <a:spLocks noGrp="1"/>
          </p:cNvSpPr>
          <p:nvPr>
            <p:ph type="title"/>
          </p:nvPr>
        </p:nvSpPr>
        <p:spPr>
          <a:xfrm>
            <a:off x="950967" y="593367"/>
            <a:ext cx="1028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b="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 name="Google Shape;31;p6"/>
          <p:cNvGrpSpPr/>
          <p:nvPr/>
        </p:nvGrpSpPr>
        <p:grpSpPr>
          <a:xfrm>
            <a:off x="11230805" y="291233"/>
            <a:ext cx="731592" cy="856227"/>
            <a:chOff x="4186797" y="667462"/>
            <a:chExt cx="232202" cy="271761"/>
          </a:xfrm>
        </p:grpSpPr>
        <p:sp>
          <p:nvSpPr>
            <p:cNvPr id="32" name="Google Shape;32;p6"/>
            <p:cNvSpPr/>
            <p:nvPr/>
          </p:nvSpPr>
          <p:spPr>
            <a:xfrm>
              <a:off x="4333674" y="667462"/>
              <a:ext cx="85325" cy="88175"/>
            </a:xfrm>
            <a:custGeom>
              <a:avLst/>
              <a:gdLst/>
              <a:ahLst/>
              <a:cxnLst/>
              <a:rect l="l" t="t" r="r" b="b"/>
              <a:pathLst>
                <a:path w="3413" h="3527" extrusionOk="0">
                  <a:moveTo>
                    <a:pt x="2259" y="1"/>
                  </a:moveTo>
                  <a:lnTo>
                    <a:pt x="1381" y="1041"/>
                  </a:lnTo>
                  <a:lnTo>
                    <a:pt x="146" y="553"/>
                  </a:lnTo>
                  <a:lnTo>
                    <a:pt x="861" y="1691"/>
                  </a:lnTo>
                  <a:lnTo>
                    <a:pt x="0" y="2747"/>
                  </a:lnTo>
                  <a:lnTo>
                    <a:pt x="1300" y="2406"/>
                  </a:lnTo>
                  <a:lnTo>
                    <a:pt x="2031" y="3527"/>
                  </a:lnTo>
                  <a:lnTo>
                    <a:pt x="2112" y="2194"/>
                  </a:lnTo>
                  <a:lnTo>
                    <a:pt x="3412" y="1837"/>
                  </a:lnTo>
                  <a:lnTo>
                    <a:pt x="2210" y="1366"/>
                  </a:lnTo>
                  <a:lnTo>
                    <a:pt x="2259" y="1"/>
                  </a:lnTo>
                  <a:close/>
                </a:path>
              </a:pathLst>
            </a:custGeom>
            <a:solidFill>
              <a:srgbClr val="D5C7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6"/>
            <p:cNvSpPr/>
            <p:nvPr/>
          </p:nvSpPr>
          <p:spPr>
            <a:xfrm>
              <a:off x="4186797" y="743834"/>
              <a:ext cx="192800" cy="195389"/>
            </a:xfrm>
            <a:custGeom>
              <a:avLst/>
              <a:gdLst/>
              <a:ahLst/>
              <a:cxnLst/>
              <a:rect l="l" t="t" r="r" b="b"/>
              <a:pathLst>
                <a:path w="13260" h="13438" extrusionOk="0">
                  <a:moveTo>
                    <a:pt x="5818" y="0"/>
                  </a:moveTo>
                  <a:lnTo>
                    <a:pt x="5054" y="5135"/>
                  </a:lnTo>
                  <a:lnTo>
                    <a:pt x="1" y="6012"/>
                  </a:lnTo>
                  <a:lnTo>
                    <a:pt x="4583" y="8287"/>
                  </a:lnTo>
                  <a:lnTo>
                    <a:pt x="3900" y="13437"/>
                  </a:lnTo>
                  <a:lnTo>
                    <a:pt x="7426" y="9749"/>
                  </a:lnTo>
                  <a:lnTo>
                    <a:pt x="12073" y="11959"/>
                  </a:lnTo>
                  <a:lnTo>
                    <a:pt x="12073" y="11959"/>
                  </a:lnTo>
                  <a:lnTo>
                    <a:pt x="9717" y="7474"/>
                  </a:lnTo>
                  <a:lnTo>
                    <a:pt x="13259" y="3689"/>
                  </a:lnTo>
                  <a:lnTo>
                    <a:pt x="8336" y="4533"/>
                  </a:lnTo>
                  <a:lnTo>
                    <a:pt x="5818" y="0"/>
                  </a:lnTo>
                  <a:close/>
                </a:path>
              </a:pathLst>
            </a:custGeom>
            <a:solidFill>
              <a:srgbClr val="D5C7A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9531664"/>
      </p:ext>
    </p:extLst>
  </p:cSld>
  <p:clrMapOvr>
    <a:masterClrMapping/>
  </p:clrMapOvr>
  <p:transition spd="med">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
        <p:cNvGrpSpPr/>
        <p:nvPr/>
      </p:nvGrpSpPr>
      <p:grpSpPr>
        <a:xfrm>
          <a:off x="0" y="0"/>
          <a:ext cx="0" cy="0"/>
          <a:chOff x="0" y="0"/>
          <a:chExt cx="0" cy="0"/>
        </a:xfrm>
      </p:grpSpPr>
    </p:spTree>
    <p:extLst>
      <p:ext uri="{BB962C8B-B14F-4D97-AF65-F5344CB8AC3E}">
        <p14:creationId xmlns:p14="http://schemas.microsoft.com/office/powerpoint/2010/main" val="2566507956"/>
      </p:ext>
    </p:extLst>
  </p:cSld>
  <p:clrMapOvr>
    <a:masterClrMapping/>
  </p:clrMapOvr>
  <p:transition spd="med">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5"/>
        <p:cNvGrpSpPr/>
        <p:nvPr/>
      </p:nvGrpSpPr>
      <p:grpSpPr>
        <a:xfrm>
          <a:off x="0" y="0"/>
          <a:ext cx="0" cy="0"/>
          <a:chOff x="0" y="0"/>
          <a:chExt cx="0" cy="0"/>
        </a:xfrm>
      </p:grpSpPr>
      <p:pic>
        <p:nvPicPr>
          <p:cNvPr id="126" name="Google Shape;126;p14"/>
          <p:cNvPicPr preferRelativeResize="0"/>
          <p:nvPr/>
        </p:nvPicPr>
        <p:blipFill rotWithShape="1">
          <a:blip r:embed="rId2">
            <a:alphaModFix amt="40000"/>
          </a:blip>
          <a:srcRect l="31991" t="16367" r="1038" b="16662"/>
          <a:stretch/>
        </p:blipFill>
        <p:spPr>
          <a:xfrm flipH="1">
            <a:off x="1" y="-1"/>
            <a:ext cx="12192004" cy="6858001"/>
          </a:xfrm>
          <a:prstGeom prst="rect">
            <a:avLst/>
          </a:prstGeom>
          <a:noFill/>
          <a:ln>
            <a:noFill/>
          </a:ln>
        </p:spPr>
      </p:pic>
      <p:sp>
        <p:nvSpPr>
          <p:cNvPr id="127" name="Google Shape;127;p14"/>
          <p:cNvSpPr txBox="1">
            <a:spLocks noGrp="1"/>
          </p:cNvSpPr>
          <p:nvPr>
            <p:ph type="title"/>
          </p:nvPr>
        </p:nvSpPr>
        <p:spPr>
          <a:xfrm>
            <a:off x="950967" y="5035433"/>
            <a:ext cx="6376800" cy="7092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8" name="Google Shape;128;p14"/>
          <p:cNvSpPr txBox="1">
            <a:spLocks noGrp="1"/>
          </p:cNvSpPr>
          <p:nvPr>
            <p:ph type="subTitle" idx="1"/>
          </p:nvPr>
        </p:nvSpPr>
        <p:spPr>
          <a:xfrm>
            <a:off x="950967" y="1899833"/>
            <a:ext cx="6376800" cy="3135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990728997"/>
      </p:ext>
    </p:extLst>
  </p:cSld>
  <p:clrMapOvr>
    <a:masterClrMapping/>
  </p:clrMapOvr>
  <p:transition spd="med">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29"/>
        <p:cNvGrpSpPr/>
        <p:nvPr/>
      </p:nvGrpSpPr>
      <p:grpSpPr>
        <a:xfrm>
          <a:off x="0" y="0"/>
          <a:ext cx="0" cy="0"/>
          <a:chOff x="0" y="0"/>
          <a:chExt cx="0" cy="0"/>
        </a:xfrm>
      </p:grpSpPr>
      <p:pic>
        <p:nvPicPr>
          <p:cNvPr id="130" name="Google Shape;130;p15"/>
          <p:cNvPicPr preferRelativeResize="0"/>
          <p:nvPr/>
        </p:nvPicPr>
        <p:blipFill rotWithShape="1">
          <a:blip r:embed="rId2">
            <a:alphaModFix amt="40000"/>
          </a:blip>
          <a:srcRect l="31991" t="16367" r="1038" b="16662"/>
          <a:stretch/>
        </p:blipFill>
        <p:spPr>
          <a:xfrm>
            <a:off x="1" y="-1"/>
            <a:ext cx="12192004" cy="6858001"/>
          </a:xfrm>
          <a:prstGeom prst="rect">
            <a:avLst/>
          </a:prstGeom>
          <a:noFill/>
          <a:ln>
            <a:noFill/>
          </a:ln>
        </p:spPr>
      </p:pic>
      <p:sp>
        <p:nvSpPr>
          <p:cNvPr id="131" name="Google Shape;131;p15"/>
          <p:cNvSpPr txBox="1">
            <a:spLocks noGrp="1"/>
          </p:cNvSpPr>
          <p:nvPr>
            <p:ph type="title"/>
          </p:nvPr>
        </p:nvSpPr>
        <p:spPr>
          <a:xfrm>
            <a:off x="6860000" y="2613684"/>
            <a:ext cx="4370800" cy="2275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2" name="Google Shape;132;p15"/>
          <p:cNvSpPr txBox="1">
            <a:spLocks noGrp="1"/>
          </p:cNvSpPr>
          <p:nvPr>
            <p:ph type="title" idx="2" hasCustomPrompt="1"/>
          </p:nvPr>
        </p:nvSpPr>
        <p:spPr>
          <a:xfrm>
            <a:off x="7010400" y="803733"/>
            <a:ext cx="2558000" cy="167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10666">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133" name="Google Shape;133;p15"/>
          <p:cNvSpPr txBox="1">
            <a:spLocks noGrp="1"/>
          </p:cNvSpPr>
          <p:nvPr>
            <p:ph type="subTitle" idx="1"/>
          </p:nvPr>
        </p:nvSpPr>
        <p:spPr>
          <a:xfrm>
            <a:off x="6860000" y="4871651"/>
            <a:ext cx="3447600" cy="8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2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10356665"/>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74637112"/>
      </p:ext>
    </p:extLst>
  </p:cSld>
  <p:clrMapOvr>
    <a:masterClrMapping/>
  </p:clrMapOvr>
  <p:transition spd="slow">
    <p:push dir="u"/>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89"/>
        <p:cNvGrpSpPr/>
        <p:nvPr/>
      </p:nvGrpSpPr>
      <p:grpSpPr>
        <a:xfrm>
          <a:off x="0" y="0"/>
          <a:ext cx="0" cy="0"/>
          <a:chOff x="0" y="0"/>
          <a:chExt cx="0" cy="0"/>
        </a:xfrm>
      </p:grpSpPr>
      <p:pic>
        <p:nvPicPr>
          <p:cNvPr id="190" name="Google Shape;190;p22"/>
          <p:cNvPicPr preferRelativeResize="0"/>
          <p:nvPr/>
        </p:nvPicPr>
        <p:blipFill rotWithShape="1">
          <a:blip r:embed="rId2">
            <a:alphaModFix amt="40000"/>
          </a:blip>
          <a:srcRect l="31991" t="16367" r="1038" b="16662"/>
          <a:stretch/>
        </p:blipFill>
        <p:spPr>
          <a:xfrm flipH="1">
            <a:off x="1" y="-1"/>
            <a:ext cx="12192004" cy="6858001"/>
          </a:xfrm>
          <a:prstGeom prst="rect">
            <a:avLst/>
          </a:prstGeom>
          <a:noFill/>
          <a:ln>
            <a:noFill/>
          </a:ln>
        </p:spPr>
      </p:pic>
      <p:sp>
        <p:nvSpPr>
          <p:cNvPr id="191" name="Google Shape;191;p22"/>
          <p:cNvSpPr txBox="1">
            <a:spLocks noGrp="1"/>
          </p:cNvSpPr>
          <p:nvPr>
            <p:ph type="title"/>
          </p:nvPr>
        </p:nvSpPr>
        <p:spPr>
          <a:xfrm>
            <a:off x="960000" y="2813751"/>
            <a:ext cx="4678800" cy="8680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2" name="Google Shape;192;p22"/>
          <p:cNvSpPr txBox="1">
            <a:spLocks noGrp="1"/>
          </p:cNvSpPr>
          <p:nvPr>
            <p:ph type="subTitle" idx="1"/>
          </p:nvPr>
        </p:nvSpPr>
        <p:spPr>
          <a:xfrm>
            <a:off x="960000" y="3580251"/>
            <a:ext cx="4678800" cy="10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84349825"/>
      </p:ext>
    </p:extLst>
  </p:cSld>
  <p:clrMapOvr>
    <a:masterClrMapping/>
  </p:clrMapOvr>
  <p:transition spd="med">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9"/>
        <p:cNvGrpSpPr/>
        <p:nvPr/>
      </p:nvGrpSpPr>
      <p:grpSpPr>
        <a:xfrm>
          <a:off x="0" y="0"/>
          <a:ext cx="0" cy="0"/>
          <a:chOff x="0" y="0"/>
          <a:chExt cx="0" cy="0"/>
        </a:xfrm>
      </p:grpSpPr>
      <p:pic>
        <p:nvPicPr>
          <p:cNvPr id="290" name="Google Shape;290;p32"/>
          <p:cNvPicPr preferRelativeResize="0"/>
          <p:nvPr/>
        </p:nvPicPr>
        <p:blipFill rotWithShape="1">
          <a:blip r:embed="rId2">
            <a:alphaModFix amt="35000"/>
          </a:blip>
          <a:srcRect l="31991" t="1500" r="1038" b="31529"/>
          <a:stretch/>
        </p:blipFill>
        <p:spPr>
          <a:xfrm rot="10800000" flipH="1">
            <a:off x="1" y="-1"/>
            <a:ext cx="12192004" cy="6858001"/>
          </a:xfrm>
          <a:prstGeom prst="rect">
            <a:avLst/>
          </a:prstGeom>
          <a:noFill/>
          <a:ln>
            <a:noFill/>
          </a:ln>
        </p:spPr>
      </p:pic>
      <p:sp>
        <p:nvSpPr>
          <p:cNvPr id="291" name="Google Shape;291;p32"/>
          <p:cNvSpPr/>
          <p:nvPr/>
        </p:nvSpPr>
        <p:spPr>
          <a:xfrm flipH="1">
            <a:off x="11120231" y="3949065"/>
            <a:ext cx="983143" cy="2941747"/>
          </a:xfrm>
          <a:custGeom>
            <a:avLst/>
            <a:gdLst/>
            <a:ahLst/>
            <a:cxnLst/>
            <a:rect l="l" t="t" r="r" b="b"/>
            <a:pathLst>
              <a:path w="9601" h="28728" extrusionOk="0">
                <a:moveTo>
                  <a:pt x="7249" y="0"/>
                </a:moveTo>
                <a:cubicBezTo>
                  <a:pt x="7249" y="0"/>
                  <a:pt x="7018" y="788"/>
                  <a:pt x="7153" y="1114"/>
                </a:cubicBezTo>
                <a:cubicBezTo>
                  <a:pt x="7297" y="1431"/>
                  <a:pt x="5530" y="5569"/>
                  <a:pt x="4272" y="6308"/>
                </a:cubicBezTo>
                <a:lnTo>
                  <a:pt x="3716" y="6634"/>
                </a:lnTo>
                <a:cubicBezTo>
                  <a:pt x="3716" y="6634"/>
                  <a:pt x="4244" y="5886"/>
                  <a:pt x="3639" y="4964"/>
                </a:cubicBezTo>
                <a:cubicBezTo>
                  <a:pt x="3639" y="4964"/>
                  <a:pt x="3360" y="4407"/>
                  <a:pt x="3360" y="4119"/>
                </a:cubicBezTo>
                <a:cubicBezTo>
                  <a:pt x="3360" y="3881"/>
                  <a:pt x="3227" y="2968"/>
                  <a:pt x="2226" y="2968"/>
                </a:cubicBezTo>
                <a:cubicBezTo>
                  <a:pt x="2057" y="2968"/>
                  <a:pt x="1864" y="2994"/>
                  <a:pt x="1642" y="3053"/>
                </a:cubicBezTo>
                <a:cubicBezTo>
                  <a:pt x="115" y="3476"/>
                  <a:pt x="298" y="5137"/>
                  <a:pt x="903" y="6020"/>
                </a:cubicBezTo>
                <a:lnTo>
                  <a:pt x="1229" y="6442"/>
                </a:lnTo>
                <a:lnTo>
                  <a:pt x="1315" y="6961"/>
                </a:lnTo>
                <a:cubicBezTo>
                  <a:pt x="1315" y="6961"/>
                  <a:pt x="0" y="7316"/>
                  <a:pt x="0" y="8516"/>
                </a:cubicBezTo>
                <a:cubicBezTo>
                  <a:pt x="0" y="9716"/>
                  <a:pt x="336" y="13893"/>
                  <a:pt x="1354" y="14219"/>
                </a:cubicBezTo>
                <a:cubicBezTo>
                  <a:pt x="1354" y="14219"/>
                  <a:pt x="754" y="15491"/>
                  <a:pt x="1215" y="15491"/>
                </a:cubicBezTo>
                <a:cubicBezTo>
                  <a:pt x="1231" y="15491"/>
                  <a:pt x="1248" y="15490"/>
                  <a:pt x="1267" y="15487"/>
                </a:cubicBezTo>
                <a:lnTo>
                  <a:pt x="1267" y="15487"/>
                </a:lnTo>
                <a:lnTo>
                  <a:pt x="941" y="21468"/>
                </a:lnTo>
                <a:cubicBezTo>
                  <a:pt x="941" y="21468"/>
                  <a:pt x="202" y="26662"/>
                  <a:pt x="663" y="26758"/>
                </a:cubicBezTo>
                <a:cubicBezTo>
                  <a:pt x="663" y="26758"/>
                  <a:pt x="576" y="28429"/>
                  <a:pt x="1690" y="28429"/>
                </a:cubicBezTo>
                <a:cubicBezTo>
                  <a:pt x="2794" y="28429"/>
                  <a:pt x="2199" y="26854"/>
                  <a:pt x="2199" y="26854"/>
                </a:cubicBezTo>
                <a:lnTo>
                  <a:pt x="2199" y="26854"/>
                </a:lnTo>
                <a:lnTo>
                  <a:pt x="2525" y="26902"/>
                </a:lnTo>
                <a:cubicBezTo>
                  <a:pt x="2525" y="26902"/>
                  <a:pt x="2842" y="22495"/>
                  <a:pt x="3216" y="22121"/>
                </a:cubicBezTo>
                <a:cubicBezTo>
                  <a:pt x="3591" y="21746"/>
                  <a:pt x="4100" y="17992"/>
                  <a:pt x="4100" y="17992"/>
                </a:cubicBezTo>
                <a:cubicBezTo>
                  <a:pt x="4100" y="17992"/>
                  <a:pt x="5021" y="20028"/>
                  <a:pt x="5213" y="20681"/>
                </a:cubicBezTo>
                <a:cubicBezTo>
                  <a:pt x="5396" y="21334"/>
                  <a:pt x="6826" y="27296"/>
                  <a:pt x="6826" y="27296"/>
                </a:cubicBezTo>
                <a:lnTo>
                  <a:pt x="7306" y="27132"/>
                </a:lnTo>
                <a:lnTo>
                  <a:pt x="7306" y="27132"/>
                </a:lnTo>
                <a:cubicBezTo>
                  <a:pt x="7306" y="27133"/>
                  <a:pt x="7222" y="28727"/>
                  <a:pt x="8017" y="28727"/>
                </a:cubicBezTo>
                <a:cubicBezTo>
                  <a:pt x="8068" y="28727"/>
                  <a:pt x="8122" y="28721"/>
                  <a:pt x="8180" y="28707"/>
                </a:cubicBezTo>
                <a:cubicBezTo>
                  <a:pt x="8871" y="28544"/>
                  <a:pt x="9495" y="28102"/>
                  <a:pt x="9563" y="27440"/>
                </a:cubicBezTo>
                <a:cubicBezTo>
                  <a:pt x="9601" y="26979"/>
                  <a:pt x="9371" y="26528"/>
                  <a:pt x="8967" y="26297"/>
                </a:cubicBezTo>
                <a:lnTo>
                  <a:pt x="8737" y="26153"/>
                </a:lnTo>
                <a:lnTo>
                  <a:pt x="9102" y="25875"/>
                </a:lnTo>
                <a:cubicBezTo>
                  <a:pt x="9102" y="25875"/>
                  <a:pt x="7623" y="20825"/>
                  <a:pt x="7719" y="19845"/>
                </a:cubicBezTo>
                <a:cubicBezTo>
                  <a:pt x="7806" y="18876"/>
                  <a:pt x="6509" y="14469"/>
                  <a:pt x="6509" y="14469"/>
                </a:cubicBezTo>
                <a:cubicBezTo>
                  <a:pt x="6509" y="14469"/>
                  <a:pt x="6740" y="14046"/>
                  <a:pt x="6413" y="12846"/>
                </a:cubicBezTo>
                <a:cubicBezTo>
                  <a:pt x="6087" y="11637"/>
                  <a:pt x="5492" y="8065"/>
                  <a:pt x="5492" y="8065"/>
                </a:cubicBezTo>
                <a:cubicBezTo>
                  <a:pt x="5492" y="8065"/>
                  <a:pt x="8180" y="5281"/>
                  <a:pt x="7719" y="1949"/>
                </a:cubicBezTo>
                <a:lnTo>
                  <a:pt x="7719" y="1949"/>
                </a:lnTo>
                <a:cubicBezTo>
                  <a:pt x="7719" y="1949"/>
                  <a:pt x="7858" y="1981"/>
                  <a:pt x="8019" y="1981"/>
                </a:cubicBezTo>
                <a:cubicBezTo>
                  <a:pt x="8294" y="1981"/>
                  <a:pt x="8634" y="1889"/>
                  <a:pt x="8458" y="1392"/>
                </a:cubicBezTo>
                <a:cubicBezTo>
                  <a:pt x="8230" y="747"/>
                  <a:pt x="7970" y="470"/>
                  <a:pt x="7751" y="470"/>
                </a:cubicBezTo>
                <a:cubicBezTo>
                  <a:pt x="7703" y="470"/>
                  <a:pt x="7657" y="483"/>
                  <a:pt x="7614" y="509"/>
                </a:cubicBezTo>
                <a:cubicBezTo>
                  <a:pt x="7614" y="509"/>
                  <a:pt x="7479" y="0"/>
                  <a:pt x="7249" y="0"/>
                </a:cubicBezTo>
                <a:close/>
              </a:path>
            </a:pathLst>
          </a:custGeom>
          <a:solidFill>
            <a:srgbClr val="BAA678">
              <a:alpha val="5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65020722"/>
      </p:ext>
    </p:extLst>
  </p:cSld>
  <p:clrMapOvr>
    <a:masterClrMapping/>
  </p:clrMapOvr>
  <p:transition spd="med">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2"/>
        <p:cNvGrpSpPr/>
        <p:nvPr/>
      </p:nvGrpSpPr>
      <p:grpSpPr>
        <a:xfrm>
          <a:off x="0" y="0"/>
          <a:ext cx="0" cy="0"/>
          <a:chOff x="0" y="0"/>
          <a:chExt cx="0" cy="0"/>
        </a:xfrm>
      </p:grpSpPr>
      <p:pic>
        <p:nvPicPr>
          <p:cNvPr id="293" name="Google Shape;293;p33"/>
          <p:cNvPicPr preferRelativeResize="0"/>
          <p:nvPr/>
        </p:nvPicPr>
        <p:blipFill rotWithShape="1">
          <a:blip r:embed="rId2">
            <a:alphaModFix amt="35000"/>
          </a:blip>
          <a:srcRect l="31991" t="1500" r="1038" b="31529"/>
          <a:stretch/>
        </p:blipFill>
        <p:spPr>
          <a:xfrm rot="10800000">
            <a:off x="1" y="-1"/>
            <a:ext cx="12192004" cy="6858001"/>
          </a:xfrm>
          <a:prstGeom prst="rect">
            <a:avLst/>
          </a:prstGeom>
          <a:noFill/>
          <a:ln>
            <a:noFill/>
          </a:ln>
        </p:spPr>
      </p:pic>
      <p:grpSp>
        <p:nvGrpSpPr>
          <p:cNvPr id="294" name="Google Shape;294;p33"/>
          <p:cNvGrpSpPr/>
          <p:nvPr/>
        </p:nvGrpSpPr>
        <p:grpSpPr>
          <a:xfrm>
            <a:off x="-855829" y="2695726"/>
            <a:ext cx="2033289" cy="4171764"/>
            <a:chOff x="-641872" y="2021794"/>
            <a:chExt cx="1524967" cy="3128823"/>
          </a:xfrm>
        </p:grpSpPr>
        <p:sp>
          <p:nvSpPr>
            <p:cNvPr id="295" name="Google Shape;295;p33"/>
            <p:cNvSpPr/>
            <p:nvPr/>
          </p:nvSpPr>
          <p:spPr>
            <a:xfrm flipH="1">
              <a:off x="-95251" y="3145609"/>
              <a:ext cx="944358" cy="2005008"/>
            </a:xfrm>
            <a:custGeom>
              <a:avLst/>
              <a:gdLst/>
              <a:ahLst/>
              <a:cxnLst/>
              <a:rect l="l" t="t" r="r" b="b"/>
              <a:pathLst>
                <a:path w="16038" h="34051" extrusionOk="0">
                  <a:moveTo>
                    <a:pt x="9339" y="1"/>
                  </a:moveTo>
                  <a:cubicBezTo>
                    <a:pt x="7251" y="1"/>
                    <a:pt x="6233" y="5098"/>
                    <a:pt x="5880" y="5098"/>
                  </a:cubicBezTo>
                  <a:cubicBezTo>
                    <a:pt x="5875" y="5098"/>
                    <a:pt x="5870" y="5097"/>
                    <a:pt x="5866" y="5095"/>
                  </a:cubicBezTo>
                  <a:cubicBezTo>
                    <a:pt x="5492" y="4949"/>
                    <a:pt x="3933" y="5339"/>
                    <a:pt x="2324" y="2236"/>
                  </a:cubicBezTo>
                  <a:cubicBezTo>
                    <a:pt x="2161" y="1911"/>
                    <a:pt x="1934" y="1618"/>
                    <a:pt x="1674" y="1374"/>
                  </a:cubicBezTo>
                  <a:cubicBezTo>
                    <a:pt x="1495" y="1212"/>
                    <a:pt x="1317" y="1017"/>
                    <a:pt x="1317" y="838"/>
                  </a:cubicBezTo>
                  <a:cubicBezTo>
                    <a:pt x="1302" y="542"/>
                    <a:pt x="1067" y="319"/>
                    <a:pt x="782" y="319"/>
                  </a:cubicBezTo>
                  <a:cubicBezTo>
                    <a:pt x="739" y="319"/>
                    <a:pt x="695" y="324"/>
                    <a:pt x="650" y="335"/>
                  </a:cubicBezTo>
                  <a:cubicBezTo>
                    <a:pt x="358" y="400"/>
                    <a:pt x="212" y="984"/>
                    <a:pt x="212" y="984"/>
                  </a:cubicBezTo>
                  <a:cubicBezTo>
                    <a:pt x="212" y="984"/>
                    <a:pt x="1" y="1277"/>
                    <a:pt x="439" y="1569"/>
                  </a:cubicBezTo>
                  <a:cubicBezTo>
                    <a:pt x="732" y="1813"/>
                    <a:pt x="992" y="2106"/>
                    <a:pt x="1170" y="2463"/>
                  </a:cubicBezTo>
                  <a:cubicBezTo>
                    <a:pt x="862" y="3828"/>
                    <a:pt x="1300" y="5241"/>
                    <a:pt x="2340" y="6200"/>
                  </a:cubicBezTo>
                  <a:cubicBezTo>
                    <a:pt x="4095" y="7890"/>
                    <a:pt x="5411" y="8621"/>
                    <a:pt x="5996" y="9060"/>
                  </a:cubicBezTo>
                  <a:cubicBezTo>
                    <a:pt x="5996" y="9060"/>
                    <a:pt x="6646" y="11074"/>
                    <a:pt x="6061" y="12504"/>
                  </a:cubicBezTo>
                  <a:cubicBezTo>
                    <a:pt x="5769" y="13268"/>
                    <a:pt x="5785" y="14113"/>
                    <a:pt x="6142" y="14860"/>
                  </a:cubicBezTo>
                  <a:cubicBezTo>
                    <a:pt x="6142" y="14860"/>
                    <a:pt x="5704" y="16907"/>
                    <a:pt x="6061" y="20580"/>
                  </a:cubicBezTo>
                  <a:cubicBezTo>
                    <a:pt x="6435" y="24235"/>
                    <a:pt x="7458" y="30540"/>
                    <a:pt x="7458" y="30540"/>
                  </a:cubicBezTo>
                  <a:lnTo>
                    <a:pt x="7962" y="30540"/>
                  </a:lnTo>
                  <a:cubicBezTo>
                    <a:pt x="7653" y="31222"/>
                    <a:pt x="7426" y="31921"/>
                    <a:pt x="7280" y="32652"/>
                  </a:cubicBezTo>
                  <a:cubicBezTo>
                    <a:pt x="7233" y="33082"/>
                    <a:pt x="7577" y="33404"/>
                    <a:pt x="7949" y="33404"/>
                  </a:cubicBezTo>
                  <a:cubicBezTo>
                    <a:pt x="8097" y="33404"/>
                    <a:pt x="8250" y="33352"/>
                    <a:pt x="8384" y="33237"/>
                  </a:cubicBezTo>
                  <a:lnTo>
                    <a:pt x="8709" y="32960"/>
                  </a:lnTo>
                  <a:cubicBezTo>
                    <a:pt x="8709" y="32960"/>
                    <a:pt x="8865" y="34050"/>
                    <a:pt x="9548" y="34050"/>
                  </a:cubicBezTo>
                  <a:cubicBezTo>
                    <a:pt x="9629" y="34050"/>
                    <a:pt x="9717" y="34035"/>
                    <a:pt x="9814" y="34000"/>
                  </a:cubicBezTo>
                  <a:cubicBezTo>
                    <a:pt x="10155" y="33854"/>
                    <a:pt x="10415" y="33562"/>
                    <a:pt x="10497" y="33204"/>
                  </a:cubicBezTo>
                  <a:lnTo>
                    <a:pt x="10822" y="31937"/>
                  </a:lnTo>
                  <a:lnTo>
                    <a:pt x="11342" y="31937"/>
                  </a:lnTo>
                  <a:cubicBezTo>
                    <a:pt x="11342" y="31937"/>
                    <a:pt x="11634" y="22188"/>
                    <a:pt x="11926" y="21083"/>
                  </a:cubicBezTo>
                  <a:cubicBezTo>
                    <a:pt x="12219" y="19978"/>
                    <a:pt x="13243" y="16388"/>
                    <a:pt x="12008" y="14795"/>
                  </a:cubicBezTo>
                  <a:lnTo>
                    <a:pt x="12089" y="12651"/>
                  </a:lnTo>
                  <a:lnTo>
                    <a:pt x="12105" y="11058"/>
                  </a:lnTo>
                  <a:cubicBezTo>
                    <a:pt x="12511" y="13430"/>
                    <a:pt x="13373" y="15673"/>
                    <a:pt x="14656" y="17704"/>
                  </a:cubicBezTo>
                  <a:cubicBezTo>
                    <a:pt x="15160" y="17427"/>
                    <a:pt x="15517" y="16940"/>
                    <a:pt x="15631" y="16371"/>
                  </a:cubicBezTo>
                  <a:lnTo>
                    <a:pt x="16037" y="14259"/>
                  </a:lnTo>
                  <a:cubicBezTo>
                    <a:pt x="16037" y="14259"/>
                    <a:pt x="13876" y="11919"/>
                    <a:pt x="13616" y="8686"/>
                  </a:cubicBezTo>
                  <a:cubicBezTo>
                    <a:pt x="13504" y="7102"/>
                    <a:pt x="12509" y="6993"/>
                    <a:pt x="12238" y="6993"/>
                  </a:cubicBezTo>
                  <a:cubicBezTo>
                    <a:pt x="12195" y="6993"/>
                    <a:pt x="12170" y="6996"/>
                    <a:pt x="12170" y="6996"/>
                  </a:cubicBezTo>
                  <a:cubicBezTo>
                    <a:pt x="12170" y="6996"/>
                    <a:pt x="12089" y="6639"/>
                    <a:pt x="11796" y="4868"/>
                  </a:cubicBezTo>
                  <a:cubicBezTo>
                    <a:pt x="11504" y="3113"/>
                    <a:pt x="12024" y="627"/>
                    <a:pt x="9668" y="42"/>
                  </a:cubicBezTo>
                  <a:cubicBezTo>
                    <a:pt x="9555" y="14"/>
                    <a:pt x="9446" y="1"/>
                    <a:pt x="9339" y="1"/>
                  </a:cubicBezTo>
                  <a:close/>
                </a:path>
              </a:pathLst>
            </a:custGeom>
            <a:solidFill>
              <a:srgbClr val="BAA678">
                <a:alpha val="500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33"/>
            <p:cNvGrpSpPr/>
            <p:nvPr/>
          </p:nvGrpSpPr>
          <p:grpSpPr>
            <a:xfrm>
              <a:off x="-641872" y="2021794"/>
              <a:ext cx="1524967" cy="1655359"/>
              <a:chOff x="-603772" y="1945594"/>
              <a:chExt cx="1524967" cy="1655359"/>
            </a:xfrm>
          </p:grpSpPr>
          <p:sp>
            <p:nvSpPr>
              <p:cNvPr id="297" name="Google Shape;297;p33"/>
              <p:cNvSpPr/>
              <p:nvPr/>
            </p:nvSpPr>
            <p:spPr>
              <a:xfrm>
                <a:off x="-603772" y="1949696"/>
                <a:ext cx="1392108" cy="772538"/>
              </a:xfrm>
              <a:custGeom>
                <a:avLst/>
                <a:gdLst/>
                <a:ahLst/>
                <a:cxnLst/>
                <a:rect l="l" t="t" r="r" b="b"/>
                <a:pathLst>
                  <a:path w="27493" h="15257" extrusionOk="0">
                    <a:moveTo>
                      <a:pt x="25965" y="1"/>
                    </a:moveTo>
                    <a:lnTo>
                      <a:pt x="25071" y="326"/>
                    </a:lnTo>
                    <a:cubicBezTo>
                      <a:pt x="24952" y="374"/>
                      <a:pt x="24778" y="393"/>
                      <a:pt x="24553" y="393"/>
                    </a:cubicBezTo>
                    <a:cubicBezTo>
                      <a:pt x="23696" y="393"/>
                      <a:pt x="22112" y="115"/>
                      <a:pt x="20115" y="115"/>
                    </a:cubicBezTo>
                    <a:cubicBezTo>
                      <a:pt x="17856" y="115"/>
                      <a:pt x="15067" y="470"/>
                      <a:pt x="12203" y="1983"/>
                    </a:cubicBezTo>
                    <a:cubicBezTo>
                      <a:pt x="9984" y="3152"/>
                      <a:pt x="7751" y="3522"/>
                      <a:pt x="5812" y="3522"/>
                    </a:cubicBezTo>
                    <a:cubicBezTo>
                      <a:pt x="2468" y="3522"/>
                      <a:pt x="1" y="2422"/>
                      <a:pt x="1" y="2422"/>
                    </a:cubicBezTo>
                    <a:lnTo>
                      <a:pt x="1" y="2422"/>
                    </a:lnTo>
                    <a:cubicBezTo>
                      <a:pt x="1089" y="4502"/>
                      <a:pt x="2081" y="13308"/>
                      <a:pt x="2081" y="13308"/>
                    </a:cubicBezTo>
                    <a:cubicBezTo>
                      <a:pt x="2978" y="14798"/>
                      <a:pt x="5317" y="15256"/>
                      <a:pt x="7657" y="15256"/>
                    </a:cubicBezTo>
                    <a:cubicBezTo>
                      <a:pt x="9553" y="15256"/>
                      <a:pt x="11449" y="14955"/>
                      <a:pt x="12577" y="14657"/>
                    </a:cubicBezTo>
                    <a:cubicBezTo>
                      <a:pt x="15795" y="13792"/>
                      <a:pt x="18852" y="11492"/>
                      <a:pt x="22246" y="11492"/>
                    </a:cubicBezTo>
                    <a:cubicBezTo>
                      <a:pt x="22741" y="11492"/>
                      <a:pt x="23244" y="11541"/>
                      <a:pt x="23755" y="11651"/>
                    </a:cubicBezTo>
                    <a:cubicBezTo>
                      <a:pt x="24595" y="11835"/>
                      <a:pt x="25290" y="11896"/>
                      <a:pt x="25843" y="11896"/>
                    </a:cubicBezTo>
                    <a:cubicBezTo>
                      <a:pt x="26951" y="11896"/>
                      <a:pt x="27492" y="11651"/>
                      <a:pt x="27492" y="11651"/>
                    </a:cubicBezTo>
                    <a:lnTo>
                      <a:pt x="25965" y="1"/>
                    </a:lnTo>
                    <a:close/>
                  </a:path>
                </a:pathLst>
              </a:custGeom>
              <a:solidFill>
                <a:srgbClr val="BAA678">
                  <a:alpha val="500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33"/>
              <p:cNvSpPr/>
              <p:nvPr/>
            </p:nvSpPr>
            <p:spPr>
              <a:xfrm>
                <a:off x="685034" y="1945594"/>
                <a:ext cx="236162" cy="1655359"/>
              </a:xfrm>
              <a:custGeom>
                <a:avLst/>
                <a:gdLst/>
                <a:ahLst/>
                <a:cxnLst/>
                <a:rect l="l" t="t" r="r" b="b"/>
                <a:pathLst>
                  <a:path w="4664" h="32692" extrusionOk="0">
                    <a:moveTo>
                      <a:pt x="602" y="1"/>
                    </a:moveTo>
                    <a:lnTo>
                      <a:pt x="1" y="66"/>
                    </a:lnTo>
                    <a:lnTo>
                      <a:pt x="4079" y="32692"/>
                    </a:lnTo>
                    <a:lnTo>
                      <a:pt x="4664" y="32610"/>
                    </a:lnTo>
                    <a:lnTo>
                      <a:pt x="602" y="1"/>
                    </a:lnTo>
                    <a:close/>
                  </a:path>
                </a:pathLst>
              </a:custGeom>
              <a:solidFill>
                <a:srgbClr val="BAA678">
                  <a:alpha val="5000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046644270"/>
      </p:ext>
    </p:extLst>
  </p:cSld>
  <p:clrMapOvr>
    <a:masterClrMapping/>
  </p:clrMapOvr>
  <p:transition spd="med">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299"/>
        <p:cNvGrpSpPr/>
        <p:nvPr/>
      </p:nvGrpSpPr>
      <p:grpSpPr>
        <a:xfrm>
          <a:off x="0" y="0"/>
          <a:ext cx="0" cy="0"/>
          <a:chOff x="0" y="0"/>
          <a:chExt cx="0" cy="0"/>
        </a:xfrm>
      </p:grpSpPr>
      <p:pic>
        <p:nvPicPr>
          <p:cNvPr id="300" name="Google Shape;300;p34"/>
          <p:cNvPicPr preferRelativeResize="0"/>
          <p:nvPr/>
        </p:nvPicPr>
        <p:blipFill rotWithShape="1">
          <a:blip r:embed="rId2">
            <a:alphaModFix amt="19000"/>
          </a:blip>
          <a:srcRect l="33197" t="28261" r="-167" b="4768"/>
          <a:stretch/>
        </p:blipFill>
        <p:spPr>
          <a:xfrm>
            <a:off x="-1" y="-1"/>
            <a:ext cx="12192004" cy="6858001"/>
          </a:xfrm>
          <a:prstGeom prst="rect">
            <a:avLst/>
          </a:prstGeom>
          <a:noFill/>
          <a:ln>
            <a:noFill/>
          </a:ln>
        </p:spPr>
      </p:pic>
    </p:spTree>
    <p:extLst>
      <p:ext uri="{BB962C8B-B14F-4D97-AF65-F5344CB8AC3E}">
        <p14:creationId xmlns:p14="http://schemas.microsoft.com/office/powerpoint/2010/main" val="821079866"/>
      </p:ext>
    </p:extLst>
  </p:cSld>
  <p:clrMapOvr>
    <a:masterClrMapping/>
  </p:clrMapOvr>
  <p:transition spd="med">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58F0EA-10BD-4D56-84BE-82D8F1451E4B}"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CE27B-7D28-4BF3-AC85-A10D0FFB43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193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58F0EA-10BD-4D56-84BE-82D8F1451E4B}"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CE27B-7D28-4BF3-AC85-A10D0FFB43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03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58F0EA-10BD-4D56-84BE-82D8F1451E4B}"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CE27B-7D28-4BF3-AC85-A10D0FFB43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46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58F0EA-10BD-4D56-84BE-82D8F1451E4B}" type="datetimeFigureOut">
              <a:rPr lang="en-US" smtClean="0">
                <a:solidFill>
                  <a:prstClr val="black">
                    <a:tint val="75000"/>
                  </a:prstClr>
                </a:solidFill>
              </a:rPr>
              <a:pPr/>
              <a:t>3/7/2025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CE27B-7D28-4BF3-AC85-A10D0FFB43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5497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58F0EA-10BD-4D56-84BE-82D8F1451E4B}" type="datetimeFigureOut">
              <a:rPr lang="en-US" smtClean="0">
                <a:solidFill>
                  <a:prstClr val="black">
                    <a:tint val="75000"/>
                  </a:prstClr>
                </a:solidFill>
              </a:rPr>
              <a:pPr/>
              <a:t>3/7/2025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ACE27B-7D28-4BF3-AC85-A10D0FFB43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081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58F0EA-10BD-4D56-84BE-82D8F1451E4B}" type="datetimeFigureOut">
              <a:rPr lang="en-US" smtClean="0">
                <a:solidFill>
                  <a:prstClr val="black">
                    <a:tint val="75000"/>
                  </a:prstClr>
                </a:solidFill>
              </a:rPr>
              <a:pPr/>
              <a:t>3/7/2025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ACE27B-7D28-4BF3-AC85-A10D0FFB43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219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941700"/>
      </p:ext>
    </p:extLst>
  </p:cSld>
  <p:clrMapOvr>
    <a:masterClrMapping/>
  </p:clrMapOvr>
  <p:transition spd="slow">
    <p:push dir="u"/>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58F0EA-10BD-4D56-84BE-82D8F1451E4B}" type="datetimeFigureOut">
              <a:rPr lang="en-US" smtClean="0">
                <a:solidFill>
                  <a:prstClr val="black">
                    <a:tint val="75000"/>
                  </a:prstClr>
                </a:solidFill>
              </a:rPr>
              <a:pPr/>
              <a:t>3/7/2025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ACE27B-7D28-4BF3-AC85-A10D0FFB43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6344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58F0EA-10BD-4D56-84BE-82D8F1451E4B}" type="datetimeFigureOut">
              <a:rPr lang="en-US" smtClean="0">
                <a:solidFill>
                  <a:prstClr val="black">
                    <a:tint val="75000"/>
                  </a:prstClr>
                </a:solidFill>
              </a:rPr>
              <a:pPr/>
              <a:t>3/7/2025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CE27B-7D28-4BF3-AC85-A10D0FFB43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47630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58F0EA-10BD-4D56-84BE-82D8F1451E4B}" type="datetimeFigureOut">
              <a:rPr lang="en-US" smtClean="0">
                <a:solidFill>
                  <a:prstClr val="black">
                    <a:tint val="75000"/>
                  </a:prstClr>
                </a:solidFill>
              </a:rPr>
              <a:pPr/>
              <a:t>3/7/2025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CE27B-7D28-4BF3-AC85-A10D0FFB43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925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58F0EA-10BD-4D56-84BE-82D8F1451E4B}"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CE27B-7D28-4BF3-AC85-A10D0FFB43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7914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58F0EA-10BD-4D56-84BE-82D8F1451E4B}"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CE27B-7D28-4BF3-AC85-A10D0FFB43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253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333397231"/>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1065098"/>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07/03/2025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71481079"/>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862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0401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8132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9" name="Google Shape;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0" name="Google Shape;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182068563"/>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Odibee Sans"/>
              <a:buNone/>
              <a:defRPr sz="3800">
                <a:solidFill>
                  <a:schemeClr val="dk1"/>
                </a:solidFill>
                <a:latin typeface="Odibee Sans"/>
                <a:ea typeface="Odibee Sans"/>
                <a:cs typeface="Odibee Sans"/>
                <a:sym typeface="Odibee Sa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863663982"/>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transition spd="med">
    <p:random/>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58F0EA-10BD-4D56-84BE-82D8F1451E4B}" type="datetimeFigureOut">
              <a:rPr lang="en-US" smtClean="0">
                <a:solidFill>
                  <a:prstClr val="black">
                    <a:tint val="75000"/>
                  </a:prstClr>
                </a:solidFill>
              </a:rPr>
              <a:pPr/>
              <a:t>3/7/2025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CE27B-7D28-4BF3-AC85-A10D0FFB43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41675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27.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34.gif"/><Relationship Id="rId7"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34.gif"/><Relationship Id="rId7"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34.gif"/><Relationship Id="rId7"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34.gif"/><Relationship Id="rId7"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34.gif"/><Relationship Id="rId7"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3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92.svg"/><Relationship Id="rId2" Type="http://schemas.openxmlformats.org/officeDocument/2006/relationships/image" Target="../media/image41.png"/><Relationship Id="rId1" Type="http://schemas.openxmlformats.org/officeDocument/2006/relationships/slideLayout" Target="../slideLayouts/slideLayout46.xml"/><Relationship Id="rId6" Type="http://schemas.openxmlformats.org/officeDocument/2006/relationships/image" Target="../media/image43.png"/><Relationship Id="rId5" Type="http://schemas.openxmlformats.org/officeDocument/2006/relationships/image" Target="../media/image90.sv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H:\for HOANG NGOC HUONG\ANH NEN\nen chu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102" y="1085850"/>
            <a:ext cx="9500735"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AutoShape 4">
            <a:hlinkClick r:id="" action="ppaction://noaction" highlightClick="1"/>
          </p:cNvPr>
          <p:cNvSpPr>
            <a:spLocks noChangeArrowheads="1"/>
          </p:cNvSpPr>
          <p:nvPr/>
        </p:nvSpPr>
        <p:spPr bwMode="auto">
          <a:xfrm>
            <a:off x="10210800" y="5600700"/>
            <a:ext cx="457200" cy="171450"/>
          </a:xfrm>
          <a:prstGeom prst="actionButtonE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nchor="ctr"/>
          <a:lstStyle/>
          <a:p>
            <a:pPr defTabSz="342892">
              <a:defRPr/>
            </a:pPr>
            <a:endParaRPr lang="en-US">
              <a:solidFill>
                <a:prstClr val="black"/>
              </a:solidFill>
              <a:latin typeface="Trebuchet MS"/>
            </a:endParaRPr>
          </a:p>
        </p:txBody>
      </p:sp>
      <p:sp>
        <p:nvSpPr>
          <p:cNvPr id="2053" name="WordArt 13"/>
          <p:cNvSpPr>
            <a:spLocks noChangeArrowheads="1" noChangeShapeType="1" noTextEdit="1"/>
          </p:cNvSpPr>
          <p:nvPr/>
        </p:nvSpPr>
        <p:spPr bwMode="auto">
          <a:xfrm>
            <a:off x="4110135" y="3386850"/>
            <a:ext cx="4556736" cy="1621637"/>
          </a:xfrm>
          <a:prstGeom prst="rect">
            <a:avLst/>
          </a:prstGeom>
        </p:spPr>
        <p:txBody>
          <a:bodyPr wrap="none" lIns="68580" tIns="34290" rIns="68580" bIns="34290" numCol="1" fromWordArt="1">
            <a:prstTxWarp prst="textPlain">
              <a:avLst>
                <a:gd name="adj" fmla="val 50000"/>
              </a:avLst>
            </a:prstTxWarp>
          </a:bodyPr>
          <a:lstStyle/>
          <a:p>
            <a:pPr algn="ctr" defTabSz="342892">
              <a:defRPr/>
            </a:pPr>
            <a:r>
              <a:rPr lang="en-US" sz="2800" b="1" kern="10" dirty="0" err="1">
                <a:ln w="12700">
                  <a:solidFill>
                    <a:srgbClr val="3333CC"/>
                  </a:solidFill>
                  <a:round/>
                  <a:headEnd/>
                  <a:tailEnd/>
                </a:ln>
                <a:solidFill>
                  <a:srgbClr val="1E4649"/>
                </a:solidFill>
                <a:latin typeface="Times New Roman"/>
                <a:cs typeface="Times New Roman"/>
              </a:rPr>
              <a:t>Môn</a:t>
            </a:r>
            <a:r>
              <a:rPr lang="en-US" sz="2800" b="1" kern="10" dirty="0">
                <a:ln w="12700">
                  <a:solidFill>
                    <a:srgbClr val="3333CC"/>
                  </a:solidFill>
                  <a:round/>
                  <a:headEnd/>
                  <a:tailEnd/>
                </a:ln>
                <a:solidFill>
                  <a:srgbClr val="1E4649"/>
                </a:solidFill>
                <a:latin typeface="Times New Roman"/>
                <a:cs typeface="Times New Roman"/>
              </a:rPr>
              <a:t> </a:t>
            </a:r>
            <a:r>
              <a:rPr lang="en-US" sz="2800" b="1" kern="10" dirty="0" err="1" smtClean="0">
                <a:ln w="12700">
                  <a:solidFill>
                    <a:srgbClr val="3333CC"/>
                  </a:solidFill>
                  <a:round/>
                  <a:headEnd/>
                  <a:tailEnd/>
                </a:ln>
                <a:solidFill>
                  <a:srgbClr val="1E4649"/>
                </a:solidFill>
                <a:latin typeface="Times New Roman"/>
                <a:cs typeface="Times New Roman"/>
              </a:rPr>
              <a:t>Lịch</a:t>
            </a:r>
            <a:r>
              <a:rPr lang="en-US" sz="2800" b="1" kern="10" dirty="0" smtClean="0">
                <a:ln w="12700">
                  <a:solidFill>
                    <a:srgbClr val="3333CC"/>
                  </a:solidFill>
                  <a:round/>
                  <a:headEnd/>
                  <a:tailEnd/>
                </a:ln>
                <a:solidFill>
                  <a:srgbClr val="1E4649"/>
                </a:solidFill>
                <a:latin typeface="Times New Roman"/>
                <a:cs typeface="Times New Roman"/>
              </a:rPr>
              <a:t> </a:t>
            </a:r>
            <a:r>
              <a:rPr lang="en-US" sz="2800" b="1" kern="10" dirty="0" err="1" smtClean="0">
                <a:ln w="12700">
                  <a:solidFill>
                    <a:srgbClr val="3333CC"/>
                  </a:solidFill>
                  <a:round/>
                  <a:headEnd/>
                  <a:tailEnd/>
                </a:ln>
                <a:solidFill>
                  <a:srgbClr val="1E4649"/>
                </a:solidFill>
                <a:latin typeface="Times New Roman"/>
                <a:cs typeface="Times New Roman"/>
              </a:rPr>
              <a:t>sử</a:t>
            </a:r>
            <a:r>
              <a:rPr lang="en-US" sz="2800" b="1" kern="10" dirty="0" smtClean="0">
                <a:ln w="12700">
                  <a:solidFill>
                    <a:srgbClr val="3333CC"/>
                  </a:solidFill>
                  <a:round/>
                  <a:headEnd/>
                  <a:tailEnd/>
                </a:ln>
                <a:solidFill>
                  <a:srgbClr val="1E4649"/>
                </a:solidFill>
                <a:latin typeface="Times New Roman"/>
                <a:cs typeface="Times New Roman"/>
              </a:rPr>
              <a:t> -</a:t>
            </a:r>
            <a:r>
              <a:rPr lang="en-US" sz="2800" b="1" kern="10" dirty="0" err="1" smtClean="0">
                <a:ln w="12700">
                  <a:solidFill>
                    <a:srgbClr val="3333CC"/>
                  </a:solidFill>
                  <a:round/>
                  <a:headEnd/>
                  <a:tailEnd/>
                </a:ln>
                <a:solidFill>
                  <a:srgbClr val="1E4649"/>
                </a:solidFill>
                <a:latin typeface="Times New Roman"/>
                <a:cs typeface="Times New Roman"/>
              </a:rPr>
              <a:t>Địa</a:t>
            </a:r>
            <a:r>
              <a:rPr lang="en-US" sz="2800" b="1" kern="10" dirty="0" smtClean="0">
                <a:ln w="12700">
                  <a:solidFill>
                    <a:srgbClr val="3333CC"/>
                  </a:solidFill>
                  <a:round/>
                  <a:headEnd/>
                  <a:tailEnd/>
                </a:ln>
                <a:solidFill>
                  <a:srgbClr val="1E4649"/>
                </a:solidFill>
                <a:latin typeface="Times New Roman"/>
                <a:cs typeface="Times New Roman"/>
              </a:rPr>
              <a:t> </a:t>
            </a:r>
            <a:r>
              <a:rPr lang="en-US" sz="2800" b="1" kern="10" dirty="0" err="1" smtClean="0">
                <a:ln w="12700">
                  <a:solidFill>
                    <a:srgbClr val="3333CC"/>
                  </a:solidFill>
                  <a:round/>
                  <a:headEnd/>
                  <a:tailEnd/>
                </a:ln>
                <a:solidFill>
                  <a:srgbClr val="1E4649"/>
                </a:solidFill>
                <a:latin typeface="Times New Roman"/>
                <a:cs typeface="Times New Roman"/>
              </a:rPr>
              <a:t>lí</a:t>
            </a:r>
            <a:endParaRPr lang="vi-VN" sz="2800" b="1" kern="10" dirty="0">
              <a:ln w="12700">
                <a:solidFill>
                  <a:srgbClr val="3333CC"/>
                </a:solidFill>
                <a:round/>
                <a:headEnd/>
                <a:tailEnd/>
              </a:ln>
              <a:solidFill>
                <a:srgbClr val="1E4649"/>
              </a:solidFill>
              <a:latin typeface="Times New Roman"/>
              <a:cs typeface="Times New Roman"/>
            </a:endParaRPr>
          </a:p>
          <a:p>
            <a:pPr algn="ctr" defTabSz="342892">
              <a:defRPr/>
            </a:pPr>
            <a:r>
              <a:rPr lang="vi-VN" sz="2800" b="1" kern="10" dirty="0">
                <a:ln w="12700">
                  <a:solidFill>
                    <a:srgbClr val="3333CC"/>
                  </a:solidFill>
                  <a:round/>
                  <a:headEnd/>
                  <a:tailEnd/>
                </a:ln>
                <a:solidFill>
                  <a:srgbClr val="1E4649"/>
                </a:solidFill>
                <a:latin typeface="Times New Roman"/>
                <a:cs typeface="Times New Roman"/>
              </a:rPr>
              <a:t>Lớp </a:t>
            </a:r>
            <a:r>
              <a:rPr lang="vi-VN" sz="2800" b="1" kern="10" dirty="0" smtClean="0">
                <a:ln w="12700">
                  <a:solidFill>
                    <a:srgbClr val="3333CC"/>
                  </a:solidFill>
                  <a:round/>
                  <a:headEnd/>
                  <a:tailEnd/>
                </a:ln>
                <a:solidFill>
                  <a:srgbClr val="1E4649"/>
                </a:solidFill>
                <a:latin typeface="Times New Roman"/>
                <a:cs typeface="Times New Roman"/>
              </a:rPr>
              <a:t>5</a:t>
            </a:r>
            <a:r>
              <a:rPr lang="en-US" sz="2800" b="1" kern="10" dirty="0">
                <a:ln w="12700">
                  <a:solidFill>
                    <a:srgbClr val="3333CC"/>
                  </a:solidFill>
                  <a:round/>
                  <a:headEnd/>
                  <a:tailEnd/>
                </a:ln>
                <a:solidFill>
                  <a:srgbClr val="1E4649"/>
                </a:solidFill>
                <a:latin typeface="Times New Roman"/>
                <a:cs typeface="Times New Roman"/>
              </a:rPr>
              <a:t>C</a:t>
            </a:r>
            <a:endParaRPr lang="en-US" sz="2800" b="1" kern="10" dirty="0">
              <a:ln w="12700">
                <a:solidFill>
                  <a:srgbClr val="3333CC"/>
                </a:solidFill>
                <a:round/>
                <a:headEnd/>
                <a:tailEnd/>
              </a:ln>
              <a:solidFill>
                <a:srgbClr val="1E4649"/>
              </a:solidFill>
              <a:latin typeface="Times New Roman"/>
              <a:cs typeface="Times New Roman"/>
            </a:endParaRPr>
          </a:p>
        </p:txBody>
      </p:sp>
      <p:sp>
        <p:nvSpPr>
          <p:cNvPr id="2054" name="WordArt 39"/>
          <p:cNvSpPr>
            <a:spLocks noChangeArrowheads="1" noChangeShapeType="1" noTextEdit="1"/>
          </p:cNvSpPr>
          <p:nvPr/>
        </p:nvSpPr>
        <p:spPr bwMode="auto">
          <a:xfrm>
            <a:off x="3660710" y="5409606"/>
            <a:ext cx="5334000" cy="553641"/>
          </a:xfrm>
          <a:prstGeom prst="rect">
            <a:avLst/>
          </a:prstGeom>
        </p:spPr>
        <p:txBody>
          <a:bodyPr wrap="none" lIns="68580" tIns="34290" rIns="68580" bIns="34290" numCol="1" fromWordArt="1">
            <a:prstTxWarp prst="textPlain">
              <a:avLst>
                <a:gd name="adj" fmla="val 50000"/>
              </a:avLst>
            </a:prstTxWarp>
          </a:bodyPr>
          <a:lstStyle/>
          <a:p>
            <a:pPr defTabSz="342892">
              <a:defRPr/>
            </a:pPr>
            <a:r>
              <a:rPr lang="en-US" sz="3600" b="1" kern="10" dirty="0" err="1">
                <a:ln w="9525">
                  <a:solidFill>
                    <a:srgbClr val="0000FF"/>
                  </a:solidFill>
                  <a:round/>
                  <a:headEnd/>
                  <a:tailEnd/>
                </a:ln>
                <a:solidFill>
                  <a:srgbClr val="4597A0"/>
                </a:solidFill>
                <a:latin typeface="Times New Roman"/>
                <a:cs typeface="Times New Roman"/>
              </a:rPr>
              <a:t>Giáo</a:t>
            </a:r>
            <a:r>
              <a:rPr lang="en-US" sz="3600" b="1" kern="10" dirty="0">
                <a:ln w="9525">
                  <a:solidFill>
                    <a:srgbClr val="0000FF"/>
                  </a:solidFill>
                  <a:round/>
                  <a:headEnd/>
                  <a:tailEnd/>
                </a:ln>
                <a:solidFill>
                  <a:srgbClr val="4597A0"/>
                </a:solidFill>
                <a:latin typeface="Times New Roman"/>
                <a:cs typeface="Times New Roman"/>
              </a:rPr>
              <a:t> </a:t>
            </a:r>
            <a:r>
              <a:rPr lang="en-US" sz="3600" b="1" kern="10" dirty="0" err="1">
                <a:ln w="9525">
                  <a:solidFill>
                    <a:srgbClr val="0000FF"/>
                  </a:solidFill>
                  <a:round/>
                  <a:headEnd/>
                  <a:tailEnd/>
                </a:ln>
                <a:solidFill>
                  <a:srgbClr val="4597A0"/>
                </a:solidFill>
                <a:latin typeface="Times New Roman"/>
                <a:cs typeface="Times New Roman"/>
              </a:rPr>
              <a:t>viên</a:t>
            </a:r>
            <a:r>
              <a:rPr lang="en-US" sz="3600" b="1" kern="10" dirty="0">
                <a:ln w="9525">
                  <a:solidFill>
                    <a:srgbClr val="0000FF"/>
                  </a:solidFill>
                  <a:round/>
                  <a:headEnd/>
                  <a:tailEnd/>
                </a:ln>
                <a:solidFill>
                  <a:srgbClr val="4597A0"/>
                </a:solidFill>
                <a:latin typeface="Times New Roman"/>
                <a:cs typeface="Times New Roman"/>
              </a:rPr>
              <a:t>: </a:t>
            </a:r>
            <a:r>
              <a:rPr lang="en-US" sz="3600" b="1" kern="10" dirty="0" err="1" smtClean="0">
                <a:ln w="9525">
                  <a:solidFill>
                    <a:srgbClr val="0000FF"/>
                  </a:solidFill>
                  <a:round/>
                  <a:headEnd/>
                  <a:tailEnd/>
                </a:ln>
                <a:solidFill>
                  <a:srgbClr val="4597A0"/>
                </a:solidFill>
                <a:latin typeface="Times New Roman"/>
                <a:cs typeface="Times New Roman"/>
              </a:rPr>
              <a:t>Trần</a:t>
            </a:r>
            <a:r>
              <a:rPr lang="en-US" sz="3600" b="1" kern="10" dirty="0" smtClean="0">
                <a:ln w="9525">
                  <a:solidFill>
                    <a:srgbClr val="0000FF"/>
                  </a:solidFill>
                  <a:round/>
                  <a:headEnd/>
                  <a:tailEnd/>
                </a:ln>
                <a:solidFill>
                  <a:srgbClr val="4597A0"/>
                </a:solidFill>
                <a:latin typeface="Times New Roman"/>
                <a:cs typeface="Times New Roman"/>
              </a:rPr>
              <a:t> </a:t>
            </a:r>
            <a:r>
              <a:rPr lang="en-US" sz="3600" b="1" kern="10" dirty="0" err="1" smtClean="0">
                <a:ln w="9525">
                  <a:solidFill>
                    <a:srgbClr val="0000FF"/>
                  </a:solidFill>
                  <a:round/>
                  <a:headEnd/>
                  <a:tailEnd/>
                </a:ln>
                <a:solidFill>
                  <a:srgbClr val="4597A0"/>
                </a:solidFill>
                <a:latin typeface="Times New Roman"/>
                <a:cs typeface="Times New Roman"/>
              </a:rPr>
              <a:t>Trung</a:t>
            </a:r>
            <a:r>
              <a:rPr lang="en-US" sz="3600" b="1" kern="10" dirty="0" smtClean="0">
                <a:ln w="9525">
                  <a:solidFill>
                    <a:srgbClr val="0000FF"/>
                  </a:solidFill>
                  <a:round/>
                  <a:headEnd/>
                  <a:tailEnd/>
                </a:ln>
                <a:solidFill>
                  <a:srgbClr val="4597A0"/>
                </a:solidFill>
                <a:latin typeface="Times New Roman"/>
                <a:cs typeface="Times New Roman"/>
              </a:rPr>
              <a:t> </a:t>
            </a:r>
            <a:r>
              <a:rPr lang="en-US" sz="3600" b="1" kern="10" dirty="0" err="1" smtClean="0">
                <a:ln w="9525">
                  <a:solidFill>
                    <a:srgbClr val="0000FF"/>
                  </a:solidFill>
                  <a:round/>
                  <a:headEnd/>
                  <a:tailEnd/>
                </a:ln>
                <a:solidFill>
                  <a:srgbClr val="4597A0"/>
                </a:solidFill>
                <a:latin typeface="Times New Roman"/>
                <a:cs typeface="Times New Roman"/>
              </a:rPr>
              <a:t>Quốc</a:t>
            </a:r>
            <a:endParaRPr lang="en-US" sz="3600" b="1" kern="10" dirty="0">
              <a:ln w="9525">
                <a:solidFill>
                  <a:srgbClr val="0000FF"/>
                </a:solidFill>
                <a:round/>
                <a:headEnd/>
                <a:tailEnd/>
              </a:ln>
              <a:solidFill>
                <a:srgbClr val="4597A0"/>
              </a:solidFill>
              <a:latin typeface="Times New Roman"/>
              <a:cs typeface="Times New Roman"/>
            </a:endParaRPr>
          </a:p>
        </p:txBody>
      </p:sp>
      <p:sp>
        <p:nvSpPr>
          <p:cNvPr id="11" name="TextBox 10">
            <a:extLst>
              <a:ext uri="{FF2B5EF4-FFF2-40B4-BE49-F238E27FC236}">
                <a16:creationId xmlns:a16="http://schemas.microsoft.com/office/drawing/2014/main" id="{EBCE576F-D4BC-44BF-9E33-FC68246E82CC}"/>
              </a:ext>
            </a:extLst>
          </p:cNvPr>
          <p:cNvSpPr txBox="1"/>
          <p:nvPr/>
        </p:nvSpPr>
        <p:spPr>
          <a:xfrm flipV="1">
            <a:off x="2450890" y="3471152"/>
            <a:ext cx="7376567" cy="2721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spcFirstLastPara="1" wrap="square" lIns="68580" tIns="34290" rIns="68580" bIns="34290" numCol="1" rtlCol="0">
            <a:prstTxWarp prst="textArchUp">
              <a:avLst>
                <a:gd name="adj" fmla="val 16955418"/>
              </a:avLst>
            </a:prstTxWarp>
            <a:spAutoFit/>
          </a:bodyPr>
          <a:lstStyle/>
          <a:p>
            <a:pPr algn="ctr" defTabSz="342892">
              <a:defRPr/>
            </a:pPr>
            <a:r>
              <a:rPr lang="en-US" sz="41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3" name="Text Box 17">
            <a:extLst>
              <a:ext uri="{FF2B5EF4-FFF2-40B4-BE49-F238E27FC236}">
                <a16:creationId xmlns:a16="http://schemas.microsoft.com/office/drawing/2014/main" id="{E8632003-1421-7E4F-7DCE-74D95EC50744}"/>
              </a:ext>
            </a:extLst>
          </p:cNvPr>
          <p:cNvSpPr txBox="1">
            <a:spLocks noChangeArrowheads="1"/>
          </p:cNvSpPr>
          <p:nvPr/>
        </p:nvSpPr>
        <p:spPr bwMode="auto">
          <a:xfrm>
            <a:off x="1562102" y="1794654"/>
            <a:ext cx="9706168" cy="1189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5935" eaLnBrk="1" hangingPunct="1">
              <a:defRPr/>
            </a:pPr>
            <a:r>
              <a:rPr lang="en-US" sz="3600" b="1">
                <a:solidFill>
                  <a:prstClr val="black"/>
                </a:solidFill>
                <a:effectLst>
                  <a:outerShdw blurRad="38100" dist="38100" dir="2700000" algn="tl">
                    <a:srgbClr val="000000">
                      <a:alpha val="43137"/>
                    </a:srgbClr>
                  </a:outerShdw>
                </a:effectLst>
                <a:latin typeface="Times New Roman" pitchFamily="18" charset="0"/>
              </a:rPr>
              <a:t>CHÀO MỪNG QUÝ THẦY CÔ</a:t>
            </a:r>
          </a:p>
          <a:p>
            <a:pPr algn="ctr" defTabSz="815935" eaLnBrk="1" hangingPunct="1">
              <a:defRPr/>
            </a:pPr>
            <a:r>
              <a:rPr lang="en-US" sz="3600" b="1">
                <a:solidFill>
                  <a:prstClr val="black"/>
                </a:solidFill>
                <a:effectLst>
                  <a:outerShdw blurRad="38100" dist="38100" dir="2700000" algn="tl">
                    <a:srgbClr val="000000">
                      <a:alpha val="43137"/>
                    </a:srgbClr>
                  </a:outerShdw>
                </a:effectLst>
                <a:latin typeface="Times New Roman" pitchFamily="18" charset="0"/>
              </a:rPr>
              <a:t>VỀ DỰ GIỜ THĂM LỚP</a:t>
            </a:r>
          </a:p>
        </p:txBody>
      </p:sp>
    </p:spTree>
    <p:extLst>
      <p:ext uri="{BB962C8B-B14F-4D97-AF65-F5344CB8AC3E}">
        <p14:creationId xmlns:p14="http://schemas.microsoft.com/office/powerpoint/2010/main" val="1986336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
                                        </p:tgtEl>
                                        <p:attrNameLst>
                                          <p:attrName>style.color</p:attrName>
                                        </p:attrNameLst>
                                      </p:cBhvr>
                                      <p:by>
                                        <p:hsl h="7200000" s="0" l="0"/>
                                      </p:by>
                                    </p:animClr>
                                    <p:animClr clrSpc="hsl" dir="cw">
                                      <p:cBhvr>
                                        <p:cTn id="9" dur="2000" fill="hold"/>
                                        <p:tgtEl>
                                          <p:spTgt spid="3"/>
                                        </p:tgtEl>
                                        <p:attrNameLst>
                                          <p:attrName>fillcolor</p:attrName>
                                        </p:attrNameLst>
                                      </p:cBhvr>
                                      <p:by>
                                        <p:hsl h="7200000" s="0" l="0"/>
                                      </p:by>
                                    </p:animClr>
                                    <p:animClr clrSpc="hsl" dir="cw">
                                      <p:cBhvr>
                                        <p:cTn id="10" dur="2000" fill="hold"/>
                                        <p:tgtEl>
                                          <p:spTgt spid="3"/>
                                        </p:tgtEl>
                                        <p:attrNameLst>
                                          <p:attrName>stroke.color</p:attrName>
                                        </p:attrNameLst>
                                      </p:cBhvr>
                                      <p:by>
                                        <p:hsl h="7200000" s="0" l="0"/>
                                      </p:by>
                                    </p:animClr>
                                    <p:set>
                                      <p:cBhvr>
                                        <p:cTn id="11" dur="20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2" name="Picture 1">
            <a:extLst>
              <a:ext uri="{FF2B5EF4-FFF2-40B4-BE49-F238E27FC236}">
                <a16:creationId xmlns:a16="http://schemas.microsoft.com/office/drawing/2014/main" id="{05E20CCE-A7FD-BAAE-F745-D894E1467D64}"/>
              </a:ext>
            </a:extLst>
          </p:cNvPr>
          <p:cNvPicPr>
            <a:picLocks noChangeAspect="1"/>
          </p:cNvPicPr>
          <p:nvPr/>
        </p:nvPicPr>
        <p:blipFill>
          <a:blip r:embed="rId5"/>
          <a:stretch>
            <a:fillRect/>
          </a:stretch>
        </p:blipFill>
        <p:spPr>
          <a:xfrm>
            <a:off x="3053535" y="1687648"/>
            <a:ext cx="8492464" cy="3968840"/>
          </a:xfrm>
          <a:prstGeom prst="rect">
            <a:avLst/>
          </a:prstGeom>
        </p:spPr>
      </p:pic>
    </p:spTree>
    <p:extLst>
      <p:ext uri="{BB962C8B-B14F-4D97-AF65-F5344CB8AC3E}">
        <p14:creationId xmlns:p14="http://schemas.microsoft.com/office/powerpoint/2010/main" val="2481080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0"/>
            <a:ext cx="12192000" cy="6874635"/>
          </a:xfrm>
        </p:spPr>
      </p:pic>
      <p:grpSp>
        <p:nvGrpSpPr>
          <p:cNvPr id="4" name="Group 3">
            <a:extLst>
              <a:ext uri="{FF2B5EF4-FFF2-40B4-BE49-F238E27FC236}">
                <a16:creationId xmlns:a16="http://schemas.microsoft.com/office/drawing/2014/main" id="{DE63F169-6DBA-41A2-8E72-00BEA436CEAF}"/>
              </a:ext>
            </a:extLst>
          </p:cNvPr>
          <p:cNvGrpSpPr/>
          <p:nvPr/>
        </p:nvGrpSpPr>
        <p:grpSpPr>
          <a:xfrm>
            <a:off x="281715" y="1987990"/>
            <a:ext cx="3624920" cy="2469710"/>
            <a:chOff x="706069" y="1869896"/>
            <a:chExt cx="4187233" cy="1229099"/>
          </a:xfrm>
        </p:grpSpPr>
        <p:sp>
          <p:nvSpPr>
            <p:cNvPr id="2" name="Rectangle: Rounded Corners 1">
              <a:extLst>
                <a:ext uri="{FF2B5EF4-FFF2-40B4-BE49-F238E27FC236}">
                  <a16:creationId xmlns:a16="http://schemas.microsoft.com/office/drawing/2014/main" id="{4F092E77-62A9-41A5-BB92-CD906A452161}"/>
                </a:ext>
              </a:extLst>
            </p:cNvPr>
            <p:cNvSpPr/>
            <p:nvPr/>
          </p:nvSpPr>
          <p:spPr>
            <a:xfrm>
              <a:off x="706069" y="1869896"/>
              <a:ext cx="4187233" cy="1229099"/>
            </a:xfrm>
            <a:prstGeom prst="roundRect">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E0F5D5-D46B-4AD8-9941-793233057EB9}"/>
                </a:ext>
              </a:extLst>
            </p:cNvPr>
            <p:cNvSpPr txBox="1"/>
            <p:nvPr/>
          </p:nvSpPr>
          <p:spPr>
            <a:xfrm>
              <a:off x="913518" y="1998223"/>
              <a:ext cx="3772335" cy="1026245"/>
            </a:xfrm>
            <a:prstGeom prst="rect">
              <a:avLst/>
            </a:prstGeom>
            <a:noFill/>
          </p:spPr>
          <p:txBody>
            <a:bodyPr wrap="square" rtlCol="0">
              <a:spAutoFit/>
            </a:bodyPr>
            <a:lstStyle/>
            <a:p>
              <a:pPr marL="0" marR="0" algn="ctr">
                <a:spcBef>
                  <a:spcPts val="0"/>
                </a:spcBef>
                <a:spcAft>
                  <a:spcPts val="0"/>
                </a:spcAft>
              </a:pPr>
              <a:r>
                <a:rPr lang="en-US" sz="3200" dirty="0" err="1">
                  <a:effectLst/>
                  <a:latin typeface="Cambria" panose="02040503050406030204" pitchFamily="18" charset="0"/>
                  <a:ea typeface="Cambria" panose="02040503050406030204" pitchFamily="18" charset="0"/>
                </a:rPr>
                <a:t>Xác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định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trí</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của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nước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a:t>
              </a:r>
              <a:r>
                <a:rPr lang="en-US" sz="3200" dirty="0">
                  <a:effectLst/>
                  <a:latin typeface="Cambria" panose="02040503050406030204" pitchFamily="18" charset="0"/>
                  <a:ea typeface="Cambria" panose="02040503050406030204" pitchFamily="18" charset="0"/>
                </a:rPr>
                <a:t> </a:t>
              </a:r>
              <a:endParaRPr lang="en-US" sz="3200" dirty="0" smtClean="0">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200" dirty="0" err="1" smtClean="0">
                  <a:effectLst/>
                  <a:latin typeface="Cambria" panose="02040503050406030204" pitchFamily="18" charset="0"/>
                  <a:ea typeface="Cambria" panose="02040503050406030204" pitchFamily="18" charset="0"/>
                </a:rPr>
                <a:t>hình</a:t>
              </a:r>
              <a:r>
                <a:rPr lang="en-US" sz="3200" dirty="0" smtClean="0">
                  <a:effectLst/>
                  <a:latin typeface="Cambria" panose="02040503050406030204" pitchFamily="18" charset="0"/>
                  <a:ea typeface="Cambria" panose="02040503050406030204" pitchFamily="18" charset="0"/>
                </a:rPr>
                <a:t> </a:t>
              </a:r>
              <a:r>
                <a:rPr lang="en-US" sz="3200" dirty="0">
                  <a:effectLst/>
                  <a:latin typeface="Cambria" panose="02040503050406030204" pitchFamily="18" charset="0"/>
                  <a:ea typeface="Cambria" panose="02040503050406030204" pitchFamily="18" charset="0"/>
                </a:rPr>
                <a:t>1.</a:t>
              </a:r>
            </a:p>
          </p:txBody>
        </p:sp>
      </p:grpSp>
      <p:pic>
        <p:nvPicPr>
          <p:cNvPr id="14" name="Picture 13">
            <a:extLst>
              <a:ext uri="{FF2B5EF4-FFF2-40B4-BE49-F238E27FC236}">
                <a16:creationId xmlns:a16="http://schemas.microsoft.com/office/drawing/2014/main" id="{DBAB6A24-D2CE-93A2-0B3B-5567816E7492}"/>
              </a:ext>
            </a:extLst>
          </p:cNvPr>
          <p:cNvPicPr>
            <a:picLocks noChangeAspect="1"/>
          </p:cNvPicPr>
          <p:nvPr/>
        </p:nvPicPr>
        <p:blipFill>
          <a:blip r:embed="rId3"/>
          <a:stretch>
            <a:fillRect/>
          </a:stretch>
        </p:blipFill>
        <p:spPr>
          <a:xfrm>
            <a:off x="4069750" y="0"/>
            <a:ext cx="5400675" cy="6857999"/>
          </a:xfrm>
          <a:prstGeom prst="rect">
            <a:avLst/>
          </a:prstGeom>
        </p:spPr>
      </p:pic>
      <p:sp>
        <p:nvSpPr>
          <p:cNvPr id="15" name="Freeform: Shape 14">
            <a:extLst>
              <a:ext uri="{FF2B5EF4-FFF2-40B4-BE49-F238E27FC236}">
                <a16:creationId xmlns:a16="http://schemas.microsoft.com/office/drawing/2014/main" id="{A0B8342C-3695-E6EE-1D36-52414F996A6F}"/>
              </a:ext>
            </a:extLst>
          </p:cNvPr>
          <p:cNvSpPr/>
          <p:nvPr/>
        </p:nvSpPr>
        <p:spPr>
          <a:xfrm>
            <a:off x="4416950" y="742950"/>
            <a:ext cx="4706276" cy="5482778"/>
          </a:xfrm>
          <a:custGeom>
            <a:avLst/>
            <a:gdLst>
              <a:gd name="connsiteX0" fmla="*/ 22276 w 4082778"/>
              <a:gd name="connsiteY0" fmla="*/ 1203767 h 4699322"/>
              <a:gd name="connsiteX1" fmla="*/ 22276 w 4082778"/>
              <a:gd name="connsiteY1" fmla="*/ 972273 h 4699322"/>
              <a:gd name="connsiteX2" fmla="*/ 68574 w 4082778"/>
              <a:gd name="connsiteY2" fmla="*/ 960699 h 4699322"/>
              <a:gd name="connsiteX3" fmla="*/ 172746 w 4082778"/>
              <a:gd name="connsiteY3" fmla="*/ 925975 h 4699322"/>
              <a:gd name="connsiteX4" fmla="*/ 242195 w 4082778"/>
              <a:gd name="connsiteY4" fmla="*/ 902825 h 4699322"/>
              <a:gd name="connsiteX5" fmla="*/ 253769 w 4082778"/>
              <a:gd name="connsiteY5" fmla="*/ 856527 h 4699322"/>
              <a:gd name="connsiteX6" fmla="*/ 276919 w 4082778"/>
              <a:gd name="connsiteY6" fmla="*/ 717630 h 4699322"/>
              <a:gd name="connsiteX7" fmla="*/ 346367 w 4082778"/>
              <a:gd name="connsiteY7" fmla="*/ 648182 h 4699322"/>
              <a:gd name="connsiteX8" fmla="*/ 392665 w 4082778"/>
              <a:gd name="connsiteY8" fmla="*/ 625033 h 4699322"/>
              <a:gd name="connsiteX9" fmla="*/ 496838 w 4082778"/>
              <a:gd name="connsiteY9" fmla="*/ 601884 h 4699322"/>
              <a:gd name="connsiteX10" fmla="*/ 577860 w 4082778"/>
              <a:gd name="connsiteY10" fmla="*/ 578734 h 4699322"/>
              <a:gd name="connsiteX11" fmla="*/ 601010 w 4082778"/>
              <a:gd name="connsiteY11" fmla="*/ 555585 h 4699322"/>
              <a:gd name="connsiteX12" fmla="*/ 612584 w 4082778"/>
              <a:gd name="connsiteY12" fmla="*/ 520861 h 4699322"/>
              <a:gd name="connsiteX13" fmla="*/ 624159 w 4082778"/>
              <a:gd name="connsiteY13" fmla="*/ 578734 h 4699322"/>
              <a:gd name="connsiteX14" fmla="*/ 716757 w 4082778"/>
              <a:gd name="connsiteY14" fmla="*/ 659757 h 4699322"/>
              <a:gd name="connsiteX15" fmla="*/ 820929 w 4082778"/>
              <a:gd name="connsiteY15" fmla="*/ 682906 h 4699322"/>
              <a:gd name="connsiteX16" fmla="*/ 832503 w 4082778"/>
              <a:gd name="connsiteY16" fmla="*/ 613458 h 4699322"/>
              <a:gd name="connsiteX17" fmla="*/ 855653 w 4082778"/>
              <a:gd name="connsiteY17" fmla="*/ 590309 h 4699322"/>
              <a:gd name="connsiteX18" fmla="*/ 809354 w 4082778"/>
              <a:gd name="connsiteY18" fmla="*/ 347241 h 4699322"/>
              <a:gd name="connsiteX19" fmla="*/ 751481 w 4082778"/>
              <a:gd name="connsiteY19" fmla="*/ 208344 h 4699322"/>
              <a:gd name="connsiteX20" fmla="*/ 751481 w 4082778"/>
              <a:gd name="connsiteY20" fmla="*/ 92598 h 4699322"/>
              <a:gd name="connsiteX21" fmla="*/ 820929 w 4082778"/>
              <a:gd name="connsiteY21" fmla="*/ 57873 h 4699322"/>
              <a:gd name="connsiteX22" fmla="*/ 855653 w 4082778"/>
              <a:gd name="connsiteY22" fmla="*/ 34724 h 4699322"/>
              <a:gd name="connsiteX23" fmla="*/ 1006124 w 4082778"/>
              <a:gd name="connsiteY23" fmla="*/ 0 h 4699322"/>
              <a:gd name="connsiteX24" fmla="*/ 1098721 w 4082778"/>
              <a:gd name="connsiteY24" fmla="*/ 23149 h 4699322"/>
              <a:gd name="connsiteX25" fmla="*/ 1168169 w 4082778"/>
              <a:gd name="connsiteY25" fmla="*/ 81023 h 4699322"/>
              <a:gd name="connsiteX26" fmla="*/ 1214468 w 4082778"/>
              <a:gd name="connsiteY26" fmla="*/ 104172 h 4699322"/>
              <a:gd name="connsiteX27" fmla="*/ 1272341 w 4082778"/>
              <a:gd name="connsiteY27" fmla="*/ 196770 h 4699322"/>
              <a:gd name="connsiteX28" fmla="*/ 1295491 w 4082778"/>
              <a:gd name="connsiteY28" fmla="*/ 231494 h 4699322"/>
              <a:gd name="connsiteX29" fmla="*/ 1341790 w 4082778"/>
              <a:gd name="connsiteY29" fmla="*/ 324091 h 4699322"/>
              <a:gd name="connsiteX30" fmla="*/ 1388088 w 4082778"/>
              <a:gd name="connsiteY30" fmla="*/ 347241 h 4699322"/>
              <a:gd name="connsiteX31" fmla="*/ 1526984 w 4082778"/>
              <a:gd name="connsiteY31" fmla="*/ 416689 h 4699322"/>
              <a:gd name="connsiteX32" fmla="*/ 1550134 w 4082778"/>
              <a:gd name="connsiteY32" fmla="*/ 532435 h 4699322"/>
              <a:gd name="connsiteX33" fmla="*/ 1561708 w 4082778"/>
              <a:gd name="connsiteY33" fmla="*/ 567160 h 4699322"/>
              <a:gd name="connsiteX34" fmla="*/ 1584858 w 4082778"/>
              <a:gd name="connsiteY34" fmla="*/ 682906 h 4699322"/>
              <a:gd name="connsiteX35" fmla="*/ 1689030 w 4082778"/>
              <a:gd name="connsiteY35" fmla="*/ 821803 h 4699322"/>
              <a:gd name="connsiteX36" fmla="*/ 1689030 w 4082778"/>
              <a:gd name="connsiteY36" fmla="*/ 821803 h 4699322"/>
              <a:gd name="connsiteX37" fmla="*/ 1758478 w 4082778"/>
              <a:gd name="connsiteY37" fmla="*/ 891251 h 4699322"/>
              <a:gd name="connsiteX38" fmla="*/ 1897374 w 4082778"/>
              <a:gd name="connsiteY38" fmla="*/ 914400 h 4699322"/>
              <a:gd name="connsiteX39" fmla="*/ 1978397 w 4082778"/>
              <a:gd name="connsiteY39" fmla="*/ 902825 h 4699322"/>
              <a:gd name="connsiteX40" fmla="*/ 2047845 w 4082778"/>
              <a:gd name="connsiteY40" fmla="*/ 844952 h 4699322"/>
              <a:gd name="connsiteX41" fmla="*/ 2325638 w 4082778"/>
              <a:gd name="connsiteY41" fmla="*/ 868101 h 4699322"/>
              <a:gd name="connsiteX42" fmla="*/ 2383511 w 4082778"/>
              <a:gd name="connsiteY42" fmla="*/ 891251 h 4699322"/>
              <a:gd name="connsiteX43" fmla="*/ 2395086 w 4082778"/>
              <a:gd name="connsiteY43" fmla="*/ 925975 h 4699322"/>
              <a:gd name="connsiteX44" fmla="*/ 2429810 w 4082778"/>
              <a:gd name="connsiteY44" fmla="*/ 1018572 h 4699322"/>
              <a:gd name="connsiteX45" fmla="*/ 2441384 w 4082778"/>
              <a:gd name="connsiteY45" fmla="*/ 1145894 h 4699322"/>
              <a:gd name="connsiteX46" fmla="*/ 2452959 w 4082778"/>
              <a:gd name="connsiteY46" fmla="*/ 1192192 h 4699322"/>
              <a:gd name="connsiteX47" fmla="*/ 2591855 w 4082778"/>
              <a:gd name="connsiteY47" fmla="*/ 1203767 h 4699322"/>
              <a:gd name="connsiteX48" fmla="*/ 2626579 w 4082778"/>
              <a:gd name="connsiteY48" fmla="*/ 1284790 h 4699322"/>
              <a:gd name="connsiteX49" fmla="*/ 2615005 w 4082778"/>
              <a:gd name="connsiteY49" fmla="*/ 1435261 h 4699322"/>
              <a:gd name="connsiteX50" fmla="*/ 2591855 w 4082778"/>
              <a:gd name="connsiteY50" fmla="*/ 1481560 h 4699322"/>
              <a:gd name="connsiteX51" fmla="*/ 2522407 w 4082778"/>
              <a:gd name="connsiteY51" fmla="*/ 1551008 h 4699322"/>
              <a:gd name="connsiteX52" fmla="*/ 2487683 w 4082778"/>
              <a:gd name="connsiteY52" fmla="*/ 1562582 h 4699322"/>
              <a:gd name="connsiteX53" fmla="*/ 2441384 w 4082778"/>
              <a:gd name="connsiteY53" fmla="*/ 1574157 h 4699322"/>
              <a:gd name="connsiteX54" fmla="*/ 2395086 w 4082778"/>
              <a:gd name="connsiteY54" fmla="*/ 1597306 h 4699322"/>
              <a:gd name="connsiteX55" fmla="*/ 2290914 w 4082778"/>
              <a:gd name="connsiteY55" fmla="*/ 1585732 h 4699322"/>
              <a:gd name="connsiteX56" fmla="*/ 2175167 w 4082778"/>
              <a:gd name="connsiteY56" fmla="*/ 1655180 h 4699322"/>
              <a:gd name="connsiteX57" fmla="*/ 2175167 w 4082778"/>
              <a:gd name="connsiteY57" fmla="*/ 1770927 h 4699322"/>
              <a:gd name="connsiteX58" fmla="*/ 2221465 w 4082778"/>
              <a:gd name="connsiteY58" fmla="*/ 1794076 h 4699322"/>
              <a:gd name="connsiteX59" fmla="*/ 2302488 w 4082778"/>
              <a:gd name="connsiteY59" fmla="*/ 1817225 h 4699322"/>
              <a:gd name="connsiteX60" fmla="*/ 2360362 w 4082778"/>
              <a:gd name="connsiteY60" fmla="*/ 1863524 h 4699322"/>
              <a:gd name="connsiteX61" fmla="*/ 2383511 w 4082778"/>
              <a:gd name="connsiteY61" fmla="*/ 1898248 h 4699322"/>
              <a:gd name="connsiteX62" fmla="*/ 2406660 w 4082778"/>
              <a:gd name="connsiteY62" fmla="*/ 1921398 h 4699322"/>
              <a:gd name="connsiteX63" fmla="*/ 2441384 w 4082778"/>
              <a:gd name="connsiteY63" fmla="*/ 1967696 h 4699322"/>
              <a:gd name="connsiteX64" fmla="*/ 2522407 w 4082778"/>
              <a:gd name="connsiteY64" fmla="*/ 2002420 h 4699322"/>
              <a:gd name="connsiteX65" fmla="*/ 2684453 w 4082778"/>
              <a:gd name="connsiteY65" fmla="*/ 2037144 h 4699322"/>
              <a:gd name="connsiteX66" fmla="*/ 2742326 w 4082778"/>
              <a:gd name="connsiteY66" fmla="*/ 2060294 h 4699322"/>
              <a:gd name="connsiteX67" fmla="*/ 2753901 w 4082778"/>
              <a:gd name="connsiteY67" fmla="*/ 2106592 h 4699322"/>
              <a:gd name="connsiteX68" fmla="*/ 2742326 w 4082778"/>
              <a:gd name="connsiteY68" fmla="*/ 2326511 h 4699322"/>
              <a:gd name="connsiteX69" fmla="*/ 2904372 w 4082778"/>
              <a:gd name="connsiteY69" fmla="*/ 2349661 h 4699322"/>
              <a:gd name="connsiteX70" fmla="*/ 3020119 w 4082778"/>
              <a:gd name="connsiteY70" fmla="*/ 2407534 h 4699322"/>
              <a:gd name="connsiteX71" fmla="*/ 3043268 w 4082778"/>
              <a:gd name="connsiteY71" fmla="*/ 2453833 h 4699322"/>
              <a:gd name="connsiteX72" fmla="*/ 3066417 w 4082778"/>
              <a:gd name="connsiteY72" fmla="*/ 2488557 h 4699322"/>
              <a:gd name="connsiteX73" fmla="*/ 3077992 w 4082778"/>
              <a:gd name="connsiteY73" fmla="*/ 2534856 h 4699322"/>
              <a:gd name="connsiteX74" fmla="*/ 3170590 w 4082778"/>
              <a:gd name="connsiteY74" fmla="*/ 2673752 h 4699322"/>
              <a:gd name="connsiteX75" fmla="*/ 3205314 w 4082778"/>
              <a:gd name="connsiteY75" fmla="*/ 2696901 h 4699322"/>
              <a:gd name="connsiteX76" fmla="*/ 3251612 w 4082778"/>
              <a:gd name="connsiteY76" fmla="*/ 2708476 h 4699322"/>
              <a:gd name="connsiteX77" fmla="*/ 3355784 w 4082778"/>
              <a:gd name="connsiteY77" fmla="*/ 2835798 h 4699322"/>
              <a:gd name="connsiteX78" fmla="*/ 3367359 w 4082778"/>
              <a:gd name="connsiteY78" fmla="*/ 2870522 h 4699322"/>
              <a:gd name="connsiteX79" fmla="*/ 3402083 w 4082778"/>
              <a:gd name="connsiteY79" fmla="*/ 2928395 h 4699322"/>
              <a:gd name="connsiteX80" fmla="*/ 3448382 w 4082778"/>
              <a:gd name="connsiteY80" fmla="*/ 3020992 h 4699322"/>
              <a:gd name="connsiteX81" fmla="*/ 3506255 w 4082778"/>
              <a:gd name="connsiteY81" fmla="*/ 3078866 h 4699322"/>
              <a:gd name="connsiteX82" fmla="*/ 3633577 w 4082778"/>
              <a:gd name="connsiteY82" fmla="*/ 3229337 h 4699322"/>
              <a:gd name="connsiteX83" fmla="*/ 3726174 w 4082778"/>
              <a:gd name="connsiteY83" fmla="*/ 3310360 h 4699322"/>
              <a:gd name="connsiteX84" fmla="*/ 3784048 w 4082778"/>
              <a:gd name="connsiteY84" fmla="*/ 3321934 h 4699322"/>
              <a:gd name="connsiteX85" fmla="*/ 3865071 w 4082778"/>
              <a:gd name="connsiteY85" fmla="*/ 3368233 h 4699322"/>
              <a:gd name="connsiteX86" fmla="*/ 3899795 w 4082778"/>
              <a:gd name="connsiteY86" fmla="*/ 3402957 h 4699322"/>
              <a:gd name="connsiteX87" fmla="*/ 3957668 w 4082778"/>
              <a:gd name="connsiteY87" fmla="*/ 3449256 h 4699322"/>
              <a:gd name="connsiteX88" fmla="*/ 3980817 w 4082778"/>
              <a:gd name="connsiteY88" fmla="*/ 3495554 h 4699322"/>
              <a:gd name="connsiteX89" fmla="*/ 4003967 w 4082778"/>
              <a:gd name="connsiteY89" fmla="*/ 3530279 h 4699322"/>
              <a:gd name="connsiteX90" fmla="*/ 4050265 w 4082778"/>
              <a:gd name="connsiteY90" fmla="*/ 3669175 h 4699322"/>
              <a:gd name="connsiteX91" fmla="*/ 4073415 w 4082778"/>
              <a:gd name="connsiteY91" fmla="*/ 4213185 h 4699322"/>
              <a:gd name="connsiteX92" fmla="*/ 4038691 w 4082778"/>
              <a:gd name="connsiteY92" fmla="*/ 4363656 h 4699322"/>
              <a:gd name="connsiteX93" fmla="*/ 3888220 w 4082778"/>
              <a:gd name="connsiteY93" fmla="*/ 4386805 h 4699322"/>
              <a:gd name="connsiteX94" fmla="*/ 3853496 w 4082778"/>
              <a:gd name="connsiteY94" fmla="*/ 4409954 h 4699322"/>
              <a:gd name="connsiteX95" fmla="*/ 3818772 w 4082778"/>
              <a:gd name="connsiteY95" fmla="*/ 4444679 h 4699322"/>
              <a:gd name="connsiteX96" fmla="*/ 3772473 w 4082778"/>
              <a:gd name="connsiteY96" fmla="*/ 4456253 h 4699322"/>
              <a:gd name="connsiteX97" fmla="*/ 3529405 w 4082778"/>
              <a:gd name="connsiteY97" fmla="*/ 4467828 h 4699322"/>
              <a:gd name="connsiteX98" fmla="*/ 3483106 w 4082778"/>
              <a:gd name="connsiteY98" fmla="*/ 4433104 h 4699322"/>
              <a:gd name="connsiteX99" fmla="*/ 3448382 w 4082778"/>
              <a:gd name="connsiteY99" fmla="*/ 4398380 h 4699322"/>
              <a:gd name="connsiteX100" fmla="*/ 3413658 w 4082778"/>
              <a:gd name="connsiteY100" fmla="*/ 4409954 h 4699322"/>
              <a:gd name="connsiteX101" fmla="*/ 3402083 w 4082778"/>
              <a:gd name="connsiteY101" fmla="*/ 4456253 h 4699322"/>
              <a:gd name="connsiteX102" fmla="*/ 3378934 w 4082778"/>
              <a:gd name="connsiteY102" fmla="*/ 4490977 h 4699322"/>
              <a:gd name="connsiteX103" fmla="*/ 3332635 w 4082778"/>
              <a:gd name="connsiteY103" fmla="*/ 4572000 h 4699322"/>
              <a:gd name="connsiteX104" fmla="*/ 3321060 w 4082778"/>
              <a:gd name="connsiteY104" fmla="*/ 4606724 h 4699322"/>
              <a:gd name="connsiteX105" fmla="*/ 3309486 w 4082778"/>
              <a:gd name="connsiteY105" fmla="*/ 4653023 h 4699322"/>
              <a:gd name="connsiteX106" fmla="*/ 3020119 w 4082778"/>
              <a:gd name="connsiteY106" fmla="*/ 4699322 h 4699322"/>
              <a:gd name="connsiteX107" fmla="*/ 2915946 w 4082778"/>
              <a:gd name="connsiteY107" fmla="*/ 4583575 h 4699322"/>
              <a:gd name="connsiteX108" fmla="*/ 2892797 w 4082778"/>
              <a:gd name="connsiteY108" fmla="*/ 4560425 h 4699322"/>
              <a:gd name="connsiteX109" fmla="*/ 2719177 w 4082778"/>
              <a:gd name="connsiteY109" fmla="*/ 4537276 h 4699322"/>
              <a:gd name="connsiteX110" fmla="*/ 2649729 w 4082778"/>
              <a:gd name="connsiteY110" fmla="*/ 4525701 h 4699322"/>
              <a:gd name="connsiteX111" fmla="*/ 2672878 w 4082778"/>
              <a:gd name="connsiteY111" fmla="*/ 4444679 h 4699322"/>
              <a:gd name="connsiteX112" fmla="*/ 2684453 w 4082778"/>
              <a:gd name="connsiteY112" fmla="*/ 4398380 h 4699322"/>
              <a:gd name="connsiteX113" fmla="*/ 2765476 w 4082778"/>
              <a:gd name="connsiteY113" fmla="*/ 4340506 h 4699322"/>
              <a:gd name="connsiteX114" fmla="*/ 2858073 w 4082778"/>
              <a:gd name="connsiteY114" fmla="*/ 4271058 h 4699322"/>
              <a:gd name="connsiteX115" fmla="*/ 2892797 w 4082778"/>
              <a:gd name="connsiteY115" fmla="*/ 4224760 h 4699322"/>
              <a:gd name="connsiteX116" fmla="*/ 2881222 w 4082778"/>
              <a:gd name="connsiteY116" fmla="*/ 3946967 h 4699322"/>
              <a:gd name="connsiteX117" fmla="*/ 2904372 w 4082778"/>
              <a:gd name="connsiteY117" fmla="*/ 3854370 h 4699322"/>
              <a:gd name="connsiteX118" fmla="*/ 2973820 w 4082778"/>
              <a:gd name="connsiteY118" fmla="*/ 3784922 h 4699322"/>
              <a:gd name="connsiteX119" fmla="*/ 2927521 w 4082778"/>
              <a:gd name="connsiteY119" fmla="*/ 3750198 h 4699322"/>
              <a:gd name="connsiteX120" fmla="*/ 2892797 w 4082778"/>
              <a:gd name="connsiteY120" fmla="*/ 3727048 h 4699322"/>
              <a:gd name="connsiteX121" fmla="*/ 2858073 w 4082778"/>
              <a:gd name="connsiteY121" fmla="*/ 3680749 h 4699322"/>
              <a:gd name="connsiteX122" fmla="*/ 2823349 w 4082778"/>
              <a:gd name="connsiteY122" fmla="*/ 3588152 h 4699322"/>
              <a:gd name="connsiteX123" fmla="*/ 2684453 w 4082778"/>
              <a:gd name="connsiteY123" fmla="*/ 3495554 h 4699322"/>
              <a:gd name="connsiteX124" fmla="*/ 2649729 w 4082778"/>
              <a:gd name="connsiteY124" fmla="*/ 3483980 h 4699322"/>
              <a:gd name="connsiteX125" fmla="*/ 2580281 w 4082778"/>
              <a:gd name="connsiteY125" fmla="*/ 3472405 h 4699322"/>
              <a:gd name="connsiteX126" fmla="*/ 2533982 w 4082778"/>
              <a:gd name="connsiteY126" fmla="*/ 3449256 h 4699322"/>
              <a:gd name="connsiteX127" fmla="*/ 2487683 w 4082778"/>
              <a:gd name="connsiteY127" fmla="*/ 3437681 h 4699322"/>
              <a:gd name="connsiteX128" fmla="*/ 2418235 w 4082778"/>
              <a:gd name="connsiteY128" fmla="*/ 3391382 h 4699322"/>
              <a:gd name="connsiteX129" fmla="*/ 2441384 w 4082778"/>
              <a:gd name="connsiteY129" fmla="*/ 3240911 h 4699322"/>
              <a:gd name="connsiteX130" fmla="*/ 2452959 w 4082778"/>
              <a:gd name="connsiteY130" fmla="*/ 3206187 h 4699322"/>
              <a:gd name="connsiteX131" fmla="*/ 2476108 w 4082778"/>
              <a:gd name="connsiteY131" fmla="*/ 3102015 h 4699322"/>
              <a:gd name="connsiteX132" fmla="*/ 2452959 w 4082778"/>
              <a:gd name="connsiteY132" fmla="*/ 2743200 h 4699322"/>
              <a:gd name="connsiteX133" fmla="*/ 2406660 w 4082778"/>
              <a:gd name="connsiteY133" fmla="*/ 2720051 h 4699322"/>
              <a:gd name="connsiteX134" fmla="*/ 2325638 w 4082778"/>
              <a:gd name="connsiteY134" fmla="*/ 2673752 h 4699322"/>
              <a:gd name="connsiteX135" fmla="*/ 2256190 w 4082778"/>
              <a:gd name="connsiteY135" fmla="*/ 2639028 h 4699322"/>
              <a:gd name="connsiteX136" fmla="*/ 2175167 w 4082778"/>
              <a:gd name="connsiteY136" fmla="*/ 2534856 h 4699322"/>
              <a:gd name="connsiteX137" fmla="*/ 2152017 w 4082778"/>
              <a:gd name="connsiteY137" fmla="*/ 2476982 h 4699322"/>
              <a:gd name="connsiteX138" fmla="*/ 2128868 w 4082778"/>
              <a:gd name="connsiteY138" fmla="*/ 2442258 h 4699322"/>
              <a:gd name="connsiteX139" fmla="*/ 2117293 w 4082778"/>
              <a:gd name="connsiteY139" fmla="*/ 2407534 h 4699322"/>
              <a:gd name="connsiteX140" fmla="*/ 2070995 w 4082778"/>
              <a:gd name="connsiteY140" fmla="*/ 2384385 h 4699322"/>
              <a:gd name="connsiteX141" fmla="*/ 1989972 w 4082778"/>
              <a:gd name="connsiteY141" fmla="*/ 2338086 h 4699322"/>
              <a:gd name="connsiteX142" fmla="*/ 1862650 w 4082778"/>
              <a:gd name="connsiteY142" fmla="*/ 2303362 h 4699322"/>
              <a:gd name="connsiteX143" fmla="*/ 1642731 w 4082778"/>
              <a:gd name="connsiteY143" fmla="*/ 2349661 h 4699322"/>
              <a:gd name="connsiteX144" fmla="*/ 1596433 w 4082778"/>
              <a:gd name="connsiteY144" fmla="*/ 2395960 h 4699322"/>
              <a:gd name="connsiteX145" fmla="*/ 1561708 w 4082778"/>
              <a:gd name="connsiteY145" fmla="*/ 2419109 h 4699322"/>
              <a:gd name="connsiteX146" fmla="*/ 1515410 w 4082778"/>
              <a:gd name="connsiteY146" fmla="*/ 2476982 h 4699322"/>
              <a:gd name="connsiteX147" fmla="*/ 1422812 w 4082778"/>
              <a:gd name="connsiteY147" fmla="*/ 2523281 h 4699322"/>
              <a:gd name="connsiteX148" fmla="*/ 1376514 w 4082778"/>
              <a:gd name="connsiteY148" fmla="*/ 2546430 h 4699322"/>
              <a:gd name="connsiteX149" fmla="*/ 1191319 w 4082778"/>
              <a:gd name="connsiteY149" fmla="*/ 2534856 h 4699322"/>
              <a:gd name="connsiteX150" fmla="*/ 1179744 w 4082778"/>
              <a:gd name="connsiteY150" fmla="*/ 2500132 h 4699322"/>
              <a:gd name="connsiteX151" fmla="*/ 1121871 w 4082778"/>
              <a:gd name="connsiteY151" fmla="*/ 2395960 h 4699322"/>
              <a:gd name="connsiteX152" fmla="*/ 901952 w 4082778"/>
              <a:gd name="connsiteY152" fmla="*/ 2419109 h 4699322"/>
              <a:gd name="connsiteX153" fmla="*/ 844078 w 4082778"/>
              <a:gd name="connsiteY153" fmla="*/ 2476982 h 4699322"/>
              <a:gd name="connsiteX154" fmla="*/ 832503 w 4082778"/>
              <a:gd name="connsiteY154" fmla="*/ 2511706 h 4699322"/>
              <a:gd name="connsiteX155" fmla="*/ 809354 w 4082778"/>
              <a:gd name="connsiteY155" fmla="*/ 2534856 h 4699322"/>
              <a:gd name="connsiteX156" fmla="*/ 774630 w 4082778"/>
              <a:gd name="connsiteY156" fmla="*/ 2604304 h 4699322"/>
              <a:gd name="connsiteX157" fmla="*/ 763055 w 4082778"/>
              <a:gd name="connsiteY157" fmla="*/ 2639028 h 4699322"/>
              <a:gd name="connsiteX158" fmla="*/ 496838 w 4082778"/>
              <a:gd name="connsiteY158" fmla="*/ 2720051 h 4699322"/>
              <a:gd name="connsiteX159" fmla="*/ 462114 w 4082778"/>
              <a:gd name="connsiteY159" fmla="*/ 2696901 h 4699322"/>
              <a:gd name="connsiteX160" fmla="*/ 496838 w 4082778"/>
              <a:gd name="connsiteY160" fmla="*/ 2534856 h 4699322"/>
              <a:gd name="connsiteX161" fmla="*/ 508412 w 4082778"/>
              <a:gd name="connsiteY161" fmla="*/ 2384385 h 4699322"/>
              <a:gd name="connsiteX162" fmla="*/ 531562 w 4082778"/>
              <a:gd name="connsiteY162" fmla="*/ 2349661 h 4699322"/>
              <a:gd name="connsiteX163" fmla="*/ 508412 w 4082778"/>
              <a:gd name="connsiteY163" fmla="*/ 2245489 h 4699322"/>
              <a:gd name="connsiteX164" fmla="*/ 543136 w 4082778"/>
              <a:gd name="connsiteY164" fmla="*/ 2095018 h 4699322"/>
              <a:gd name="connsiteX165" fmla="*/ 566286 w 4082778"/>
              <a:gd name="connsiteY165" fmla="*/ 2060294 h 4699322"/>
              <a:gd name="connsiteX166" fmla="*/ 612584 w 4082778"/>
              <a:gd name="connsiteY166" fmla="*/ 2037144 h 4699322"/>
              <a:gd name="connsiteX167" fmla="*/ 589435 w 4082778"/>
              <a:gd name="connsiteY167" fmla="*/ 1747777 h 4699322"/>
              <a:gd name="connsiteX168" fmla="*/ 531562 w 4082778"/>
              <a:gd name="connsiteY168" fmla="*/ 1701479 h 4699322"/>
              <a:gd name="connsiteX169" fmla="*/ 415815 w 4082778"/>
              <a:gd name="connsiteY169" fmla="*/ 1678329 h 4699322"/>
              <a:gd name="connsiteX170" fmla="*/ 265344 w 4082778"/>
              <a:gd name="connsiteY170" fmla="*/ 1689904 h 4699322"/>
              <a:gd name="connsiteX171" fmla="*/ 172746 w 4082778"/>
              <a:gd name="connsiteY171" fmla="*/ 1643605 h 4699322"/>
              <a:gd name="connsiteX172" fmla="*/ 161172 w 4082778"/>
              <a:gd name="connsiteY172" fmla="*/ 1608881 h 4699322"/>
              <a:gd name="connsiteX173" fmla="*/ 138022 w 4082778"/>
              <a:gd name="connsiteY173" fmla="*/ 1504709 h 4699322"/>
              <a:gd name="connsiteX174" fmla="*/ 126448 w 4082778"/>
              <a:gd name="connsiteY174" fmla="*/ 1377387 h 4699322"/>
              <a:gd name="connsiteX175" fmla="*/ 103298 w 4082778"/>
              <a:gd name="connsiteY175" fmla="*/ 1354238 h 4699322"/>
              <a:gd name="connsiteX176" fmla="*/ 22276 w 4082778"/>
              <a:gd name="connsiteY176" fmla="*/ 1284790 h 4699322"/>
              <a:gd name="connsiteX177" fmla="*/ 22276 w 4082778"/>
              <a:gd name="connsiteY177" fmla="*/ 1203767 h 469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082778" h="4699322">
                <a:moveTo>
                  <a:pt x="22276" y="1203767"/>
                </a:moveTo>
                <a:cubicBezTo>
                  <a:pt x="22276" y="1151681"/>
                  <a:pt x="-27845" y="1105929"/>
                  <a:pt x="22276" y="972273"/>
                </a:cubicBezTo>
                <a:cubicBezTo>
                  <a:pt x="27862" y="957378"/>
                  <a:pt x="53141" y="964557"/>
                  <a:pt x="68574" y="960699"/>
                </a:cubicBezTo>
                <a:cubicBezTo>
                  <a:pt x="132685" y="917957"/>
                  <a:pt x="72941" y="950926"/>
                  <a:pt x="172746" y="925975"/>
                </a:cubicBezTo>
                <a:cubicBezTo>
                  <a:pt x="196419" y="920057"/>
                  <a:pt x="219045" y="910542"/>
                  <a:pt x="242195" y="902825"/>
                </a:cubicBezTo>
                <a:cubicBezTo>
                  <a:pt x="246053" y="887392"/>
                  <a:pt x="251350" y="872250"/>
                  <a:pt x="253769" y="856527"/>
                </a:cubicBezTo>
                <a:cubicBezTo>
                  <a:pt x="259474" y="819441"/>
                  <a:pt x="256816" y="757837"/>
                  <a:pt x="276919" y="717630"/>
                </a:cubicBezTo>
                <a:cubicBezTo>
                  <a:pt x="294696" y="682077"/>
                  <a:pt x="311229" y="670143"/>
                  <a:pt x="346367" y="648182"/>
                </a:cubicBezTo>
                <a:cubicBezTo>
                  <a:pt x="360999" y="639037"/>
                  <a:pt x="376509" y="631091"/>
                  <a:pt x="392665" y="625033"/>
                </a:cubicBezTo>
                <a:cubicBezTo>
                  <a:pt x="416438" y="616118"/>
                  <a:pt x="474825" y="607387"/>
                  <a:pt x="496838" y="601884"/>
                </a:cubicBezTo>
                <a:cubicBezTo>
                  <a:pt x="524087" y="595072"/>
                  <a:pt x="550853" y="586451"/>
                  <a:pt x="577860" y="578734"/>
                </a:cubicBezTo>
                <a:cubicBezTo>
                  <a:pt x="585577" y="571018"/>
                  <a:pt x="595395" y="564943"/>
                  <a:pt x="601010" y="555585"/>
                </a:cubicBezTo>
                <a:cubicBezTo>
                  <a:pt x="607287" y="545123"/>
                  <a:pt x="603957" y="512234"/>
                  <a:pt x="612584" y="520861"/>
                </a:cubicBezTo>
                <a:cubicBezTo>
                  <a:pt x="626495" y="534772"/>
                  <a:pt x="614605" y="561537"/>
                  <a:pt x="624159" y="578734"/>
                </a:cubicBezTo>
                <a:cubicBezTo>
                  <a:pt x="633341" y="595262"/>
                  <a:pt x="697861" y="650309"/>
                  <a:pt x="716757" y="659757"/>
                </a:cubicBezTo>
                <a:cubicBezTo>
                  <a:pt x="727659" y="665208"/>
                  <a:pt x="814835" y="681687"/>
                  <a:pt x="820929" y="682906"/>
                </a:cubicBezTo>
                <a:cubicBezTo>
                  <a:pt x="824787" y="659757"/>
                  <a:pt x="824263" y="635432"/>
                  <a:pt x="832503" y="613458"/>
                </a:cubicBezTo>
                <a:cubicBezTo>
                  <a:pt x="836335" y="603240"/>
                  <a:pt x="855653" y="601222"/>
                  <a:pt x="855653" y="590309"/>
                </a:cubicBezTo>
                <a:cubicBezTo>
                  <a:pt x="855653" y="515543"/>
                  <a:pt x="839943" y="420655"/>
                  <a:pt x="809354" y="347241"/>
                </a:cubicBezTo>
                <a:lnTo>
                  <a:pt x="751481" y="208344"/>
                </a:lnTo>
                <a:cubicBezTo>
                  <a:pt x="745782" y="174150"/>
                  <a:pt x="728458" y="127132"/>
                  <a:pt x="751481" y="92598"/>
                </a:cubicBezTo>
                <a:cubicBezTo>
                  <a:pt x="768067" y="67719"/>
                  <a:pt x="797819" y="69428"/>
                  <a:pt x="820929" y="57873"/>
                </a:cubicBezTo>
                <a:cubicBezTo>
                  <a:pt x="833371" y="51652"/>
                  <a:pt x="842580" y="39478"/>
                  <a:pt x="855653" y="34724"/>
                </a:cubicBezTo>
                <a:cubicBezTo>
                  <a:pt x="889776" y="22316"/>
                  <a:pt x="965012" y="8223"/>
                  <a:pt x="1006124" y="0"/>
                </a:cubicBezTo>
                <a:cubicBezTo>
                  <a:pt x="1036990" y="7716"/>
                  <a:pt x="1068821" y="12276"/>
                  <a:pt x="1098721" y="23149"/>
                </a:cubicBezTo>
                <a:cubicBezTo>
                  <a:pt x="1136141" y="36756"/>
                  <a:pt x="1136462" y="58375"/>
                  <a:pt x="1168169" y="81023"/>
                </a:cubicBezTo>
                <a:cubicBezTo>
                  <a:pt x="1182210" y="91052"/>
                  <a:pt x="1199035" y="96456"/>
                  <a:pt x="1214468" y="104172"/>
                </a:cubicBezTo>
                <a:cubicBezTo>
                  <a:pt x="1300947" y="190651"/>
                  <a:pt x="1234387" y="108210"/>
                  <a:pt x="1272341" y="196770"/>
                </a:cubicBezTo>
                <a:cubicBezTo>
                  <a:pt x="1277821" y="209556"/>
                  <a:pt x="1289270" y="219052"/>
                  <a:pt x="1295491" y="231494"/>
                </a:cubicBezTo>
                <a:cubicBezTo>
                  <a:pt x="1306351" y="253213"/>
                  <a:pt x="1318802" y="304934"/>
                  <a:pt x="1341790" y="324091"/>
                </a:cubicBezTo>
                <a:cubicBezTo>
                  <a:pt x="1355045" y="335137"/>
                  <a:pt x="1373731" y="337670"/>
                  <a:pt x="1388088" y="347241"/>
                </a:cubicBezTo>
                <a:cubicBezTo>
                  <a:pt x="1495824" y="419065"/>
                  <a:pt x="1390454" y="377679"/>
                  <a:pt x="1526984" y="416689"/>
                </a:cubicBezTo>
                <a:cubicBezTo>
                  <a:pt x="1553133" y="495134"/>
                  <a:pt x="1523536" y="399445"/>
                  <a:pt x="1550134" y="532435"/>
                </a:cubicBezTo>
                <a:cubicBezTo>
                  <a:pt x="1552527" y="544399"/>
                  <a:pt x="1558964" y="555271"/>
                  <a:pt x="1561708" y="567160"/>
                </a:cubicBezTo>
                <a:cubicBezTo>
                  <a:pt x="1570555" y="605499"/>
                  <a:pt x="1564005" y="649540"/>
                  <a:pt x="1584858" y="682906"/>
                </a:cubicBezTo>
                <a:cubicBezTo>
                  <a:pt x="1654298" y="794012"/>
                  <a:pt x="1616993" y="749766"/>
                  <a:pt x="1689030" y="821803"/>
                </a:cubicBezTo>
                <a:lnTo>
                  <a:pt x="1689030" y="821803"/>
                </a:lnTo>
                <a:cubicBezTo>
                  <a:pt x="1705695" y="844023"/>
                  <a:pt x="1726745" y="882789"/>
                  <a:pt x="1758478" y="891251"/>
                </a:cubicBezTo>
                <a:cubicBezTo>
                  <a:pt x="1803830" y="903345"/>
                  <a:pt x="1851075" y="906684"/>
                  <a:pt x="1897374" y="914400"/>
                </a:cubicBezTo>
                <a:cubicBezTo>
                  <a:pt x="1924382" y="910542"/>
                  <a:pt x="1952266" y="910664"/>
                  <a:pt x="1978397" y="902825"/>
                </a:cubicBezTo>
                <a:cubicBezTo>
                  <a:pt x="2001419" y="895919"/>
                  <a:pt x="2033081" y="859716"/>
                  <a:pt x="2047845" y="844952"/>
                </a:cubicBezTo>
                <a:cubicBezTo>
                  <a:pt x="2140443" y="852668"/>
                  <a:pt x="2233591" y="855405"/>
                  <a:pt x="2325638" y="868101"/>
                </a:cubicBezTo>
                <a:cubicBezTo>
                  <a:pt x="2346220" y="870940"/>
                  <a:pt x="2367550" y="877950"/>
                  <a:pt x="2383511" y="891251"/>
                </a:cubicBezTo>
                <a:cubicBezTo>
                  <a:pt x="2392884" y="899062"/>
                  <a:pt x="2390280" y="914761"/>
                  <a:pt x="2395086" y="925975"/>
                </a:cubicBezTo>
                <a:cubicBezTo>
                  <a:pt x="2431402" y="1010711"/>
                  <a:pt x="2408470" y="933213"/>
                  <a:pt x="2429810" y="1018572"/>
                </a:cubicBezTo>
                <a:cubicBezTo>
                  <a:pt x="2433668" y="1061013"/>
                  <a:pt x="2435752" y="1103652"/>
                  <a:pt x="2441384" y="1145894"/>
                </a:cubicBezTo>
                <a:cubicBezTo>
                  <a:pt x="2443486" y="1161662"/>
                  <a:pt x="2438112" y="1186482"/>
                  <a:pt x="2452959" y="1192192"/>
                </a:cubicBezTo>
                <a:cubicBezTo>
                  <a:pt x="2496321" y="1208870"/>
                  <a:pt x="2545556" y="1199909"/>
                  <a:pt x="2591855" y="1203767"/>
                </a:cubicBezTo>
                <a:cubicBezTo>
                  <a:pt x="2610758" y="1232120"/>
                  <a:pt x="2626579" y="1247416"/>
                  <a:pt x="2626579" y="1284790"/>
                </a:cubicBezTo>
                <a:cubicBezTo>
                  <a:pt x="2626579" y="1335095"/>
                  <a:pt x="2623747" y="1385721"/>
                  <a:pt x="2615005" y="1435261"/>
                </a:cubicBezTo>
                <a:cubicBezTo>
                  <a:pt x="2612006" y="1452253"/>
                  <a:pt x="2602634" y="1468086"/>
                  <a:pt x="2591855" y="1481560"/>
                </a:cubicBezTo>
                <a:cubicBezTo>
                  <a:pt x="2571404" y="1507124"/>
                  <a:pt x="2553465" y="1540656"/>
                  <a:pt x="2522407" y="1551008"/>
                </a:cubicBezTo>
                <a:cubicBezTo>
                  <a:pt x="2510832" y="1554866"/>
                  <a:pt x="2499414" y="1559230"/>
                  <a:pt x="2487683" y="1562582"/>
                </a:cubicBezTo>
                <a:cubicBezTo>
                  <a:pt x="2472387" y="1566952"/>
                  <a:pt x="2456279" y="1568571"/>
                  <a:pt x="2441384" y="1574157"/>
                </a:cubicBezTo>
                <a:cubicBezTo>
                  <a:pt x="2425228" y="1580215"/>
                  <a:pt x="2410519" y="1589590"/>
                  <a:pt x="2395086" y="1597306"/>
                </a:cubicBezTo>
                <a:cubicBezTo>
                  <a:pt x="2360362" y="1593448"/>
                  <a:pt x="2325763" y="1583243"/>
                  <a:pt x="2290914" y="1585732"/>
                </a:cubicBezTo>
                <a:cubicBezTo>
                  <a:pt x="2246545" y="1588901"/>
                  <a:pt x="2205933" y="1630567"/>
                  <a:pt x="2175167" y="1655180"/>
                </a:cubicBezTo>
                <a:cubicBezTo>
                  <a:pt x="2168415" y="1688941"/>
                  <a:pt x="2151053" y="1737166"/>
                  <a:pt x="2175167" y="1770927"/>
                </a:cubicBezTo>
                <a:cubicBezTo>
                  <a:pt x="2185196" y="1784967"/>
                  <a:pt x="2205606" y="1787279"/>
                  <a:pt x="2221465" y="1794076"/>
                </a:cubicBezTo>
                <a:cubicBezTo>
                  <a:pt x="2244714" y="1804040"/>
                  <a:pt x="2278990" y="1811351"/>
                  <a:pt x="2302488" y="1817225"/>
                </a:cubicBezTo>
                <a:cubicBezTo>
                  <a:pt x="2321779" y="1832658"/>
                  <a:pt x="2342893" y="1846055"/>
                  <a:pt x="2360362" y="1863524"/>
                </a:cubicBezTo>
                <a:cubicBezTo>
                  <a:pt x="2370199" y="1873361"/>
                  <a:pt x="2374821" y="1887385"/>
                  <a:pt x="2383511" y="1898248"/>
                </a:cubicBezTo>
                <a:cubicBezTo>
                  <a:pt x="2390328" y="1906770"/>
                  <a:pt x="2399674" y="1913015"/>
                  <a:pt x="2406660" y="1921398"/>
                </a:cubicBezTo>
                <a:cubicBezTo>
                  <a:pt x="2419010" y="1936218"/>
                  <a:pt x="2427743" y="1954055"/>
                  <a:pt x="2441384" y="1967696"/>
                </a:cubicBezTo>
                <a:cubicBezTo>
                  <a:pt x="2471903" y="1998215"/>
                  <a:pt x="2482557" y="1989137"/>
                  <a:pt x="2522407" y="2002420"/>
                </a:cubicBezTo>
                <a:cubicBezTo>
                  <a:pt x="2639817" y="2041556"/>
                  <a:pt x="2514066" y="2018213"/>
                  <a:pt x="2684453" y="2037144"/>
                </a:cubicBezTo>
                <a:cubicBezTo>
                  <a:pt x="2703744" y="2044861"/>
                  <a:pt x="2727634" y="2045602"/>
                  <a:pt x="2742326" y="2060294"/>
                </a:cubicBezTo>
                <a:cubicBezTo>
                  <a:pt x="2753574" y="2071542"/>
                  <a:pt x="2753901" y="2090684"/>
                  <a:pt x="2753901" y="2106592"/>
                </a:cubicBezTo>
                <a:cubicBezTo>
                  <a:pt x="2753901" y="2180000"/>
                  <a:pt x="2746184" y="2253205"/>
                  <a:pt x="2742326" y="2326511"/>
                </a:cubicBezTo>
                <a:cubicBezTo>
                  <a:pt x="2752778" y="2327672"/>
                  <a:pt x="2876023" y="2338321"/>
                  <a:pt x="2904372" y="2349661"/>
                </a:cubicBezTo>
                <a:cubicBezTo>
                  <a:pt x="2944423" y="2365681"/>
                  <a:pt x="3020119" y="2407534"/>
                  <a:pt x="3020119" y="2407534"/>
                </a:cubicBezTo>
                <a:cubicBezTo>
                  <a:pt x="3027835" y="2422967"/>
                  <a:pt x="3034707" y="2438852"/>
                  <a:pt x="3043268" y="2453833"/>
                </a:cubicBezTo>
                <a:cubicBezTo>
                  <a:pt x="3050170" y="2465911"/>
                  <a:pt x="3060937" y="2475771"/>
                  <a:pt x="3066417" y="2488557"/>
                </a:cubicBezTo>
                <a:cubicBezTo>
                  <a:pt x="3072683" y="2503179"/>
                  <a:pt x="3071873" y="2520172"/>
                  <a:pt x="3077992" y="2534856"/>
                </a:cubicBezTo>
                <a:cubicBezTo>
                  <a:pt x="3109167" y="2609675"/>
                  <a:pt x="3115628" y="2626642"/>
                  <a:pt x="3170590" y="2673752"/>
                </a:cubicBezTo>
                <a:cubicBezTo>
                  <a:pt x="3181152" y="2682805"/>
                  <a:pt x="3192528" y="2691421"/>
                  <a:pt x="3205314" y="2696901"/>
                </a:cubicBezTo>
                <a:cubicBezTo>
                  <a:pt x="3219935" y="2703167"/>
                  <a:pt x="3236179" y="2704618"/>
                  <a:pt x="3251612" y="2708476"/>
                </a:cubicBezTo>
                <a:cubicBezTo>
                  <a:pt x="3299605" y="2756469"/>
                  <a:pt x="3309542" y="2763132"/>
                  <a:pt x="3355784" y="2835798"/>
                </a:cubicBezTo>
                <a:cubicBezTo>
                  <a:pt x="3362334" y="2846091"/>
                  <a:pt x="3361903" y="2859609"/>
                  <a:pt x="3367359" y="2870522"/>
                </a:cubicBezTo>
                <a:cubicBezTo>
                  <a:pt x="3377420" y="2890644"/>
                  <a:pt x="3392022" y="2908273"/>
                  <a:pt x="3402083" y="2928395"/>
                </a:cubicBezTo>
                <a:cubicBezTo>
                  <a:pt x="3433337" y="2990903"/>
                  <a:pt x="3384212" y="2940779"/>
                  <a:pt x="3448382" y="3020992"/>
                </a:cubicBezTo>
                <a:cubicBezTo>
                  <a:pt x="3465425" y="3042296"/>
                  <a:pt x="3491122" y="3056166"/>
                  <a:pt x="3506255" y="3078866"/>
                </a:cubicBezTo>
                <a:cubicBezTo>
                  <a:pt x="3573741" y="3180094"/>
                  <a:pt x="3532881" y="3128641"/>
                  <a:pt x="3633577" y="3229337"/>
                </a:cubicBezTo>
                <a:cubicBezTo>
                  <a:pt x="3648729" y="3244489"/>
                  <a:pt x="3695550" y="3298876"/>
                  <a:pt x="3726174" y="3310360"/>
                </a:cubicBezTo>
                <a:cubicBezTo>
                  <a:pt x="3744595" y="3317268"/>
                  <a:pt x="3764757" y="3318076"/>
                  <a:pt x="3784048" y="3321934"/>
                </a:cubicBezTo>
                <a:cubicBezTo>
                  <a:pt x="3812344" y="3336083"/>
                  <a:pt x="3840535" y="3347787"/>
                  <a:pt x="3865071" y="3368233"/>
                </a:cubicBezTo>
                <a:cubicBezTo>
                  <a:pt x="3877646" y="3378712"/>
                  <a:pt x="3887220" y="3392478"/>
                  <a:pt x="3899795" y="3402957"/>
                </a:cubicBezTo>
                <a:cubicBezTo>
                  <a:pt x="3923017" y="3422308"/>
                  <a:pt x="3940829" y="3423997"/>
                  <a:pt x="3957668" y="3449256"/>
                </a:cubicBezTo>
                <a:cubicBezTo>
                  <a:pt x="3967239" y="3463612"/>
                  <a:pt x="3972256" y="3480573"/>
                  <a:pt x="3980817" y="3495554"/>
                </a:cubicBezTo>
                <a:cubicBezTo>
                  <a:pt x="3987719" y="3507632"/>
                  <a:pt x="3996250" y="3518704"/>
                  <a:pt x="4003967" y="3530279"/>
                </a:cubicBezTo>
                <a:cubicBezTo>
                  <a:pt x="4031301" y="3639615"/>
                  <a:pt x="4012888" y="3594419"/>
                  <a:pt x="4050265" y="3669175"/>
                </a:cubicBezTo>
                <a:cubicBezTo>
                  <a:pt x="4090504" y="3870364"/>
                  <a:pt x="4087125" y="3836144"/>
                  <a:pt x="4073415" y="4213185"/>
                </a:cubicBezTo>
                <a:cubicBezTo>
                  <a:pt x="4071544" y="4264626"/>
                  <a:pt x="4076244" y="4328450"/>
                  <a:pt x="4038691" y="4363656"/>
                </a:cubicBezTo>
                <a:cubicBezTo>
                  <a:pt x="4001669" y="4398364"/>
                  <a:pt x="3938377" y="4379089"/>
                  <a:pt x="3888220" y="4386805"/>
                </a:cubicBezTo>
                <a:cubicBezTo>
                  <a:pt x="3876645" y="4394521"/>
                  <a:pt x="3864183" y="4401048"/>
                  <a:pt x="3853496" y="4409954"/>
                </a:cubicBezTo>
                <a:cubicBezTo>
                  <a:pt x="3840921" y="4420433"/>
                  <a:pt x="3832985" y="4436558"/>
                  <a:pt x="3818772" y="4444679"/>
                </a:cubicBezTo>
                <a:cubicBezTo>
                  <a:pt x="3804960" y="4452572"/>
                  <a:pt x="3788330" y="4454984"/>
                  <a:pt x="3772473" y="4456253"/>
                </a:cubicBezTo>
                <a:cubicBezTo>
                  <a:pt x="3691617" y="4462721"/>
                  <a:pt x="3610428" y="4463970"/>
                  <a:pt x="3529405" y="4467828"/>
                </a:cubicBezTo>
                <a:cubicBezTo>
                  <a:pt x="3513972" y="4456253"/>
                  <a:pt x="3497753" y="4445659"/>
                  <a:pt x="3483106" y="4433104"/>
                </a:cubicBezTo>
                <a:cubicBezTo>
                  <a:pt x="3470678" y="4422451"/>
                  <a:pt x="3463911" y="4403556"/>
                  <a:pt x="3448382" y="4398380"/>
                </a:cubicBezTo>
                <a:lnTo>
                  <a:pt x="3413658" y="4409954"/>
                </a:lnTo>
                <a:cubicBezTo>
                  <a:pt x="3409800" y="4425387"/>
                  <a:pt x="3408349" y="4441631"/>
                  <a:pt x="3402083" y="4456253"/>
                </a:cubicBezTo>
                <a:cubicBezTo>
                  <a:pt x="3396603" y="4469039"/>
                  <a:pt x="3386091" y="4479048"/>
                  <a:pt x="3378934" y="4490977"/>
                </a:cubicBezTo>
                <a:cubicBezTo>
                  <a:pt x="3362930" y="4517650"/>
                  <a:pt x="3346546" y="4544178"/>
                  <a:pt x="3332635" y="4572000"/>
                </a:cubicBezTo>
                <a:cubicBezTo>
                  <a:pt x="3327179" y="4582913"/>
                  <a:pt x="3324412" y="4594993"/>
                  <a:pt x="3321060" y="4606724"/>
                </a:cubicBezTo>
                <a:cubicBezTo>
                  <a:pt x="3316690" y="4622020"/>
                  <a:pt x="3321458" y="4642548"/>
                  <a:pt x="3309486" y="4653023"/>
                </a:cubicBezTo>
                <a:cubicBezTo>
                  <a:pt x="3243503" y="4710759"/>
                  <a:pt x="3070864" y="4696503"/>
                  <a:pt x="3020119" y="4699322"/>
                </a:cubicBezTo>
                <a:cubicBezTo>
                  <a:pt x="2909811" y="4589014"/>
                  <a:pt x="3010950" y="4694414"/>
                  <a:pt x="2915946" y="4583575"/>
                </a:cubicBezTo>
                <a:cubicBezTo>
                  <a:pt x="2908844" y="4575289"/>
                  <a:pt x="2903420" y="4562924"/>
                  <a:pt x="2892797" y="4560425"/>
                </a:cubicBezTo>
                <a:cubicBezTo>
                  <a:pt x="2835964" y="4547052"/>
                  <a:pt x="2776976" y="4545533"/>
                  <a:pt x="2719177" y="4537276"/>
                </a:cubicBezTo>
                <a:cubicBezTo>
                  <a:pt x="2695944" y="4533957"/>
                  <a:pt x="2672878" y="4529559"/>
                  <a:pt x="2649729" y="4525701"/>
                </a:cubicBezTo>
                <a:cubicBezTo>
                  <a:pt x="2657445" y="4498694"/>
                  <a:pt x="2665488" y="4471777"/>
                  <a:pt x="2672878" y="4444679"/>
                </a:cubicBezTo>
                <a:cubicBezTo>
                  <a:pt x="2677064" y="4429332"/>
                  <a:pt x="2676022" y="4411870"/>
                  <a:pt x="2684453" y="4398380"/>
                </a:cubicBezTo>
                <a:cubicBezTo>
                  <a:pt x="2728922" y="4327230"/>
                  <a:pt x="2715892" y="4368052"/>
                  <a:pt x="2765476" y="4340506"/>
                </a:cubicBezTo>
                <a:cubicBezTo>
                  <a:pt x="2796591" y="4323220"/>
                  <a:pt x="2833848" y="4300128"/>
                  <a:pt x="2858073" y="4271058"/>
                </a:cubicBezTo>
                <a:cubicBezTo>
                  <a:pt x="2870423" y="4256238"/>
                  <a:pt x="2881222" y="4240193"/>
                  <a:pt x="2892797" y="4224760"/>
                </a:cubicBezTo>
                <a:cubicBezTo>
                  <a:pt x="2888939" y="4132162"/>
                  <a:pt x="2878327" y="4039600"/>
                  <a:pt x="2881222" y="3946967"/>
                </a:cubicBezTo>
                <a:cubicBezTo>
                  <a:pt x="2882216" y="3915167"/>
                  <a:pt x="2888587" y="3881994"/>
                  <a:pt x="2904372" y="3854370"/>
                </a:cubicBezTo>
                <a:cubicBezTo>
                  <a:pt x="2920615" y="3825945"/>
                  <a:pt x="2973820" y="3784922"/>
                  <a:pt x="2973820" y="3784922"/>
                </a:cubicBezTo>
                <a:cubicBezTo>
                  <a:pt x="2958387" y="3773347"/>
                  <a:pt x="2943219" y="3761411"/>
                  <a:pt x="2927521" y="3750198"/>
                </a:cubicBezTo>
                <a:cubicBezTo>
                  <a:pt x="2916201" y="3742112"/>
                  <a:pt x="2902634" y="3736885"/>
                  <a:pt x="2892797" y="3727048"/>
                </a:cubicBezTo>
                <a:cubicBezTo>
                  <a:pt x="2879156" y="3713407"/>
                  <a:pt x="2869648" y="3696182"/>
                  <a:pt x="2858073" y="3680749"/>
                </a:cubicBezTo>
                <a:cubicBezTo>
                  <a:pt x="2849289" y="3645614"/>
                  <a:pt x="2846045" y="3618414"/>
                  <a:pt x="2823349" y="3588152"/>
                </a:cubicBezTo>
                <a:cubicBezTo>
                  <a:pt x="2788035" y="3541067"/>
                  <a:pt x="2740621" y="3514275"/>
                  <a:pt x="2684453" y="3495554"/>
                </a:cubicBezTo>
                <a:cubicBezTo>
                  <a:pt x="2672878" y="3491696"/>
                  <a:pt x="2661639" y="3486627"/>
                  <a:pt x="2649729" y="3483980"/>
                </a:cubicBezTo>
                <a:cubicBezTo>
                  <a:pt x="2626819" y="3478889"/>
                  <a:pt x="2603430" y="3476263"/>
                  <a:pt x="2580281" y="3472405"/>
                </a:cubicBezTo>
                <a:cubicBezTo>
                  <a:pt x="2564848" y="3464689"/>
                  <a:pt x="2550138" y="3455314"/>
                  <a:pt x="2533982" y="3449256"/>
                </a:cubicBezTo>
                <a:cubicBezTo>
                  <a:pt x="2519087" y="3443670"/>
                  <a:pt x="2501912" y="3444795"/>
                  <a:pt x="2487683" y="3437681"/>
                </a:cubicBezTo>
                <a:cubicBezTo>
                  <a:pt x="2462798" y="3425238"/>
                  <a:pt x="2441384" y="3406815"/>
                  <a:pt x="2418235" y="3391382"/>
                </a:cubicBezTo>
                <a:cubicBezTo>
                  <a:pt x="2425951" y="3341225"/>
                  <a:pt x="2432032" y="3290789"/>
                  <a:pt x="2441384" y="3240911"/>
                </a:cubicBezTo>
                <a:cubicBezTo>
                  <a:pt x="2443632" y="3228919"/>
                  <a:pt x="2449607" y="3217918"/>
                  <a:pt x="2452959" y="3206187"/>
                </a:cubicBezTo>
                <a:cubicBezTo>
                  <a:pt x="2463859" y="3168038"/>
                  <a:pt x="2468150" y="3141805"/>
                  <a:pt x="2476108" y="3102015"/>
                </a:cubicBezTo>
                <a:cubicBezTo>
                  <a:pt x="2468392" y="2982410"/>
                  <a:pt x="2474399" y="2861120"/>
                  <a:pt x="2452959" y="2743200"/>
                </a:cubicBezTo>
                <a:cubicBezTo>
                  <a:pt x="2449872" y="2726224"/>
                  <a:pt x="2421808" y="2728313"/>
                  <a:pt x="2406660" y="2720051"/>
                </a:cubicBezTo>
                <a:cubicBezTo>
                  <a:pt x="2379352" y="2705156"/>
                  <a:pt x="2353026" y="2688499"/>
                  <a:pt x="2325638" y="2673752"/>
                </a:cubicBezTo>
                <a:cubicBezTo>
                  <a:pt x="2302850" y="2661481"/>
                  <a:pt x="2277121" y="2654251"/>
                  <a:pt x="2256190" y="2639028"/>
                </a:cubicBezTo>
                <a:cubicBezTo>
                  <a:pt x="2207842" y="2603866"/>
                  <a:pt x="2196776" y="2583476"/>
                  <a:pt x="2175167" y="2534856"/>
                </a:cubicBezTo>
                <a:cubicBezTo>
                  <a:pt x="2166728" y="2515869"/>
                  <a:pt x="2161309" y="2495566"/>
                  <a:pt x="2152017" y="2476982"/>
                </a:cubicBezTo>
                <a:cubicBezTo>
                  <a:pt x="2145796" y="2464540"/>
                  <a:pt x="2135089" y="2454700"/>
                  <a:pt x="2128868" y="2442258"/>
                </a:cubicBezTo>
                <a:cubicBezTo>
                  <a:pt x="2123412" y="2431345"/>
                  <a:pt x="2125920" y="2416161"/>
                  <a:pt x="2117293" y="2407534"/>
                </a:cubicBezTo>
                <a:cubicBezTo>
                  <a:pt x="2105092" y="2395333"/>
                  <a:pt x="2086142" y="2392647"/>
                  <a:pt x="2070995" y="2384385"/>
                </a:cubicBezTo>
                <a:cubicBezTo>
                  <a:pt x="2043687" y="2369490"/>
                  <a:pt x="2018215" y="2351121"/>
                  <a:pt x="1989972" y="2338086"/>
                </a:cubicBezTo>
                <a:cubicBezTo>
                  <a:pt x="1945054" y="2317355"/>
                  <a:pt x="1909627" y="2312758"/>
                  <a:pt x="1862650" y="2303362"/>
                </a:cubicBezTo>
                <a:cubicBezTo>
                  <a:pt x="1789344" y="2318795"/>
                  <a:pt x="1713486" y="2325050"/>
                  <a:pt x="1642731" y="2349661"/>
                </a:cubicBezTo>
                <a:cubicBezTo>
                  <a:pt x="1622117" y="2356831"/>
                  <a:pt x="1613004" y="2381756"/>
                  <a:pt x="1596433" y="2395960"/>
                </a:cubicBezTo>
                <a:cubicBezTo>
                  <a:pt x="1585871" y="2405013"/>
                  <a:pt x="1571545" y="2409272"/>
                  <a:pt x="1561708" y="2419109"/>
                </a:cubicBezTo>
                <a:cubicBezTo>
                  <a:pt x="1544239" y="2436578"/>
                  <a:pt x="1533874" y="2460569"/>
                  <a:pt x="1515410" y="2476982"/>
                </a:cubicBezTo>
                <a:cubicBezTo>
                  <a:pt x="1468573" y="2518614"/>
                  <a:pt x="1467219" y="2504249"/>
                  <a:pt x="1422812" y="2523281"/>
                </a:cubicBezTo>
                <a:cubicBezTo>
                  <a:pt x="1406953" y="2530078"/>
                  <a:pt x="1391947" y="2538714"/>
                  <a:pt x="1376514" y="2546430"/>
                </a:cubicBezTo>
                <a:cubicBezTo>
                  <a:pt x="1314782" y="2542572"/>
                  <a:pt x="1251527" y="2549022"/>
                  <a:pt x="1191319" y="2534856"/>
                </a:cubicBezTo>
                <a:cubicBezTo>
                  <a:pt x="1179443" y="2532062"/>
                  <a:pt x="1184028" y="2511556"/>
                  <a:pt x="1179744" y="2500132"/>
                </a:cubicBezTo>
                <a:cubicBezTo>
                  <a:pt x="1153219" y="2429397"/>
                  <a:pt x="1165544" y="2454190"/>
                  <a:pt x="1121871" y="2395960"/>
                </a:cubicBezTo>
                <a:cubicBezTo>
                  <a:pt x="1048565" y="2403676"/>
                  <a:pt x="974474" y="2405923"/>
                  <a:pt x="901952" y="2419109"/>
                </a:cubicBezTo>
                <a:cubicBezTo>
                  <a:pt x="876486" y="2423739"/>
                  <a:pt x="854110" y="2456918"/>
                  <a:pt x="844078" y="2476982"/>
                </a:cubicBezTo>
                <a:cubicBezTo>
                  <a:pt x="838622" y="2487895"/>
                  <a:pt x="838780" y="2501244"/>
                  <a:pt x="832503" y="2511706"/>
                </a:cubicBezTo>
                <a:cubicBezTo>
                  <a:pt x="826888" y="2521064"/>
                  <a:pt x="815138" y="2525602"/>
                  <a:pt x="809354" y="2534856"/>
                </a:cubicBezTo>
                <a:cubicBezTo>
                  <a:pt x="795637" y="2556804"/>
                  <a:pt x="785142" y="2580653"/>
                  <a:pt x="774630" y="2604304"/>
                </a:cubicBezTo>
                <a:cubicBezTo>
                  <a:pt x="769675" y="2615453"/>
                  <a:pt x="773086" y="2632083"/>
                  <a:pt x="763055" y="2639028"/>
                </a:cubicBezTo>
                <a:cubicBezTo>
                  <a:pt x="642645" y="2722388"/>
                  <a:pt x="629111" y="2708026"/>
                  <a:pt x="496838" y="2720051"/>
                </a:cubicBezTo>
                <a:cubicBezTo>
                  <a:pt x="485263" y="2712334"/>
                  <a:pt x="464842" y="2710542"/>
                  <a:pt x="462114" y="2696901"/>
                </a:cubicBezTo>
                <a:cubicBezTo>
                  <a:pt x="452988" y="2651270"/>
                  <a:pt x="482464" y="2577976"/>
                  <a:pt x="496838" y="2534856"/>
                </a:cubicBezTo>
                <a:cubicBezTo>
                  <a:pt x="500696" y="2484699"/>
                  <a:pt x="499141" y="2433829"/>
                  <a:pt x="508412" y="2384385"/>
                </a:cubicBezTo>
                <a:cubicBezTo>
                  <a:pt x="510976" y="2370712"/>
                  <a:pt x="530026" y="2363487"/>
                  <a:pt x="531562" y="2349661"/>
                </a:cubicBezTo>
                <a:cubicBezTo>
                  <a:pt x="534957" y="2319105"/>
                  <a:pt x="518583" y="2276002"/>
                  <a:pt x="508412" y="2245489"/>
                </a:cubicBezTo>
                <a:cubicBezTo>
                  <a:pt x="519185" y="2148536"/>
                  <a:pt x="505699" y="2160531"/>
                  <a:pt x="543136" y="2095018"/>
                </a:cubicBezTo>
                <a:cubicBezTo>
                  <a:pt x="550038" y="2082940"/>
                  <a:pt x="555599" y="2069200"/>
                  <a:pt x="566286" y="2060294"/>
                </a:cubicBezTo>
                <a:cubicBezTo>
                  <a:pt x="579541" y="2049248"/>
                  <a:pt x="597151" y="2044861"/>
                  <a:pt x="612584" y="2037144"/>
                </a:cubicBezTo>
                <a:cubicBezTo>
                  <a:pt x="604868" y="1940688"/>
                  <a:pt x="612140" y="1841839"/>
                  <a:pt x="589435" y="1747777"/>
                </a:cubicBezTo>
                <a:cubicBezTo>
                  <a:pt x="583638" y="1723762"/>
                  <a:pt x="552511" y="1714572"/>
                  <a:pt x="531562" y="1701479"/>
                </a:cubicBezTo>
                <a:cubicBezTo>
                  <a:pt x="507618" y="1686514"/>
                  <a:pt x="426938" y="1679918"/>
                  <a:pt x="415815" y="1678329"/>
                </a:cubicBezTo>
                <a:cubicBezTo>
                  <a:pt x="365658" y="1682187"/>
                  <a:pt x="315144" y="1697018"/>
                  <a:pt x="265344" y="1689904"/>
                </a:cubicBezTo>
                <a:cubicBezTo>
                  <a:pt x="231182" y="1685024"/>
                  <a:pt x="199986" y="1664792"/>
                  <a:pt x="172746" y="1643605"/>
                </a:cubicBezTo>
                <a:cubicBezTo>
                  <a:pt x="163115" y="1636114"/>
                  <a:pt x="164524" y="1620612"/>
                  <a:pt x="161172" y="1608881"/>
                </a:cubicBezTo>
                <a:cubicBezTo>
                  <a:pt x="150274" y="1570736"/>
                  <a:pt x="145979" y="1544495"/>
                  <a:pt x="138022" y="1504709"/>
                </a:cubicBezTo>
                <a:cubicBezTo>
                  <a:pt x="134164" y="1462268"/>
                  <a:pt x="136031" y="1418911"/>
                  <a:pt x="126448" y="1377387"/>
                </a:cubicBezTo>
                <a:cubicBezTo>
                  <a:pt x="123994" y="1366754"/>
                  <a:pt x="111454" y="1361488"/>
                  <a:pt x="103298" y="1354238"/>
                </a:cubicBezTo>
                <a:cubicBezTo>
                  <a:pt x="76712" y="1330606"/>
                  <a:pt x="42674" y="1313931"/>
                  <a:pt x="22276" y="1284790"/>
                </a:cubicBezTo>
                <a:cubicBezTo>
                  <a:pt x="13426" y="1272147"/>
                  <a:pt x="22276" y="1255853"/>
                  <a:pt x="22276" y="1203767"/>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854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sp>
        <p:nvSpPr>
          <p:cNvPr id="6" name="TextBox 5">
            <a:extLst>
              <a:ext uri="{FF2B5EF4-FFF2-40B4-BE49-F238E27FC236}">
                <a16:creationId xmlns:a16="http://schemas.microsoft.com/office/drawing/2014/main" id="{7EF9769D-CC9F-4575-969D-12B7CA261737}"/>
              </a:ext>
            </a:extLst>
          </p:cNvPr>
          <p:cNvSpPr txBox="1"/>
          <p:nvPr/>
        </p:nvSpPr>
        <p:spPr>
          <a:xfrm>
            <a:off x="7172326" y="1714093"/>
            <a:ext cx="4214812" cy="4031873"/>
          </a:xfrm>
          <a:prstGeom prst="rect">
            <a:avLst/>
          </a:prstGeom>
          <a:noFill/>
        </p:spPr>
        <p:txBody>
          <a:bodyPr wrap="square" rtlCol="0">
            <a:spAutoFit/>
          </a:bodyPr>
          <a:lstStyle/>
          <a:p>
            <a:pPr algn="just"/>
            <a:r>
              <a:rPr lang="vi-VN" sz="3200" dirty="0" smtClean="0">
                <a:latin typeface="Calibri" panose="020F0502020204030204" pitchFamily="34" charset="0"/>
                <a:cs typeface="Calibri" panose="020F0502020204030204" pitchFamily="34" charset="0"/>
              </a:rPr>
              <a:t>Lào </a:t>
            </a:r>
            <a:r>
              <a:rPr lang="vi-VN" sz="3200" dirty="0">
                <a:latin typeface="Calibri" panose="020F0502020204030204" pitchFamily="34" charset="0"/>
                <a:cs typeface="Calibri" panose="020F0502020204030204" pitchFamily="34" charset="0"/>
              </a:rPr>
              <a:t>thuộc bán đảo Đông Dương, ở khu vực Đông Nam Á. Lào không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giáp biển, có chung đường biên giới với Trung Quốc, Mi-an-ma, Thái Lan,</a:t>
            </a:r>
            <a:r>
              <a:rPr lang="en-US" sz="3200" dirty="0">
                <a:latin typeface="Calibri" panose="020F0502020204030204" pitchFamily="34" charset="0"/>
                <a:cs typeface="Calibri" panose="020F0502020204030204" pitchFamily="34" charset="0"/>
              </a:rPr>
              <a:t> </a:t>
            </a:r>
            <a:r>
              <a:rPr lang="vi-VN" sz="3200" dirty="0" smtClean="0">
                <a:latin typeface="Calibri" panose="020F0502020204030204" pitchFamily="34" charset="0"/>
                <a:cs typeface="Calibri" panose="020F0502020204030204" pitchFamily="34" charset="0"/>
              </a:rPr>
              <a:t>Cam-pu-chia</a:t>
            </a:r>
            <a:r>
              <a:rPr lang="en-US" sz="3200" dirty="0" smtClean="0">
                <a:latin typeface="Calibri" panose="020F0502020204030204" pitchFamily="34" charset="0"/>
                <a:cs typeface="Calibri" panose="020F0502020204030204" pitchFamily="34" charset="0"/>
              </a:rPr>
              <a:t> </a:t>
            </a:r>
            <a:r>
              <a:rPr lang="en-US" sz="3200" dirty="0" err="1" smtClean="0">
                <a:latin typeface="Calibri" panose="020F0502020204030204" pitchFamily="34" charset="0"/>
                <a:cs typeface="Calibri" panose="020F0502020204030204" pitchFamily="34" charset="0"/>
              </a:rPr>
              <a:t>và</a:t>
            </a:r>
            <a:r>
              <a:rPr lang="vi-VN" sz="3200" dirty="0" smtClean="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Việt Nam.</a:t>
            </a:r>
            <a:endParaRPr lang="en-US" sz="32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DF16D9D-589E-48C3-E13D-2C975350ACAB}"/>
              </a:ext>
            </a:extLst>
          </p:cNvPr>
          <p:cNvPicPr>
            <a:picLocks noChangeAspect="1"/>
          </p:cNvPicPr>
          <p:nvPr/>
        </p:nvPicPr>
        <p:blipFill>
          <a:blip r:embed="rId3"/>
          <a:stretch>
            <a:fillRect/>
          </a:stretch>
        </p:blipFill>
        <p:spPr>
          <a:xfrm>
            <a:off x="0" y="-285751"/>
            <a:ext cx="7004903" cy="7143751"/>
          </a:xfrm>
          <a:prstGeom prst="rect">
            <a:avLst/>
          </a:prstGeom>
        </p:spPr>
      </p:pic>
    </p:spTree>
    <p:extLst>
      <p:ext uri="{BB962C8B-B14F-4D97-AF65-F5344CB8AC3E}">
        <p14:creationId xmlns:p14="http://schemas.microsoft.com/office/powerpoint/2010/main" val="494939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8F73C-B4BE-CCC9-5C59-1C3246F1006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49A3E8A-0FDB-0829-BBC9-23B2CAE1FD1A}"/>
              </a:ext>
            </a:extLst>
          </p:cNvPr>
          <p:cNvSpPr txBox="1"/>
          <p:nvPr/>
        </p:nvSpPr>
        <p:spPr>
          <a:xfrm>
            <a:off x="1685926" y="0"/>
            <a:ext cx="7986712" cy="523220"/>
          </a:xfrm>
          <a:prstGeom prst="rect">
            <a:avLst/>
          </a:prstGeom>
          <a:solidFill>
            <a:schemeClr val="tx2">
              <a:lumMod val="60000"/>
              <a:lumOff val="40000"/>
            </a:schemeClr>
          </a:solidFill>
        </p:spPr>
        <p:txBody>
          <a:bodyPr wrap="square">
            <a:spAutoFit/>
          </a:bodyPr>
          <a:lstStyle/>
          <a:p>
            <a:pPr algn="ctr" defTabSz="1219170">
              <a:buClr>
                <a:srgbClr val="000000"/>
              </a:buClr>
            </a:pPr>
            <a:r>
              <a:rPr lang="vi-VN" sz="2800" kern="0" dirty="0">
                <a:solidFill>
                  <a:srgbClr val="000000"/>
                </a:solidFill>
                <a:latin typeface="Arial" panose="020B0604020202020204" pitchFamily="34" charset="0"/>
                <a:ea typeface="SimSun" panose="02010600030101010101" pitchFamily="2" charset="-122"/>
                <a:cs typeface="Arial"/>
                <a:sym typeface="Arial"/>
              </a:rPr>
              <a:t>Các tỉnh của nước ta có đường biên giới với </a:t>
            </a:r>
            <a:r>
              <a:rPr lang="en-US" sz="2800" kern="0" dirty="0" err="1" smtClean="0">
                <a:solidFill>
                  <a:srgbClr val="000000"/>
                </a:solidFill>
                <a:latin typeface="Arial" panose="020B0604020202020204" pitchFamily="34" charset="0"/>
                <a:ea typeface="SimSun" panose="02010600030101010101" pitchFamily="2" charset="-122"/>
                <a:cs typeface="Arial"/>
                <a:sym typeface="Arial"/>
              </a:rPr>
              <a:t>Lào</a:t>
            </a:r>
            <a:endParaRPr lang="en-US" sz="2800" kern="0" dirty="0">
              <a:solidFill>
                <a:srgbClr val="000000"/>
              </a:solidFill>
              <a:latin typeface="Arial"/>
              <a:cs typeface="Arial"/>
              <a:sym typeface="Aria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926" y="523220"/>
            <a:ext cx="5513784" cy="6441519"/>
          </a:xfrm>
          <a:prstGeom prst="rect">
            <a:avLst/>
          </a:prstGeom>
        </p:spPr>
      </p:pic>
    </p:spTree>
    <p:extLst>
      <p:ext uri="{BB962C8B-B14F-4D97-AF65-F5344CB8AC3E}">
        <p14:creationId xmlns:p14="http://schemas.microsoft.com/office/powerpoint/2010/main" val="91986820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8F73C-B4BE-CCC9-5C59-1C3246F1006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49A3E8A-0FDB-0829-BBC9-23B2CAE1FD1A}"/>
              </a:ext>
            </a:extLst>
          </p:cNvPr>
          <p:cNvSpPr txBox="1"/>
          <p:nvPr/>
        </p:nvSpPr>
        <p:spPr>
          <a:xfrm>
            <a:off x="1685926" y="0"/>
            <a:ext cx="7986712" cy="523220"/>
          </a:xfrm>
          <a:prstGeom prst="rect">
            <a:avLst/>
          </a:prstGeom>
          <a:solidFill>
            <a:schemeClr val="tx2">
              <a:lumMod val="60000"/>
              <a:lumOff val="40000"/>
            </a:schemeClr>
          </a:solid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8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a:sym typeface="Arial"/>
              </a:rPr>
              <a:t>Các tỉnh của nước ta có đường biên giới với </a:t>
            </a:r>
            <a:r>
              <a:rPr kumimoji="0" lang="en-US" sz="2800" b="0" i="0" u="none" strike="noStrike" kern="0" cap="none" spc="0" normalizeH="0" baseline="0" noProof="0" dirty="0" err="1" smtClean="0">
                <a:ln>
                  <a:noFill/>
                </a:ln>
                <a:solidFill>
                  <a:srgbClr val="000000"/>
                </a:solidFill>
                <a:effectLst/>
                <a:uLnTx/>
                <a:uFillTx/>
                <a:latin typeface="Arial" panose="020B0604020202020204" pitchFamily="34" charset="0"/>
                <a:ea typeface="SimSun" panose="02010600030101010101" pitchFamily="2" charset="-122"/>
                <a:cs typeface="Arial"/>
                <a:sym typeface="Arial"/>
              </a:rPr>
              <a:t>Lào</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Rectangle: Rounded Corners 6">
            <a:extLst>
              <a:ext uri="{FF2B5EF4-FFF2-40B4-BE49-F238E27FC236}">
                <a16:creationId xmlns:a16="http://schemas.microsoft.com/office/drawing/2014/main" id="{792706BC-51BA-424D-B2A6-1A816608BA0E}"/>
              </a:ext>
            </a:extLst>
          </p:cNvPr>
          <p:cNvSpPr/>
          <p:nvPr/>
        </p:nvSpPr>
        <p:spPr>
          <a:xfrm>
            <a:off x="8128000" y="1056679"/>
            <a:ext cx="3570515" cy="634407"/>
          </a:xfrm>
          <a:prstGeom prst="roundRect">
            <a:avLst/>
          </a:prstGeom>
          <a:solidFill>
            <a:schemeClr val="accent6"/>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a:ln>
                  <a:noFill/>
                </a:ln>
                <a:solidFill>
                  <a:srgbClr val="000000"/>
                </a:solidFill>
                <a:effectLst/>
                <a:uLnTx/>
                <a:uFillTx/>
                <a:latin typeface="Arial"/>
                <a:ea typeface="+mn-ea"/>
                <a:cs typeface="+mn-cs"/>
                <a:sym typeface="Arial"/>
              </a:rPr>
              <a:t>Điện Biên</a:t>
            </a:r>
          </a:p>
        </p:txBody>
      </p:sp>
      <p:sp>
        <p:nvSpPr>
          <p:cNvPr id="8" name="Rectangle: Rounded Corners 7">
            <a:extLst>
              <a:ext uri="{FF2B5EF4-FFF2-40B4-BE49-F238E27FC236}">
                <a16:creationId xmlns:a16="http://schemas.microsoft.com/office/drawing/2014/main" id="{02D87284-69E6-E0E6-F98B-E491EBC0A4C6}"/>
              </a:ext>
            </a:extLst>
          </p:cNvPr>
          <p:cNvSpPr/>
          <p:nvPr/>
        </p:nvSpPr>
        <p:spPr>
          <a:xfrm>
            <a:off x="8128000" y="1873395"/>
            <a:ext cx="3570515" cy="634407"/>
          </a:xfrm>
          <a:prstGeom prst="roundRect">
            <a:avLst/>
          </a:prstGeom>
          <a:solidFill>
            <a:schemeClr val="accent6"/>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smtClean="0">
                <a:ln>
                  <a:noFill/>
                </a:ln>
                <a:solidFill>
                  <a:srgbClr val="000000"/>
                </a:solidFill>
                <a:effectLst/>
                <a:uLnTx/>
                <a:uFillTx/>
                <a:latin typeface="Arial"/>
                <a:ea typeface="+mn-ea"/>
                <a:cs typeface="+mn-cs"/>
                <a:sym typeface="Arial"/>
              </a:rPr>
              <a:t>Sơn</a:t>
            </a:r>
            <a:r>
              <a:rPr kumimoji="0" lang="en-US" sz="2800" b="0" i="0" u="none" strike="noStrike" kern="0" cap="none" spc="0" normalizeH="0" baseline="0" noProof="0" dirty="0" smtClean="0">
                <a:ln>
                  <a:noFill/>
                </a:ln>
                <a:solidFill>
                  <a:srgbClr val="000000"/>
                </a:solidFill>
                <a:effectLst/>
                <a:uLnTx/>
                <a:uFillTx/>
                <a:latin typeface="Arial"/>
                <a:ea typeface="+mn-ea"/>
                <a:cs typeface="+mn-cs"/>
                <a:sym typeface="Arial"/>
              </a:rPr>
              <a:t> La</a:t>
            </a:r>
            <a:endParaRPr kumimoji="0" lang="en-US" sz="28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0" name="Rectangle: Rounded Corners 9">
            <a:extLst>
              <a:ext uri="{FF2B5EF4-FFF2-40B4-BE49-F238E27FC236}">
                <a16:creationId xmlns:a16="http://schemas.microsoft.com/office/drawing/2014/main" id="{7F3C69BB-1F69-3C50-AF79-158EE1EFE492}"/>
              </a:ext>
            </a:extLst>
          </p:cNvPr>
          <p:cNvSpPr/>
          <p:nvPr/>
        </p:nvSpPr>
        <p:spPr>
          <a:xfrm>
            <a:off x="8128000" y="2704567"/>
            <a:ext cx="3570515" cy="634407"/>
          </a:xfrm>
          <a:prstGeom prst="roundRect">
            <a:avLst/>
          </a:prstGeom>
          <a:solidFill>
            <a:schemeClr val="accent6"/>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smtClean="0">
                <a:ln>
                  <a:noFill/>
                </a:ln>
                <a:solidFill>
                  <a:srgbClr val="000000"/>
                </a:solidFill>
                <a:effectLst/>
                <a:uLnTx/>
                <a:uFillTx/>
                <a:latin typeface="Arial"/>
                <a:ea typeface="+mn-ea"/>
                <a:cs typeface="+mn-cs"/>
                <a:sym typeface="Arial"/>
              </a:rPr>
              <a:t>Thanh</a:t>
            </a:r>
            <a:r>
              <a:rPr kumimoji="0" lang="en-US" sz="2800" b="0"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mn-cs"/>
                <a:sym typeface="Arial"/>
              </a:rPr>
              <a:t>Hóa</a:t>
            </a:r>
            <a:endParaRPr kumimoji="0" lang="en-US" sz="28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FCED0808-2DCF-D26A-CD87-BAC5AAA1FDDE}"/>
              </a:ext>
            </a:extLst>
          </p:cNvPr>
          <p:cNvSpPr/>
          <p:nvPr/>
        </p:nvSpPr>
        <p:spPr>
          <a:xfrm>
            <a:off x="7829550" y="3535739"/>
            <a:ext cx="3868965" cy="634407"/>
          </a:xfrm>
          <a:prstGeom prst="roundRect">
            <a:avLst/>
          </a:prstGeom>
          <a:solidFill>
            <a:schemeClr val="accent6"/>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smtClean="0">
                <a:ln>
                  <a:noFill/>
                </a:ln>
                <a:solidFill>
                  <a:srgbClr val="000000"/>
                </a:solidFill>
                <a:effectLst/>
                <a:uLnTx/>
                <a:uFillTx/>
                <a:latin typeface="Arial"/>
                <a:ea typeface="+mn-ea"/>
                <a:cs typeface="+mn-cs"/>
                <a:sym typeface="Arial"/>
              </a:rPr>
              <a:t>Nghệ</a:t>
            </a:r>
            <a:r>
              <a:rPr kumimoji="0" lang="en-US" sz="2800" b="0" i="0" u="none" strike="noStrike" kern="0" cap="none" spc="0" normalizeH="0" baseline="0" noProof="0" dirty="0" smtClean="0">
                <a:ln>
                  <a:noFill/>
                </a:ln>
                <a:solidFill>
                  <a:srgbClr val="000000"/>
                </a:solidFill>
                <a:effectLst/>
                <a:uLnTx/>
                <a:uFillTx/>
                <a:latin typeface="Arial"/>
                <a:ea typeface="+mn-ea"/>
                <a:cs typeface="+mn-cs"/>
                <a:sym typeface="Arial"/>
              </a:rPr>
              <a:t> An, </a:t>
            </a:r>
            <a:r>
              <a:rPr kumimoji="0" lang="en-US" sz="2800" b="0" i="0" u="none" strike="noStrike" kern="0" cap="none" spc="0" normalizeH="0" baseline="0" noProof="0" dirty="0" err="1" smtClean="0">
                <a:ln>
                  <a:noFill/>
                </a:ln>
                <a:solidFill>
                  <a:srgbClr val="000000"/>
                </a:solidFill>
                <a:effectLst/>
                <a:uLnTx/>
                <a:uFillTx/>
                <a:latin typeface="Arial"/>
                <a:ea typeface="+mn-ea"/>
                <a:cs typeface="+mn-cs"/>
                <a:sym typeface="Arial"/>
              </a:rPr>
              <a:t>Hà</a:t>
            </a:r>
            <a:r>
              <a:rPr kumimoji="0" lang="en-US" sz="2800" b="0"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mn-cs"/>
                <a:sym typeface="Arial"/>
              </a:rPr>
              <a:t>Tĩnh</a:t>
            </a:r>
            <a:endParaRPr kumimoji="0" lang="en-US" sz="28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5" name="Rectangle: Rounded Corners 14">
            <a:extLst>
              <a:ext uri="{FF2B5EF4-FFF2-40B4-BE49-F238E27FC236}">
                <a16:creationId xmlns:a16="http://schemas.microsoft.com/office/drawing/2014/main" id="{FCDF7BCE-2F20-C8FB-C716-E0CF6C823253}"/>
              </a:ext>
            </a:extLst>
          </p:cNvPr>
          <p:cNvSpPr/>
          <p:nvPr/>
        </p:nvSpPr>
        <p:spPr>
          <a:xfrm>
            <a:off x="7700964" y="4366911"/>
            <a:ext cx="3997552" cy="634407"/>
          </a:xfrm>
          <a:prstGeom prst="roundRect">
            <a:avLst/>
          </a:prstGeom>
          <a:solidFill>
            <a:schemeClr val="accent6"/>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smtClean="0">
                <a:ln>
                  <a:noFill/>
                </a:ln>
                <a:solidFill>
                  <a:srgbClr val="000000"/>
                </a:solidFill>
                <a:effectLst/>
                <a:uLnTx/>
                <a:uFillTx/>
                <a:latin typeface="Arial"/>
                <a:ea typeface="+mn-ea"/>
                <a:cs typeface="+mn-cs"/>
                <a:sym typeface="Arial"/>
              </a:rPr>
              <a:t>Quảng</a:t>
            </a:r>
            <a:r>
              <a:rPr kumimoji="0" lang="en-US" sz="2800" b="0"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mn-cs"/>
                <a:sym typeface="Arial"/>
              </a:rPr>
              <a:t>Bình</a:t>
            </a:r>
            <a:r>
              <a:rPr kumimoji="0" lang="en-US" sz="2800" b="0"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mn-cs"/>
                <a:sym typeface="Arial"/>
              </a:rPr>
              <a:t>Quảng</a:t>
            </a:r>
            <a:r>
              <a:rPr kumimoji="0" lang="en-US" sz="2800" b="0" i="0" u="none" strike="noStrike" kern="0" cap="none" spc="0" normalizeH="0" baseline="0" noProof="0" dirty="0" smtClean="0">
                <a:ln>
                  <a:noFill/>
                </a:ln>
                <a:solidFill>
                  <a:srgbClr val="000000"/>
                </a:solidFill>
                <a:effectLst/>
                <a:uLnTx/>
                <a:uFillTx/>
                <a:latin typeface="Arial"/>
                <a:ea typeface="+mn-ea"/>
                <a:cs typeface="+mn-cs"/>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mn-cs"/>
                <a:sym typeface="Arial"/>
              </a:rPr>
              <a:t>Trị</a:t>
            </a:r>
            <a:endParaRPr kumimoji="0" lang="en-US" sz="28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6" name="Rectangle: Rounded Corners 15">
            <a:extLst>
              <a:ext uri="{FF2B5EF4-FFF2-40B4-BE49-F238E27FC236}">
                <a16:creationId xmlns:a16="http://schemas.microsoft.com/office/drawing/2014/main" id="{99B19A3E-7644-2350-54D2-4E0EF4E2E804}"/>
              </a:ext>
            </a:extLst>
          </p:cNvPr>
          <p:cNvSpPr/>
          <p:nvPr/>
        </p:nvSpPr>
        <p:spPr>
          <a:xfrm>
            <a:off x="8128000" y="5203854"/>
            <a:ext cx="3570515" cy="634407"/>
          </a:xfrm>
          <a:prstGeom prst="roundRect">
            <a:avLst/>
          </a:prstGeom>
          <a:solidFill>
            <a:schemeClr val="accent6"/>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mn-cs"/>
                <a:sym typeface="Arial"/>
              </a:rPr>
              <a:t>Thừa</a:t>
            </a:r>
            <a:r>
              <a:rPr kumimoji="0" lang="en-US" sz="28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mn-cs"/>
                <a:sym typeface="Arial"/>
              </a:rPr>
              <a:t> </a:t>
            </a:r>
            <a:r>
              <a:rPr kumimoji="0" lang="en-US" sz="2800" b="0"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mn-cs"/>
                <a:sym typeface="Arial"/>
              </a:rPr>
              <a:t>Thiên</a:t>
            </a:r>
            <a:r>
              <a:rPr kumimoji="0" lang="en-US" sz="2800" b="0" i="0" u="none" strike="noStrike" kern="0" cap="none" spc="0" normalizeH="0" baseline="0" noProof="0" dirty="0" smtClean="0">
                <a:ln>
                  <a:noFill/>
                </a:ln>
                <a:solidFill>
                  <a:srgbClr val="000000"/>
                </a:solidFill>
                <a:effectLst/>
                <a:uLnTx/>
                <a:uFillTx/>
                <a:latin typeface="Arial" panose="020B0604020202020204" pitchFamily="34" charset="0"/>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Arial" panose="020B0604020202020204" pitchFamily="34" charset="0"/>
                <a:ea typeface="+mn-ea"/>
                <a:cs typeface="+mn-cs"/>
                <a:sym typeface="Arial"/>
              </a:rPr>
              <a:t>H</a:t>
            </a:r>
            <a:r>
              <a:rPr kumimoji="0" lang="en-US" sz="2800" b="0" i="0" u="none" strike="noStrike" kern="0" cap="none" spc="0" normalizeH="0" baseline="0" noProof="0" dirty="0" err="1" smtClean="0">
                <a:ln>
                  <a:noFill/>
                </a:ln>
                <a:solidFill>
                  <a:srgbClr val="000000"/>
                </a:solidFill>
                <a:effectLst/>
                <a:uLnTx/>
                <a:uFillTx/>
                <a:latin typeface="Arial" panose="020B0604020202020204" pitchFamily="34" charset="0"/>
                <a:ea typeface="+mn-ea"/>
                <a:cs typeface="+mn-cs"/>
                <a:sym typeface="Arial"/>
              </a:rPr>
              <a:t>uế</a:t>
            </a:r>
            <a:endParaRPr kumimoji="0" lang="en-US" sz="28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7" name="Rectangle: Rounded Corners 16">
            <a:extLst>
              <a:ext uri="{FF2B5EF4-FFF2-40B4-BE49-F238E27FC236}">
                <a16:creationId xmlns:a16="http://schemas.microsoft.com/office/drawing/2014/main" id="{C4D58203-F3E5-FB1D-DD1B-A38ABF48B26D}"/>
              </a:ext>
            </a:extLst>
          </p:cNvPr>
          <p:cNvSpPr/>
          <p:nvPr/>
        </p:nvSpPr>
        <p:spPr>
          <a:xfrm>
            <a:off x="7829550" y="6040797"/>
            <a:ext cx="3868965" cy="634407"/>
          </a:xfrm>
          <a:prstGeom prst="roundRect">
            <a:avLst/>
          </a:prstGeom>
          <a:solidFill>
            <a:schemeClr val="accent6"/>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
                <a:ea typeface="+mn-ea"/>
                <a:cs typeface="+mn-cs"/>
                <a:sym typeface="Arial"/>
              </a:rPr>
              <a:t>Quảng</a:t>
            </a:r>
            <a:r>
              <a:rPr kumimoji="0" lang="en-US" sz="2800" b="0" i="0" u="none" strike="noStrike" kern="0" cap="none" spc="0" normalizeH="0" baseline="0" noProof="0" dirty="0">
                <a:ln>
                  <a:noFill/>
                </a:ln>
                <a:solidFill>
                  <a:srgbClr val="000000"/>
                </a:solidFill>
                <a:effectLst/>
                <a:uLnTx/>
                <a:uFillTx/>
                <a:latin typeface="Arial"/>
                <a:ea typeface="+mn-ea"/>
                <a:cs typeface="+mn-cs"/>
                <a:sym typeface="Arial"/>
              </a:rPr>
              <a:t> </a:t>
            </a:r>
            <a:r>
              <a:rPr kumimoji="0" lang="en-US" sz="2800" b="0" i="0" u="none" strike="noStrike" kern="0" cap="none" spc="0" normalizeH="0" baseline="0" noProof="0" dirty="0" smtClean="0">
                <a:ln>
                  <a:noFill/>
                </a:ln>
                <a:solidFill>
                  <a:srgbClr val="000000"/>
                </a:solidFill>
                <a:effectLst/>
                <a:uLnTx/>
                <a:uFillTx/>
                <a:latin typeface="Arial"/>
                <a:ea typeface="+mn-ea"/>
                <a:cs typeface="+mn-cs"/>
                <a:sym typeface="Arial"/>
              </a:rPr>
              <a:t>Nam, </a:t>
            </a:r>
            <a:r>
              <a:rPr kumimoji="0" lang="en-US" sz="2800" b="0" i="0" u="none" strike="noStrike" kern="0" cap="none" spc="0" normalizeH="0" baseline="0" noProof="0" dirty="0" err="1" smtClean="0">
                <a:ln>
                  <a:noFill/>
                </a:ln>
                <a:solidFill>
                  <a:srgbClr val="000000"/>
                </a:solidFill>
                <a:effectLst/>
                <a:uLnTx/>
                <a:uFillTx/>
                <a:latin typeface="Arial"/>
                <a:ea typeface="+mn-ea"/>
                <a:cs typeface="+mn-cs"/>
                <a:sym typeface="Arial"/>
              </a:rPr>
              <a:t>Kon</a:t>
            </a:r>
            <a:r>
              <a:rPr kumimoji="0" lang="en-US" sz="2800" b="0" i="0" u="none" strike="noStrike" kern="0" cap="none" spc="0" normalizeH="0" baseline="0" noProof="0" dirty="0" smtClean="0">
                <a:ln>
                  <a:noFill/>
                </a:ln>
                <a:solidFill>
                  <a:srgbClr val="000000"/>
                </a:solidFill>
                <a:effectLst/>
                <a:uLnTx/>
                <a:uFillTx/>
                <a:latin typeface="Arial"/>
                <a:ea typeface="+mn-ea"/>
                <a:cs typeface="+mn-cs"/>
                <a:sym typeface="Arial"/>
              </a:rPr>
              <a:t> Tum</a:t>
            </a:r>
            <a:endParaRPr kumimoji="0" lang="en-US" sz="2800" b="0" i="0" u="none" strike="noStrike" kern="0" cap="none" spc="0" normalizeH="0" baseline="0" noProof="0" dirty="0">
              <a:ln>
                <a:noFill/>
              </a:ln>
              <a:solidFill>
                <a:srgbClr val="000000"/>
              </a:solidFill>
              <a:effectLst/>
              <a:uLnTx/>
              <a:uFillTx/>
              <a:latin typeface="Arial"/>
              <a:ea typeface="+mn-ea"/>
              <a:cs typeface="+mn-cs"/>
              <a:sym typeface="Arial"/>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926" y="523220"/>
            <a:ext cx="5513784" cy="6441519"/>
          </a:xfrm>
          <a:prstGeom prst="rect">
            <a:avLst/>
          </a:prstGeom>
        </p:spPr>
      </p:pic>
    </p:spTree>
    <p:extLst>
      <p:ext uri="{BB962C8B-B14F-4D97-AF65-F5344CB8AC3E}">
        <p14:creationId xmlns:p14="http://schemas.microsoft.com/office/powerpoint/2010/main" val="275146656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2" name="Picture 1">
            <a:extLst>
              <a:ext uri="{FF2B5EF4-FFF2-40B4-BE49-F238E27FC236}">
                <a16:creationId xmlns:a16="http://schemas.microsoft.com/office/drawing/2014/main" id="{3AF1764B-8A68-41A8-2A98-0B31EE079A95}"/>
              </a:ext>
            </a:extLst>
          </p:cNvPr>
          <p:cNvPicPr>
            <a:picLocks noChangeAspect="1"/>
          </p:cNvPicPr>
          <p:nvPr/>
        </p:nvPicPr>
        <p:blipFill>
          <a:blip r:embed="rId5"/>
          <a:stretch>
            <a:fillRect/>
          </a:stretch>
        </p:blipFill>
        <p:spPr>
          <a:xfrm>
            <a:off x="3120554" y="1537090"/>
            <a:ext cx="8474174" cy="4200508"/>
          </a:xfrm>
          <a:prstGeom prst="rect">
            <a:avLst/>
          </a:prstGeom>
        </p:spPr>
      </p:pic>
    </p:spTree>
    <p:extLst>
      <p:ext uri="{BB962C8B-B14F-4D97-AF65-F5344CB8AC3E}">
        <p14:creationId xmlns:p14="http://schemas.microsoft.com/office/powerpoint/2010/main" val="213579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sp>
        <p:nvSpPr>
          <p:cNvPr id="7" name="Freeform 2">
            <a:extLst>
              <a:ext uri="{FF2B5EF4-FFF2-40B4-BE49-F238E27FC236}">
                <a16:creationId xmlns:a16="http://schemas.microsoft.com/office/drawing/2014/main" id="{F79B283F-A419-47C2-A475-6AEFA4D616D3}"/>
              </a:ext>
            </a:extLst>
          </p:cNvPr>
          <p:cNvSpPr/>
          <p:nvPr/>
        </p:nvSpPr>
        <p:spPr>
          <a:xfrm>
            <a:off x="6467973" y="2569221"/>
            <a:ext cx="4779122" cy="3725839"/>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组合 2">
            <a:extLst>
              <a:ext uri="{FF2B5EF4-FFF2-40B4-BE49-F238E27FC236}">
                <a16:creationId xmlns:a16="http://schemas.microsoft.com/office/drawing/2014/main" id="{0CCDCEDB-F563-4448-AE0A-D3A88741DC10}"/>
              </a:ext>
            </a:extLst>
          </p:cNvPr>
          <p:cNvGrpSpPr/>
          <p:nvPr/>
        </p:nvGrpSpPr>
        <p:grpSpPr>
          <a:xfrm>
            <a:off x="2057335" y="171603"/>
            <a:ext cx="2728861" cy="895158"/>
            <a:chOff x="5122714" y="4421908"/>
            <a:chExt cx="5557388" cy="444442"/>
          </a:xfrm>
        </p:grpSpPr>
        <p:sp>
          <p:nvSpPr>
            <p:cNvPr id="10" name="矩形: 圆角 3">
              <a:extLst>
                <a:ext uri="{FF2B5EF4-FFF2-40B4-BE49-F238E27FC236}">
                  <a16:creationId xmlns:a16="http://schemas.microsoft.com/office/drawing/2014/main" id="{CB6F3564-6C82-41D2-BAC1-7BF14E656F6F}"/>
                </a:ext>
              </a:extLst>
            </p:cNvPr>
            <p:cNvSpPr/>
            <p:nvPr/>
          </p:nvSpPr>
          <p:spPr>
            <a:xfrm>
              <a:off x="5122714" y="4421908"/>
              <a:ext cx="5557388" cy="444442"/>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36343" y="4490393"/>
              <a:ext cx="4930129" cy="3514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Nhiệm vụ</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27号-布丁体" panose="00000500000000000000" pitchFamily="2" charset="-122"/>
              </a:endParaRPr>
            </a:p>
          </p:txBody>
        </p:sp>
      </p:grpSp>
      <p:grpSp>
        <p:nvGrpSpPr>
          <p:cNvPr id="4" name="Group 3">
            <a:extLst>
              <a:ext uri="{FF2B5EF4-FFF2-40B4-BE49-F238E27FC236}">
                <a16:creationId xmlns:a16="http://schemas.microsoft.com/office/drawing/2014/main" id="{DE63F169-6DBA-41A2-8E72-00BEA436CEAF}"/>
              </a:ext>
            </a:extLst>
          </p:cNvPr>
          <p:cNvGrpSpPr/>
          <p:nvPr/>
        </p:nvGrpSpPr>
        <p:grpSpPr>
          <a:xfrm>
            <a:off x="827356" y="1416702"/>
            <a:ext cx="5233920" cy="2414520"/>
            <a:chOff x="913520" y="1971089"/>
            <a:chExt cx="8846067" cy="2308255"/>
          </a:xfrm>
        </p:grpSpPr>
        <p:sp>
          <p:nvSpPr>
            <p:cNvPr id="2" name="Rectangle: Rounded Corners 1">
              <a:extLst>
                <a:ext uri="{FF2B5EF4-FFF2-40B4-BE49-F238E27FC236}">
                  <a16:creationId xmlns:a16="http://schemas.microsoft.com/office/drawing/2014/main" id="{4F092E77-62A9-41A5-BB92-CD906A452161}"/>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42E0F5D5-D46B-4AD8-9941-793233057EB9}"/>
                </a:ext>
              </a:extLst>
            </p:cNvPr>
            <p:cNvSpPr txBox="1"/>
            <p:nvPr/>
          </p:nvSpPr>
          <p:spPr>
            <a:xfrm>
              <a:off x="1053506" y="2035446"/>
              <a:ext cx="8469757" cy="22067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Quan sát hình 1,2 trang 84-85 SGK, em hãy trình bày một số đặc điểm cơ bản về tự nhiên của Lào.</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214BE988-01EC-1306-9C6A-34E9DA225E05}"/>
              </a:ext>
            </a:extLst>
          </p:cNvPr>
          <p:cNvGrpSpPr/>
          <p:nvPr/>
        </p:nvGrpSpPr>
        <p:grpSpPr>
          <a:xfrm>
            <a:off x="850505" y="4333522"/>
            <a:ext cx="5233920" cy="1743186"/>
            <a:chOff x="913520" y="1971089"/>
            <a:chExt cx="8846067" cy="2308255"/>
          </a:xfrm>
        </p:grpSpPr>
        <p:sp>
          <p:nvSpPr>
            <p:cNvPr id="11" name="Rectangle: Rounded Corners 10">
              <a:extLst>
                <a:ext uri="{FF2B5EF4-FFF2-40B4-BE49-F238E27FC236}">
                  <a16:creationId xmlns:a16="http://schemas.microsoft.com/office/drawing/2014/main" id="{D618F276-B933-D075-40A7-B2D11B6D0344}"/>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05A8D1B-7687-F8D0-7D30-BCD19F775227}"/>
                </a:ext>
              </a:extLst>
            </p:cNvPr>
            <p:cNvSpPr txBox="1"/>
            <p:nvPr/>
          </p:nvSpPr>
          <p:spPr>
            <a:xfrm>
              <a:off x="1053506" y="2035446"/>
              <a:ext cx="8469757" cy="16771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Đọc thông tin, em hãy trình bày một số đặc điểm về dân cư của Lào.</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9936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314844" y="305566"/>
            <a:ext cx="3318855" cy="597254"/>
            <a:chOff x="5122718" y="4466182"/>
            <a:chExt cx="6716696" cy="328799"/>
          </a:xfrm>
        </p:grpSpPr>
        <p:sp>
          <p:nvSpPr>
            <p:cNvPr id="10" name="矩形: 圆角 3">
              <a:extLst>
                <a:ext uri="{FF2B5EF4-FFF2-40B4-BE49-F238E27FC236}">
                  <a16:creationId xmlns:a16="http://schemas.microsoft.com/office/drawing/2014/main" id="{CB6F3564-6C82-41D2-BAC1-7BF14E656F6F}"/>
                </a:ext>
              </a:extLst>
            </p:cNvPr>
            <p:cNvSpPr/>
            <p:nvPr/>
          </p:nvSpPr>
          <p:spPr>
            <a:xfrm>
              <a:off x="5122718" y="4466182"/>
              <a:ext cx="6716696" cy="32879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40964" y="4506939"/>
              <a:ext cx="6080197" cy="2880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Đặc</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điểm</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tự</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nhiên</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pic>
        <p:nvPicPr>
          <p:cNvPr id="7" name="Picture 6">
            <a:extLst>
              <a:ext uri="{FF2B5EF4-FFF2-40B4-BE49-F238E27FC236}">
                <a16:creationId xmlns:a16="http://schemas.microsoft.com/office/drawing/2014/main" id="{55EB1DBC-4ABB-46A1-E138-7B529C796F41}"/>
              </a:ext>
            </a:extLst>
          </p:cNvPr>
          <p:cNvPicPr>
            <a:picLocks noChangeAspect="1"/>
          </p:cNvPicPr>
          <p:nvPr/>
        </p:nvPicPr>
        <p:blipFill>
          <a:blip r:embed="rId3"/>
          <a:stretch>
            <a:fillRect/>
          </a:stretch>
        </p:blipFill>
        <p:spPr>
          <a:xfrm>
            <a:off x="67777" y="902820"/>
            <a:ext cx="12076965" cy="5971815"/>
          </a:xfrm>
          <a:prstGeom prst="rect">
            <a:avLst/>
          </a:prstGeom>
        </p:spPr>
      </p:pic>
    </p:spTree>
    <p:extLst>
      <p:ext uri="{BB962C8B-B14F-4D97-AF65-F5344CB8AC3E}">
        <p14:creationId xmlns:p14="http://schemas.microsoft.com/office/powerpoint/2010/main" val="336029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314844" y="305566"/>
            <a:ext cx="3318855" cy="597254"/>
            <a:chOff x="5122718" y="4466182"/>
            <a:chExt cx="6716696" cy="328799"/>
          </a:xfrm>
        </p:grpSpPr>
        <p:sp>
          <p:nvSpPr>
            <p:cNvPr id="10" name="矩形: 圆角 3">
              <a:extLst>
                <a:ext uri="{FF2B5EF4-FFF2-40B4-BE49-F238E27FC236}">
                  <a16:creationId xmlns:a16="http://schemas.microsoft.com/office/drawing/2014/main" id="{CB6F3564-6C82-41D2-BAC1-7BF14E656F6F}"/>
                </a:ext>
              </a:extLst>
            </p:cNvPr>
            <p:cNvSpPr/>
            <p:nvPr/>
          </p:nvSpPr>
          <p:spPr>
            <a:xfrm>
              <a:off x="5122718" y="4466182"/>
              <a:ext cx="6716696" cy="32879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684278" y="4506939"/>
              <a:ext cx="5593572" cy="2880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Đặc</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điểm</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dân</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cư</a:t>
              </a:r>
              <a:endParaRPr kumimoji="0" lang="zh-CN" altLang="en-US" sz="24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642088" y="1366114"/>
            <a:ext cx="4730012" cy="4401205"/>
          </a:xfrm>
          <a:prstGeom prst="rect">
            <a:avLst/>
          </a:prstGeom>
          <a:noFill/>
        </p:spPr>
        <p:txBody>
          <a:bodyPr wrap="square" rtlCol="0">
            <a:spAutoFit/>
          </a:bodyPr>
          <a:lstStyle/>
          <a:p>
            <a:pPr lvl="0" algn="just"/>
            <a:r>
              <a:rPr lang="en-US" sz="2600" b="1" dirty="0" smtClean="0">
                <a:solidFill>
                  <a:prstClr val="black"/>
                </a:solidFill>
                <a:latin typeface="Calibri" panose="020F0502020204030204" pitchFamily="34" charset="0"/>
                <a:cs typeface="Calibri" panose="020F0502020204030204" pitchFamily="34" charset="0"/>
              </a:rPr>
              <a:t>      </a:t>
            </a:r>
            <a:r>
              <a:rPr lang="vi-VN" sz="2800" dirty="0" smtClean="0">
                <a:solidFill>
                  <a:prstClr val="black"/>
                </a:solidFill>
                <a:latin typeface="Calibri" panose="020F0502020204030204" pitchFamily="34" charset="0"/>
                <a:cs typeface="Calibri" panose="020F0502020204030204" pitchFamily="34" charset="0"/>
              </a:rPr>
              <a:t>Số </a:t>
            </a:r>
            <a:r>
              <a:rPr lang="vi-VN" sz="2800" dirty="0">
                <a:solidFill>
                  <a:prstClr val="black"/>
                </a:solidFill>
                <a:latin typeface="Calibri" panose="020F0502020204030204" pitchFamily="34" charset="0"/>
                <a:cs typeface="Calibri" panose="020F0502020204030204" pitchFamily="34" charset="0"/>
              </a:rPr>
              <a:t>dân của Lào </a:t>
            </a:r>
            <a:r>
              <a:rPr lang="en-US" sz="2800" dirty="0" err="1" smtClean="0">
                <a:solidFill>
                  <a:prstClr val="black"/>
                </a:solidFill>
                <a:latin typeface="Calibri" panose="020F0502020204030204" pitchFamily="34" charset="0"/>
                <a:cs typeface="Calibri" panose="020F0502020204030204" pitchFamily="34" charset="0"/>
              </a:rPr>
              <a:t>khoảng</a:t>
            </a:r>
            <a:r>
              <a:rPr lang="en-US" sz="2800" dirty="0" smtClean="0">
                <a:solidFill>
                  <a:prstClr val="black"/>
                </a:solidFill>
                <a:latin typeface="Calibri" panose="020F0502020204030204" pitchFamily="34" charset="0"/>
                <a:cs typeface="Calibri" panose="020F0502020204030204" pitchFamily="34" charset="0"/>
              </a:rPr>
              <a:t> </a:t>
            </a:r>
            <a:r>
              <a:rPr lang="en-US" sz="2800" dirty="0">
                <a:solidFill>
                  <a:prstClr val="black"/>
                </a:solidFill>
                <a:latin typeface="Calibri" panose="020F0502020204030204" pitchFamily="34" charset="0"/>
                <a:cs typeface="Calibri" panose="020F0502020204030204" pitchFamily="34" charset="0"/>
              </a:rPr>
              <a:t>7,5 </a:t>
            </a:r>
            <a:r>
              <a:rPr lang="en-US" sz="2800" dirty="0" err="1">
                <a:solidFill>
                  <a:prstClr val="black"/>
                </a:solidFill>
                <a:latin typeface="Calibri" panose="020F0502020204030204" pitchFamily="34" charset="0"/>
                <a:cs typeface="Calibri" panose="020F0502020204030204" pitchFamily="34" charset="0"/>
              </a:rPr>
              <a:t>triệu</a:t>
            </a:r>
            <a:r>
              <a:rPr lang="en-US" sz="2800" dirty="0">
                <a:solidFill>
                  <a:prstClr val="black"/>
                </a:solidFill>
                <a:latin typeface="Calibri" panose="020F0502020204030204" pitchFamily="34" charset="0"/>
                <a:cs typeface="Calibri" panose="020F0502020204030204" pitchFamily="34" charset="0"/>
              </a:rPr>
              <a:t> </a:t>
            </a:r>
            <a:r>
              <a:rPr lang="en-US" sz="2800" dirty="0" err="1">
                <a:solidFill>
                  <a:prstClr val="black"/>
                </a:solidFill>
                <a:latin typeface="Calibri" panose="020F0502020204030204" pitchFamily="34" charset="0"/>
                <a:cs typeface="Calibri" panose="020F0502020204030204" pitchFamily="34" charset="0"/>
              </a:rPr>
              <a:t>người</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(năm 2021)</a:t>
            </a:r>
            <a:r>
              <a:rPr lang="en-US" sz="2800" dirty="0">
                <a:solidFill>
                  <a:prstClr val="black"/>
                </a:solidFill>
                <a:latin typeface="Calibri" panose="020F0502020204030204" pitchFamily="34" charset="0"/>
                <a:cs typeface="Calibri" panose="020F0502020204030204" pitchFamily="34" charset="0"/>
              </a:rPr>
              <a:t>. </a:t>
            </a:r>
            <a:endParaRPr lang="en-US" sz="2800" dirty="0" smtClean="0">
              <a:solidFill>
                <a:prstClr val="black"/>
              </a:solidFill>
              <a:latin typeface="Calibri" panose="020F0502020204030204" pitchFamily="34" charset="0"/>
              <a:cs typeface="Calibri" panose="020F0502020204030204" pitchFamily="34" charset="0"/>
            </a:endParaRPr>
          </a:p>
          <a:p>
            <a:pPr lvl="0" algn="just"/>
            <a:r>
              <a:rPr lang="en-US" sz="2800" dirty="0">
                <a:solidFill>
                  <a:prstClr val="black"/>
                </a:solidFill>
                <a:latin typeface="Calibri" panose="020F0502020204030204" pitchFamily="34" charset="0"/>
                <a:cs typeface="Calibri" panose="020F0502020204030204" pitchFamily="34" charset="0"/>
              </a:rPr>
              <a:t> </a:t>
            </a:r>
            <a:r>
              <a:rPr lang="en-US" sz="2800" dirty="0" smtClean="0">
                <a:solidFill>
                  <a:prstClr val="black"/>
                </a:solidFill>
                <a:latin typeface="Calibri" panose="020F0502020204030204" pitchFamily="34" charset="0"/>
                <a:cs typeface="Calibri" panose="020F0502020204030204" pitchFamily="34" charset="0"/>
              </a:rPr>
              <a:t>     </a:t>
            </a:r>
            <a:r>
              <a:rPr lang="vi-VN" sz="2800" dirty="0" smtClean="0">
                <a:solidFill>
                  <a:prstClr val="black"/>
                </a:solidFill>
                <a:latin typeface="Calibri" panose="020F0502020204030204" pitchFamily="34" charset="0"/>
                <a:cs typeface="Calibri" panose="020F0502020204030204" pitchFamily="34" charset="0"/>
              </a:rPr>
              <a:t>Dân </a:t>
            </a:r>
            <a:r>
              <a:rPr lang="vi-VN" sz="2800" dirty="0">
                <a:solidFill>
                  <a:prstClr val="black"/>
                </a:solidFill>
                <a:latin typeface="Calibri" panose="020F0502020204030204" pitchFamily="34" charset="0"/>
                <a:cs typeface="Calibri" panose="020F0502020204030204" pitchFamily="34" charset="0"/>
              </a:rPr>
              <a:t>cư </a:t>
            </a:r>
            <a:r>
              <a:rPr lang="vi-VN" sz="2800" dirty="0" smtClean="0">
                <a:solidFill>
                  <a:prstClr val="black"/>
                </a:solidFill>
                <a:latin typeface="Calibri" panose="020F0502020204030204" pitchFamily="34" charset="0"/>
                <a:cs typeface="Calibri" panose="020F0502020204030204" pitchFamily="34" charset="0"/>
              </a:rPr>
              <a:t>phân bố không </a:t>
            </a:r>
            <a:r>
              <a:rPr lang="vi-VN" sz="2800" dirty="0">
                <a:solidFill>
                  <a:prstClr val="black"/>
                </a:solidFill>
                <a:latin typeface="Calibri" panose="020F0502020204030204" pitchFamily="34" charset="0"/>
                <a:cs typeface="Calibri" panose="020F0502020204030204" pitchFamily="34" charset="0"/>
              </a:rPr>
              <a:t>đều; </a:t>
            </a:r>
            <a:r>
              <a:rPr lang="vi-VN" sz="2800" dirty="0" smtClean="0">
                <a:solidFill>
                  <a:prstClr val="black"/>
                </a:solidFill>
                <a:latin typeface="Calibri" panose="020F0502020204030204" pitchFamily="34" charset="0"/>
                <a:cs typeface="Calibri" panose="020F0502020204030204" pitchFamily="34" charset="0"/>
              </a:rPr>
              <a:t>tập </a:t>
            </a:r>
            <a:r>
              <a:rPr lang="vi-VN" sz="2800" dirty="0">
                <a:solidFill>
                  <a:prstClr val="black"/>
                </a:solidFill>
                <a:latin typeface="Calibri" panose="020F0502020204030204" pitchFamily="34" charset="0"/>
                <a:cs typeface="Calibri" panose="020F0502020204030204" pitchFamily="34" charset="0"/>
              </a:rPr>
              <a:t>trung chủ yếu ở đồng </a:t>
            </a:r>
            <a:r>
              <a:rPr lang="vi-VN" sz="2800" dirty="0" smtClean="0">
                <a:solidFill>
                  <a:prstClr val="black"/>
                </a:solidFill>
                <a:latin typeface="Calibri" panose="020F0502020204030204" pitchFamily="34" charset="0"/>
                <a:cs typeface="Calibri" panose="020F0502020204030204" pitchFamily="34" charset="0"/>
              </a:rPr>
              <a:t>bằng </a:t>
            </a:r>
            <a:r>
              <a:rPr lang="en-US" sz="2800" dirty="0" err="1" smtClean="0">
                <a:solidFill>
                  <a:prstClr val="black"/>
                </a:solidFill>
                <a:latin typeface="Calibri" panose="020F0502020204030204" pitchFamily="34" charset="0"/>
                <a:cs typeface="Calibri" panose="020F0502020204030204" pitchFamily="34" charset="0"/>
              </a:rPr>
              <a:t>và</a:t>
            </a:r>
            <a:r>
              <a:rPr lang="en-US" sz="2800" dirty="0" smtClean="0">
                <a:solidFill>
                  <a:prstClr val="black"/>
                </a:solidFill>
                <a:latin typeface="Calibri" panose="020F0502020204030204" pitchFamily="34" charset="0"/>
                <a:cs typeface="Calibri" panose="020F0502020204030204" pitchFamily="34" charset="0"/>
              </a:rPr>
              <a:t> </a:t>
            </a:r>
            <a:r>
              <a:rPr lang="vi-VN" sz="2800" dirty="0" smtClean="0">
                <a:solidFill>
                  <a:prstClr val="black"/>
                </a:solidFill>
                <a:latin typeface="Calibri" panose="020F0502020204030204" pitchFamily="34" charset="0"/>
                <a:cs typeface="Calibri" panose="020F0502020204030204" pitchFamily="34" charset="0"/>
              </a:rPr>
              <a:t>thung </a:t>
            </a:r>
            <a:r>
              <a:rPr lang="vi-VN" sz="2800" dirty="0">
                <a:solidFill>
                  <a:prstClr val="black"/>
                </a:solidFill>
                <a:latin typeface="Calibri" panose="020F0502020204030204" pitchFamily="34" charset="0"/>
                <a:cs typeface="Calibri" panose="020F0502020204030204" pitchFamily="34" charset="0"/>
              </a:rPr>
              <a:t>lũng </a:t>
            </a:r>
            <a:r>
              <a:rPr lang="vi-VN" sz="2800" dirty="0" smtClean="0">
                <a:solidFill>
                  <a:prstClr val="black"/>
                </a:solidFill>
                <a:latin typeface="Calibri" panose="020F0502020204030204" pitchFamily="34" charset="0"/>
                <a:cs typeface="Calibri" panose="020F0502020204030204" pitchFamily="34" charset="0"/>
              </a:rPr>
              <a:t>s</a:t>
            </a:r>
            <a:r>
              <a:rPr lang="en-US" sz="2800" dirty="0">
                <a:solidFill>
                  <a:prstClr val="black"/>
                </a:solidFill>
                <a:latin typeface="Calibri" panose="020F0502020204030204" pitchFamily="34" charset="0"/>
                <a:cs typeface="Calibri" panose="020F0502020204030204" pitchFamily="34" charset="0"/>
              </a:rPr>
              <a:t>ô</a:t>
            </a:r>
            <a:r>
              <a:rPr lang="vi-VN" sz="2800" dirty="0" smtClean="0">
                <a:solidFill>
                  <a:prstClr val="black"/>
                </a:solidFill>
                <a:latin typeface="Calibri" panose="020F0502020204030204" pitchFamily="34" charset="0"/>
                <a:cs typeface="Calibri" panose="020F0502020204030204" pitchFamily="34" charset="0"/>
              </a:rPr>
              <a:t>ng</a:t>
            </a:r>
            <a:r>
              <a:rPr lang="en-US" sz="2800" dirty="0" smtClean="0">
                <a:solidFill>
                  <a:prstClr val="black"/>
                </a:solidFill>
                <a:latin typeface="Calibri" panose="020F0502020204030204" pitchFamily="34" charset="0"/>
                <a:cs typeface="Calibri" panose="020F0502020204030204" pitchFamily="34" charset="0"/>
              </a:rPr>
              <a:t> </a:t>
            </a:r>
            <a:r>
              <a:rPr lang="en-US" sz="2800" dirty="0" err="1" smtClean="0">
                <a:solidFill>
                  <a:prstClr val="black"/>
                </a:solidFill>
                <a:latin typeface="Calibri" panose="020F0502020204030204" pitchFamily="34" charset="0"/>
                <a:cs typeface="Calibri" panose="020F0502020204030204" pitchFamily="34" charset="0"/>
              </a:rPr>
              <a:t>Mê</a:t>
            </a:r>
            <a:r>
              <a:rPr lang="en-US" sz="2800" dirty="0" smtClean="0">
                <a:solidFill>
                  <a:prstClr val="black"/>
                </a:solidFill>
                <a:latin typeface="Calibri" panose="020F0502020204030204" pitchFamily="34" charset="0"/>
                <a:cs typeface="Calibri" panose="020F0502020204030204" pitchFamily="34" charset="0"/>
              </a:rPr>
              <a:t> </a:t>
            </a:r>
            <a:r>
              <a:rPr lang="en-US" sz="2800" dirty="0" err="1" smtClean="0">
                <a:solidFill>
                  <a:prstClr val="black"/>
                </a:solidFill>
                <a:latin typeface="Calibri" panose="020F0502020204030204" pitchFamily="34" charset="0"/>
                <a:cs typeface="Calibri" panose="020F0502020204030204" pitchFamily="34" charset="0"/>
              </a:rPr>
              <a:t>Công</a:t>
            </a:r>
            <a:r>
              <a:rPr lang="en-US" sz="2800" dirty="0" smtClean="0">
                <a:solidFill>
                  <a:prstClr val="black"/>
                </a:solidFill>
                <a:latin typeface="Calibri" panose="020F0502020204030204" pitchFamily="34" charset="0"/>
                <a:cs typeface="Calibri" panose="020F0502020204030204" pitchFamily="34" charset="0"/>
              </a:rPr>
              <a:t>.</a:t>
            </a:r>
          </a:p>
          <a:p>
            <a:pPr lvl="0" algn="just"/>
            <a:r>
              <a:rPr lang="en-US" sz="2800" dirty="0" smtClean="0">
                <a:solidFill>
                  <a:prstClr val="black"/>
                </a:solidFill>
                <a:latin typeface="Calibri" panose="020F0502020204030204" pitchFamily="34" charset="0"/>
                <a:cs typeface="Calibri" panose="020F0502020204030204" pitchFamily="34" charset="0"/>
              </a:rPr>
              <a:t>      </a:t>
            </a:r>
            <a:r>
              <a:rPr lang="vi-VN" sz="2800" dirty="0" smtClean="0">
                <a:solidFill>
                  <a:prstClr val="black"/>
                </a:solidFill>
                <a:latin typeface="Calibri" panose="020F0502020204030204" pitchFamily="34" charset="0"/>
                <a:cs typeface="Calibri" panose="020F0502020204030204" pitchFamily="34" charset="0"/>
              </a:rPr>
              <a:t>Phần </a:t>
            </a:r>
            <a:r>
              <a:rPr lang="vi-VN" sz="2800" dirty="0">
                <a:solidFill>
                  <a:prstClr val="black"/>
                </a:solidFill>
                <a:latin typeface="Calibri" panose="020F0502020204030204" pitchFamily="34" charset="0"/>
                <a:cs typeface="Calibri" panose="020F0502020204030204" pitchFamily="34" charset="0"/>
              </a:rPr>
              <a:t>lớn dân cư là dân tộc Lào. </a:t>
            </a:r>
            <a:endParaRPr lang="en-US" sz="2800" dirty="0" smtClean="0">
              <a:solidFill>
                <a:prstClr val="black"/>
              </a:solidFill>
              <a:latin typeface="Calibri" panose="020F0502020204030204" pitchFamily="34" charset="0"/>
              <a:cs typeface="Calibri" panose="020F0502020204030204" pitchFamily="34" charset="0"/>
            </a:endParaRPr>
          </a:p>
          <a:p>
            <a:pPr lvl="0" algn="just"/>
            <a:r>
              <a:rPr lang="en-US" sz="2800" dirty="0">
                <a:solidFill>
                  <a:prstClr val="black"/>
                </a:solidFill>
                <a:latin typeface="Calibri" panose="020F0502020204030204" pitchFamily="34" charset="0"/>
                <a:cs typeface="Calibri" panose="020F0502020204030204" pitchFamily="34" charset="0"/>
              </a:rPr>
              <a:t> </a:t>
            </a:r>
            <a:r>
              <a:rPr lang="en-US" sz="2800" dirty="0" smtClean="0">
                <a:solidFill>
                  <a:prstClr val="black"/>
                </a:solidFill>
                <a:latin typeface="Calibri" panose="020F0502020204030204" pitchFamily="34" charset="0"/>
                <a:cs typeface="Calibri" panose="020F0502020204030204" pitchFamily="34" charset="0"/>
              </a:rPr>
              <a:t>      </a:t>
            </a:r>
            <a:r>
              <a:rPr lang="vi-VN" sz="2800" dirty="0" smtClean="0">
                <a:solidFill>
                  <a:prstClr val="black"/>
                </a:solidFill>
                <a:latin typeface="Calibri" panose="020F0502020204030204" pitchFamily="34" charset="0"/>
                <a:cs typeface="Calibri" panose="020F0502020204030204" pitchFamily="34" charset="0"/>
              </a:rPr>
              <a:t>Các </a:t>
            </a:r>
            <a:r>
              <a:rPr lang="vi-VN" sz="2800" dirty="0">
                <a:solidFill>
                  <a:prstClr val="black"/>
                </a:solidFill>
                <a:latin typeface="Calibri" panose="020F0502020204030204" pitchFamily="34" charset="0"/>
                <a:cs typeface="Calibri" panose="020F0502020204030204" pitchFamily="34" charset="0"/>
              </a:rPr>
              <a:t>dân tộc </a:t>
            </a:r>
            <a:r>
              <a:rPr lang="vi-VN" sz="2800" dirty="0" smtClean="0">
                <a:solidFill>
                  <a:prstClr val="black"/>
                </a:solidFill>
                <a:latin typeface="Calibri" panose="020F0502020204030204" pitchFamily="34" charset="0"/>
                <a:cs typeface="Calibri" panose="020F0502020204030204" pitchFamily="34" charset="0"/>
              </a:rPr>
              <a:t>khác như</a:t>
            </a:r>
            <a:r>
              <a:rPr lang="en-US" sz="2800" dirty="0" smtClean="0">
                <a:solidFill>
                  <a:prstClr val="black"/>
                </a:solidFill>
                <a:latin typeface="Calibri" panose="020F0502020204030204" pitchFamily="34" charset="0"/>
                <a:cs typeface="Calibri" panose="020F0502020204030204" pitchFamily="34" charset="0"/>
              </a:rPr>
              <a:t>:</a:t>
            </a:r>
            <a:r>
              <a:rPr lang="vi-VN" sz="2800" dirty="0" smtClean="0">
                <a:solidFill>
                  <a:prstClr val="black"/>
                </a:solidFill>
                <a:latin typeface="Calibri" panose="020F0502020204030204" pitchFamily="34" charset="0"/>
                <a:cs typeface="Calibri" panose="020F0502020204030204" pitchFamily="34" charset="0"/>
              </a:rPr>
              <a:t> </a:t>
            </a:r>
            <a:endParaRPr lang="en-US" sz="2800" dirty="0" smtClean="0">
              <a:solidFill>
                <a:prstClr val="black"/>
              </a:solidFill>
              <a:latin typeface="Calibri" panose="020F0502020204030204" pitchFamily="34" charset="0"/>
              <a:cs typeface="Calibri" panose="020F0502020204030204" pitchFamily="34" charset="0"/>
            </a:endParaRPr>
          </a:p>
          <a:p>
            <a:pPr lvl="0" algn="just"/>
            <a:r>
              <a:rPr lang="vi-VN" sz="2800" dirty="0" smtClean="0">
                <a:solidFill>
                  <a:prstClr val="black"/>
                </a:solidFill>
                <a:latin typeface="Calibri" panose="020F0502020204030204" pitchFamily="34" charset="0"/>
                <a:cs typeface="Calibri" panose="020F0502020204030204" pitchFamily="34" charset="0"/>
              </a:rPr>
              <a:t>Khơ</a:t>
            </a:r>
            <a:r>
              <a:rPr lang="en-US" sz="2800" dirty="0" smtClean="0">
                <a:solidFill>
                  <a:prstClr val="black"/>
                </a:solidFill>
                <a:latin typeface="Calibri" panose="020F0502020204030204" pitchFamily="34" charset="0"/>
                <a:cs typeface="Calibri" panose="020F0502020204030204" pitchFamily="34" charset="0"/>
              </a:rPr>
              <a:t> </a:t>
            </a:r>
            <a:r>
              <a:rPr lang="en-US" sz="2800" dirty="0" err="1" smtClean="0">
                <a:solidFill>
                  <a:prstClr val="black"/>
                </a:solidFill>
                <a:latin typeface="Calibri" panose="020F0502020204030204" pitchFamily="34" charset="0"/>
                <a:cs typeface="Calibri" panose="020F0502020204030204" pitchFamily="34" charset="0"/>
              </a:rPr>
              <a:t>Mú</a:t>
            </a:r>
            <a:r>
              <a:rPr lang="vi-VN" sz="2800" dirty="0">
                <a:solidFill>
                  <a:prstClr val="black"/>
                </a:solidFill>
                <a:latin typeface="Calibri" panose="020F0502020204030204" pitchFamily="34" charset="0"/>
                <a:cs typeface="Calibri" panose="020F0502020204030204" pitchFamily="34" charset="0"/>
              </a:rPr>
              <a:t>, Mông,</a:t>
            </a:r>
            <a:r>
              <a:rPr lang="en-US" sz="2800" dirty="0">
                <a:solidFill>
                  <a:prstClr val="black"/>
                </a:solidFill>
                <a:latin typeface="Calibri" panose="020F0502020204030204" pitchFamily="34" charset="0"/>
                <a:cs typeface="Calibri" panose="020F0502020204030204" pitchFamily="34" charset="0"/>
              </a:rPr>
              <a:t> Thái</a:t>
            </a:r>
            <a:r>
              <a:rPr lang="vi-VN" sz="2800" dirty="0">
                <a:solidFill>
                  <a:prstClr val="black"/>
                </a:solidFill>
                <a:latin typeface="Calibri" panose="020F0502020204030204" pitchFamily="34" charset="0"/>
                <a:cs typeface="Calibri" panose="020F0502020204030204" pitchFamily="34" charset="0"/>
              </a:rPr>
              <a:t>... </a:t>
            </a:r>
            <a:r>
              <a:rPr lang="vi-VN" sz="2800" dirty="0" smtClean="0">
                <a:solidFill>
                  <a:prstClr val="black"/>
                </a:solidFill>
                <a:latin typeface="Calibri" panose="020F0502020204030204" pitchFamily="34" charset="0"/>
                <a:cs typeface="Calibri" panose="020F0502020204030204" pitchFamily="34" charset="0"/>
              </a:rPr>
              <a:t>chiếm tỉ lệ nhỏ.</a:t>
            </a:r>
            <a:endParaRPr lang="vi-VN" sz="2800" dirty="0">
              <a:solidFill>
                <a:prstClr val="black"/>
              </a:solidFill>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34624EA4-A405-4E38-B0A4-F3C684ACC09C}"/>
              </a:ext>
            </a:extLst>
          </p:cNvPr>
          <p:cNvGrpSpPr/>
          <p:nvPr/>
        </p:nvGrpSpPr>
        <p:grpSpPr>
          <a:xfrm>
            <a:off x="5091226" y="976853"/>
            <a:ext cx="6944460" cy="5310775"/>
            <a:chOff x="4704076" y="1282875"/>
            <a:chExt cx="6895449" cy="5310775"/>
          </a:xfrm>
        </p:grpSpPr>
        <p:pic>
          <p:nvPicPr>
            <p:cNvPr id="7" name="Picture 6">
              <a:extLst>
                <a:ext uri="{FF2B5EF4-FFF2-40B4-BE49-F238E27FC236}">
                  <a16:creationId xmlns:a16="http://schemas.microsoft.com/office/drawing/2014/main" id="{09DB3F13-8A0F-4019-B6E7-9B7AE68F6D9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4876"/>
            <a:stretch/>
          </p:blipFill>
          <p:spPr>
            <a:xfrm>
              <a:off x="4982968" y="1282875"/>
              <a:ext cx="6616557" cy="4864499"/>
            </a:xfrm>
            <a:prstGeom prst="rect">
              <a:avLst/>
            </a:prstGeom>
          </p:spPr>
        </p:pic>
        <p:sp>
          <p:nvSpPr>
            <p:cNvPr id="14" name="TextBox 13">
              <a:extLst>
                <a:ext uri="{FF2B5EF4-FFF2-40B4-BE49-F238E27FC236}">
                  <a16:creationId xmlns:a16="http://schemas.microsoft.com/office/drawing/2014/main" id="{4E990F72-AAD3-41EB-B17E-EAA8D068C905}"/>
                </a:ext>
              </a:extLst>
            </p:cNvPr>
            <p:cNvSpPr txBox="1"/>
            <p:nvPr/>
          </p:nvSpPr>
          <p:spPr>
            <a:xfrm>
              <a:off x="4704076" y="6147374"/>
              <a:ext cx="6689575" cy="446276"/>
            </a:xfrm>
            <a:prstGeom prst="rect">
              <a:avLst/>
            </a:prstGeom>
            <a:noFill/>
          </p:spPr>
          <p:txBody>
            <a:bodyPr wrap="square" rtlCol="0">
              <a:spAutoFit/>
            </a:bodyPr>
            <a:lstStyle/>
            <a:p>
              <a:pPr lvl="0" algn="just"/>
              <a:r>
                <a:rPr lang="en-US" sz="2300" dirty="0" err="1">
                  <a:solidFill>
                    <a:prstClr val="black"/>
                  </a:solidFill>
                  <a:latin typeface="Calibri" panose="020F0502020204030204" pitchFamily="34" charset="0"/>
                  <a:cs typeface="Calibri" panose="020F0502020204030204" pitchFamily="34" charset="0"/>
                </a:rPr>
                <a:t>Biểu</a:t>
              </a:r>
              <a:r>
                <a:rPr lang="en-US" sz="2300" dirty="0">
                  <a:solidFill>
                    <a:prstClr val="black"/>
                  </a:solidFill>
                  <a:latin typeface="Calibri" panose="020F0502020204030204" pitchFamily="34" charset="0"/>
                  <a:cs typeface="Calibri" panose="020F0502020204030204" pitchFamily="34" charset="0"/>
                </a:rPr>
                <a:t> </a:t>
              </a:r>
              <a:r>
                <a:rPr lang="en-US" sz="2300" dirty="0" err="1">
                  <a:solidFill>
                    <a:prstClr val="black"/>
                  </a:solidFill>
                  <a:latin typeface="Calibri" panose="020F0502020204030204" pitchFamily="34" charset="0"/>
                  <a:cs typeface="Calibri" panose="020F0502020204030204" pitchFamily="34" charset="0"/>
                </a:rPr>
                <a:t>đồ</a:t>
              </a:r>
              <a:r>
                <a:rPr lang="en-US" sz="2300" dirty="0">
                  <a:solidFill>
                    <a:prstClr val="black"/>
                  </a:solidFill>
                  <a:latin typeface="Calibri" panose="020F0502020204030204" pitchFamily="34" charset="0"/>
                  <a:cs typeface="Calibri" panose="020F0502020204030204" pitchFamily="34" charset="0"/>
                </a:rPr>
                <a:t> </a:t>
              </a:r>
              <a:r>
                <a:rPr lang="en-US" sz="2300" dirty="0" err="1">
                  <a:solidFill>
                    <a:prstClr val="black"/>
                  </a:solidFill>
                  <a:latin typeface="Calibri" panose="020F0502020204030204" pitchFamily="34" charset="0"/>
                  <a:cs typeface="Calibri" panose="020F0502020204030204" pitchFamily="34" charset="0"/>
                </a:rPr>
                <a:t>thể</a:t>
              </a:r>
              <a:r>
                <a:rPr lang="en-US" sz="2300" dirty="0">
                  <a:solidFill>
                    <a:prstClr val="black"/>
                  </a:solidFill>
                  <a:latin typeface="Calibri" panose="020F0502020204030204" pitchFamily="34" charset="0"/>
                  <a:cs typeface="Calibri" panose="020F0502020204030204" pitchFamily="34" charset="0"/>
                </a:rPr>
                <a:t> </a:t>
              </a:r>
              <a:r>
                <a:rPr lang="en-US" sz="2300" dirty="0" err="1">
                  <a:solidFill>
                    <a:prstClr val="black"/>
                  </a:solidFill>
                  <a:latin typeface="Calibri" panose="020F0502020204030204" pitchFamily="34" charset="0"/>
                  <a:cs typeface="Calibri" panose="020F0502020204030204" pitchFamily="34" charset="0"/>
                </a:rPr>
                <a:t>hiện</a:t>
              </a:r>
              <a:r>
                <a:rPr lang="en-US" sz="2300" dirty="0">
                  <a:solidFill>
                    <a:prstClr val="black"/>
                  </a:solidFill>
                  <a:latin typeface="Calibri" panose="020F0502020204030204" pitchFamily="34" charset="0"/>
                  <a:cs typeface="Calibri" panose="020F0502020204030204" pitchFamily="34" charset="0"/>
                </a:rPr>
                <a:t> </a:t>
              </a:r>
              <a:r>
                <a:rPr lang="en-US" sz="2300" dirty="0" err="1">
                  <a:solidFill>
                    <a:prstClr val="black"/>
                  </a:solidFill>
                  <a:latin typeface="Calibri" panose="020F0502020204030204" pitchFamily="34" charset="0"/>
                  <a:cs typeface="Calibri" panose="020F0502020204030204" pitchFamily="34" charset="0"/>
                </a:rPr>
                <a:t>số</a:t>
              </a:r>
              <a:r>
                <a:rPr lang="en-US" sz="2300" dirty="0">
                  <a:solidFill>
                    <a:prstClr val="black"/>
                  </a:solidFill>
                  <a:latin typeface="Calibri" panose="020F0502020204030204" pitchFamily="34" charset="0"/>
                  <a:cs typeface="Calibri" panose="020F0502020204030204" pitchFamily="34" charset="0"/>
                </a:rPr>
                <a:t> </a:t>
              </a:r>
              <a:r>
                <a:rPr lang="en-US" sz="2300" dirty="0" err="1">
                  <a:solidFill>
                    <a:prstClr val="black"/>
                  </a:solidFill>
                  <a:latin typeface="Calibri" panose="020F0502020204030204" pitchFamily="34" charset="0"/>
                  <a:cs typeface="Calibri" panose="020F0502020204030204" pitchFamily="34" charset="0"/>
                </a:rPr>
                <a:t>dân</a:t>
              </a:r>
              <a:r>
                <a:rPr lang="en-US" sz="2300" dirty="0">
                  <a:solidFill>
                    <a:prstClr val="black"/>
                  </a:solidFill>
                  <a:latin typeface="Calibri" panose="020F0502020204030204" pitchFamily="34" charset="0"/>
                  <a:cs typeface="Calibri" panose="020F0502020204030204" pitchFamily="34" charset="0"/>
                </a:rPr>
                <a:t> </a:t>
              </a:r>
              <a:r>
                <a:rPr lang="en-US" sz="2300" dirty="0" err="1">
                  <a:solidFill>
                    <a:prstClr val="black"/>
                  </a:solidFill>
                  <a:latin typeface="Calibri" panose="020F0502020204030204" pitchFamily="34" charset="0"/>
                  <a:cs typeface="Calibri" panose="020F0502020204030204" pitchFamily="34" charset="0"/>
                </a:rPr>
                <a:t>của</a:t>
              </a:r>
              <a:r>
                <a:rPr lang="en-US" sz="2300" dirty="0">
                  <a:solidFill>
                    <a:prstClr val="black"/>
                  </a:solidFill>
                  <a:latin typeface="Calibri" panose="020F0502020204030204" pitchFamily="34" charset="0"/>
                  <a:cs typeface="Calibri" panose="020F0502020204030204" pitchFamily="34" charset="0"/>
                </a:rPr>
                <a:t> </a:t>
              </a:r>
              <a:r>
                <a:rPr lang="en-US" sz="2300" dirty="0" err="1">
                  <a:solidFill>
                    <a:prstClr val="black"/>
                  </a:solidFill>
                  <a:latin typeface="Calibri" panose="020F0502020204030204" pitchFamily="34" charset="0"/>
                  <a:cs typeface="Calibri" panose="020F0502020204030204" pitchFamily="34" charset="0"/>
                </a:rPr>
                <a:t>Lào</a:t>
              </a:r>
              <a:r>
                <a:rPr lang="en-US" sz="2300" dirty="0">
                  <a:solidFill>
                    <a:prstClr val="black"/>
                  </a:solidFill>
                  <a:latin typeface="Calibri" panose="020F0502020204030204" pitchFamily="34" charset="0"/>
                  <a:cs typeface="Calibri" panose="020F0502020204030204" pitchFamily="34" charset="0"/>
                </a:rPr>
                <a:t> </a:t>
              </a:r>
              <a:r>
                <a:rPr lang="en-US" sz="2300" dirty="0" err="1">
                  <a:solidFill>
                    <a:prstClr val="black"/>
                  </a:solidFill>
                  <a:latin typeface="Calibri" panose="020F0502020204030204" pitchFamily="34" charset="0"/>
                  <a:cs typeface="Calibri" panose="020F0502020204030204" pitchFamily="34" charset="0"/>
                </a:rPr>
                <a:t>giai</a:t>
              </a:r>
              <a:r>
                <a:rPr lang="en-US" sz="2300" dirty="0">
                  <a:solidFill>
                    <a:prstClr val="black"/>
                  </a:solidFill>
                  <a:latin typeface="Calibri" panose="020F0502020204030204" pitchFamily="34" charset="0"/>
                  <a:cs typeface="Calibri" panose="020F0502020204030204" pitchFamily="34" charset="0"/>
                </a:rPr>
                <a:t> </a:t>
              </a:r>
              <a:r>
                <a:rPr lang="en-US" sz="2300" dirty="0" err="1">
                  <a:solidFill>
                    <a:prstClr val="black"/>
                  </a:solidFill>
                  <a:latin typeface="Calibri" panose="020F0502020204030204" pitchFamily="34" charset="0"/>
                  <a:cs typeface="Calibri" panose="020F0502020204030204" pitchFamily="34" charset="0"/>
                </a:rPr>
                <a:t>đoạn</a:t>
              </a:r>
              <a:r>
                <a:rPr lang="en-US" sz="2300" dirty="0">
                  <a:solidFill>
                    <a:prstClr val="black"/>
                  </a:solidFill>
                  <a:latin typeface="Calibri" panose="020F0502020204030204" pitchFamily="34" charset="0"/>
                  <a:cs typeface="Calibri" panose="020F0502020204030204" pitchFamily="34" charset="0"/>
                </a:rPr>
                <a:t> </a:t>
              </a:r>
              <a:r>
                <a:rPr lang="en-US" sz="2200" dirty="0">
                  <a:solidFill>
                    <a:prstClr val="black"/>
                  </a:solidFill>
                  <a:latin typeface="Calibri" panose="020F0502020204030204" pitchFamily="34" charset="0"/>
                  <a:cs typeface="Calibri" panose="020F0502020204030204" pitchFamily="34" charset="0"/>
                </a:rPr>
                <a:t>1990 – 2021</a:t>
              </a:r>
              <a:endParaRPr lang="vi-VN" sz="2200"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349992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id="{2D205F10-124E-49CE-B01C-9C146ABA1B27}"/>
              </a:ext>
            </a:extLst>
          </p:cNvPr>
          <p:cNvSpPr/>
          <p:nvPr/>
        </p:nvSpPr>
        <p:spPr>
          <a:xfrm>
            <a:off x="238536" y="3396806"/>
            <a:ext cx="2822056" cy="320844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0" name="Group 39">
            <a:extLst>
              <a:ext uri="{FF2B5EF4-FFF2-40B4-BE49-F238E27FC236}">
                <a16:creationId xmlns:a16="http://schemas.microsoft.com/office/drawing/2014/main" id="{B14F34E0-7102-489C-882A-91FF57355771}"/>
              </a:ext>
            </a:extLst>
          </p:cNvPr>
          <p:cNvGrpSpPr/>
          <p:nvPr/>
        </p:nvGrpSpPr>
        <p:grpSpPr>
          <a:xfrm>
            <a:off x="3055717" y="729205"/>
            <a:ext cx="8224297" cy="5344992"/>
            <a:chOff x="-731737" y="1941435"/>
            <a:chExt cx="10225309" cy="2884738"/>
          </a:xfrm>
        </p:grpSpPr>
        <p:sp>
          <p:nvSpPr>
            <p:cNvPr id="41" name="Rectangle: Rounded Corners 40">
              <a:extLst>
                <a:ext uri="{FF2B5EF4-FFF2-40B4-BE49-F238E27FC236}">
                  <a16:creationId xmlns:a16="http://schemas.microsoft.com/office/drawing/2014/main" id="{EA9C6E96-2A04-40D4-944C-D12118AA78F1}"/>
                </a:ext>
              </a:extLst>
            </p:cNvPr>
            <p:cNvSpPr/>
            <p:nvPr/>
          </p:nvSpPr>
          <p:spPr>
            <a:xfrm>
              <a:off x="-731737" y="1941435"/>
              <a:ext cx="10179927" cy="2884738"/>
            </a:xfrm>
            <a:prstGeom prst="roundRect">
              <a:avLst/>
            </a:prstGeom>
            <a:solidFill>
              <a:schemeClr val="accent6">
                <a:lumMod val="20000"/>
                <a:lumOff val="80000"/>
              </a:schemeClr>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07F63767-BD6D-4397-9739-FB11373C024C}"/>
                </a:ext>
              </a:extLst>
            </p:cNvPr>
            <p:cNvSpPr txBox="1"/>
            <p:nvPr/>
          </p:nvSpPr>
          <p:spPr>
            <a:xfrm>
              <a:off x="-567652" y="2078757"/>
              <a:ext cx="10061224" cy="26079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Lào từng là nơi sinh sống của rất nhiều loài voi nên còn được gọi là “Đất nước triệu voi”. Trong quá khứ, voi đóng vai trò như công cụ vận chuyển, phương tiện di chuyển. Tuy nhiên, số lượng voi ngày càng giảm, nhiều đứa trẻ ở đất nước này thậm chí chưa từng được nhìn thấy voi. Để bảo tồn loài động vật có ý nghĩa lịch sử này, nhiều trại bảo tồn voi được thành lập ở khắp đất nước Lào.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Ngoài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tên gọi “Đất nước triệu voi”, Lào còn được biết đến là xứ sở hoa Chăm-pa vì Chăm-pa là quốc hoa của đất nước này.</a:t>
              </a:r>
            </a:p>
          </p:txBody>
        </p:sp>
      </p:grpSp>
    </p:spTree>
    <p:extLst>
      <p:ext uri="{BB962C8B-B14F-4D97-AF65-F5344CB8AC3E}">
        <p14:creationId xmlns:p14="http://schemas.microsoft.com/office/powerpoint/2010/main" val="2593873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4F89EA4-A86C-C82B-6940-934140E26AC2}"/>
              </a:ext>
            </a:extLst>
          </p:cNvPr>
          <p:cNvPicPr>
            <a:picLocks noChangeAspect="1"/>
          </p:cNvPicPr>
          <p:nvPr/>
        </p:nvPicPr>
        <p:blipFill>
          <a:blip r:embed="rId4"/>
          <a:stretch>
            <a:fillRect/>
          </a:stretch>
        </p:blipFill>
        <p:spPr>
          <a:xfrm>
            <a:off x="908869" y="1926210"/>
            <a:ext cx="7970662" cy="1983221"/>
          </a:xfrm>
          <a:prstGeom prst="rect">
            <a:avLst/>
          </a:prstGeom>
        </p:spPr>
      </p:pic>
    </p:spTree>
    <p:extLst>
      <p:ext uri="{BB962C8B-B14F-4D97-AF65-F5344CB8AC3E}">
        <p14:creationId xmlns:p14="http://schemas.microsoft.com/office/powerpoint/2010/main" val="3177744030"/>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1026" name="Picture 2" descr="Vì sao gọi Lào là 'đất nước triệu voi'? - Địa điểm du lịch">
            <a:extLst>
              <a:ext uri="{FF2B5EF4-FFF2-40B4-BE49-F238E27FC236}">
                <a16:creationId xmlns:a16="http://schemas.microsoft.com/office/drawing/2014/main" id="{10F63C0F-19E4-AF38-6682-FD0782602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280390"/>
            <a:ext cx="6898150" cy="51061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đất nước Triệu Voi - Thiên đường du lịch bị lãng quên của Đông Nam  Á">
            <a:extLst>
              <a:ext uri="{FF2B5EF4-FFF2-40B4-BE49-F238E27FC236}">
                <a16:creationId xmlns:a16="http://schemas.microsoft.com/office/drawing/2014/main" id="{3F38CEAC-5750-7C1F-129F-E89F049A0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4038" y="485775"/>
            <a:ext cx="4817961" cy="32666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Ấn tượng lễ hội voi lớn nhất của đất nước 'Triệu Voi' | baotintuc.vn">
            <a:extLst>
              <a:ext uri="{FF2B5EF4-FFF2-40B4-BE49-F238E27FC236}">
                <a16:creationId xmlns:a16="http://schemas.microsoft.com/office/drawing/2014/main" id="{4A6A800D-1F44-9004-6D6B-44F2F5E795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6775" y="3752377"/>
            <a:ext cx="4865225" cy="312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947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4635"/>
          </a:xfrm>
        </p:spPr>
      </p:pic>
      <p:pic>
        <p:nvPicPr>
          <p:cNvPr id="3" name="Picture 2"/>
          <p:cNvPicPr>
            <a:picLocks noChangeAspect="1"/>
          </p:cNvPicPr>
          <p:nvPr/>
        </p:nvPicPr>
        <p:blipFill>
          <a:blip r:embed="rId3"/>
          <a:stretch>
            <a:fillRect/>
          </a:stretch>
        </p:blipFill>
        <p:spPr>
          <a:xfrm>
            <a:off x="0" y="1"/>
            <a:ext cx="12087225" cy="6874634"/>
          </a:xfrm>
          <a:prstGeom prst="rect">
            <a:avLst/>
          </a:prstGeom>
        </p:spPr>
      </p:pic>
    </p:spTree>
    <p:extLst>
      <p:ext uri="{BB962C8B-B14F-4D97-AF65-F5344CB8AC3E}">
        <p14:creationId xmlns:p14="http://schemas.microsoft.com/office/powerpoint/2010/main" val="1655181129"/>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3" name="Picture 2">
            <a:extLst>
              <a:ext uri="{FF2B5EF4-FFF2-40B4-BE49-F238E27FC236}">
                <a16:creationId xmlns:a16="http://schemas.microsoft.com/office/drawing/2014/main" id="{DD4771E2-7B1D-8533-80B4-73F4DB4D3677}"/>
              </a:ext>
            </a:extLst>
          </p:cNvPr>
          <p:cNvPicPr>
            <a:picLocks noChangeAspect="1"/>
          </p:cNvPicPr>
          <p:nvPr/>
        </p:nvPicPr>
        <p:blipFill>
          <a:blip r:embed="rId5"/>
          <a:stretch>
            <a:fillRect/>
          </a:stretch>
        </p:blipFill>
        <p:spPr>
          <a:xfrm>
            <a:off x="2726039" y="1523304"/>
            <a:ext cx="7827942" cy="3603048"/>
          </a:xfrm>
          <a:prstGeom prst="rect">
            <a:avLst/>
          </a:prstGeom>
        </p:spPr>
      </p:pic>
    </p:spTree>
    <p:extLst>
      <p:ext uri="{BB962C8B-B14F-4D97-AF65-F5344CB8AC3E}">
        <p14:creationId xmlns:p14="http://schemas.microsoft.com/office/powerpoint/2010/main" val="1463130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098" y="7103"/>
            <a:ext cx="12192000" cy="6874635"/>
          </a:xfrm>
        </p:spPr>
      </p:pic>
      <p:sp>
        <p:nvSpPr>
          <p:cNvPr id="22" name="Freeform 5">
            <a:extLst>
              <a:ext uri="{FF2B5EF4-FFF2-40B4-BE49-F238E27FC236}">
                <a16:creationId xmlns:a16="http://schemas.microsoft.com/office/drawing/2014/main" id="{2D205F10-124E-49CE-B01C-9C146ABA1B27}"/>
              </a:ext>
            </a:extLst>
          </p:cNvPr>
          <p:cNvSpPr/>
          <p:nvPr/>
        </p:nvSpPr>
        <p:spPr>
          <a:xfrm>
            <a:off x="238536" y="3396806"/>
            <a:ext cx="2822056" cy="320844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1" name="Group 10">
            <a:extLst>
              <a:ext uri="{FF2B5EF4-FFF2-40B4-BE49-F238E27FC236}">
                <a16:creationId xmlns:a16="http://schemas.microsoft.com/office/drawing/2014/main" id="{71DE68E1-345F-4613-B647-0D59035A69BF}"/>
              </a:ext>
            </a:extLst>
          </p:cNvPr>
          <p:cNvGrpSpPr/>
          <p:nvPr/>
        </p:nvGrpSpPr>
        <p:grpSpPr>
          <a:xfrm>
            <a:off x="3060592" y="1136888"/>
            <a:ext cx="5483298" cy="2240372"/>
            <a:chOff x="-1669132" y="4116265"/>
            <a:chExt cx="5947272" cy="2240372"/>
          </a:xfrm>
        </p:grpSpPr>
        <p:grpSp>
          <p:nvGrpSpPr>
            <p:cNvPr id="16" name="Group 7">
              <a:extLst>
                <a:ext uri="{FF2B5EF4-FFF2-40B4-BE49-F238E27FC236}">
                  <a16:creationId xmlns:a16="http://schemas.microsoft.com/office/drawing/2014/main" id="{E405308F-DE03-42F4-AC0A-FB2A23349BCC}"/>
                </a:ext>
              </a:extLst>
            </p:cNvPr>
            <p:cNvGrpSpPr/>
            <p:nvPr/>
          </p:nvGrpSpPr>
          <p:grpSpPr>
            <a:xfrm rot="20772994">
              <a:off x="-511708" y="4116265"/>
              <a:ext cx="2710636" cy="829946"/>
              <a:chOff x="3941168" y="3799320"/>
              <a:chExt cx="3517558" cy="1263408"/>
            </a:xfrm>
          </p:grpSpPr>
          <p:sp>
            <p:nvSpPr>
              <p:cNvPr id="18" name="Rounded Rectangle 8">
                <a:extLst>
                  <a:ext uri="{FF2B5EF4-FFF2-40B4-BE49-F238E27FC236}">
                    <a16:creationId xmlns:a16="http://schemas.microsoft.com/office/drawing/2014/main" id="{DD8FD321-0B30-4C1D-B8AF-F6955AE5BDDD}"/>
                  </a:ext>
                </a:extLst>
              </p:cNvPr>
              <p:cNvSpPr>
                <a:spLocks noChangeArrowheads="1"/>
              </p:cNvSpPr>
              <p:nvPr/>
            </p:nvSpPr>
            <p:spPr bwMode="auto">
              <a:xfrm rot="827006">
                <a:off x="4142343" y="4058529"/>
                <a:ext cx="3068407" cy="951303"/>
              </a:xfrm>
              <a:prstGeom prst="roundRect">
                <a:avLst>
                  <a:gd name="adj" fmla="val 9375"/>
                </a:avLst>
              </a:prstGeom>
              <a:solidFill>
                <a:schemeClr val="accent2"/>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19" name="TextBox 22">
                <a:extLst>
                  <a:ext uri="{FF2B5EF4-FFF2-40B4-BE49-F238E27FC236}">
                    <a16:creationId xmlns:a16="http://schemas.microsoft.com/office/drawing/2014/main" id="{114523D4-9045-4B1F-957C-D03826512058}"/>
                  </a:ext>
                </a:extLst>
              </p:cNvPr>
              <p:cNvSpPr txBox="1">
                <a:spLocks noChangeArrowheads="1"/>
              </p:cNvSpPr>
              <p:nvPr/>
            </p:nvSpPr>
            <p:spPr bwMode="auto">
              <a:xfrm rot="827006">
                <a:off x="3941168" y="3799320"/>
                <a:ext cx="3517558" cy="1263408"/>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pitchFamily="34" charset="0"/>
                  </a:rPr>
                  <a:t>Nhóm chẵn:</a:t>
                </a:r>
              </a:p>
            </p:txBody>
          </p:sp>
        </p:grpSp>
        <p:sp>
          <p:nvSpPr>
            <p:cNvPr id="17" name="TextBox 61">
              <a:extLst>
                <a:ext uri="{FF2B5EF4-FFF2-40B4-BE49-F238E27FC236}">
                  <a16:creationId xmlns:a16="http://schemas.microsoft.com/office/drawing/2014/main" id="{C832618D-A276-4935-8D12-CDD1C736ECDF}"/>
                </a:ext>
              </a:extLst>
            </p:cNvPr>
            <p:cNvSpPr txBox="1"/>
            <p:nvPr/>
          </p:nvSpPr>
          <p:spPr>
            <a:xfrm>
              <a:off x="-1669132" y="5088855"/>
              <a:ext cx="5947272" cy="1267782"/>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Tìm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hiểu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về</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cố</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đô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Luông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Pha</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băng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20" name="组合 2">
            <a:extLst>
              <a:ext uri="{FF2B5EF4-FFF2-40B4-BE49-F238E27FC236}">
                <a16:creationId xmlns:a16="http://schemas.microsoft.com/office/drawing/2014/main" id="{0A5BC23D-E473-4C96-8CC4-25063592157D}"/>
              </a:ext>
            </a:extLst>
          </p:cNvPr>
          <p:cNvGrpSpPr/>
          <p:nvPr/>
        </p:nvGrpSpPr>
        <p:grpSpPr>
          <a:xfrm>
            <a:off x="3674260" y="288913"/>
            <a:ext cx="4869630" cy="717249"/>
            <a:chOff x="5326978" y="4470241"/>
            <a:chExt cx="9917115" cy="356111"/>
          </a:xfrm>
        </p:grpSpPr>
        <p:sp>
          <p:nvSpPr>
            <p:cNvPr id="21" name="矩形: 圆角 3">
              <a:extLst>
                <a:ext uri="{FF2B5EF4-FFF2-40B4-BE49-F238E27FC236}">
                  <a16:creationId xmlns:a16="http://schemas.microsoft.com/office/drawing/2014/main" id="{B64F55D6-1185-4BC7-81C8-81069399A0DA}"/>
                </a:ext>
              </a:extLst>
            </p:cNvPr>
            <p:cNvSpPr/>
            <p:nvPr/>
          </p:nvSpPr>
          <p:spPr>
            <a:xfrm>
              <a:off x="5326978" y="4470241"/>
              <a:ext cx="9917115" cy="35611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23" name="文本框 4">
              <a:extLst>
                <a:ext uri="{FF2B5EF4-FFF2-40B4-BE49-F238E27FC236}">
                  <a16:creationId xmlns:a16="http://schemas.microsoft.com/office/drawing/2014/main" id="{30BF3077-145E-4E1F-BE06-3628F44790A7}"/>
                </a:ext>
              </a:extLst>
            </p:cNvPr>
            <p:cNvSpPr txBox="1"/>
            <p:nvPr/>
          </p:nvSpPr>
          <p:spPr>
            <a:xfrm>
              <a:off x="6060967" y="4500223"/>
              <a:ext cx="8550516" cy="3209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Phân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công</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nhiệm</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vụ</a:t>
              </a:r>
              <a:endPar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grpSp>
        <p:nvGrpSpPr>
          <p:cNvPr id="29" name="Group 28">
            <a:extLst>
              <a:ext uri="{FF2B5EF4-FFF2-40B4-BE49-F238E27FC236}">
                <a16:creationId xmlns:a16="http://schemas.microsoft.com/office/drawing/2014/main" id="{4637BFF0-5BAA-4422-BEB8-69A6F7A64A3E}"/>
              </a:ext>
            </a:extLst>
          </p:cNvPr>
          <p:cNvGrpSpPr/>
          <p:nvPr/>
        </p:nvGrpSpPr>
        <p:grpSpPr>
          <a:xfrm>
            <a:off x="4791715" y="3985026"/>
            <a:ext cx="4345309" cy="2134625"/>
            <a:chOff x="-2069525" y="3846697"/>
            <a:chExt cx="5081191" cy="2134625"/>
          </a:xfrm>
        </p:grpSpPr>
        <p:grpSp>
          <p:nvGrpSpPr>
            <p:cNvPr id="30" name="Group 7">
              <a:extLst>
                <a:ext uri="{FF2B5EF4-FFF2-40B4-BE49-F238E27FC236}">
                  <a16:creationId xmlns:a16="http://schemas.microsoft.com/office/drawing/2014/main" id="{62A3508B-8A95-457F-A464-A9981818D645}"/>
                </a:ext>
              </a:extLst>
            </p:cNvPr>
            <p:cNvGrpSpPr/>
            <p:nvPr/>
          </p:nvGrpSpPr>
          <p:grpSpPr>
            <a:xfrm rot="20772994">
              <a:off x="-1699737" y="3846697"/>
              <a:ext cx="2370732" cy="807451"/>
              <a:chOff x="2537049" y="2908746"/>
              <a:chExt cx="3076470" cy="1229162"/>
            </a:xfrm>
          </p:grpSpPr>
          <p:sp>
            <p:nvSpPr>
              <p:cNvPr id="32" name="Rounded Rectangle 8">
                <a:extLst>
                  <a:ext uri="{FF2B5EF4-FFF2-40B4-BE49-F238E27FC236}">
                    <a16:creationId xmlns:a16="http://schemas.microsoft.com/office/drawing/2014/main" id="{8A6CC58E-52F6-4E51-B844-0EF646A7E5B6}"/>
                  </a:ext>
                </a:extLst>
              </p:cNvPr>
              <p:cNvSpPr>
                <a:spLocks noChangeArrowheads="1"/>
              </p:cNvSpPr>
              <p:nvPr/>
            </p:nvSpPr>
            <p:spPr bwMode="auto">
              <a:xfrm rot="827006">
                <a:off x="2537049" y="3082835"/>
                <a:ext cx="3076470" cy="943920"/>
              </a:xfrm>
              <a:prstGeom prst="roundRect">
                <a:avLst>
                  <a:gd name="adj" fmla="val 9375"/>
                </a:avLst>
              </a:prstGeom>
              <a:solidFill>
                <a:srgbClr val="0070C0"/>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3" name="TextBox 22">
                <a:extLst>
                  <a:ext uri="{FF2B5EF4-FFF2-40B4-BE49-F238E27FC236}">
                    <a16:creationId xmlns:a16="http://schemas.microsoft.com/office/drawing/2014/main" id="{4AB4C077-5558-4F60-96FB-D68F98F4911D}"/>
                  </a:ext>
                </a:extLst>
              </p:cNvPr>
              <p:cNvSpPr txBox="1">
                <a:spLocks noChangeArrowheads="1"/>
              </p:cNvSpPr>
              <p:nvPr/>
            </p:nvSpPr>
            <p:spPr bwMode="auto">
              <a:xfrm rot="827006">
                <a:off x="2544440" y="2908746"/>
                <a:ext cx="2805958" cy="1229162"/>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pitchFamily="34" charset="0"/>
                  </a:rPr>
                  <a:t>Nhóm lẻ:</a:t>
                </a:r>
              </a:p>
            </p:txBody>
          </p:sp>
        </p:grpSp>
        <p:sp>
          <p:nvSpPr>
            <p:cNvPr id="31" name="TextBox 61">
              <a:extLst>
                <a:ext uri="{FF2B5EF4-FFF2-40B4-BE49-F238E27FC236}">
                  <a16:creationId xmlns:a16="http://schemas.microsoft.com/office/drawing/2014/main" id="{D2802CA9-4BED-4057-977F-74B118D96E57}"/>
                </a:ext>
              </a:extLst>
            </p:cNvPr>
            <p:cNvSpPr txBox="1"/>
            <p:nvPr/>
          </p:nvSpPr>
          <p:spPr>
            <a:xfrm>
              <a:off x="-2069525" y="4767914"/>
              <a:ext cx="5081191" cy="1213408"/>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Tìm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hiểu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về</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Cánh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đồng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Chum.</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spTree>
    <p:extLst>
      <p:ext uri="{BB962C8B-B14F-4D97-AF65-F5344CB8AC3E}">
        <p14:creationId xmlns:p14="http://schemas.microsoft.com/office/powerpoint/2010/main" val="1353938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par>
                          <p:cTn id="19" fill="hold">
                            <p:stCondLst>
                              <p:cond delay="3000"/>
                            </p:stCondLst>
                            <p:childTnLst>
                              <p:par>
                                <p:cTn id="20" presetID="6" presetClass="entr" presetSubtype="16"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sp>
        <p:nvSpPr>
          <p:cNvPr id="6" name="TextBox 5">
            <a:extLst>
              <a:ext uri="{FF2B5EF4-FFF2-40B4-BE49-F238E27FC236}">
                <a16:creationId xmlns:a16="http://schemas.microsoft.com/office/drawing/2014/main" id="{7EF9769D-CC9F-4575-969D-12B7CA261737}"/>
              </a:ext>
            </a:extLst>
          </p:cNvPr>
          <p:cNvSpPr txBox="1"/>
          <p:nvPr/>
        </p:nvSpPr>
        <p:spPr>
          <a:xfrm>
            <a:off x="844233" y="1368472"/>
            <a:ext cx="10524053" cy="1384995"/>
          </a:xfrm>
          <a:prstGeom prst="rect">
            <a:avLst/>
          </a:prstGeom>
          <a:noFill/>
        </p:spPr>
        <p:txBody>
          <a:bodyPr wrap="square" rtlCol="0">
            <a:spAutoFit/>
          </a:bodyPr>
          <a:lstStyle/>
          <a:p>
            <a:pPr lvl="0" algn="just">
              <a:defRPr/>
            </a:pP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Luông Pha-băng – tiếng Lào có nghĩa là “Kinh thành Phật”. Nơi đây từng là kinh đô của Lào từ thế kỉ XIV đến thế kỉ XVI với các tên gọi như: </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Mường</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 Xoa,</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 Xiềng </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Đông.</a:t>
            </a:r>
          </a:p>
        </p:txBody>
      </p:sp>
      <p:sp>
        <p:nvSpPr>
          <p:cNvPr id="14" name="TextBox 13">
            <a:extLst>
              <a:ext uri="{FF2B5EF4-FFF2-40B4-BE49-F238E27FC236}">
                <a16:creationId xmlns:a16="http://schemas.microsoft.com/office/drawing/2014/main" id="{4ED6B599-4C3A-4464-A90A-830F01744F0A}"/>
              </a:ext>
            </a:extLst>
          </p:cNvPr>
          <p:cNvSpPr txBox="1"/>
          <p:nvPr/>
        </p:nvSpPr>
        <p:spPr>
          <a:xfrm>
            <a:off x="822421" y="2309112"/>
            <a:ext cx="5092604" cy="3970318"/>
          </a:xfrm>
          <a:prstGeom prst="rect">
            <a:avLst/>
          </a:prstGeom>
          <a:noFill/>
        </p:spPr>
        <p:txBody>
          <a:bodyPr wrap="square" rtlCol="0">
            <a:spAutoFit/>
          </a:bodyPr>
          <a:lstStyle/>
          <a:p>
            <a:pPr lvl="0" algn="just">
              <a:defRPr/>
            </a:pPr>
            <a:r>
              <a:rPr lang="en-US" sz="2800" dirty="0">
                <a:solidFill>
                  <a:prstClr val="black"/>
                </a:solidFill>
                <a:latin typeface="Calibri" panose="020F0502020204030204" pitchFamily="34" charset="0"/>
                <a:cs typeface="Calibri" panose="020F0502020204030204" pitchFamily="34" charset="0"/>
              </a:rPr>
              <a:t>	</a:t>
            </a:r>
            <a:endParaRPr lang="vi-VN" sz="2800" dirty="0">
              <a:solidFill>
                <a:prstClr val="black"/>
              </a:solidFill>
              <a:latin typeface="Calibri" panose="020F0502020204030204" pitchFamily="34" charset="0"/>
              <a:cs typeface="Calibri" panose="020F0502020204030204" pitchFamily="34" charset="0"/>
            </a:endParaRPr>
          </a:p>
          <a:p>
            <a:pPr lvl="0">
              <a:defRPr/>
            </a:pP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Ở </a:t>
            </a:r>
            <a:r>
              <a:rPr lang="vi-VN" sz="2800" dirty="0" smtClean="0">
                <a:solidFill>
                  <a:prstClr val="black"/>
                </a:solidFill>
                <a:latin typeface="Calibri" panose="020F0502020204030204" pitchFamily="34" charset="0"/>
                <a:cs typeface="Calibri" panose="020F0502020204030204" pitchFamily="34" charset="0"/>
              </a:rPr>
              <a:t>Luông</a:t>
            </a:r>
            <a:r>
              <a:rPr lang="en-US" sz="2800" dirty="0" smtClean="0">
                <a:solidFill>
                  <a:prstClr val="black"/>
                </a:solidFill>
                <a:latin typeface="Calibri" panose="020F0502020204030204" pitchFamily="34" charset="0"/>
                <a:cs typeface="Calibri" panose="020F0502020204030204" pitchFamily="34" charset="0"/>
              </a:rPr>
              <a:t> </a:t>
            </a:r>
            <a:r>
              <a:rPr lang="vi-VN" sz="2800" dirty="0" smtClean="0">
                <a:solidFill>
                  <a:prstClr val="black"/>
                </a:solidFill>
                <a:latin typeface="Calibri" panose="020F0502020204030204" pitchFamily="34" charset="0"/>
                <a:cs typeface="Calibri" panose="020F0502020204030204" pitchFamily="34" charset="0"/>
              </a:rPr>
              <a:t>Pha-băng </a:t>
            </a:r>
            <a:r>
              <a:rPr lang="vi-VN" sz="2800" dirty="0">
                <a:solidFill>
                  <a:prstClr val="black"/>
                </a:solidFill>
                <a:latin typeface="Calibri" panose="020F0502020204030204" pitchFamily="34" charset="0"/>
                <a:cs typeface="Calibri" panose="020F0502020204030204" pitchFamily="34" charset="0"/>
              </a:rPr>
              <a:t>vẫn còn gìn giữ được hàng chục ngôi chùa cổ với nét kiến trúc độc </a:t>
            </a:r>
            <a:r>
              <a:rPr lang="vi-VN" sz="2800" dirty="0" smtClean="0">
                <a:solidFill>
                  <a:prstClr val="black"/>
                </a:solidFill>
                <a:latin typeface="Calibri" panose="020F0502020204030204" pitchFamily="34" charset="0"/>
                <a:cs typeface="Calibri" panose="020F0502020204030204" pitchFamily="34" charset="0"/>
              </a:rPr>
              <a:t>đáo. Ngoài </a:t>
            </a:r>
            <a:r>
              <a:rPr lang="vi-VN" sz="2800" dirty="0">
                <a:solidFill>
                  <a:prstClr val="black"/>
                </a:solidFill>
                <a:latin typeface="Calibri" panose="020F0502020204030204" pitchFamily="34" charset="0"/>
                <a:cs typeface="Calibri" panose="020F0502020204030204" pitchFamily="34" charset="0"/>
              </a:rPr>
              <a:t>ra, nơi đây còn có Bảo tàng Cung điện Hoàng gia Lào để gìn giữ, bảo quản nhiều cổ vật quý hiếm và nếp sinh hoạt của Hoàng gia Lào.</a:t>
            </a:r>
            <a:endParaRPr lang="en-US" sz="2800" dirty="0">
              <a:solidFill>
                <a:prstClr val="black"/>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34AA88B-3A26-428B-9F67-C42891A72A3B}"/>
              </a:ext>
            </a:extLst>
          </p:cNvPr>
          <p:cNvSpPr txBox="1"/>
          <p:nvPr/>
        </p:nvSpPr>
        <p:spPr>
          <a:xfrm>
            <a:off x="2183576" y="676542"/>
            <a:ext cx="7824847" cy="707886"/>
          </a:xfrm>
          <a:prstGeom prst="rect">
            <a:avLst/>
          </a:prstGeom>
          <a:noFill/>
        </p:spPr>
        <p:txBody>
          <a:bodyPr wrap="square" rtlCol="0">
            <a:spAutoFit/>
          </a:bodyPr>
          <a:lstStyle/>
          <a:p>
            <a:pPr lvl="0" algn="ctr"/>
            <a:r>
              <a:rPr lang="vi-VN" sz="4000" b="1" dirty="0">
                <a:solidFill>
                  <a:srgbClr val="7030A0"/>
                </a:solidFill>
                <a:latin typeface="Cambria" panose="02040503050406030204" pitchFamily="18" charset="0"/>
                <a:ea typeface="Cambria" panose="02040503050406030204" pitchFamily="18" charset="0"/>
                <a:cs typeface="#9Slide05 Pattaya" panose="00000500000000000000" pitchFamily="2" charset="-34"/>
              </a:rPr>
              <a:t>Cố đô Luông Pha-băng</a:t>
            </a:r>
            <a:endParaRPr kumimoji="0" lang="vi-VN"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9Slide05 Pattaya" panose="00000500000000000000" pitchFamily="2" charset="-34"/>
            </a:endParaRPr>
          </a:p>
        </p:txBody>
      </p:sp>
      <p:pic>
        <p:nvPicPr>
          <p:cNvPr id="7" name="Picture 6">
            <a:extLst>
              <a:ext uri="{FF2B5EF4-FFF2-40B4-BE49-F238E27FC236}">
                <a16:creationId xmlns:a16="http://schemas.microsoft.com/office/drawing/2014/main" id="{731C2BDD-7DAD-14D4-FED0-A6F7CCDE41B8}"/>
              </a:ext>
            </a:extLst>
          </p:cNvPr>
          <p:cNvPicPr>
            <a:picLocks noChangeAspect="1"/>
          </p:cNvPicPr>
          <p:nvPr/>
        </p:nvPicPr>
        <p:blipFill>
          <a:blip r:embed="rId3"/>
          <a:stretch>
            <a:fillRect/>
          </a:stretch>
        </p:blipFill>
        <p:spPr>
          <a:xfrm>
            <a:off x="6594374" y="2309112"/>
            <a:ext cx="5629698" cy="4548888"/>
          </a:xfrm>
          <a:prstGeom prst="rect">
            <a:avLst/>
          </a:prstGeom>
        </p:spPr>
      </p:pic>
    </p:spTree>
    <p:extLst>
      <p:ext uri="{BB962C8B-B14F-4D97-AF65-F5344CB8AC3E}">
        <p14:creationId xmlns:p14="http://schemas.microsoft.com/office/powerpoint/2010/main" val="1418826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016893" y="246580"/>
            <a:ext cx="3637353" cy="739814"/>
            <a:chOff x="5122716" y="4387700"/>
            <a:chExt cx="7361271" cy="407281"/>
          </a:xfrm>
        </p:grpSpPr>
        <p:sp>
          <p:nvSpPr>
            <p:cNvPr id="10" name="矩形: 圆角 3">
              <a:extLst>
                <a:ext uri="{FF2B5EF4-FFF2-40B4-BE49-F238E27FC236}">
                  <a16:creationId xmlns:a16="http://schemas.microsoft.com/office/drawing/2014/main" id="{CB6F3564-6C82-41D2-BAC1-7BF14E656F6F}"/>
                </a:ext>
              </a:extLst>
            </p:cNvPr>
            <p:cNvSpPr/>
            <p:nvPr/>
          </p:nvSpPr>
          <p:spPr>
            <a:xfrm>
              <a:off x="5122716" y="4387700"/>
              <a:ext cx="7361271" cy="40728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42080" y="4444766"/>
              <a:ext cx="6722539" cy="3219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Cánh</a:t>
              </a: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đồng</a:t>
              </a: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Chum</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640420" y="1232974"/>
            <a:ext cx="5811799" cy="50013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Cánh đồng Chum là khu di tích văn hoá </a:t>
            </a:r>
            <a:r>
              <a:rPr kumimoji="0" lang="en-US" sz="29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9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lịch sử đặc biệt ở Lào. Ở đây có khoảng hơn 2 000 </a:t>
            </a:r>
            <a:r>
              <a:rPr kumimoji="0" lang="en-US" sz="29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C</a:t>
            </a:r>
            <a:r>
              <a:rPr kumimoji="0" lang="vi-VN" sz="29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hum </a:t>
            </a:r>
            <a:r>
              <a:rPr kumimoji="0" lang="vi-VN" sz="2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lớn, nhỏ được dựng lên từ rất lâu đời, nằm rải rác dọc theo cánh đồng thuộc cao nguyên Xiêng Khoảng. Các chum có kích thước lớn, chiều cao phổ biến là 1,5 m – 2 m, đường kính trung bình 1,5 m. Di tích này cho biết thông tin về đời sống, phong tục của người Lào cổ.</a:t>
            </a:r>
            <a:endParaRPr kumimoji="0" lang="en-US" sz="29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 name="Group 3">
            <a:extLst>
              <a:ext uri="{FF2B5EF4-FFF2-40B4-BE49-F238E27FC236}">
                <a16:creationId xmlns:a16="http://schemas.microsoft.com/office/drawing/2014/main" id="{75D7F745-5BBF-4165-A78F-6627512AFBB9}"/>
              </a:ext>
            </a:extLst>
          </p:cNvPr>
          <p:cNvGrpSpPr/>
          <p:nvPr/>
        </p:nvGrpSpPr>
        <p:grpSpPr>
          <a:xfrm>
            <a:off x="6746720" y="935014"/>
            <a:ext cx="5161040" cy="4776628"/>
            <a:chOff x="6065176" y="1677846"/>
            <a:chExt cx="5496702" cy="3429381"/>
          </a:xfrm>
        </p:grpSpPr>
        <p:pic>
          <p:nvPicPr>
            <p:cNvPr id="3" name="Picture 2">
              <a:extLst>
                <a:ext uri="{FF2B5EF4-FFF2-40B4-BE49-F238E27FC236}">
                  <a16:creationId xmlns:a16="http://schemas.microsoft.com/office/drawing/2014/main" id="{9B2E83B0-98FE-40FE-8469-D45AD06616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95330" y="1677846"/>
              <a:ext cx="5366548" cy="2825857"/>
            </a:xfrm>
            <a:prstGeom prst="rect">
              <a:avLst/>
            </a:prstGeom>
          </p:spPr>
        </p:pic>
        <p:sp>
          <p:nvSpPr>
            <p:cNvPr id="16" name="TextBox 15">
              <a:extLst>
                <a:ext uri="{FF2B5EF4-FFF2-40B4-BE49-F238E27FC236}">
                  <a16:creationId xmlns:a16="http://schemas.microsoft.com/office/drawing/2014/main" id="{2CB07CAB-C950-4BDA-AFE8-54D6F9C2A25E}"/>
                </a:ext>
              </a:extLst>
            </p:cNvPr>
            <p:cNvSpPr txBox="1"/>
            <p:nvPr/>
          </p:nvSpPr>
          <p:spPr>
            <a:xfrm>
              <a:off x="6065176" y="4422226"/>
              <a:ext cx="5476138" cy="6850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Hình</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4.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Cánh</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đồng</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Chum ở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cao</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Xiêng</a:t>
              </a:r>
              <a:r>
                <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Khoảng</a:t>
              </a:r>
              <a:endParaRPr kumimoji="0" lang="en-US"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04809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A25D8BFE-3ED0-F06C-C69E-28B9C64DE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550" y="2295265"/>
            <a:ext cx="7774874" cy="2045242"/>
          </a:xfrm>
          <a:prstGeom prst="rect">
            <a:avLst/>
          </a:prstGeom>
        </p:spPr>
      </p:pic>
    </p:spTree>
    <p:extLst>
      <p:ext uri="{BB962C8B-B14F-4D97-AF65-F5344CB8AC3E}">
        <p14:creationId xmlns:p14="http://schemas.microsoft.com/office/powerpoint/2010/main" val="797533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pic>
        <p:nvPicPr>
          <p:cNvPr id="1026" name="Picture 2" descr="Chữ ngh">
            <a:extLst>
              <a:ext uri="{FF2B5EF4-FFF2-40B4-BE49-F238E27FC236}">
                <a16:creationId xmlns:a16="http://schemas.microsoft.com/office/drawing/2014/main"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EC0378-7189-42CC-A88D-ADE32750F864}"/>
              </a:ext>
            </a:extLst>
          </p:cNvPr>
          <p:cNvGrpSpPr/>
          <p:nvPr/>
        </p:nvGrpSpPr>
        <p:grpSpPr>
          <a:xfrm>
            <a:off x="1261374" y="822185"/>
            <a:ext cx="7570109" cy="2245106"/>
            <a:chOff x="2899744" y="3483505"/>
            <a:chExt cx="7357507" cy="2516924"/>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428793" y="3900558"/>
              <a:ext cx="6828458" cy="2099871"/>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id="{B76F8DEB-90AD-4D1F-9EEA-9E7C3B4DFB6C}"/>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2899744" y="3483505"/>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9A9430-8A3F-4DD6-AB3F-A560080723AD}"/>
                </a:ext>
              </a:extLst>
            </p:cNvPr>
            <p:cNvSpPr txBox="1"/>
            <p:nvPr/>
          </p:nvSpPr>
          <p:spPr>
            <a:xfrm>
              <a:off x="3878778" y="4033579"/>
              <a:ext cx="6378473" cy="1966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Kể tên kết hợp chỉ trên lược đồ (hình </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a:t>
              </a: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một số dãy núi, cao nguyên, sông lớn của Lào.</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83022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8588"/>
            <a:ext cx="12192000" cy="6874635"/>
          </a:xfrm>
        </p:spPr>
      </p:pic>
      <p:pic>
        <p:nvPicPr>
          <p:cNvPr id="14" name="Picture 13">
            <a:extLst>
              <a:ext uri="{FF2B5EF4-FFF2-40B4-BE49-F238E27FC236}">
                <a16:creationId xmlns:a16="http://schemas.microsoft.com/office/drawing/2014/main" id="{DBAB6A24-D2CE-93A2-0B3B-5567816E7492}"/>
              </a:ext>
            </a:extLst>
          </p:cNvPr>
          <p:cNvPicPr>
            <a:picLocks noChangeAspect="1"/>
          </p:cNvPicPr>
          <p:nvPr/>
        </p:nvPicPr>
        <p:blipFill>
          <a:blip r:embed="rId3"/>
          <a:stretch>
            <a:fillRect/>
          </a:stretch>
        </p:blipFill>
        <p:spPr>
          <a:xfrm>
            <a:off x="0" y="0"/>
            <a:ext cx="5437510" cy="6856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Oval 5">
            <a:extLst>
              <a:ext uri="{FF2B5EF4-FFF2-40B4-BE49-F238E27FC236}">
                <a16:creationId xmlns:a16="http://schemas.microsoft.com/office/drawing/2014/main" id="{4D302DCB-FB68-D3AB-9DB9-CD943C0ACB0F}"/>
              </a:ext>
            </a:extLst>
          </p:cNvPr>
          <p:cNvSpPr/>
          <p:nvPr/>
        </p:nvSpPr>
        <p:spPr>
          <a:xfrm>
            <a:off x="740780" y="2777924"/>
            <a:ext cx="486136" cy="127321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F6F63F-013C-1694-CA67-A3FCF7801332}"/>
              </a:ext>
            </a:extLst>
          </p:cNvPr>
          <p:cNvSpPr txBox="1"/>
          <p:nvPr/>
        </p:nvSpPr>
        <p:spPr>
          <a:xfrm>
            <a:off x="5671595" y="713764"/>
            <a:ext cx="5787342" cy="553998"/>
          </a:xfrm>
          <a:prstGeom prst="rect">
            <a:avLst/>
          </a:prstGeom>
          <a:noFill/>
        </p:spPr>
        <p:txBody>
          <a:bodyPr wrap="square" rtlCol="0">
            <a:spAutoFit/>
          </a:bodyPr>
          <a:lstStyle/>
          <a:p>
            <a:r>
              <a:rPr lang="en-US" sz="3000" b="1" i="0" dirty="0" err="1">
                <a:solidFill>
                  <a:srgbClr val="7030A0"/>
                </a:solidFill>
                <a:effectLst/>
                <a:latin typeface="Cambria" panose="02040503050406030204" pitchFamily="18" charset="0"/>
                <a:ea typeface="Cambria" panose="02040503050406030204" pitchFamily="18" charset="0"/>
              </a:rPr>
              <a:t>Dãy</a:t>
            </a:r>
            <a:r>
              <a:rPr lang="en-US" sz="3000" b="1" i="0" dirty="0">
                <a:solidFill>
                  <a:srgbClr val="7030A0"/>
                </a:solidFill>
                <a:effectLst/>
                <a:latin typeface="Cambria" panose="02040503050406030204" pitchFamily="18" charset="0"/>
                <a:ea typeface="Cambria" panose="02040503050406030204" pitchFamily="18" charset="0"/>
              </a:rPr>
              <a:t> </a:t>
            </a:r>
            <a:r>
              <a:rPr lang="en-US" sz="3000" b="1" i="0" dirty="0" err="1">
                <a:solidFill>
                  <a:srgbClr val="7030A0"/>
                </a:solidFill>
                <a:effectLst/>
                <a:latin typeface="Cambria" panose="02040503050406030204" pitchFamily="18" charset="0"/>
                <a:ea typeface="Cambria" panose="02040503050406030204" pitchFamily="18" charset="0"/>
              </a:rPr>
              <a:t>núi</a:t>
            </a:r>
            <a:r>
              <a:rPr lang="en-US" sz="3000" b="1" i="0" dirty="0">
                <a:solidFill>
                  <a:srgbClr val="7030A0"/>
                </a:solidFill>
                <a:effectLst/>
                <a:latin typeface="Cambria" panose="02040503050406030204" pitchFamily="18" charset="0"/>
                <a:ea typeface="Cambria" panose="02040503050406030204" pitchFamily="18" charset="0"/>
              </a:rPr>
              <a:t>: </a:t>
            </a:r>
            <a:r>
              <a:rPr lang="en-US" sz="3000" b="0" i="0" dirty="0" err="1" smtClean="0">
                <a:solidFill>
                  <a:srgbClr val="FF0000"/>
                </a:solidFill>
                <a:effectLst/>
                <a:latin typeface="Cambria" panose="02040503050406030204" pitchFamily="18" charset="0"/>
                <a:ea typeface="Cambria" panose="02040503050406030204" pitchFamily="18" charset="0"/>
              </a:rPr>
              <a:t>Luông</a:t>
            </a:r>
            <a:r>
              <a:rPr lang="en-US" sz="3000" b="0" i="0" dirty="0" smtClean="0">
                <a:solidFill>
                  <a:srgbClr val="FF0000"/>
                </a:solidFill>
                <a:effectLst/>
                <a:latin typeface="Cambria" panose="02040503050406030204" pitchFamily="18" charset="0"/>
                <a:ea typeface="Cambria" panose="02040503050406030204" pitchFamily="18" charset="0"/>
              </a:rPr>
              <a:t> -</a:t>
            </a:r>
            <a:r>
              <a:rPr lang="en-US" sz="3000" b="0" i="0" dirty="0" err="1" smtClean="0">
                <a:solidFill>
                  <a:srgbClr val="FF0000"/>
                </a:solidFill>
                <a:effectLst/>
                <a:latin typeface="Cambria" panose="02040503050406030204" pitchFamily="18" charset="0"/>
                <a:ea typeface="Cambria" panose="02040503050406030204" pitchFamily="18" charset="0"/>
              </a:rPr>
              <a:t>Pha-băng</a:t>
            </a:r>
            <a:endParaRPr lang="en-US" sz="3000"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0A60EE33-3B03-FCB9-F8B9-7A01062077BF}"/>
              </a:ext>
            </a:extLst>
          </p:cNvPr>
          <p:cNvSpPr/>
          <p:nvPr/>
        </p:nvSpPr>
        <p:spPr>
          <a:xfrm>
            <a:off x="2419109" y="1701478"/>
            <a:ext cx="729206" cy="706056"/>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D5B264-1C3F-E5FA-7553-437348F7EE29}"/>
              </a:ext>
            </a:extLst>
          </p:cNvPr>
          <p:cNvSpPr/>
          <p:nvPr/>
        </p:nvSpPr>
        <p:spPr>
          <a:xfrm>
            <a:off x="1886674" y="2419108"/>
            <a:ext cx="856526" cy="706056"/>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8E7BA7-6CA4-C2E3-1D6E-0515007392DD}"/>
              </a:ext>
            </a:extLst>
          </p:cNvPr>
          <p:cNvSpPr/>
          <p:nvPr/>
        </p:nvSpPr>
        <p:spPr>
          <a:xfrm>
            <a:off x="4352082" y="4560424"/>
            <a:ext cx="544009" cy="520861"/>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9CF44CE-C6C1-83C1-75E6-1C6B6E7FDBFA}"/>
              </a:ext>
            </a:extLst>
          </p:cNvPr>
          <p:cNvSpPr/>
          <p:nvPr/>
        </p:nvSpPr>
        <p:spPr>
          <a:xfrm>
            <a:off x="3912244" y="5185457"/>
            <a:ext cx="775503" cy="520861"/>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0FB7C6-BA76-361F-114A-D2A914AEB6B8}"/>
              </a:ext>
            </a:extLst>
          </p:cNvPr>
          <p:cNvSpPr txBox="1"/>
          <p:nvPr/>
        </p:nvSpPr>
        <p:spPr>
          <a:xfrm>
            <a:off x="5706320" y="1414938"/>
            <a:ext cx="5787342" cy="2400657"/>
          </a:xfrm>
          <a:prstGeom prst="rect">
            <a:avLst/>
          </a:prstGeom>
          <a:noFill/>
        </p:spPr>
        <p:txBody>
          <a:bodyPr wrap="square" rtlCol="0">
            <a:spAutoFit/>
          </a:bodyPr>
          <a:lstStyle/>
          <a:p>
            <a:pPr algn="just"/>
            <a:r>
              <a:rPr lang="en-US" sz="3000" b="1" dirty="0">
                <a:solidFill>
                  <a:srgbClr val="7030A0"/>
                </a:solidFill>
                <a:latin typeface="Cambria" panose="02040503050406030204" pitchFamily="18" charset="0"/>
                <a:ea typeface="Cambria" panose="02040503050406030204" pitchFamily="18" charset="0"/>
              </a:rPr>
              <a:t>Cao </a:t>
            </a:r>
            <a:r>
              <a:rPr lang="en-US" sz="3000" b="1" dirty="0" err="1">
                <a:solidFill>
                  <a:srgbClr val="7030A0"/>
                </a:solidFill>
                <a:latin typeface="Cambria" panose="02040503050406030204" pitchFamily="18" charset="0"/>
                <a:ea typeface="Cambria" panose="02040503050406030204" pitchFamily="18" charset="0"/>
              </a:rPr>
              <a:t>nguyên</a:t>
            </a:r>
            <a:r>
              <a:rPr lang="en-US" sz="3000" b="1" dirty="0">
                <a:solidFill>
                  <a:srgbClr val="7030A0"/>
                </a:solidFill>
                <a:latin typeface="Cambria" panose="02040503050406030204" pitchFamily="18" charset="0"/>
                <a:ea typeface="Cambria" panose="02040503050406030204" pitchFamily="18" charset="0"/>
              </a:rPr>
              <a:t>: </a:t>
            </a:r>
            <a:endParaRPr lang="en-US" sz="3000" b="1" dirty="0" smtClean="0">
              <a:solidFill>
                <a:srgbClr val="7030A0"/>
              </a:solidFill>
              <a:latin typeface="Cambria" panose="02040503050406030204" pitchFamily="18" charset="0"/>
              <a:ea typeface="Cambria" panose="02040503050406030204" pitchFamily="18" charset="0"/>
            </a:endParaRPr>
          </a:p>
          <a:p>
            <a:pPr algn="just"/>
            <a:r>
              <a:rPr lang="en-US" sz="3000" dirty="0" smtClean="0">
                <a:solidFill>
                  <a:srgbClr val="FF0000"/>
                </a:solidFill>
                <a:latin typeface="Cambria" panose="02040503050406030204" pitchFamily="18" charset="0"/>
                <a:ea typeface="Cambria" panose="02040503050406030204" pitchFamily="18" charset="0"/>
              </a:rPr>
              <a:t>CN</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Hủa</a:t>
            </a:r>
            <a:r>
              <a:rPr lang="en-US" sz="3000" dirty="0">
                <a:solidFill>
                  <a:srgbClr val="FF0000"/>
                </a:solidFill>
                <a:latin typeface="Cambria" panose="02040503050406030204" pitchFamily="18" charset="0"/>
                <a:ea typeface="Cambria" panose="02040503050406030204" pitchFamily="18" charset="0"/>
              </a:rPr>
              <a:t> </a:t>
            </a:r>
            <a:r>
              <a:rPr lang="en-US" sz="3000" dirty="0" smtClean="0">
                <a:solidFill>
                  <a:srgbClr val="FF0000"/>
                </a:solidFill>
                <a:latin typeface="Cambria" panose="02040503050406030204" pitchFamily="18" charset="0"/>
                <a:ea typeface="Cambria" panose="02040503050406030204" pitchFamily="18" charset="0"/>
              </a:rPr>
              <a:t>Phan </a:t>
            </a:r>
          </a:p>
          <a:p>
            <a:pPr algn="just"/>
            <a:r>
              <a:rPr lang="en-US" sz="3000" dirty="0" smtClean="0">
                <a:solidFill>
                  <a:srgbClr val="FF0000"/>
                </a:solidFill>
                <a:latin typeface="Cambria" panose="02040503050406030204" pitchFamily="18" charset="0"/>
                <a:ea typeface="Cambria" panose="02040503050406030204" pitchFamily="18" charset="0"/>
              </a:rPr>
              <a:t>CN</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Xiêng</a:t>
            </a:r>
            <a:r>
              <a:rPr lang="en-US" sz="3000" dirty="0">
                <a:solidFill>
                  <a:srgbClr val="FF0000"/>
                </a:solidFill>
                <a:latin typeface="Cambria" panose="02040503050406030204" pitchFamily="18" charset="0"/>
                <a:ea typeface="Cambria" panose="02040503050406030204" pitchFamily="18" charset="0"/>
              </a:rPr>
              <a:t> </a:t>
            </a:r>
            <a:r>
              <a:rPr lang="en-US" sz="3000" dirty="0" err="1" smtClean="0">
                <a:solidFill>
                  <a:srgbClr val="FF0000"/>
                </a:solidFill>
                <a:latin typeface="Cambria" panose="02040503050406030204" pitchFamily="18" charset="0"/>
                <a:ea typeface="Cambria" panose="02040503050406030204" pitchFamily="18" charset="0"/>
              </a:rPr>
              <a:t>Khoảng</a:t>
            </a:r>
            <a:r>
              <a:rPr lang="en-US" sz="3000" dirty="0" smtClean="0">
                <a:solidFill>
                  <a:srgbClr val="FF0000"/>
                </a:solidFill>
                <a:latin typeface="Cambria" panose="02040503050406030204" pitchFamily="18" charset="0"/>
                <a:ea typeface="Cambria" panose="02040503050406030204" pitchFamily="18" charset="0"/>
              </a:rPr>
              <a:t> </a:t>
            </a:r>
          </a:p>
          <a:p>
            <a:pPr algn="just"/>
            <a:r>
              <a:rPr lang="en-US" sz="3000" dirty="0" smtClean="0">
                <a:solidFill>
                  <a:srgbClr val="FF0000"/>
                </a:solidFill>
                <a:latin typeface="Cambria" panose="02040503050406030204" pitchFamily="18" charset="0"/>
                <a:ea typeface="Cambria" panose="02040503050406030204" pitchFamily="18" charset="0"/>
              </a:rPr>
              <a:t>CN</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Tà</a:t>
            </a:r>
            <a:r>
              <a:rPr lang="en-US" sz="3000" dirty="0">
                <a:solidFill>
                  <a:srgbClr val="FF0000"/>
                </a:solidFill>
                <a:latin typeface="Cambria" panose="02040503050406030204" pitchFamily="18" charset="0"/>
                <a:ea typeface="Cambria" panose="02040503050406030204" pitchFamily="18" charset="0"/>
              </a:rPr>
              <a:t> </a:t>
            </a:r>
            <a:r>
              <a:rPr lang="en-US" sz="3000" dirty="0" err="1" smtClean="0">
                <a:solidFill>
                  <a:srgbClr val="FF0000"/>
                </a:solidFill>
                <a:latin typeface="Cambria" panose="02040503050406030204" pitchFamily="18" charset="0"/>
                <a:ea typeface="Cambria" panose="02040503050406030204" pitchFamily="18" charset="0"/>
              </a:rPr>
              <a:t>Ôi</a:t>
            </a:r>
            <a:endParaRPr lang="en-US" sz="3000" dirty="0" smtClean="0">
              <a:solidFill>
                <a:srgbClr val="FF0000"/>
              </a:solidFill>
              <a:latin typeface="Cambria" panose="02040503050406030204" pitchFamily="18" charset="0"/>
              <a:ea typeface="Cambria" panose="02040503050406030204" pitchFamily="18" charset="0"/>
            </a:endParaRPr>
          </a:p>
          <a:p>
            <a:pPr algn="just"/>
            <a:r>
              <a:rPr lang="en-US" sz="3000" dirty="0" smtClean="0">
                <a:solidFill>
                  <a:srgbClr val="FF0000"/>
                </a:solidFill>
                <a:latin typeface="Cambria" panose="02040503050406030204" pitchFamily="18" charset="0"/>
                <a:ea typeface="Cambria" panose="02040503050406030204" pitchFamily="18" charset="0"/>
              </a:rPr>
              <a:t>CN</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Bô-lô-ven</a:t>
            </a:r>
            <a:r>
              <a:rPr lang="en-US" sz="3000" dirty="0">
                <a:solidFill>
                  <a:srgbClr val="FF0000"/>
                </a:solidFill>
                <a:latin typeface="Cambria" panose="02040503050406030204" pitchFamily="18" charset="0"/>
                <a:ea typeface="Cambria" panose="02040503050406030204" pitchFamily="18" charset="0"/>
              </a:rPr>
              <a:t>.</a:t>
            </a:r>
          </a:p>
        </p:txBody>
      </p:sp>
      <p:sp>
        <p:nvSpPr>
          <p:cNvPr id="13" name="Oval 12">
            <a:extLst>
              <a:ext uri="{FF2B5EF4-FFF2-40B4-BE49-F238E27FC236}">
                <a16:creationId xmlns:a16="http://schemas.microsoft.com/office/drawing/2014/main" id="{1C95CEF2-4FE7-A96D-4394-82E0DF764D69}"/>
              </a:ext>
            </a:extLst>
          </p:cNvPr>
          <p:cNvSpPr/>
          <p:nvPr/>
        </p:nvSpPr>
        <p:spPr>
          <a:xfrm>
            <a:off x="2824224" y="3646025"/>
            <a:ext cx="509285"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59FF1DB-6E6C-55F0-FF57-D83D4979FB0B}"/>
              </a:ext>
            </a:extLst>
          </p:cNvPr>
          <p:cNvSpPr/>
          <p:nvPr/>
        </p:nvSpPr>
        <p:spPr>
          <a:xfrm>
            <a:off x="1539434" y="1608880"/>
            <a:ext cx="509285"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6D6F39-F48F-3B46-B2FD-D7EAEDB3F74A}"/>
              </a:ext>
            </a:extLst>
          </p:cNvPr>
          <p:cNvSpPr/>
          <p:nvPr/>
        </p:nvSpPr>
        <p:spPr>
          <a:xfrm>
            <a:off x="3333509" y="4560423"/>
            <a:ext cx="995423" cy="405115"/>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7C47350-E44A-D4C6-8342-8A2E091A1D28}"/>
              </a:ext>
            </a:extLst>
          </p:cNvPr>
          <p:cNvSpPr txBox="1"/>
          <p:nvPr/>
        </p:nvSpPr>
        <p:spPr>
          <a:xfrm>
            <a:off x="5706320" y="3968559"/>
            <a:ext cx="5787342" cy="1938992"/>
          </a:xfrm>
          <a:prstGeom prst="rect">
            <a:avLst/>
          </a:prstGeom>
          <a:noFill/>
        </p:spPr>
        <p:txBody>
          <a:bodyPr wrap="square" rtlCol="0">
            <a:spAutoFit/>
          </a:bodyPr>
          <a:lstStyle/>
          <a:p>
            <a:pPr algn="just"/>
            <a:r>
              <a:rPr lang="en-US" sz="3000" b="1" dirty="0" err="1">
                <a:solidFill>
                  <a:srgbClr val="7030A0"/>
                </a:solidFill>
                <a:latin typeface="Cambria" panose="02040503050406030204" pitchFamily="18" charset="0"/>
                <a:ea typeface="Cambria" panose="02040503050406030204" pitchFamily="18" charset="0"/>
              </a:rPr>
              <a:t>Sông</a:t>
            </a:r>
            <a:r>
              <a:rPr lang="en-US" sz="3000" b="1" dirty="0">
                <a:solidFill>
                  <a:srgbClr val="7030A0"/>
                </a:solidFill>
                <a:latin typeface="Cambria" panose="02040503050406030204" pitchFamily="18" charset="0"/>
                <a:ea typeface="Cambria" panose="02040503050406030204" pitchFamily="18" charset="0"/>
              </a:rPr>
              <a:t> </a:t>
            </a:r>
            <a:r>
              <a:rPr lang="en-US" sz="3000" b="1" dirty="0" err="1">
                <a:solidFill>
                  <a:srgbClr val="7030A0"/>
                </a:solidFill>
                <a:latin typeface="Cambria" panose="02040503050406030204" pitchFamily="18" charset="0"/>
                <a:ea typeface="Cambria" panose="02040503050406030204" pitchFamily="18" charset="0"/>
              </a:rPr>
              <a:t>lớn</a:t>
            </a:r>
            <a:r>
              <a:rPr lang="en-US" sz="3000" b="1" dirty="0">
                <a:solidFill>
                  <a:srgbClr val="7030A0"/>
                </a:solidFill>
                <a:latin typeface="Cambria" panose="02040503050406030204" pitchFamily="18" charset="0"/>
                <a:ea typeface="Cambria" panose="02040503050406030204" pitchFamily="18" charset="0"/>
              </a:rPr>
              <a:t>: </a:t>
            </a:r>
            <a:endParaRPr lang="en-US" sz="3000" b="1" dirty="0" smtClean="0">
              <a:solidFill>
                <a:srgbClr val="7030A0"/>
              </a:solidFill>
              <a:latin typeface="Cambria" panose="02040503050406030204" pitchFamily="18" charset="0"/>
              <a:ea typeface="Cambria" panose="02040503050406030204" pitchFamily="18" charset="0"/>
            </a:endParaRPr>
          </a:p>
          <a:p>
            <a:pPr algn="just"/>
            <a:r>
              <a:rPr lang="en-US" sz="3000" dirty="0" smtClean="0">
                <a:solidFill>
                  <a:srgbClr val="FF0000"/>
                </a:solidFill>
                <a:latin typeface="Cambria" panose="02040503050406030204" pitchFamily="18" charset="0"/>
                <a:ea typeface="Cambria" panose="02040503050406030204" pitchFamily="18" charset="0"/>
              </a:rPr>
              <a:t>S</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Mê</a:t>
            </a:r>
            <a:r>
              <a:rPr lang="en-US" sz="3000" dirty="0">
                <a:solidFill>
                  <a:srgbClr val="FF0000"/>
                </a:solidFill>
                <a:latin typeface="Cambria" panose="02040503050406030204" pitchFamily="18" charset="0"/>
                <a:ea typeface="Cambria" panose="02040503050406030204" pitchFamily="18" charset="0"/>
              </a:rPr>
              <a:t> </a:t>
            </a:r>
            <a:r>
              <a:rPr lang="en-US" sz="3000" dirty="0" err="1" smtClean="0">
                <a:solidFill>
                  <a:srgbClr val="FF0000"/>
                </a:solidFill>
                <a:latin typeface="Cambria" panose="02040503050406030204" pitchFamily="18" charset="0"/>
                <a:ea typeface="Cambria" panose="02040503050406030204" pitchFamily="18" charset="0"/>
              </a:rPr>
              <a:t>Công</a:t>
            </a:r>
            <a:endParaRPr lang="en-US" sz="3000" dirty="0" smtClean="0">
              <a:solidFill>
                <a:srgbClr val="FF0000"/>
              </a:solidFill>
              <a:latin typeface="Cambria" panose="02040503050406030204" pitchFamily="18" charset="0"/>
              <a:ea typeface="Cambria" panose="02040503050406030204" pitchFamily="18" charset="0"/>
            </a:endParaRPr>
          </a:p>
          <a:p>
            <a:pPr algn="just"/>
            <a:r>
              <a:rPr lang="en-US" sz="3000" dirty="0" smtClean="0">
                <a:solidFill>
                  <a:srgbClr val="FF0000"/>
                </a:solidFill>
                <a:latin typeface="Cambria" panose="02040503050406030204" pitchFamily="18" charset="0"/>
                <a:ea typeface="Cambria" panose="02040503050406030204" pitchFamily="18" charset="0"/>
              </a:rPr>
              <a:t>S</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Nậm</a:t>
            </a:r>
            <a:r>
              <a:rPr lang="en-US" sz="3000" dirty="0">
                <a:solidFill>
                  <a:srgbClr val="FF0000"/>
                </a:solidFill>
                <a:latin typeface="Cambria" panose="02040503050406030204" pitchFamily="18" charset="0"/>
                <a:ea typeface="Cambria" panose="02040503050406030204" pitchFamily="18" charset="0"/>
              </a:rPr>
              <a:t> </a:t>
            </a:r>
            <a:r>
              <a:rPr lang="en-US" sz="3000" dirty="0" smtClean="0">
                <a:solidFill>
                  <a:srgbClr val="FF0000"/>
                </a:solidFill>
                <a:latin typeface="Cambria" panose="02040503050406030204" pitchFamily="18" charset="0"/>
                <a:ea typeface="Cambria" panose="02040503050406030204" pitchFamily="18" charset="0"/>
              </a:rPr>
              <a:t>U</a:t>
            </a:r>
          </a:p>
          <a:p>
            <a:pPr algn="just"/>
            <a:r>
              <a:rPr lang="en-US" sz="3000" dirty="0" smtClean="0">
                <a:solidFill>
                  <a:srgbClr val="FF0000"/>
                </a:solidFill>
                <a:latin typeface="Cambria" panose="02040503050406030204" pitchFamily="18" charset="0"/>
                <a:ea typeface="Cambria" panose="02040503050406030204" pitchFamily="18" charset="0"/>
              </a:rPr>
              <a:t>S. </a:t>
            </a:r>
            <a:r>
              <a:rPr lang="en-US" sz="3000" dirty="0" err="1">
                <a:solidFill>
                  <a:srgbClr val="FF0000"/>
                </a:solidFill>
                <a:latin typeface="Cambria" panose="02040503050406030204" pitchFamily="18" charset="0"/>
                <a:ea typeface="Cambria" panose="02040503050406030204" pitchFamily="18" charset="0"/>
              </a:rPr>
              <a:t>Sê</a:t>
            </a:r>
            <a:r>
              <a:rPr lang="en-US" sz="3000" dirty="0">
                <a:solidFill>
                  <a:srgbClr val="FF0000"/>
                </a:solidFill>
                <a:latin typeface="Cambria" panose="02040503050406030204" pitchFamily="18" charset="0"/>
                <a:ea typeface="Cambria" panose="02040503050406030204" pitchFamily="18" charset="0"/>
              </a:rPr>
              <a:t> </a:t>
            </a:r>
            <a:r>
              <a:rPr lang="en-US" sz="3000" dirty="0" err="1">
                <a:solidFill>
                  <a:srgbClr val="FF0000"/>
                </a:solidFill>
                <a:latin typeface="Cambria" panose="02040503050406030204" pitchFamily="18" charset="0"/>
                <a:ea typeface="Cambria" panose="02040503050406030204" pitchFamily="18" charset="0"/>
              </a:rPr>
              <a:t>Băng</a:t>
            </a:r>
            <a:r>
              <a:rPr lang="en-US" sz="3000" dirty="0">
                <a:solidFill>
                  <a:srgbClr val="FF0000"/>
                </a:solidFill>
                <a:latin typeface="Cambria" panose="02040503050406030204" pitchFamily="18" charset="0"/>
                <a:ea typeface="Cambria" panose="02040503050406030204" pitchFamily="18" charset="0"/>
              </a:rPr>
              <a:t> </a:t>
            </a:r>
            <a:r>
              <a:rPr lang="en-US" sz="3000" dirty="0" err="1" smtClean="0">
                <a:solidFill>
                  <a:srgbClr val="FF0000"/>
                </a:solidFill>
                <a:latin typeface="Cambria" panose="02040503050406030204" pitchFamily="18" charset="0"/>
                <a:ea typeface="Cambria" panose="02040503050406030204" pitchFamily="18" charset="0"/>
              </a:rPr>
              <a:t>Hiêng</a:t>
            </a:r>
            <a:endParaRPr lang="en-US" sz="3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6959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barn(inVertical)">
                                      <p:cBhvr>
                                        <p:cTn id="44" dur="500"/>
                                        <p:tgtEl>
                                          <p:spTgt spid="1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animEffect transition="in" filter="barn(inVertical)">
                                      <p:cBhvr>
                                        <p:cTn id="49" dur="500"/>
                                        <p:tgtEl>
                                          <p:spTgt spid="12">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2">
                                            <p:txEl>
                                              <p:pRg st="2" end="2"/>
                                            </p:txEl>
                                          </p:spTgt>
                                        </p:tgtEl>
                                        <p:attrNameLst>
                                          <p:attrName>style.visibility</p:attrName>
                                        </p:attrNameLst>
                                      </p:cBhvr>
                                      <p:to>
                                        <p:strVal val="visible"/>
                                      </p:to>
                                    </p:set>
                                    <p:animEffect transition="in" filter="barn(inVertical)">
                                      <p:cBhvr>
                                        <p:cTn id="54" dur="500"/>
                                        <p:tgtEl>
                                          <p:spTgt spid="12">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animEffect transition="in" filter="barn(inVertical)">
                                      <p:cBhvr>
                                        <p:cTn id="59" dur="500"/>
                                        <p:tgtEl>
                                          <p:spTgt spid="12">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2">
                                            <p:txEl>
                                              <p:pRg st="4" end="4"/>
                                            </p:txEl>
                                          </p:spTgt>
                                        </p:tgtEl>
                                        <p:attrNameLst>
                                          <p:attrName>style.visibility</p:attrName>
                                        </p:attrNameLst>
                                      </p:cBhvr>
                                      <p:to>
                                        <p:strVal val="visible"/>
                                      </p:to>
                                    </p:set>
                                    <p:animEffect transition="in" filter="barn(inVertical)">
                                      <p:cBhvr>
                                        <p:cTn id="64" dur="500"/>
                                        <p:tgtEl>
                                          <p:spTgt spid="12">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down)">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down)">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wipe(down)">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8">
                                            <p:txEl>
                                              <p:pRg st="0" end="0"/>
                                            </p:txEl>
                                          </p:spTgt>
                                        </p:tgtEl>
                                        <p:attrNameLst>
                                          <p:attrName>style.visibility</p:attrName>
                                        </p:attrNameLst>
                                      </p:cBhvr>
                                      <p:to>
                                        <p:strVal val="visible"/>
                                      </p:to>
                                    </p:set>
                                    <p:animEffect transition="in" filter="barn(inVertical)">
                                      <p:cBhvr>
                                        <p:cTn id="84" dur="500"/>
                                        <p:tgtEl>
                                          <p:spTgt spid="18">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18">
                                            <p:txEl>
                                              <p:pRg st="1" end="1"/>
                                            </p:txEl>
                                          </p:spTgt>
                                        </p:tgtEl>
                                        <p:attrNameLst>
                                          <p:attrName>style.visibility</p:attrName>
                                        </p:attrNameLst>
                                      </p:cBhvr>
                                      <p:to>
                                        <p:strVal val="visible"/>
                                      </p:to>
                                    </p:set>
                                    <p:animEffect transition="in" filter="barn(inVertical)">
                                      <p:cBhvr>
                                        <p:cTn id="89" dur="500"/>
                                        <p:tgtEl>
                                          <p:spTgt spid="18">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18">
                                            <p:txEl>
                                              <p:pRg st="2" end="2"/>
                                            </p:txEl>
                                          </p:spTgt>
                                        </p:tgtEl>
                                        <p:attrNameLst>
                                          <p:attrName>style.visibility</p:attrName>
                                        </p:attrNameLst>
                                      </p:cBhvr>
                                      <p:to>
                                        <p:strVal val="visible"/>
                                      </p:to>
                                    </p:set>
                                    <p:animEffect transition="in" filter="barn(inVertical)">
                                      <p:cBhvr>
                                        <p:cTn id="94" dur="500"/>
                                        <p:tgtEl>
                                          <p:spTgt spid="18">
                                            <p:txEl>
                                              <p:pRg st="2" end="2"/>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nodeType="clickEffect">
                                  <p:stCondLst>
                                    <p:cond delay="0"/>
                                  </p:stCondLst>
                                  <p:childTnLst>
                                    <p:set>
                                      <p:cBhvr>
                                        <p:cTn id="98" dur="1" fill="hold">
                                          <p:stCondLst>
                                            <p:cond delay="0"/>
                                          </p:stCondLst>
                                        </p:cTn>
                                        <p:tgtEl>
                                          <p:spTgt spid="18">
                                            <p:txEl>
                                              <p:pRg st="3" end="3"/>
                                            </p:txEl>
                                          </p:spTgt>
                                        </p:tgtEl>
                                        <p:attrNameLst>
                                          <p:attrName>style.visibility</p:attrName>
                                        </p:attrNameLst>
                                      </p:cBhvr>
                                      <p:to>
                                        <p:strVal val="visible"/>
                                      </p:to>
                                    </p:set>
                                    <p:animEffect transition="in" filter="barn(inVertical)">
                                      <p:cBhvr>
                                        <p:cTn id="99"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3" grpId="0" animBg="1"/>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35"/>
            <a:ext cx="12630592" cy="6874635"/>
          </a:xfrm>
        </p:spPr>
      </p:pic>
      <p:sp>
        <p:nvSpPr>
          <p:cNvPr id="3" name="TextBox 2">
            <a:extLst>
              <a:ext uri="{FF2B5EF4-FFF2-40B4-BE49-F238E27FC236}">
                <a16:creationId xmlns:a16="http://schemas.microsoft.com/office/drawing/2014/main" id="{704203FF-BB51-FB86-8448-3592B2D65950}"/>
              </a:ext>
            </a:extLst>
          </p:cNvPr>
          <p:cNvSpPr txBox="1"/>
          <p:nvPr/>
        </p:nvSpPr>
        <p:spPr>
          <a:xfrm>
            <a:off x="1180617" y="798653"/>
            <a:ext cx="10695008"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Tóm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thông</a:t>
            </a:r>
            <a:r>
              <a:rPr lang="en-US" sz="3200" dirty="0">
                <a:latin typeface="Cambria" panose="02040503050406030204" pitchFamily="18" charset="0"/>
                <a:ea typeface="Cambria" panose="02040503050406030204" pitchFamily="18" charset="0"/>
              </a:rPr>
              <a:t> tin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gợi</a:t>
            </a:r>
            <a:r>
              <a:rPr lang="en-US" sz="3200" dirty="0">
                <a:latin typeface="Cambria" panose="02040503050406030204" pitchFamily="18" charset="0"/>
                <a:ea typeface="Cambria" panose="02040503050406030204" pitchFamily="18" charset="0"/>
              </a:rPr>
              <a:t> ý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vở</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ghi</a:t>
            </a:r>
            <a:r>
              <a:rPr lang="en-US" sz="3200" dirty="0">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70551202-B7D7-C8DC-1A93-91D07D2554CF}"/>
              </a:ext>
            </a:extLst>
          </p:cNvPr>
          <p:cNvPicPr>
            <a:picLocks noChangeAspect="1"/>
          </p:cNvPicPr>
          <p:nvPr/>
        </p:nvPicPr>
        <p:blipFill>
          <a:blip r:embed="rId3"/>
          <a:stretch>
            <a:fillRect/>
          </a:stretch>
        </p:blipFill>
        <p:spPr>
          <a:xfrm>
            <a:off x="643721" y="2273280"/>
            <a:ext cx="11220242" cy="1245424"/>
          </a:xfrm>
          <a:prstGeom prst="rect">
            <a:avLst/>
          </a:prstGeom>
        </p:spPr>
      </p:pic>
    </p:spTree>
    <p:extLst>
      <p:ext uri="{BB962C8B-B14F-4D97-AF65-F5344CB8AC3E}">
        <p14:creationId xmlns:p14="http://schemas.microsoft.com/office/powerpoint/2010/main" val="3093327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725"/>
            <a:ext cx="12192000" cy="6874635"/>
          </a:xfrm>
        </p:spPr>
      </p:pic>
      <p:pic>
        <p:nvPicPr>
          <p:cNvPr id="8" name="Picture 2" descr="Bé Tập Làm Cô Giáo - KhoThietKe.Net">
            <a:extLst>
              <a:ext uri="{FF2B5EF4-FFF2-40B4-BE49-F238E27FC236}">
                <a16:creationId xmlns:a16="http://schemas.microsoft.com/office/drawing/2014/main" id="{B6A8F6F6-C1E1-4CD8-98D3-F029B5174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56" y="895543"/>
            <a:ext cx="2633592" cy="5761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light&#10;&#10;Description automatically generated">
            <a:extLst>
              <a:ext uri="{FF2B5EF4-FFF2-40B4-BE49-F238E27FC236}">
                <a16:creationId xmlns:a16="http://schemas.microsoft.com/office/drawing/2014/main" id="{40FF0C5C-1FCD-4BFF-814D-842FF33AF2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814" b="83333"/>
          <a:stretch/>
        </p:blipFill>
        <p:spPr>
          <a:xfrm flipH="1">
            <a:off x="2368317" y="1090425"/>
            <a:ext cx="10723030" cy="3342679"/>
          </a:xfrm>
          <a:prstGeom prst="rect">
            <a:avLst/>
          </a:prstGeom>
        </p:spPr>
      </p:pic>
      <p:sp>
        <p:nvSpPr>
          <p:cNvPr id="11" name="TextBox 10">
            <a:extLst>
              <a:ext uri="{FF2B5EF4-FFF2-40B4-BE49-F238E27FC236}">
                <a16:creationId xmlns:a16="http://schemas.microsoft.com/office/drawing/2014/main" id="{B37502FF-E669-4AE6-BC92-3CF042E45A75}"/>
              </a:ext>
            </a:extLst>
          </p:cNvPr>
          <p:cNvSpPr txBox="1"/>
          <p:nvPr/>
        </p:nvSpPr>
        <p:spPr>
          <a:xfrm>
            <a:off x="4153706" y="1793388"/>
            <a:ext cx="6987941" cy="1569660"/>
          </a:xfrm>
          <a:prstGeom prst="rect">
            <a:avLst/>
          </a:prstGeom>
          <a:noFill/>
        </p:spPr>
        <p:txBody>
          <a:bodyPr wrap="square">
            <a:spAutoFit/>
          </a:bodyPr>
          <a:lstStyle/>
          <a:p>
            <a:pPr algn="ctr">
              <a:spcBef>
                <a:spcPts val="750"/>
              </a:spcBef>
            </a:pP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quốc</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gia</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láng</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giềng</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phía</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tây</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Việt</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Nam</a:t>
            </a:r>
            <a:endParaRPr lang="zh-CN" altLang="en-US"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微软雅黑"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5030AE51-9A09-CC9E-0CFC-E49C3AC90B96}"/>
              </a:ext>
            </a:extLst>
          </p:cNvPr>
          <p:cNvSpPr txBox="1"/>
          <p:nvPr/>
        </p:nvSpPr>
        <p:spPr>
          <a:xfrm>
            <a:off x="4664597" y="4398380"/>
            <a:ext cx="6400799" cy="830997"/>
          </a:xfrm>
          <a:prstGeom prst="rect">
            <a:avLst/>
          </a:prstGeom>
          <a:noFill/>
        </p:spPr>
        <p:txBody>
          <a:bodyPr wrap="square" rtlCol="0">
            <a:spAutoFit/>
          </a:bodyPr>
          <a:lstStyle/>
          <a:p>
            <a:r>
              <a:rPr lang="en-US" sz="4800" b="1" dirty="0" err="1">
                <a:solidFill>
                  <a:srgbClr val="FF0000"/>
                </a:solidFill>
                <a:latin typeface="Cambria" panose="02040503050406030204" pitchFamily="18" charset="0"/>
                <a:ea typeface="Cambria" panose="02040503050406030204" pitchFamily="18" charset="0"/>
              </a:rPr>
              <a:t>Lào</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và</a:t>
            </a:r>
            <a:r>
              <a:rPr lang="en-US" sz="4800" b="1" dirty="0">
                <a:solidFill>
                  <a:srgbClr val="FF0000"/>
                </a:solidFill>
                <a:latin typeface="Cambria" panose="02040503050406030204" pitchFamily="18" charset="0"/>
                <a:ea typeface="Cambria" panose="02040503050406030204" pitchFamily="18" charset="0"/>
              </a:rPr>
              <a:t> Cam-</a:t>
            </a:r>
            <a:r>
              <a:rPr lang="en-US" sz="4800" b="1" dirty="0" err="1">
                <a:solidFill>
                  <a:srgbClr val="FF0000"/>
                </a:solidFill>
                <a:latin typeface="Cambria" panose="02040503050406030204" pitchFamily="18" charset="0"/>
                <a:ea typeface="Cambria" panose="02040503050406030204" pitchFamily="18" charset="0"/>
              </a:rPr>
              <a:t>pu</a:t>
            </a:r>
            <a:r>
              <a:rPr lang="en-US" sz="4800" b="1" dirty="0">
                <a:solidFill>
                  <a:srgbClr val="FF0000"/>
                </a:solidFill>
                <a:latin typeface="Cambria" panose="02040503050406030204" pitchFamily="18" charset="0"/>
                <a:ea typeface="Cambria" panose="02040503050406030204" pitchFamily="18" charset="0"/>
              </a:rPr>
              <a:t>-chia</a:t>
            </a:r>
          </a:p>
        </p:txBody>
      </p:sp>
    </p:spTree>
    <p:extLst>
      <p:ext uri="{BB962C8B-B14F-4D97-AF65-F5344CB8AC3E}">
        <p14:creationId xmlns:p14="http://schemas.microsoft.com/office/powerpoint/2010/main" val="366944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35"/>
            <a:ext cx="12630592" cy="6874635"/>
          </a:xfrm>
        </p:spPr>
      </p:pic>
      <p:graphicFrame>
        <p:nvGraphicFramePr>
          <p:cNvPr id="4" name="Table 3">
            <a:extLst>
              <a:ext uri="{FF2B5EF4-FFF2-40B4-BE49-F238E27FC236}">
                <a16:creationId xmlns:a16="http://schemas.microsoft.com/office/drawing/2014/main" id="{E82F3867-6E01-01CA-1EA0-60B6A665199B}"/>
              </a:ext>
            </a:extLst>
          </p:cNvPr>
          <p:cNvGraphicFramePr>
            <a:graphicFrameLocks noGrp="1"/>
          </p:cNvGraphicFramePr>
          <p:nvPr>
            <p:extLst>
              <p:ext uri="{D42A27DB-BD31-4B8C-83A1-F6EECF244321}">
                <p14:modId xmlns:p14="http://schemas.microsoft.com/office/powerpoint/2010/main" val="2397367871"/>
              </p:ext>
            </p:extLst>
          </p:nvPr>
        </p:nvGraphicFramePr>
        <p:xfrm>
          <a:off x="557214" y="528638"/>
          <a:ext cx="11444285" cy="5743575"/>
        </p:xfrm>
        <a:graphic>
          <a:graphicData uri="http://schemas.openxmlformats.org/drawingml/2006/table">
            <a:tbl>
              <a:tblPr/>
              <a:tblGrid>
                <a:gridCol w="1500186">
                  <a:extLst>
                    <a:ext uri="{9D8B030D-6E8A-4147-A177-3AD203B41FA5}">
                      <a16:colId xmlns:a16="http://schemas.microsoft.com/office/drawing/2014/main" val="3905599485"/>
                    </a:ext>
                  </a:extLst>
                </a:gridCol>
                <a:gridCol w="3343129">
                  <a:extLst>
                    <a:ext uri="{9D8B030D-6E8A-4147-A177-3AD203B41FA5}">
                      <a16:colId xmlns:a16="http://schemas.microsoft.com/office/drawing/2014/main" val="1416788828"/>
                    </a:ext>
                  </a:extLst>
                </a:gridCol>
                <a:gridCol w="3320014">
                  <a:extLst>
                    <a:ext uri="{9D8B030D-6E8A-4147-A177-3AD203B41FA5}">
                      <a16:colId xmlns:a16="http://schemas.microsoft.com/office/drawing/2014/main" val="3961229239"/>
                    </a:ext>
                  </a:extLst>
                </a:gridCol>
                <a:gridCol w="3280956">
                  <a:extLst>
                    <a:ext uri="{9D8B030D-6E8A-4147-A177-3AD203B41FA5}">
                      <a16:colId xmlns:a16="http://schemas.microsoft.com/office/drawing/2014/main" val="4048690661"/>
                    </a:ext>
                  </a:extLst>
                </a:gridCol>
              </a:tblGrid>
              <a:tr h="505366">
                <a:tc>
                  <a:txBody>
                    <a:bodyPr/>
                    <a:lstStyle/>
                    <a:p>
                      <a:pPr algn="ctr" fontAlgn="t"/>
                      <a:r>
                        <a:rPr lang="en-US" sz="2800" b="1" dirty="0" err="1">
                          <a:effectLst/>
                          <a:latin typeface="Cambria" panose="02040503050406030204" pitchFamily="18" charset="0"/>
                          <a:ea typeface="Cambria" panose="02040503050406030204" pitchFamily="18" charset="0"/>
                        </a:rPr>
                        <a:t>Quốc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gia</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en-US" sz="2800" b="1" dirty="0" err="1">
                          <a:solidFill>
                            <a:srgbClr val="7030A0"/>
                          </a:solidFill>
                          <a:effectLst/>
                          <a:latin typeface="Cambria" panose="02040503050406030204" pitchFamily="18" charset="0"/>
                          <a:ea typeface="Cambria" panose="02040503050406030204" pitchFamily="18" charset="0"/>
                        </a:rPr>
                        <a:t>Vị</a:t>
                      </a:r>
                      <a:r>
                        <a:rPr lang="en-US" sz="2800" b="1" dirty="0">
                          <a:solidFill>
                            <a:srgbClr val="7030A0"/>
                          </a:solidFill>
                          <a:effectLst/>
                          <a:latin typeface="Cambria" panose="02040503050406030204" pitchFamily="18" charset="0"/>
                          <a:ea typeface="Cambria" panose="02040503050406030204" pitchFamily="18" charset="0"/>
                        </a:rPr>
                        <a:t> </a:t>
                      </a:r>
                      <a:r>
                        <a:rPr lang="en-US" sz="2800" b="1" dirty="0" err="1">
                          <a:solidFill>
                            <a:srgbClr val="7030A0"/>
                          </a:solidFill>
                          <a:effectLst/>
                          <a:latin typeface="Cambria" panose="02040503050406030204" pitchFamily="18" charset="0"/>
                          <a:ea typeface="Cambria" panose="02040503050406030204" pitchFamily="18" charset="0"/>
                        </a:rPr>
                        <a:t>trí</a:t>
                      </a:r>
                      <a:r>
                        <a:rPr lang="en-US" sz="2800" b="1" dirty="0">
                          <a:solidFill>
                            <a:srgbClr val="7030A0"/>
                          </a:solidFill>
                          <a:effectLst/>
                          <a:latin typeface="Cambria" panose="02040503050406030204" pitchFamily="18" charset="0"/>
                          <a:ea typeface="Cambria" panose="02040503050406030204" pitchFamily="18" charset="0"/>
                        </a:rPr>
                        <a:t> </a:t>
                      </a:r>
                      <a:r>
                        <a:rPr lang="en-US" sz="2800" b="1" dirty="0" err="1">
                          <a:solidFill>
                            <a:srgbClr val="7030A0"/>
                          </a:solidFill>
                          <a:effectLst/>
                          <a:latin typeface="Cambria" panose="02040503050406030204" pitchFamily="18" charset="0"/>
                          <a:ea typeface="Cambria" panose="02040503050406030204" pitchFamily="18" charset="0"/>
                        </a:rPr>
                        <a:t>địa</a:t>
                      </a:r>
                      <a:r>
                        <a:rPr lang="en-US" sz="2800" b="1" dirty="0">
                          <a:solidFill>
                            <a:srgbClr val="7030A0"/>
                          </a:solidFill>
                          <a:effectLst/>
                          <a:latin typeface="Cambria" panose="02040503050406030204" pitchFamily="18" charset="0"/>
                          <a:ea typeface="Cambria" panose="02040503050406030204" pitchFamily="18" charset="0"/>
                        </a:rPr>
                        <a:t> </a:t>
                      </a:r>
                      <a:r>
                        <a:rPr lang="en-US" sz="2800" b="1" dirty="0" err="1">
                          <a:solidFill>
                            <a:srgbClr val="7030A0"/>
                          </a:solidFill>
                          <a:effectLst/>
                          <a:latin typeface="Cambria" panose="02040503050406030204" pitchFamily="18" charset="0"/>
                          <a:ea typeface="Cambria" panose="02040503050406030204" pitchFamily="18" charset="0"/>
                        </a:rPr>
                        <a:t>lý</a:t>
                      </a:r>
                      <a:endParaRPr lang="en-US" sz="2800" b="1" dirty="0">
                        <a:solidFill>
                          <a:srgbClr val="7030A0"/>
                        </a:solidFill>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en-US" sz="2800" b="1" dirty="0" err="1">
                          <a:solidFill>
                            <a:srgbClr val="FF0000"/>
                          </a:solidFill>
                          <a:effectLst/>
                          <a:latin typeface="Cambria" panose="02040503050406030204" pitchFamily="18" charset="0"/>
                          <a:ea typeface="Cambria" panose="02040503050406030204" pitchFamily="18" charset="0"/>
                        </a:rPr>
                        <a:t>Đặc</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điểm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tự</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nhiên</a:t>
                      </a:r>
                      <a:endParaRPr lang="en-US" sz="2800" b="1" dirty="0">
                        <a:solidFill>
                          <a:srgbClr val="FF0000"/>
                        </a:solidFill>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vi-VN" sz="2800" b="1" dirty="0">
                          <a:effectLst/>
                          <a:latin typeface="Cambria" panose="02040503050406030204" pitchFamily="18" charset="0"/>
                          <a:ea typeface="Cambria" panose="02040503050406030204" pitchFamily="18" charset="0"/>
                        </a:rPr>
                        <a:t>Đặc điểm dân cư</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19904969"/>
                  </a:ext>
                </a:extLst>
              </a:tr>
              <a:tr h="5238209">
                <a:tc>
                  <a:txBody>
                    <a:bodyPr/>
                    <a:lstStyle/>
                    <a:p>
                      <a:pPr algn="ctr" fontAlgn="t"/>
                      <a:r>
                        <a:rPr lang="en-US" sz="2800" b="1" dirty="0" err="1">
                          <a:effectLst/>
                          <a:latin typeface="Cambria" panose="02040503050406030204" pitchFamily="18" charset="0"/>
                          <a:ea typeface="Cambria" panose="02040503050406030204" pitchFamily="18" charset="0"/>
                        </a:rPr>
                        <a:t>Lào</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en-US" sz="2400" dirty="0" smtClean="0">
                          <a:solidFill>
                            <a:srgbClr val="7030A0"/>
                          </a:solidFill>
                          <a:effectLst/>
                          <a:latin typeface="Cambria" panose="02040503050406030204" pitchFamily="18" charset="0"/>
                          <a:ea typeface="Cambria" panose="02040503050406030204" pitchFamily="18" charset="0"/>
                        </a:rPr>
                        <a:t> </a:t>
                      </a:r>
                      <a:r>
                        <a:rPr lang="en-US" sz="2400" dirty="0" err="1" smtClean="0">
                          <a:solidFill>
                            <a:srgbClr val="7030A0"/>
                          </a:solidFill>
                          <a:effectLst/>
                          <a:latin typeface="Cambria" panose="02040503050406030204" pitchFamily="18" charset="0"/>
                          <a:ea typeface="Cambria" panose="02040503050406030204" pitchFamily="18" charset="0"/>
                        </a:rPr>
                        <a:t>Nằm</a:t>
                      </a:r>
                      <a:r>
                        <a:rPr lang="en-US" sz="2400" dirty="0" smtClean="0">
                          <a:solidFill>
                            <a:srgbClr val="7030A0"/>
                          </a:solidFill>
                          <a:effectLst/>
                          <a:latin typeface="Cambria" panose="02040503050406030204" pitchFamily="18" charset="0"/>
                          <a:ea typeface="Cambria" panose="02040503050406030204" pitchFamily="18" charset="0"/>
                        </a:rPr>
                        <a:t> </a:t>
                      </a:r>
                      <a:r>
                        <a:rPr lang="en-US" sz="2400" dirty="0">
                          <a:solidFill>
                            <a:srgbClr val="7030A0"/>
                          </a:solidFill>
                          <a:effectLst/>
                          <a:latin typeface="Cambria" panose="02040503050406030204" pitchFamily="18" charset="0"/>
                          <a:ea typeface="Cambria" panose="02040503050406030204" pitchFamily="18" charset="0"/>
                        </a:rPr>
                        <a:t>ở </a:t>
                      </a:r>
                      <a:r>
                        <a:rPr lang="en-US" sz="2400" dirty="0" err="1">
                          <a:solidFill>
                            <a:srgbClr val="7030A0"/>
                          </a:solidFill>
                          <a:effectLst/>
                          <a:latin typeface="Cambria" panose="02040503050406030204" pitchFamily="18" charset="0"/>
                          <a:ea typeface="Cambria" panose="02040503050406030204" pitchFamily="18" charset="0"/>
                        </a:rPr>
                        <a:t>khu</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vực</a:t>
                      </a:r>
                      <a:r>
                        <a:rPr lang="en-US" sz="2400" dirty="0">
                          <a:solidFill>
                            <a:srgbClr val="7030A0"/>
                          </a:solidFill>
                          <a:effectLst/>
                          <a:latin typeface="Cambria" panose="02040503050406030204" pitchFamily="18" charset="0"/>
                          <a:ea typeface="Cambria" panose="02040503050406030204" pitchFamily="18" charset="0"/>
                        </a:rPr>
                        <a:t> </a:t>
                      </a:r>
                      <a:endParaRPr lang="en-US" sz="2400" dirty="0" smtClean="0">
                        <a:solidFill>
                          <a:srgbClr val="7030A0"/>
                        </a:solidFill>
                        <a:effectLst/>
                        <a:latin typeface="Cambria" panose="02040503050406030204" pitchFamily="18" charset="0"/>
                        <a:ea typeface="Cambria" panose="02040503050406030204" pitchFamily="18" charset="0"/>
                      </a:endParaRPr>
                    </a:p>
                    <a:p>
                      <a:pPr algn="just" fontAlgn="t"/>
                      <a:r>
                        <a:rPr lang="en-US" sz="2400" dirty="0" err="1" smtClean="0">
                          <a:solidFill>
                            <a:srgbClr val="7030A0"/>
                          </a:solidFill>
                          <a:effectLst/>
                          <a:latin typeface="Cambria" panose="02040503050406030204" pitchFamily="18" charset="0"/>
                          <a:ea typeface="Cambria" panose="02040503050406030204" pitchFamily="18" charset="0"/>
                        </a:rPr>
                        <a:t>Đông</a:t>
                      </a:r>
                      <a:r>
                        <a:rPr lang="en-US" sz="2400" dirty="0" smtClean="0">
                          <a:solidFill>
                            <a:srgbClr val="7030A0"/>
                          </a:solidFill>
                          <a:effectLst/>
                          <a:latin typeface="Cambria" panose="02040503050406030204" pitchFamily="18" charset="0"/>
                          <a:ea typeface="Cambria" panose="02040503050406030204" pitchFamily="18" charset="0"/>
                        </a:rPr>
                        <a:t> </a:t>
                      </a:r>
                      <a:r>
                        <a:rPr lang="en-US" sz="2400" dirty="0">
                          <a:solidFill>
                            <a:srgbClr val="7030A0"/>
                          </a:solidFill>
                          <a:effectLst/>
                          <a:latin typeface="Cambria" panose="02040503050406030204" pitchFamily="18" charset="0"/>
                          <a:ea typeface="Cambria" panose="02040503050406030204" pitchFamily="18" charset="0"/>
                        </a:rPr>
                        <a:t>Nam Á, </a:t>
                      </a:r>
                      <a:r>
                        <a:rPr lang="en-US" sz="2400" dirty="0" err="1">
                          <a:solidFill>
                            <a:srgbClr val="7030A0"/>
                          </a:solidFill>
                          <a:effectLst/>
                          <a:latin typeface="Cambria" panose="02040503050406030204" pitchFamily="18" charset="0"/>
                          <a:ea typeface="Cambria" panose="02040503050406030204" pitchFamily="18" charset="0"/>
                        </a:rPr>
                        <a:t>là</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quốc</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gia</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không</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có</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biển</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và</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tiếp</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giáp</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với</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năm</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quốc</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gia</a:t>
                      </a:r>
                      <a:r>
                        <a:rPr lang="en-US" sz="2400" dirty="0">
                          <a:solidFill>
                            <a:srgbClr val="7030A0"/>
                          </a:solidFill>
                          <a:effectLst/>
                          <a:latin typeface="Cambria" panose="02040503050406030204" pitchFamily="18" charset="0"/>
                          <a:ea typeface="Cambria" panose="02040503050406030204" pitchFamily="18" charset="0"/>
                        </a:rPr>
                        <a:t> </a:t>
                      </a:r>
                      <a:r>
                        <a:rPr lang="en-US" sz="2400" dirty="0" err="1">
                          <a:solidFill>
                            <a:srgbClr val="7030A0"/>
                          </a:solidFill>
                          <a:effectLst/>
                          <a:latin typeface="Cambria" panose="02040503050406030204" pitchFamily="18" charset="0"/>
                          <a:ea typeface="Cambria" panose="02040503050406030204" pitchFamily="18" charset="0"/>
                        </a:rPr>
                        <a:t>là</a:t>
                      </a:r>
                      <a:r>
                        <a:rPr lang="en-US" sz="2400" dirty="0">
                          <a:solidFill>
                            <a:srgbClr val="7030A0"/>
                          </a:solidFill>
                          <a:effectLst/>
                          <a:latin typeface="Cambria" panose="02040503050406030204" pitchFamily="18" charset="0"/>
                          <a:ea typeface="Cambria" panose="02040503050406030204" pitchFamily="18" charset="0"/>
                        </a:rPr>
                        <a:t>: Trung </a:t>
                      </a:r>
                      <a:r>
                        <a:rPr lang="en-US" sz="2400" dirty="0" err="1">
                          <a:solidFill>
                            <a:srgbClr val="7030A0"/>
                          </a:solidFill>
                          <a:effectLst/>
                          <a:latin typeface="Cambria" panose="02040503050406030204" pitchFamily="18" charset="0"/>
                          <a:ea typeface="Cambria" panose="02040503050406030204" pitchFamily="18" charset="0"/>
                        </a:rPr>
                        <a:t>Quốc</a:t>
                      </a:r>
                      <a:r>
                        <a:rPr lang="en-US" sz="2400" dirty="0">
                          <a:solidFill>
                            <a:srgbClr val="7030A0"/>
                          </a:solidFill>
                          <a:effectLst/>
                          <a:latin typeface="Cambria" panose="02040503050406030204" pitchFamily="18" charset="0"/>
                          <a:ea typeface="Cambria" panose="02040503050406030204" pitchFamily="18" charset="0"/>
                        </a:rPr>
                        <a:t>, Mi-an-ma, Thái Lan, Cam-</a:t>
                      </a:r>
                      <a:r>
                        <a:rPr lang="en-US" sz="2400" dirty="0" err="1">
                          <a:solidFill>
                            <a:srgbClr val="7030A0"/>
                          </a:solidFill>
                          <a:effectLst/>
                          <a:latin typeface="Cambria" panose="02040503050406030204" pitchFamily="18" charset="0"/>
                          <a:ea typeface="Cambria" panose="02040503050406030204" pitchFamily="18" charset="0"/>
                        </a:rPr>
                        <a:t>pu</a:t>
                      </a:r>
                      <a:r>
                        <a:rPr lang="en-US" sz="2400" dirty="0">
                          <a:solidFill>
                            <a:srgbClr val="7030A0"/>
                          </a:solidFill>
                          <a:effectLst/>
                          <a:latin typeface="Cambria" panose="02040503050406030204" pitchFamily="18" charset="0"/>
                          <a:ea typeface="Cambria" panose="02040503050406030204" pitchFamily="18" charset="0"/>
                        </a:rPr>
                        <a:t>-chia, </a:t>
                      </a:r>
                      <a:r>
                        <a:rPr lang="en-US" sz="2400" dirty="0" err="1">
                          <a:solidFill>
                            <a:srgbClr val="7030A0"/>
                          </a:solidFill>
                          <a:effectLst/>
                          <a:latin typeface="Cambria" panose="02040503050406030204" pitchFamily="18" charset="0"/>
                          <a:ea typeface="Cambria" panose="02040503050406030204" pitchFamily="18" charset="0"/>
                        </a:rPr>
                        <a:t>Việt</a:t>
                      </a:r>
                      <a:r>
                        <a:rPr lang="en-US" sz="2400" dirty="0">
                          <a:solidFill>
                            <a:srgbClr val="7030A0"/>
                          </a:solidFill>
                          <a:effectLst/>
                          <a:latin typeface="Cambria" panose="02040503050406030204" pitchFamily="18" charset="0"/>
                          <a:ea typeface="Cambria" panose="02040503050406030204" pitchFamily="18" charset="0"/>
                        </a:rPr>
                        <a:t> Nam.</a:t>
                      </a:r>
                    </a:p>
                    <a:p>
                      <a:pPr algn="just" fontAlgn="t"/>
                      <a:r>
                        <a:rPr lang="en-US" sz="2400" dirty="0">
                          <a:solidFill>
                            <a:srgbClr val="7030A0"/>
                          </a:solidFill>
                          <a:effectLst/>
                          <a:latin typeface="Cambria" panose="02040503050406030204" pitchFamily="18" charset="0"/>
                          <a:ea typeface="Cambria" panose="02040503050406030204" pitchFamily="18" charset="0"/>
                        </a:rPr>
                        <a:t> </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en-US" sz="2400" b="1" dirty="0" smtClean="0">
                          <a:solidFill>
                            <a:srgbClr val="FF0000"/>
                          </a:solidFill>
                          <a:effectLst/>
                          <a:latin typeface="Cambria" panose="02040503050406030204" pitchFamily="18" charset="0"/>
                          <a:ea typeface="Cambria" panose="02040503050406030204" pitchFamily="18" charset="0"/>
                        </a:rPr>
                        <a:t>   </a:t>
                      </a:r>
                      <a:r>
                        <a:rPr lang="vi-VN" sz="2400" b="1" dirty="0" smtClean="0">
                          <a:solidFill>
                            <a:srgbClr val="FF0000"/>
                          </a:solidFill>
                          <a:effectLst/>
                          <a:latin typeface="Cambria" panose="02040503050406030204" pitchFamily="18" charset="0"/>
                          <a:ea typeface="Cambria" panose="02040503050406030204" pitchFamily="18" charset="0"/>
                        </a:rPr>
                        <a:t>Địa </a:t>
                      </a:r>
                      <a:r>
                        <a:rPr lang="vi-VN" sz="2400" b="1" dirty="0">
                          <a:solidFill>
                            <a:srgbClr val="FF0000"/>
                          </a:solidFill>
                          <a:effectLst/>
                          <a:latin typeface="Cambria" panose="02040503050406030204" pitchFamily="18" charset="0"/>
                          <a:ea typeface="Cambria" panose="02040503050406030204" pitchFamily="18" charset="0"/>
                        </a:rPr>
                        <a:t>hình: </a:t>
                      </a:r>
                      <a:r>
                        <a:rPr lang="vi-VN" sz="2400" dirty="0">
                          <a:solidFill>
                            <a:srgbClr val="FF0000"/>
                          </a:solidFill>
                          <a:effectLst/>
                          <a:latin typeface="Cambria" panose="02040503050406030204" pitchFamily="18" charset="0"/>
                          <a:ea typeface="Cambria" panose="02040503050406030204" pitchFamily="18" charset="0"/>
                        </a:rPr>
                        <a:t>chủ yếu là núi và cao nguyên. Đồng bằng ven sông nhỏ, hẹp nhưng màu mỡ</a:t>
                      </a:r>
                    </a:p>
                    <a:p>
                      <a:pPr algn="just" fontAlgn="t"/>
                      <a:r>
                        <a:rPr lang="vi-VN" sz="2400" dirty="0">
                          <a:solidFill>
                            <a:srgbClr val="FF0000"/>
                          </a:solidFill>
                          <a:effectLst/>
                          <a:latin typeface="Cambria" panose="02040503050406030204" pitchFamily="18" charset="0"/>
                          <a:ea typeface="Cambria" panose="02040503050406030204" pitchFamily="18" charset="0"/>
                        </a:rPr>
                        <a:t>Khí hậu nhiệt đới gió mùa với hai mùa mưa và khô rõ rệt.</a:t>
                      </a:r>
                    </a:p>
                    <a:p>
                      <a:pPr algn="just" fontAlgn="t"/>
                      <a:r>
                        <a:rPr lang="en-US" sz="2400" b="1" dirty="0" smtClean="0">
                          <a:solidFill>
                            <a:srgbClr val="FF0000"/>
                          </a:solidFill>
                          <a:effectLst/>
                          <a:latin typeface="Cambria" panose="02040503050406030204" pitchFamily="18" charset="0"/>
                          <a:ea typeface="Cambria" panose="02040503050406030204" pitchFamily="18" charset="0"/>
                        </a:rPr>
                        <a:t>     </a:t>
                      </a:r>
                      <a:r>
                        <a:rPr lang="vi-VN" sz="2400" b="1" dirty="0" smtClean="0">
                          <a:solidFill>
                            <a:srgbClr val="FF0000"/>
                          </a:solidFill>
                          <a:effectLst/>
                          <a:latin typeface="Cambria" panose="02040503050406030204" pitchFamily="18" charset="0"/>
                          <a:ea typeface="Cambria" panose="02040503050406030204" pitchFamily="18" charset="0"/>
                        </a:rPr>
                        <a:t>Rừng</a:t>
                      </a:r>
                      <a:r>
                        <a:rPr lang="vi-VN" sz="2400" b="1" dirty="0">
                          <a:solidFill>
                            <a:srgbClr val="FF0000"/>
                          </a:solidFill>
                          <a:effectLst/>
                          <a:latin typeface="Cambria" panose="02040503050406030204" pitchFamily="18" charset="0"/>
                          <a:ea typeface="Cambria" panose="02040503050406030204" pitchFamily="18" charset="0"/>
                        </a:rPr>
                        <a:t>:</a:t>
                      </a:r>
                      <a:r>
                        <a:rPr lang="vi-VN" sz="2400" b="1" dirty="0">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giàu tài nguyên rừng với nhiều gỗ, nhiều vai và động vật quý hiểm như bò tót, </a:t>
                      </a:r>
                      <a:r>
                        <a:rPr lang="vi-VN" sz="2400" dirty="0" smtClean="0">
                          <a:solidFill>
                            <a:srgbClr val="FF0000"/>
                          </a:solidFill>
                          <a:effectLst/>
                          <a:latin typeface="Cambria" panose="02040503050406030204" pitchFamily="18" charset="0"/>
                          <a:ea typeface="Cambria" panose="02040503050406030204" pitchFamily="18" charset="0"/>
                        </a:rPr>
                        <a:t>h</a:t>
                      </a:r>
                      <a:r>
                        <a:rPr lang="en-US" sz="2400" smtClean="0">
                          <a:solidFill>
                            <a:srgbClr val="FF0000"/>
                          </a:solidFill>
                          <a:effectLst/>
                          <a:latin typeface="Cambria" panose="02040503050406030204" pitchFamily="18" charset="0"/>
                          <a:ea typeface="Cambria" panose="02040503050406030204" pitchFamily="18" charset="0"/>
                        </a:rPr>
                        <a:t>ổ</a:t>
                      </a:r>
                      <a:r>
                        <a:rPr lang="vi-VN" sz="2400" smtClean="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bảo</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en-US" sz="2400" dirty="0" smtClean="0">
                          <a:effectLst/>
                          <a:latin typeface="Cambria" panose="02040503050406030204" pitchFamily="18" charset="0"/>
                          <a:ea typeface="Cambria" panose="02040503050406030204" pitchFamily="18" charset="0"/>
                        </a:rPr>
                        <a:t>       </a:t>
                      </a:r>
                      <a:r>
                        <a:rPr lang="vi-VN" sz="2400" dirty="0" smtClean="0">
                          <a:effectLst/>
                          <a:latin typeface="Cambria" panose="02040503050406030204" pitchFamily="18" charset="0"/>
                          <a:ea typeface="Cambria" panose="02040503050406030204" pitchFamily="18" charset="0"/>
                        </a:rPr>
                        <a:t>Lào </a:t>
                      </a:r>
                      <a:r>
                        <a:rPr lang="vi-VN" sz="2400" dirty="0">
                          <a:effectLst/>
                          <a:latin typeface="Cambria" panose="02040503050406030204" pitchFamily="18" charset="0"/>
                          <a:ea typeface="Cambria" panose="02040503050406030204" pitchFamily="18" charset="0"/>
                        </a:rPr>
                        <a:t>có số dân ít, khoảng 7,5 triệu người (năm 2021). </a:t>
                      </a:r>
                      <a:endParaRPr lang="en-US" sz="2400" dirty="0" smtClean="0">
                        <a:effectLst/>
                        <a:latin typeface="Cambria" panose="02040503050406030204" pitchFamily="18" charset="0"/>
                        <a:ea typeface="Cambria" panose="02040503050406030204" pitchFamily="18" charset="0"/>
                      </a:endParaRPr>
                    </a:p>
                    <a:p>
                      <a:pPr algn="just" fontAlgn="t"/>
                      <a:r>
                        <a:rPr lang="en-US" sz="2400" dirty="0" smtClean="0">
                          <a:effectLst/>
                          <a:latin typeface="Cambria" panose="02040503050406030204" pitchFamily="18" charset="0"/>
                          <a:ea typeface="Cambria" panose="02040503050406030204" pitchFamily="18" charset="0"/>
                        </a:rPr>
                        <a:t>      </a:t>
                      </a:r>
                      <a:r>
                        <a:rPr lang="vi-VN" sz="2400" dirty="0" smtClean="0">
                          <a:effectLst/>
                          <a:latin typeface="Cambria" panose="02040503050406030204" pitchFamily="18" charset="0"/>
                          <a:ea typeface="Cambria" panose="02040503050406030204" pitchFamily="18" charset="0"/>
                        </a:rPr>
                        <a:t>Phần </a:t>
                      </a:r>
                      <a:r>
                        <a:rPr lang="vi-VN" sz="2400" dirty="0">
                          <a:effectLst/>
                          <a:latin typeface="Cambria" panose="02040503050406030204" pitchFamily="18" charset="0"/>
                          <a:ea typeface="Cambria" panose="02040503050406030204" pitchFamily="18" charset="0"/>
                        </a:rPr>
                        <a:t>lớn dân cư là dân tộc Lào; một số dân tộc khác là: Khơ Mú, Mông, Thái,... </a:t>
                      </a:r>
                      <a:endParaRPr lang="en-US" sz="2400" dirty="0" smtClean="0">
                        <a:effectLst/>
                        <a:latin typeface="Cambria" panose="02040503050406030204" pitchFamily="18" charset="0"/>
                        <a:ea typeface="Cambria" panose="02040503050406030204" pitchFamily="18" charset="0"/>
                      </a:endParaRPr>
                    </a:p>
                    <a:p>
                      <a:pPr algn="just" fontAlgn="t"/>
                      <a:r>
                        <a:rPr lang="en-US" sz="2400" dirty="0" smtClean="0">
                          <a:effectLst/>
                          <a:latin typeface="Cambria" panose="02040503050406030204" pitchFamily="18" charset="0"/>
                          <a:ea typeface="Cambria" panose="02040503050406030204" pitchFamily="18" charset="0"/>
                        </a:rPr>
                        <a:t>     </a:t>
                      </a:r>
                      <a:r>
                        <a:rPr lang="vi-VN" sz="2400" dirty="0" smtClean="0">
                          <a:effectLst/>
                          <a:latin typeface="Cambria" panose="02040503050406030204" pitchFamily="18" charset="0"/>
                          <a:ea typeface="Cambria" panose="02040503050406030204" pitchFamily="18" charset="0"/>
                        </a:rPr>
                        <a:t>Dân </a:t>
                      </a:r>
                      <a:r>
                        <a:rPr lang="vi-VN" sz="2400" dirty="0">
                          <a:effectLst/>
                          <a:latin typeface="Cambria" panose="02040503050406030204" pitchFamily="18" charset="0"/>
                          <a:ea typeface="Cambria" panose="02040503050406030204" pitchFamily="18" charset="0"/>
                        </a:rPr>
                        <a:t>cư phân bố không đều trên lãnh thổ, hầu hết tập trung ở đồng bằng và thung lũng sông Mê Công.</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92197216"/>
                  </a:ext>
                </a:extLst>
              </a:tr>
            </a:tbl>
          </a:graphicData>
        </a:graphic>
      </p:graphicFrame>
    </p:spTree>
    <p:extLst>
      <p:ext uri="{BB962C8B-B14F-4D97-AF65-F5344CB8AC3E}">
        <p14:creationId xmlns:p14="http://schemas.microsoft.com/office/powerpoint/2010/main" val="1491847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a:extLst>
            <a:ext uri="{FF2B5EF4-FFF2-40B4-BE49-F238E27FC236}">
              <a16:creationId xmlns:a16="http://schemas.microsoft.com/office/drawing/2014/main" id="{1C6CC326-B7CE-78A0-FF86-CDD154C75B4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BCC687F-97BE-88B8-68AA-1A59EB9116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3" name="Hexagon 2">
            <a:extLst>
              <a:ext uri="{FF2B5EF4-FFF2-40B4-BE49-F238E27FC236}">
                <a16:creationId xmlns:a16="http://schemas.microsoft.com/office/drawing/2014/main" id="{5A2CFC47-D9C2-27B2-3B6C-75B58D6A713F}"/>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UD Digi Kyokasho N-B" panose="02020700000000000000" pitchFamily="18" charset="-128"/>
                <a:cs typeface="+mn-cs"/>
                <a:sym typeface="Arial"/>
              </a:rPr>
              <a:t>Ong</a:t>
            </a:r>
            <a:endParaRPr kumimoji="0" lang="en-US" sz="6000" b="0" i="0" u="none" strike="noStrike" kern="0" cap="none" spc="0" normalizeH="0" baseline="0" noProof="0">
              <a:ln>
                <a:noFill/>
              </a:ln>
              <a:solidFill>
                <a:srgbClr val="FFFFFF"/>
              </a:solidFill>
              <a:effectLst/>
              <a:uLnTx/>
              <a:uFillTx/>
              <a:latin typeface="UTM Avo" panose="02040603050506020204" pitchFamily="18" charset="0"/>
              <a:ea typeface="UD Digi Kyokasho N-B" panose="02020700000000000000" pitchFamily="18" charset="-128"/>
              <a:cs typeface="+mn-cs"/>
              <a:sym typeface="Arial"/>
            </a:endParaRPr>
          </a:p>
        </p:txBody>
      </p:sp>
      <p:sp>
        <p:nvSpPr>
          <p:cNvPr id="4" name="Hexagon 3">
            <a:extLst>
              <a:ext uri="{FF2B5EF4-FFF2-40B4-BE49-F238E27FC236}">
                <a16:creationId xmlns:a16="http://schemas.microsoft.com/office/drawing/2014/main" id="{BC02AEF5-67F6-43BF-A6DF-0C79FBBFD5CF}"/>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UD Digi Kyokasho N-B" panose="02020700000000000000" pitchFamily="18" charset="-128"/>
                <a:cs typeface="+mn-cs"/>
                <a:sym typeface="Arial"/>
              </a:rPr>
              <a:t>non</a:t>
            </a:r>
            <a:endParaRPr kumimoji="0" lang="en-US" sz="6000" b="0" i="0" u="none" strike="noStrike" kern="0" cap="none" spc="0" normalizeH="0" baseline="0" noProof="0">
              <a:ln>
                <a:noFill/>
              </a:ln>
              <a:solidFill>
                <a:srgbClr val="FFFFFF"/>
              </a:solidFill>
              <a:effectLst/>
              <a:uLnTx/>
              <a:uFillTx/>
              <a:latin typeface="UTM Avo" panose="02040603050506020204" pitchFamily="18" charset="0"/>
              <a:ea typeface="UD Digi Kyokasho N-B" panose="02020700000000000000" pitchFamily="18" charset="-128"/>
              <a:cs typeface="+mn-cs"/>
              <a:sym typeface="Arial"/>
            </a:endParaRPr>
          </a:p>
        </p:txBody>
      </p:sp>
      <p:sp>
        <p:nvSpPr>
          <p:cNvPr id="5" name="Hexagon 4">
            <a:extLst>
              <a:ext uri="{FF2B5EF4-FFF2-40B4-BE49-F238E27FC236}">
                <a16:creationId xmlns:a16="http://schemas.microsoft.com/office/drawing/2014/main" id="{29D7B49A-D24F-9EAD-5463-D6844D4C9FE2}"/>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UD Digi Kyokasho N-B" panose="02020700000000000000" pitchFamily="18" charset="-128"/>
                <a:cs typeface="+mn-cs"/>
                <a:sym typeface="Arial"/>
              </a:rPr>
              <a:t>việc</a:t>
            </a:r>
          </a:p>
        </p:txBody>
      </p:sp>
      <p:sp>
        <p:nvSpPr>
          <p:cNvPr id="6" name="Hexagon 5">
            <a:extLst>
              <a:ext uri="{FF2B5EF4-FFF2-40B4-BE49-F238E27FC236}">
                <a16:creationId xmlns:a16="http://schemas.microsoft.com/office/drawing/2014/main" id="{A547F888-D297-20C1-9085-34F8B6EA4D53}"/>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UTM Avo" panose="02040603050506020204" pitchFamily="18" charset="0"/>
                <a:ea typeface="UD Digi Kyokasho N-B" panose="02020700000000000000" pitchFamily="18" charset="-128"/>
                <a:cs typeface="+mn-cs"/>
                <a:sym typeface="Arial"/>
              </a:rPr>
              <a:t>học</a:t>
            </a:r>
            <a:endParaRPr kumimoji="0" lang="en-US" sz="6000" b="0" i="0" u="none" strike="noStrike" kern="0" cap="none" spc="0" normalizeH="0" baseline="0" noProof="0">
              <a:ln>
                <a:noFill/>
              </a:ln>
              <a:solidFill>
                <a:srgbClr val="FFFFFF"/>
              </a:solidFill>
              <a:effectLst/>
              <a:uLnTx/>
              <a:uFillTx/>
              <a:latin typeface="UTM Avo" panose="02040603050506020204" pitchFamily="18" charset="0"/>
              <a:ea typeface="UD Digi Kyokasho N-B" panose="02020700000000000000" pitchFamily="18" charset="-128"/>
              <a:cs typeface="+mn-cs"/>
              <a:sym typeface="Arial"/>
            </a:endParaRPr>
          </a:p>
        </p:txBody>
      </p:sp>
      <p:pic>
        <p:nvPicPr>
          <p:cNvPr id="7" name="Picture 6">
            <a:extLst>
              <a:ext uri="{FF2B5EF4-FFF2-40B4-BE49-F238E27FC236}">
                <a16:creationId xmlns:a16="http://schemas.microsoft.com/office/drawing/2014/main" id="{2D243484-301D-02EA-4C96-B6ACD3FFBC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pic>
        <p:nvPicPr>
          <p:cNvPr id="9" name="Cartoon Background Music Funny Animation Free">
            <a:hlinkClick r:id="" action="ppaction://media"/>
            <a:extLst>
              <a:ext uri="{FF2B5EF4-FFF2-40B4-BE49-F238E27FC236}">
                <a16:creationId xmlns:a16="http://schemas.microsoft.com/office/drawing/2014/main" id="{1F024C5B-6A18-9335-9C25-E0EC145CC3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026005" y="785131"/>
            <a:ext cx="487363" cy="487363"/>
          </a:xfrm>
          <a:prstGeom prst="rect">
            <a:avLst/>
          </a:prstGeom>
        </p:spPr>
      </p:pic>
    </p:spTree>
    <p:extLst>
      <p:ext uri="{BB962C8B-B14F-4D97-AF65-F5344CB8AC3E}">
        <p14:creationId xmlns:p14="http://schemas.microsoft.com/office/powerpoint/2010/main" val="173017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2" presetClass="entr" presetSubtype="1" accel="10000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childTnLst>
                          </p:cTn>
                        </p:par>
                        <p:par>
                          <p:cTn id="12" fill="hold">
                            <p:stCondLst>
                              <p:cond delay="501"/>
                            </p:stCondLst>
                            <p:childTnLst>
                              <p:par>
                                <p:cTn id="13" presetID="2" presetClass="entr" presetSubtype="1" accel="10000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1001"/>
                            </p:stCondLst>
                            <p:childTnLst>
                              <p:par>
                                <p:cTn id="18" presetID="2" presetClass="entr" presetSubtype="4" accel="10000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1501"/>
                            </p:stCondLst>
                            <p:childTnLst>
                              <p:par>
                                <p:cTn id="23" presetID="2" presetClass="entr" presetSubtype="4" accel="10000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0-#ppt_w/2"/>
                                          </p:val>
                                        </p:tav>
                                        <p:tav tm="100000">
                                          <p:val>
                                            <p:strVal val="#ppt_x"/>
                                          </p:val>
                                        </p:tav>
                                      </p:tavLst>
                                    </p:anim>
                                    <p:anim calcmode="lin" valueType="num">
                                      <p:cBhvr additive="base">
                                        <p:cTn id="30"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31" repeatCount="indefinite" fill="hold" display="0">
                  <p:stCondLst>
                    <p:cond delay="indefinite"/>
                  </p:stCondLst>
                  <p:endCondLst>
                    <p:cond evt="onStopAudio" delay="0">
                      <p:tgtEl>
                        <p:sldTgt/>
                      </p:tgtEl>
                    </p:cond>
                  </p:endCondLst>
                </p:cTn>
                <p:tgtEl>
                  <p:spTgt spid="9"/>
                </p:tgtEl>
              </p:cMediaNode>
            </p:audio>
          </p:childTnLst>
        </p:cTn>
      </p:par>
    </p:tnLst>
    <p:bldLst>
      <p:bldP spid="3" grpId="0" animBg="1"/>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3CED4BA-F3B3-F39E-8DF8-EFEB022933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4202A3F-A9B3-5C7D-214E-C4A434DD61B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9" y="5821654"/>
            <a:ext cx="985885" cy="990267"/>
          </a:xfrm>
          <a:prstGeom prst="rect">
            <a:avLst/>
          </a:prstGeom>
        </p:spPr>
      </p:pic>
      <p:sp>
        <p:nvSpPr>
          <p:cNvPr id="3" name="Rectangle: Rounded Corners 13">
            <a:extLst>
              <a:ext uri="{FF2B5EF4-FFF2-40B4-BE49-F238E27FC236}">
                <a16:creationId xmlns:a16="http://schemas.microsoft.com/office/drawing/2014/main" id="{62578143-3AEF-FFFC-DF7B-5FC11D91AF40}"/>
              </a:ext>
            </a:extLst>
          </p:cNvPr>
          <p:cNvSpPr/>
          <p:nvPr/>
        </p:nvSpPr>
        <p:spPr>
          <a:xfrm>
            <a:off x="841150" y="2665915"/>
            <a:ext cx="51150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A. </a:t>
            </a:r>
            <a:r>
              <a:rPr lang="en-US" sz="2800" kern="100" dirty="0" err="1" smtClean="0">
                <a:solidFill>
                  <a:srgbClr val="000000"/>
                </a:solidFill>
                <a:latin typeface="UTM Avo"/>
                <a:ea typeface="Calibri" panose="020F0502020204030204" pitchFamily="34" charset="0"/>
                <a:cs typeface="Arial" panose="020B0604020202020204" pitchFamily="34" charset="0"/>
                <a:sym typeface="Arial"/>
              </a:rPr>
              <a:t>Đông</a:t>
            </a:r>
            <a:r>
              <a:rPr lang="en-US" sz="2800" kern="100" dirty="0" smtClean="0">
                <a:solidFill>
                  <a:srgbClr val="000000"/>
                </a:solidFill>
                <a:latin typeface="UTM Avo"/>
                <a:ea typeface="Calibri" panose="020F0502020204030204" pitchFamily="34" charset="0"/>
                <a:cs typeface="Arial" panose="020B0604020202020204" pitchFamily="34" charset="0"/>
                <a:sym typeface="Arial"/>
              </a:rPr>
              <a:t> </a:t>
            </a:r>
            <a:r>
              <a:rPr lang="en-US" sz="2800" kern="100" dirty="0" err="1">
                <a:solidFill>
                  <a:srgbClr val="000000"/>
                </a:solidFill>
                <a:latin typeface="UTM Avo"/>
                <a:ea typeface="Calibri" panose="020F0502020204030204" pitchFamily="34" charset="0"/>
                <a:cs typeface="Arial" panose="020B0604020202020204" pitchFamily="34" charset="0"/>
                <a:sym typeface="Arial"/>
              </a:rPr>
              <a:t>B</a:t>
            </a:r>
            <a:r>
              <a:rPr lang="en-US" sz="2800" kern="100" dirty="0" err="1" smtClean="0">
                <a:solidFill>
                  <a:srgbClr val="000000"/>
                </a:solidFill>
                <a:latin typeface="UTM Avo"/>
                <a:ea typeface="Calibri" panose="020F0502020204030204" pitchFamily="34" charset="0"/>
                <a:cs typeface="Arial" panose="020B0604020202020204" pitchFamily="34" charset="0"/>
                <a:sym typeface="Arial"/>
              </a:rPr>
              <a:t>ắc</a:t>
            </a:r>
            <a:r>
              <a:rPr lang="en-US" sz="2800" kern="100" dirty="0" smtClean="0">
                <a:solidFill>
                  <a:srgbClr val="000000"/>
                </a:solidFill>
                <a:latin typeface="UTM Avo"/>
                <a:ea typeface="Calibri" panose="020F0502020204030204" pitchFamily="34" charset="0"/>
                <a:cs typeface="Arial" panose="020B0604020202020204" pitchFamily="34" charset="0"/>
                <a:sym typeface="Arial"/>
              </a:rPr>
              <a:t> Á</a:t>
            </a:r>
            <a:endParaRPr kumimoji="0" lang="en-VN" sz="28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4" name="Rectangle: Rounded Corners 14">
            <a:extLst>
              <a:ext uri="{FF2B5EF4-FFF2-40B4-BE49-F238E27FC236}">
                <a16:creationId xmlns:a16="http://schemas.microsoft.com/office/drawing/2014/main" id="{8F7B8E76-9FD5-C88E-0748-8D7CBCD1B01E}"/>
              </a:ext>
            </a:extLst>
          </p:cNvPr>
          <p:cNvSpPr/>
          <p:nvPr/>
        </p:nvSpPr>
        <p:spPr>
          <a:xfrm>
            <a:off x="841150" y="4311736"/>
            <a:ext cx="51150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C. </a:t>
            </a:r>
            <a:r>
              <a:rPr kumimoji="0" lang="en-US" sz="2800" b="0" i="0" u="none" strike="noStrike" kern="10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Nam Á</a:t>
            </a:r>
            <a:endParaRPr kumimoji="0" lang="en-VN" sz="28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5" name="Rectangle: Rounded Corners 15">
            <a:extLst>
              <a:ext uri="{FF2B5EF4-FFF2-40B4-BE49-F238E27FC236}">
                <a16:creationId xmlns:a16="http://schemas.microsoft.com/office/drawing/2014/main" id="{68DC3293-F1A5-5760-121A-503647F6BD63}"/>
              </a:ext>
            </a:extLst>
          </p:cNvPr>
          <p:cNvSpPr/>
          <p:nvPr/>
        </p:nvSpPr>
        <p:spPr>
          <a:xfrm>
            <a:off x="6395650" y="2665915"/>
            <a:ext cx="51150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8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B. </a:t>
            </a:r>
            <a:r>
              <a:rPr kumimoji="0" lang="en-US" sz="28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Tây</a:t>
            </a:r>
            <a:r>
              <a:rPr kumimoji="0" lang="en-US" sz="28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Á</a:t>
            </a:r>
            <a:endParaRPr kumimoji="0" lang="en-VN" sz="28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6" name="Rectangle: Rounded Corners 16">
            <a:extLst>
              <a:ext uri="{FF2B5EF4-FFF2-40B4-BE49-F238E27FC236}">
                <a16:creationId xmlns:a16="http://schemas.microsoft.com/office/drawing/2014/main" id="{348E0D4D-46E8-66F6-D0C2-D8ED8B67B83A}"/>
              </a:ext>
            </a:extLst>
          </p:cNvPr>
          <p:cNvSpPr/>
          <p:nvPr/>
        </p:nvSpPr>
        <p:spPr>
          <a:xfrm>
            <a:off x="6395650" y="4311736"/>
            <a:ext cx="51150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100" cap="none" spc="0" normalizeH="0" baseline="0" noProof="0" dirty="0">
                <a:ln>
                  <a:noFill/>
                </a:ln>
                <a:solidFill>
                  <a:srgbClr val="000000"/>
                </a:solidFill>
                <a:effectLst/>
                <a:uLnTx/>
                <a:uFillTx/>
                <a:ea typeface="Calibri" panose="020F0502020204030204" pitchFamily="34" charset="0"/>
                <a:cs typeface="Arial" panose="020B0604020202020204" pitchFamily="34" charset="0"/>
                <a:sym typeface="Arial"/>
              </a:rPr>
              <a:t>D. </a:t>
            </a:r>
            <a:r>
              <a:rPr lang="en-US" sz="2800" kern="100" dirty="0" err="1" smtClean="0">
                <a:solidFill>
                  <a:srgbClr val="000000"/>
                </a:solidFill>
                <a:latin typeface="UTM Avo"/>
                <a:ea typeface="Calibri" panose="020F0502020204030204" pitchFamily="34" charset="0"/>
                <a:cs typeface="Arial" panose="020B0604020202020204" pitchFamily="34" charset="0"/>
                <a:sym typeface="Arial"/>
              </a:rPr>
              <a:t>Đông</a:t>
            </a:r>
            <a:r>
              <a:rPr lang="en-US" sz="2800" kern="100" dirty="0" smtClean="0">
                <a:solidFill>
                  <a:srgbClr val="000000"/>
                </a:solidFill>
                <a:latin typeface="UTM Avo"/>
                <a:ea typeface="Calibri" panose="020F0502020204030204" pitchFamily="34" charset="0"/>
                <a:cs typeface="Arial" panose="020B0604020202020204" pitchFamily="34" charset="0"/>
                <a:sym typeface="Arial"/>
              </a:rPr>
              <a:t> Nam Á</a:t>
            </a:r>
            <a:endParaRPr kumimoji="0" lang="vi-VN" sz="2800" b="0" i="0" u="none" strike="noStrike" kern="100" cap="none" spc="0" normalizeH="0" baseline="0" noProof="0" dirty="0">
              <a:ln>
                <a:noFill/>
              </a:ln>
              <a:solidFill>
                <a:srgbClr val="000000"/>
              </a:solidFill>
              <a:effectLst/>
              <a:uLnTx/>
              <a:uFillTx/>
              <a:ea typeface="Calibri" panose="020F0502020204030204" pitchFamily="34" charset="0"/>
              <a:cs typeface="Arial" panose="020B0604020202020204" pitchFamily="34" charset="0"/>
              <a:sym typeface="Arial"/>
            </a:endParaRPr>
          </a:p>
        </p:txBody>
      </p:sp>
      <p:pic>
        <p:nvPicPr>
          <p:cNvPr id="7" name="Picture 18">
            <a:extLst>
              <a:ext uri="{FF2B5EF4-FFF2-40B4-BE49-F238E27FC236}">
                <a16:creationId xmlns:a16="http://schemas.microsoft.com/office/drawing/2014/main" id="{6E657CDC-0C9C-BA66-4364-C0E3D8A79F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3845" y="5132180"/>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BBF1D347-0303-1385-1FB7-3DC6680D91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6123" y="5111701"/>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20">
            <a:extLst>
              <a:ext uri="{FF2B5EF4-FFF2-40B4-BE49-F238E27FC236}">
                <a16:creationId xmlns:a16="http://schemas.microsoft.com/office/drawing/2014/main" id="{1E9EF9DF-61A9-DF8C-F812-9CFFDCB8A6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1907" y="3472164"/>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A608E88-438E-303D-C346-1AF92FE3E68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883990" y="3388490"/>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3">
            <a:extLst>
              <a:ext uri="{FF2B5EF4-FFF2-40B4-BE49-F238E27FC236}">
                <a16:creationId xmlns:a16="http://schemas.microsoft.com/office/drawing/2014/main" id="{91F84C2B-9426-4208-056C-03621C7FBA1D}"/>
              </a:ext>
            </a:extLst>
          </p:cNvPr>
          <p:cNvSpPr/>
          <p:nvPr/>
        </p:nvSpPr>
        <p:spPr>
          <a:xfrm>
            <a:off x="500626" y="983047"/>
            <a:ext cx="10806577" cy="1426465"/>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600" b="1" i="0" u="sng" strike="noStrike" kern="100" cap="none" spc="0" normalizeH="0" baseline="0" noProof="0" dirty="0" err="1">
                <a:ln>
                  <a:noFill/>
                </a:ln>
                <a:solidFill>
                  <a:srgbClr val="000000"/>
                </a:solidFill>
                <a:effectLst/>
                <a:uLnTx/>
                <a:uFillTx/>
                <a:latin typeface="UTM Avo"/>
                <a:ea typeface="Calibri" panose="020F0502020204030204" pitchFamily="34" charset="0"/>
                <a:cs typeface="Arial" panose="020B0604020202020204" pitchFamily="34" charset="0"/>
                <a:sym typeface="Arial"/>
              </a:rPr>
              <a:t>Câu</a:t>
            </a:r>
            <a:r>
              <a:rPr kumimoji="0" lang="en-US" sz="2600" b="1" i="0" u="sng"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1" i="0" u="sng" strike="noStrike" kern="10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1</a:t>
            </a:r>
            <a:r>
              <a:rPr kumimoji="0" lang="en-US" sz="2600" b="1" i="0" u="none" strike="noStrike" kern="10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Lào</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thuộc</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khu</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vực</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nào</a:t>
            </a:r>
            <a:r>
              <a:rPr kumimoji="0" lang="en-US" sz="2600" b="0" i="0" u="none" strike="noStrike" kern="10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pic>
        <p:nvPicPr>
          <p:cNvPr id="12" name="Picture 11">
            <a:extLst>
              <a:ext uri="{FF2B5EF4-FFF2-40B4-BE49-F238E27FC236}">
                <a16:creationId xmlns:a16="http://schemas.microsoft.com/office/drawing/2014/main" id="{F77F4F80-F20E-E6AA-C697-A29EA93592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0132" y="785131"/>
            <a:ext cx="2071868" cy="2071868"/>
          </a:xfrm>
          <a:prstGeom prst="rect">
            <a:avLst/>
          </a:prstGeom>
        </p:spPr>
      </p:pic>
    </p:spTree>
    <p:extLst>
      <p:ext uri="{BB962C8B-B14F-4D97-AF65-F5344CB8AC3E}">
        <p14:creationId xmlns:p14="http://schemas.microsoft.com/office/powerpoint/2010/main" val="6394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CC84D0A-93B3-A9B1-A960-99080AB5E14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97D6C90-7DBA-9743-88B9-26560D8029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9" y="5821654"/>
            <a:ext cx="985885" cy="990267"/>
          </a:xfrm>
          <a:prstGeom prst="rect">
            <a:avLst/>
          </a:prstGeom>
        </p:spPr>
      </p:pic>
      <p:sp>
        <p:nvSpPr>
          <p:cNvPr id="7" name="Rectangle: Rounded Corners 13">
            <a:extLst>
              <a:ext uri="{FF2B5EF4-FFF2-40B4-BE49-F238E27FC236}">
                <a16:creationId xmlns:a16="http://schemas.microsoft.com/office/drawing/2014/main" id="{AD62E3C0-18B4-BC96-424F-EC843C998CFC}"/>
              </a:ext>
            </a:extLst>
          </p:cNvPr>
          <p:cNvSpPr/>
          <p:nvPr/>
        </p:nvSpPr>
        <p:spPr>
          <a:xfrm>
            <a:off x="841149" y="2692809"/>
            <a:ext cx="4580835"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ctr" defTabSz="914400" rtl="0" eaLnBrk="1" fontAlgn="auto" latinLnBrk="0" hangingPunct="1">
              <a:lnSpc>
                <a:spcPct val="150000"/>
              </a:lnSpc>
              <a:spcBef>
                <a:spcPts val="0"/>
              </a:spcBef>
              <a:spcAft>
                <a:spcPts val="0"/>
              </a:spcAft>
              <a:buClr>
                <a:srgbClr val="000000"/>
              </a:buClr>
              <a:buSzTx/>
              <a:buFont typeface="Arial"/>
              <a:buAutoNum type="alphaUcPeriod"/>
              <a:tabLst/>
              <a:defRPr/>
            </a:pPr>
            <a:r>
              <a:rPr kumimoji="0" lang="en-US" sz="24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Đồng</a:t>
            </a:r>
            <a:r>
              <a:rPr kumimoji="0" lang="en-US" sz="24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4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bằng</a:t>
            </a:r>
            <a:r>
              <a:rPr kumimoji="0" lang="en-US" sz="24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4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và</a:t>
            </a:r>
            <a:r>
              <a:rPr kumimoji="0" lang="en-US" sz="24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4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thung</a:t>
            </a:r>
            <a:r>
              <a:rPr kumimoji="0" lang="en-US" sz="24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4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lũng</a:t>
            </a:r>
            <a:r>
              <a:rPr kumimoji="0" lang="en-US" sz="24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4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sông</a:t>
            </a:r>
            <a:r>
              <a:rPr kumimoji="0" lang="en-US" sz="24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4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Mê</a:t>
            </a:r>
            <a:r>
              <a:rPr kumimoji="0" lang="en-US" sz="24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4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Công</a:t>
            </a:r>
            <a:endParaRPr kumimoji="0" lang="en-VN"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8" name="Rectangle: Rounded Corners 14">
            <a:extLst>
              <a:ext uri="{FF2B5EF4-FFF2-40B4-BE49-F238E27FC236}">
                <a16:creationId xmlns:a16="http://schemas.microsoft.com/office/drawing/2014/main" id="{358723DC-3DA6-14A8-2E05-50A0F6028648}"/>
              </a:ext>
            </a:extLst>
          </p:cNvPr>
          <p:cNvSpPr/>
          <p:nvPr/>
        </p:nvSpPr>
        <p:spPr>
          <a:xfrm>
            <a:off x="841149" y="4338630"/>
            <a:ext cx="4580835"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C. </a:t>
            </a:r>
            <a:r>
              <a:rPr lang="en-US" sz="2400" kern="100" dirty="0" err="1" smtClean="0">
                <a:solidFill>
                  <a:srgbClr val="000000"/>
                </a:solidFill>
                <a:latin typeface="UTM Avo"/>
                <a:ea typeface="Calibri" panose="020F0502020204030204" pitchFamily="34" charset="0"/>
                <a:cs typeface="Arial" panose="020B0604020202020204" pitchFamily="34" charset="0"/>
                <a:sym typeface="Arial"/>
              </a:rPr>
              <a:t>Đồi</a:t>
            </a:r>
            <a:r>
              <a:rPr lang="en-US" sz="2400" kern="100" dirty="0" smtClean="0">
                <a:solidFill>
                  <a:srgbClr val="000000"/>
                </a:solidFill>
                <a:latin typeface="UTM Avo"/>
                <a:ea typeface="Calibri" panose="020F0502020204030204" pitchFamily="34" charset="0"/>
                <a:cs typeface="Arial" panose="020B0604020202020204" pitchFamily="34" charset="0"/>
                <a:sym typeface="Arial"/>
              </a:rPr>
              <a:t> </a:t>
            </a:r>
            <a:r>
              <a:rPr lang="en-US" sz="2400" kern="100" dirty="0" err="1" smtClean="0">
                <a:solidFill>
                  <a:srgbClr val="000000"/>
                </a:solidFill>
                <a:latin typeface="UTM Avo"/>
                <a:ea typeface="Calibri" panose="020F0502020204030204" pitchFamily="34" charset="0"/>
                <a:cs typeface="Arial" panose="020B0604020202020204" pitchFamily="34" charset="0"/>
                <a:sym typeface="Arial"/>
              </a:rPr>
              <a:t>núi</a:t>
            </a:r>
            <a:r>
              <a:rPr lang="en-US" sz="2400" kern="100" dirty="0" smtClean="0">
                <a:solidFill>
                  <a:srgbClr val="000000"/>
                </a:solidFill>
                <a:latin typeface="UTM Avo"/>
                <a:ea typeface="Calibri" panose="020F0502020204030204" pitchFamily="34" charset="0"/>
                <a:cs typeface="Arial" panose="020B0604020202020204" pitchFamily="34" charset="0"/>
                <a:sym typeface="Arial"/>
              </a:rPr>
              <a:t> </a:t>
            </a:r>
            <a:r>
              <a:rPr lang="en-US" sz="2400" kern="100" dirty="0" err="1" smtClean="0">
                <a:solidFill>
                  <a:srgbClr val="000000"/>
                </a:solidFill>
                <a:latin typeface="UTM Avo"/>
                <a:ea typeface="Calibri" panose="020F0502020204030204" pitchFamily="34" charset="0"/>
                <a:cs typeface="Arial" panose="020B0604020202020204" pitchFamily="34" charset="0"/>
                <a:sym typeface="Arial"/>
              </a:rPr>
              <a:t>cao</a:t>
            </a:r>
            <a:endParaRPr kumimoji="0" lang="en-VN"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9" name="Rectangle: Rounded Corners 15">
            <a:extLst>
              <a:ext uri="{FF2B5EF4-FFF2-40B4-BE49-F238E27FC236}">
                <a16:creationId xmlns:a16="http://schemas.microsoft.com/office/drawing/2014/main" id="{DB5DB6DA-A2CA-3061-80A4-2D8D966DA085}"/>
              </a:ext>
            </a:extLst>
          </p:cNvPr>
          <p:cNvSpPr/>
          <p:nvPr/>
        </p:nvSpPr>
        <p:spPr>
          <a:xfrm>
            <a:off x="5957047" y="2692809"/>
            <a:ext cx="4580835"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B. </a:t>
            </a:r>
            <a:r>
              <a:rPr kumimoji="0" lang="en-US" sz="2400" b="0" i="0" u="none" strike="noStrike" kern="10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Cao </a:t>
            </a:r>
            <a:r>
              <a:rPr kumimoji="0" lang="en-US" sz="24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nguyên</a:t>
            </a:r>
            <a:r>
              <a:rPr kumimoji="0" lang="en-US" sz="24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4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và</a:t>
            </a:r>
            <a:r>
              <a:rPr kumimoji="0" lang="en-US" sz="24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4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thung</a:t>
            </a:r>
            <a:r>
              <a:rPr kumimoji="0" lang="en-US" sz="24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4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lũng</a:t>
            </a:r>
            <a:endParaRPr kumimoji="0" lang="en-VN"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10" name="Rectangle: Rounded Corners 16">
            <a:extLst>
              <a:ext uri="{FF2B5EF4-FFF2-40B4-BE49-F238E27FC236}">
                <a16:creationId xmlns:a16="http://schemas.microsoft.com/office/drawing/2014/main" id="{E44C1268-B673-2575-59BC-26BEED1AADFA}"/>
              </a:ext>
            </a:extLst>
          </p:cNvPr>
          <p:cNvSpPr/>
          <p:nvPr/>
        </p:nvSpPr>
        <p:spPr>
          <a:xfrm>
            <a:off x="5957047" y="4338630"/>
            <a:ext cx="4580835"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D. </a:t>
            </a:r>
            <a:r>
              <a:rPr lang="en-US" sz="2400" kern="100" dirty="0" err="1" smtClean="0">
                <a:solidFill>
                  <a:srgbClr val="000000"/>
                </a:solidFill>
                <a:latin typeface="UTM Avo"/>
                <a:ea typeface="Calibri" panose="020F0502020204030204" pitchFamily="34" charset="0"/>
                <a:cs typeface="Arial" panose="020B0604020202020204" pitchFamily="34" charset="0"/>
                <a:sym typeface="Arial"/>
              </a:rPr>
              <a:t>Đồng</a:t>
            </a:r>
            <a:r>
              <a:rPr lang="en-US" sz="2400" kern="100" dirty="0" smtClean="0">
                <a:solidFill>
                  <a:srgbClr val="000000"/>
                </a:solidFill>
                <a:latin typeface="UTM Avo"/>
                <a:ea typeface="Calibri" panose="020F0502020204030204" pitchFamily="34" charset="0"/>
                <a:cs typeface="Arial" panose="020B0604020202020204" pitchFamily="34" charset="0"/>
                <a:sym typeface="Arial"/>
              </a:rPr>
              <a:t> </a:t>
            </a:r>
            <a:r>
              <a:rPr lang="en-US" sz="2400" kern="100" dirty="0" err="1" smtClean="0">
                <a:solidFill>
                  <a:srgbClr val="000000"/>
                </a:solidFill>
                <a:latin typeface="UTM Avo"/>
                <a:ea typeface="Calibri" panose="020F0502020204030204" pitchFamily="34" charset="0"/>
                <a:cs typeface="Arial" panose="020B0604020202020204" pitchFamily="34" charset="0"/>
                <a:sym typeface="Arial"/>
              </a:rPr>
              <a:t>bằng</a:t>
            </a:r>
            <a:r>
              <a:rPr lang="en-US" sz="2400" kern="100" dirty="0" smtClean="0">
                <a:solidFill>
                  <a:srgbClr val="000000"/>
                </a:solidFill>
                <a:latin typeface="UTM Avo"/>
                <a:ea typeface="Calibri" panose="020F0502020204030204" pitchFamily="34" charset="0"/>
                <a:cs typeface="Arial" panose="020B0604020202020204" pitchFamily="34" charset="0"/>
                <a:sym typeface="Arial"/>
              </a:rPr>
              <a:t> </a:t>
            </a:r>
            <a:r>
              <a:rPr lang="en-US" sz="2400" kern="100" dirty="0" err="1" smtClean="0">
                <a:solidFill>
                  <a:srgbClr val="000000"/>
                </a:solidFill>
                <a:latin typeface="UTM Avo"/>
                <a:ea typeface="Calibri" panose="020F0502020204030204" pitchFamily="34" charset="0"/>
                <a:cs typeface="Arial" panose="020B0604020202020204" pitchFamily="34" charset="0"/>
                <a:sym typeface="Arial"/>
              </a:rPr>
              <a:t>và</a:t>
            </a:r>
            <a:r>
              <a:rPr lang="en-US" sz="2400" kern="100" dirty="0" smtClean="0">
                <a:solidFill>
                  <a:srgbClr val="000000"/>
                </a:solidFill>
                <a:latin typeface="UTM Avo"/>
                <a:ea typeface="Calibri" panose="020F0502020204030204" pitchFamily="34" charset="0"/>
                <a:cs typeface="Arial" panose="020B0604020202020204" pitchFamily="34" charset="0"/>
                <a:sym typeface="Arial"/>
              </a:rPr>
              <a:t> </a:t>
            </a:r>
            <a:r>
              <a:rPr lang="en-US" sz="2400" kern="100" dirty="0" err="1" smtClean="0">
                <a:solidFill>
                  <a:srgbClr val="000000"/>
                </a:solidFill>
                <a:latin typeface="UTM Avo"/>
                <a:ea typeface="Calibri" panose="020F0502020204030204" pitchFamily="34" charset="0"/>
                <a:cs typeface="Arial" panose="020B0604020202020204" pitchFamily="34" charset="0"/>
                <a:sym typeface="Arial"/>
              </a:rPr>
              <a:t>thung</a:t>
            </a:r>
            <a:r>
              <a:rPr lang="en-US" sz="2400" kern="100" dirty="0" smtClean="0">
                <a:solidFill>
                  <a:srgbClr val="000000"/>
                </a:solidFill>
                <a:latin typeface="UTM Avo"/>
                <a:ea typeface="Calibri" panose="020F0502020204030204" pitchFamily="34" charset="0"/>
                <a:cs typeface="Arial" panose="020B0604020202020204" pitchFamily="34" charset="0"/>
                <a:sym typeface="Arial"/>
              </a:rPr>
              <a:t> </a:t>
            </a:r>
            <a:r>
              <a:rPr lang="en-US" sz="2400" kern="100" dirty="0" err="1" smtClean="0">
                <a:solidFill>
                  <a:srgbClr val="000000"/>
                </a:solidFill>
                <a:latin typeface="UTM Avo"/>
                <a:ea typeface="Calibri" panose="020F0502020204030204" pitchFamily="34" charset="0"/>
                <a:cs typeface="Arial" panose="020B0604020202020204" pitchFamily="34" charset="0"/>
                <a:sym typeface="Arial"/>
              </a:rPr>
              <a:t>lũng</a:t>
            </a:r>
            <a:r>
              <a:rPr lang="en-US" sz="2400" kern="100" dirty="0" smtClean="0">
                <a:solidFill>
                  <a:srgbClr val="000000"/>
                </a:solidFill>
                <a:latin typeface="UTM Avo"/>
                <a:ea typeface="Calibri" panose="020F0502020204030204" pitchFamily="34" charset="0"/>
                <a:cs typeface="Arial" panose="020B0604020202020204" pitchFamily="34" charset="0"/>
                <a:sym typeface="Arial"/>
              </a:rPr>
              <a:t> </a:t>
            </a:r>
            <a:r>
              <a:rPr lang="en-US" sz="2400" kern="100" dirty="0" err="1" smtClean="0">
                <a:solidFill>
                  <a:srgbClr val="000000"/>
                </a:solidFill>
                <a:latin typeface="UTM Avo"/>
                <a:ea typeface="Calibri" panose="020F0502020204030204" pitchFamily="34" charset="0"/>
                <a:cs typeface="Arial" panose="020B0604020202020204" pitchFamily="34" charset="0"/>
                <a:sym typeface="Arial"/>
              </a:rPr>
              <a:t>sông</a:t>
            </a:r>
            <a:r>
              <a:rPr lang="en-US" sz="2400" kern="100" dirty="0" smtClean="0">
                <a:solidFill>
                  <a:srgbClr val="000000"/>
                </a:solidFill>
                <a:latin typeface="UTM Avo"/>
                <a:ea typeface="Calibri" panose="020F0502020204030204" pitchFamily="34" charset="0"/>
                <a:cs typeface="Arial" panose="020B0604020202020204" pitchFamily="34" charset="0"/>
                <a:sym typeface="Arial"/>
              </a:rPr>
              <a:t> </a:t>
            </a:r>
            <a:r>
              <a:rPr lang="en-US" sz="2400" kern="100" dirty="0" err="1" smtClean="0">
                <a:solidFill>
                  <a:srgbClr val="000000"/>
                </a:solidFill>
                <a:latin typeface="UTM Avo"/>
                <a:ea typeface="Calibri" panose="020F0502020204030204" pitchFamily="34" charset="0"/>
                <a:cs typeface="Arial" panose="020B0604020202020204" pitchFamily="34" charset="0"/>
                <a:sym typeface="Arial"/>
              </a:rPr>
              <a:t>Cửu</a:t>
            </a:r>
            <a:r>
              <a:rPr lang="en-US" sz="2400" kern="100" dirty="0" smtClean="0">
                <a:solidFill>
                  <a:srgbClr val="000000"/>
                </a:solidFill>
                <a:latin typeface="UTM Avo"/>
                <a:ea typeface="Calibri" panose="020F0502020204030204" pitchFamily="34" charset="0"/>
                <a:cs typeface="Arial" panose="020B0604020202020204" pitchFamily="34" charset="0"/>
                <a:sym typeface="Arial"/>
              </a:rPr>
              <a:t> Long</a:t>
            </a:r>
            <a:endParaRPr kumimoji="0" lang="en-VN"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pic>
        <p:nvPicPr>
          <p:cNvPr id="11" name="Picture 18">
            <a:extLst>
              <a:ext uri="{FF2B5EF4-FFF2-40B4-BE49-F238E27FC236}">
                <a16:creationId xmlns:a16="http://schemas.microsoft.com/office/drawing/2014/main" id="{F2485A9B-79DE-5433-BC81-4B47E4477E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967" y="3580760"/>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7A94BB0E-8C1C-E2BD-215E-11D9B6D641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27654" y="5252215"/>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20">
            <a:extLst>
              <a:ext uri="{FF2B5EF4-FFF2-40B4-BE49-F238E27FC236}">
                <a16:creationId xmlns:a16="http://schemas.microsoft.com/office/drawing/2014/main" id="{BA66E927-E9B7-F091-FE37-9B9D0C3BF0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27654" y="3596388"/>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54A9C92-CB9E-0BAB-9561-63133D718E1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4998771" y="5240627"/>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Rectangle: Rounded Corners 13">
            <a:extLst>
              <a:ext uri="{FF2B5EF4-FFF2-40B4-BE49-F238E27FC236}">
                <a16:creationId xmlns:a16="http://schemas.microsoft.com/office/drawing/2014/main" id="{4FE42C28-1EF1-8209-2710-CDB25A9CAC8C}"/>
              </a:ext>
            </a:extLst>
          </p:cNvPr>
          <p:cNvSpPr/>
          <p:nvPr/>
        </p:nvSpPr>
        <p:spPr>
          <a:xfrm>
            <a:off x="841150" y="989536"/>
            <a:ext cx="9725593" cy="142646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600" b="1" i="0" u="sng" strike="noStrike" kern="0" cap="none" spc="0" normalizeH="0" baseline="0" noProof="0" dirty="0" err="1">
                <a:ln>
                  <a:noFill/>
                </a:ln>
                <a:solidFill>
                  <a:srgbClr val="000000"/>
                </a:solidFill>
                <a:effectLst/>
                <a:uLnTx/>
                <a:uFillTx/>
                <a:latin typeface="UTM Avo"/>
                <a:ea typeface="Calibri" panose="020F0502020204030204" pitchFamily="34" charset="0"/>
                <a:cs typeface="Arial" panose="020B0604020202020204" pitchFamily="34" charset="0"/>
                <a:sym typeface="Arial"/>
              </a:rPr>
              <a:t>Câu</a:t>
            </a:r>
            <a:r>
              <a:rPr kumimoji="0" lang="en-US" sz="2600" b="1" i="0" u="sng" strike="noStrike" kern="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1" i="0" u="sng"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2</a:t>
            </a:r>
            <a:r>
              <a:rPr kumimoji="0" lang="en-US" sz="2600" b="1"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Dân</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cư</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Lào</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phân</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bố</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tập</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trung</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ở </a:t>
            </a:r>
            <a:r>
              <a:rPr kumimoji="0" lang="en-US" sz="2600" b="0" i="0" u="none" strike="noStrike" kern="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đâu</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a:t>
            </a:r>
            <a:r>
              <a:rPr kumimoji="0" lang="en-VN" sz="2600" b="0" i="0" u="none" strike="noStrike" kern="0" cap="none" spc="0" normalizeH="0" baseline="0" noProof="0" dirty="0" smtClean="0">
                <a:ln>
                  <a:noFill/>
                </a:ln>
                <a:solidFill>
                  <a:srgbClr val="000000"/>
                </a:solidFill>
                <a:effectLst/>
                <a:uLnTx/>
                <a:uFillTx/>
                <a:latin typeface="UTM Avo"/>
                <a:ea typeface="+mn-ea"/>
                <a:cs typeface="Arial" panose="020B0604020202020204" pitchFamily="34" charset="0"/>
                <a:sym typeface="Arial"/>
              </a:rPr>
              <a:t> </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pic>
        <p:nvPicPr>
          <p:cNvPr id="16" name="Picture 15">
            <a:extLst>
              <a:ext uri="{FF2B5EF4-FFF2-40B4-BE49-F238E27FC236}">
                <a16:creationId xmlns:a16="http://schemas.microsoft.com/office/drawing/2014/main" id="{D526A3F4-D299-15F6-2C0F-D3C0D323F7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3568" y="391578"/>
            <a:ext cx="2071868" cy="2071868"/>
          </a:xfrm>
          <a:prstGeom prst="rect">
            <a:avLst/>
          </a:prstGeom>
        </p:spPr>
      </p:pic>
    </p:spTree>
    <p:extLst>
      <p:ext uri="{BB962C8B-B14F-4D97-AF65-F5344CB8AC3E}">
        <p14:creationId xmlns:p14="http://schemas.microsoft.com/office/powerpoint/2010/main" val="268237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0"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569ADD7-6763-1F30-ED9E-22B711D8C9D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9446C70-7BC7-623D-EE9B-BF3334E4FB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9" y="5821654"/>
            <a:ext cx="985885" cy="990267"/>
          </a:xfrm>
          <a:prstGeom prst="rect">
            <a:avLst/>
          </a:prstGeom>
        </p:spPr>
      </p:pic>
      <p:sp>
        <p:nvSpPr>
          <p:cNvPr id="3" name="Rectangle: Rounded Corners 13">
            <a:extLst>
              <a:ext uri="{FF2B5EF4-FFF2-40B4-BE49-F238E27FC236}">
                <a16:creationId xmlns:a16="http://schemas.microsoft.com/office/drawing/2014/main" id="{A64F84A2-4415-A7CD-3ED4-9938148742E4}"/>
              </a:ext>
            </a:extLst>
          </p:cNvPr>
          <p:cNvSpPr/>
          <p:nvPr/>
        </p:nvSpPr>
        <p:spPr>
          <a:xfrm>
            <a:off x="841150" y="2665915"/>
            <a:ext cx="4756830"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0" indent="-457200" algn="ctr" defTabSz="914400" rtl="0" eaLnBrk="1" fontAlgn="auto" latinLnBrk="0" hangingPunct="1">
              <a:lnSpc>
                <a:spcPct val="150000"/>
              </a:lnSpc>
              <a:spcBef>
                <a:spcPts val="0"/>
              </a:spcBef>
              <a:spcAft>
                <a:spcPts val="0"/>
              </a:spcAft>
              <a:buClr>
                <a:srgbClr val="000000"/>
              </a:buClr>
              <a:buSzTx/>
              <a:buFont typeface="Arial"/>
              <a:buAutoNum type="alphaUcPeriod"/>
              <a:tabLst/>
              <a:defRPr/>
            </a:pP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Khoảng</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7,8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triệu</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người</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4" name="Rectangle: Rounded Corners 14">
            <a:extLst>
              <a:ext uri="{FF2B5EF4-FFF2-40B4-BE49-F238E27FC236}">
                <a16:creationId xmlns:a16="http://schemas.microsoft.com/office/drawing/2014/main" id="{97512392-DE5A-1376-0EAC-BB42C1A592E6}"/>
              </a:ext>
            </a:extLst>
          </p:cNvPr>
          <p:cNvSpPr/>
          <p:nvPr/>
        </p:nvSpPr>
        <p:spPr>
          <a:xfrm>
            <a:off x="841150" y="4311736"/>
            <a:ext cx="4756830"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C. </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Khoảng</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7,7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triệu</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người</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5" name="Rectangle: Rounded Corners 15">
            <a:extLst>
              <a:ext uri="{FF2B5EF4-FFF2-40B4-BE49-F238E27FC236}">
                <a16:creationId xmlns:a16="http://schemas.microsoft.com/office/drawing/2014/main" id="{3BDDC02F-CD83-83C7-EFD8-818DD2A38F2C}"/>
              </a:ext>
            </a:extLst>
          </p:cNvPr>
          <p:cNvSpPr/>
          <p:nvPr/>
        </p:nvSpPr>
        <p:spPr>
          <a:xfrm>
            <a:off x="6594022" y="2665915"/>
            <a:ext cx="485992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B</a:t>
            </a:r>
            <a:r>
              <a:rPr kumimoji="0" lang="en-US"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Khoảng</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7,5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triệu</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người</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6" name="Rectangle: Rounded Corners 16">
            <a:extLst>
              <a:ext uri="{FF2B5EF4-FFF2-40B4-BE49-F238E27FC236}">
                <a16:creationId xmlns:a16="http://schemas.microsoft.com/office/drawing/2014/main" id="{460E43BF-D226-50B5-3BC1-6BA24959CB24}"/>
              </a:ext>
            </a:extLst>
          </p:cNvPr>
          <p:cNvSpPr/>
          <p:nvPr/>
        </p:nvSpPr>
        <p:spPr>
          <a:xfrm>
            <a:off x="6594022" y="4311736"/>
            <a:ext cx="485992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D</a:t>
            </a:r>
            <a:r>
              <a:rPr kumimoji="0" lang="en-US"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Khoảng</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8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triệu</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người</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pic>
        <p:nvPicPr>
          <p:cNvPr id="7" name="Picture 18">
            <a:extLst>
              <a:ext uri="{FF2B5EF4-FFF2-40B4-BE49-F238E27FC236}">
                <a16:creationId xmlns:a16="http://schemas.microsoft.com/office/drawing/2014/main" id="{C407675C-962D-91B2-AE42-98DE97FA2C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2497" y="3449937"/>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6B5D9692-88E0-81AC-683F-03137156C8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0622" y="5105764"/>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20">
            <a:extLst>
              <a:ext uri="{FF2B5EF4-FFF2-40B4-BE49-F238E27FC236}">
                <a16:creationId xmlns:a16="http://schemas.microsoft.com/office/drawing/2014/main" id="{047AC9CA-F7A4-221E-D9CC-F171DAC80C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325" y="3496478"/>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3D382D3-7B1B-6DD6-3081-4ECC2689675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030325" y="5107152"/>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3">
            <a:extLst>
              <a:ext uri="{FF2B5EF4-FFF2-40B4-BE49-F238E27FC236}">
                <a16:creationId xmlns:a16="http://schemas.microsoft.com/office/drawing/2014/main" id="{2244CE54-89AD-6289-B107-2F657CA150B7}"/>
              </a:ext>
            </a:extLst>
          </p:cNvPr>
          <p:cNvSpPr/>
          <p:nvPr/>
        </p:nvSpPr>
        <p:spPr>
          <a:xfrm>
            <a:off x="841150" y="962640"/>
            <a:ext cx="10612794" cy="1426465"/>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600" b="1" i="0" u="sng" strike="noStrike" kern="0" cap="none" spc="0" normalizeH="0" baseline="0" noProof="0" dirty="0" err="1">
                <a:ln>
                  <a:noFill/>
                </a:ln>
                <a:solidFill>
                  <a:srgbClr val="000000"/>
                </a:solidFill>
                <a:effectLst/>
                <a:uLnTx/>
                <a:uFillTx/>
                <a:latin typeface="UTM Avo"/>
                <a:ea typeface="Calibri" panose="020F0502020204030204" pitchFamily="34" charset="0"/>
                <a:cs typeface="Arial" panose="020B0604020202020204" pitchFamily="34" charset="0"/>
                <a:sym typeface="Arial"/>
              </a:rPr>
              <a:t>Câu</a:t>
            </a:r>
            <a:r>
              <a:rPr kumimoji="0" lang="en-US" sz="2600" b="1" i="0" u="sng" strike="noStrike" kern="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1" i="0" u="sng"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3</a:t>
            </a:r>
            <a:r>
              <a:rPr kumimoji="0" lang="en-US" sz="2600" b="1"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Dân</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số</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Lào</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năm</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2021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là</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pic>
        <p:nvPicPr>
          <p:cNvPr id="12" name="Picture 11">
            <a:extLst>
              <a:ext uri="{FF2B5EF4-FFF2-40B4-BE49-F238E27FC236}">
                <a16:creationId xmlns:a16="http://schemas.microsoft.com/office/drawing/2014/main" id="{73792296-4C92-0550-575A-AC2E21817E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3568" y="364684"/>
            <a:ext cx="2071868" cy="2071868"/>
          </a:xfrm>
          <a:prstGeom prst="rect">
            <a:avLst/>
          </a:prstGeom>
        </p:spPr>
      </p:pic>
    </p:spTree>
    <p:extLst>
      <p:ext uri="{BB962C8B-B14F-4D97-AF65-F5344CB8AC3E}">
        <p14:creationId xmlns:p14="http://schemas.microsoft.com/office/powerpoint/2010/main" val="300890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B8DCA47-74AB-357F-5D8A-51732F58E7A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735A172-ED75-9CB4-3ABA-13A3D5D2061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9" y="5821654"/>
            <a:ext cx="985885" cy="990267"/>
          </a:xfrm>
          <a:prstGeom prst="rect">
            <a:avLst/>
          </a:prstGeom>
        </p:spPr>
      </p:pic>
      <p:sp>
        <p:nvSpPr>
          <p:cNvPr id="3" name="Rectangle: Rounded Corners 13">
            <a:extLst>
              <a:ext uri="{FF2B5EF4-FFF2-40B4-BE49-F238E27FC236}">
                <a16:creationId xmlns:a16="http://schemas.microsoft.com/office/drawing/2014/main" id="{1C489B1B-D0A0-2129-099F-B69CB52CBBB6}"/>
              </a:ext>
            </a:extLst>
          </p:cNvPr>
          <p:cNvSpPr/>
          <p:nvPr/>
        </p:nvSpPr>
        <p:spPr>
          <a:xfrm>
            <a:off x="8411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A. </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Việt</a:t>
            </a:r>
            <a:r>
              <a:rPr kumimoji="0" lang="en-US" sz="2600" b="0" i="0" u="none" strike="noStrike" kern="10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Nam</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4" name="Rectangle: Rounded Corners 14">
            <a:extLst>
              <a:ext uri="{FF2B5EF4-FFF2-40B4-BE49-F238E27FC236}">
                <a16:creationId xmlns:a16="http://schemas.microsoft.com/office/drawing/2014/main" id="{FD46ED69-3937-A234-4758-B46CD3082163}"/>
              </a:ext>
            </a:extLst>
          </p:cNvPr>
          <p:cNvSpPr/>
          <p:nvPr/>
        </p:nvSpPr>
        <p:spPr>
          <a:xfrm>
            <a:off x="8411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C. </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Lào</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5" name="Rectangle: Rounded Corners 15">
            <a:extLst>
              <a:ext uri="{FF2B5EF4-FFF2-40B4-BE49-F238E27FC236}">
                <a16:creationId xmlns:a16="http://schemas.microsoft.com/office/drawing/2014/main" id="{3CD89B2C-838F-B9EE-9483-1EE573572E12}"/>
              </a:ext>
            </a:extLst>
          </p:cNvPr>
          <p:cNvSpPr/>
          <p:nvPr/>
        </p:nvSpPr>
        <p:spPr>
          <a:xfrm>
            <a:off x="6395650" y="2854173"/>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B. </a:t>
            </a:r>
            <a:r>
              <a:rPr kumimoji="0" lang="en-US" sz="2600" b="0" i="0" u="none" strike="noStrike" kern="10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Sing-</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ga</a:t>
            </a:r>
            <a:r>
              <a:rPr kumimoji="0" lang="en-US" sz="2600" b="0" i="0" u="none" strike="noStrike" kern="10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po</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6" name="Rectangle: Rounded Corners 16">
            <a:extLst>
              <a:ext uri="{FF2B5EF4-FFF2-40B4-BE49-F238E27FC236}">
                <a16:creationId xmlns:a16="http://schemas.microsoft.com/office/drawing/2014/main" id="{E3DD15A7-2645-FF52-5C9B-73A2D6F97491}"/>
              </a:ext>
            </a:extLst>
          </p:cNvPr>
          <p:cNvSpPr/>
          <p:nvPr/>
        </p:nvSpPr>
        <p:spPr>
          <a:xfrm>
            <a:off x="6395650" y="4499994"/>
            <a:ext cx="4142232"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D. </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Thái</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Lan</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pic>
        <p:nvPicPr>
          <p:cNvPr id="7" name="Picture 18">
            <a:extLst>
              <a:ext uri="{FF2B5EF4-FFF2-40B4-BE49-F238E27FC236}">
                <a16:creationId xmlns:a16="http://schemas.microsoft.com/office/drawing/2014/main" id="{E79420B5-98D0-188B-6FE3-AD1E51713A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1779" y="5278335"/>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7A8EDBB6-7D91-FCE5-1859-E0E8A86A0A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32374" y="5353893"/>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20">
            <a:extLst>
              <a:ext uri="{FF2B5EF4-FFF2-40B4-BE49-F238E27FC236}">
                <a16:creationId xmlns:a16="http://schemas.microsoft.com/office/drawing/2014/main" id="{CA26964B-73DA-1319-3C3C-F7A4CADBD74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1779" y="3646830"/>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5796AED-A5FD-386F-0834-8ADFA3B37E07}"/>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019389" y="3564629"/>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3">
            <a:extLst>
              <a:ext uri="{FF2B5EF4-FFF2-40B4-BE49-F238E27FC236}">
                <a16:creationId xmlns:a16="http://schemas.microsoft.com/office/drawing/2014/main" id="{D56A5AF8-182D-0F1D-B5E5-89952F46DE95}"/>
              </a:ext>
            </a:extLst>
          </p:cNvPr>
          <p:cNvSpPr/>
          <p:nvPr/>
        </p:nvSpPr>
        <p:spPr>
          <a:xfrm>
            <a:off x="841150" y="1150898"/>
            <a:ext cx="9725593" cy="1426465"/>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600" b="1" i="0" u="sng" strike="noStrike" kern="0" cap="none" spc="0" normalizeH="0" baseline="0" noProof="0" dirty="0" err="1">
                <a:ln>
                  <a:noFill/>
                </a:ln>
                <a:solidFill>
                  <a:srgbClr val="000000"/>
                </a:solidFill>
                <a:effectLst/>
                <a:uLnTx/>
                <a:uFillTx/>
                <a:latin typeface="UTM Avo"/>
                <a:ea typeface="Calibri" panose="020F0502020204030204" pitchFamily="34" charset="0"/>
                <a:cs typeface="Arial" panose="020B0604020202020204" pitchFamily="34" charset="0"/>
                <a:sym typeface="Arial"/>
              </a:rPr>
              <a:t>Câu</a:t>
            </a:r>
            <a:r>
              <a:rPr kumimoji="0" lang="en-US" sz="2600" b="1" i="0" u="sng" strike="noStrike" kern="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1" i="0" u="sng"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4</a:t>
            </a:r>
            <a:r>
              <a:rPr kumimoji="0" lang="en-US" sz="2600" b="1"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Quốc</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gia</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Đông</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Nam Á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nào</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dưới</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đây</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1" u="none" strike="noStrike" kern="0" cap="none" spc="0" normalizeH="0" baseline="0" noProof="0" dirty="0" err="1" smtClean="0">
                <a:ln>
                  <a:noFill/>
                </a:ln>
                <a:solidFill>
                  <a:srgbClr val="FF0000"/>
                </a:solidFill>
                <a:effectLst/>
                <a:uLnTx/>
                <a:uFillTx/>
                <a:latin typeface="UTM Avo"/>
                <a:ea typeface="Calibri" panose="020F0502020204030204" pitchFamily="34" charset="0"/>
                <a:cs typeface="Arial" panose="020B0604020202020204" pitchFamily="34" charset="0"/>
                <a:sym typeface="Arial"/>
              </a:rPr>
              <a:t>không</a:t>
            </a:r>
            <a:r>
              <a:rPr kumimoji="0" lang="en-US" sz="2600" b="0" i="1" u="none" strike="noStrike" kern="0" cap="none" spc="0" normalizeH="0" baseline="0" noProof="0" dirty="0" smtClean="0">
                <a:ln>
                  <a:noFill/>
                </a:ln>
                <a:solidFill>
                  <a:srgbClr val="FF0000"/>
                </a:solidFill>
                <a:effectLst/>
                <a:uLnTx/>
                <a:uFillTx/>
                <a:latin typeface="UTM Avo"/>
                <a:ea typeface="Calibri" panose="020F0502020204030204" pitchFamily="34" charset="0"/>
                <a:cs typeface="Arial" panose="020B0604020202020204" pitchFamily="34" charset="0"/>
                <a:sym typeface="Arial"/>
              </a:rPr>
              <a:t> </a:t>
            </a:r>
            <a:r>
              <a:rPr kumimoji="0" lang="en-US" sz="2600" b="0" i="1" u="none" strike="noStrike" kern="0" cap="none" spc="0" normalizeH="0" baseline="0" noProof="0" dirty="0" err="1" smtClean="0">
                <a:ln>
                  <a:noFill/>
                </a:ln>
                <a:solidFill>
                  <a:srgbClr val="FF0000"/>
                </a:solidFill>
                <a:effectLst/>
                <a:uLnTx/>
                <a:uFillTx/>
                <a:latin typeface="UTM Avo"/>
                <a:ea typeface="Calibri" panose="020F0502020204030204" pitchFamily="34" charset="0"/>
                <a:cs typeface="Arial" panose="020B0604020202020204" pitchFamily="34" charset="0"/>
                <a:sym typeface="Arial"/>
              </a:rPr>
              <a:t>có</a:t>
            </a:r>
            <a:r>
              <a:rPr kumimoji="0" lang="en-US" sz="2600" b="0" i="1" u="none" strike="noStrike" kern="0" cap="none" spc="0" normalizeH="0" baseline="0" noProof="0" dirty="0" smtClean="0">
                <a:ln>
                  <a:noFill/>
                </a:ln>
                <a:solidFill>
                  <a:srgbClr val="FF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biển</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a:t>
            </a:r>
            <a:r>
              <a:rPr kumimoji="0" lang="en-VN" sz="2600" b="0" i="0" u="none" strike="noStrike" kern="0" cap="none" spc="0" normalizeH="0" baseline="0" noProof="0" dirty="0" smtClean="0">
                <a:ln>
                  <a:noFill/>
                </a:ln>
                <a:solidFill>
                  <a:srgbClr val="000000"/>
                </a:solidFill>
                <a:effectLst/>
                <a:uLnTx/>
                <a:uFillTx/>
                <a:latin typeface="UTM Avo"/>
                <a:ea typeface="+mn-ea"/>
                <a:cs typeface="Arial" panose="020B0604020202020204" pitchFamily="34" charset="0"/>
                <a:sym typeface="Arial"/>
              </a:rPr>
              <a:t> </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pic>
        <p:nvPicPr>
          <p:cNvPr id="12" name="Picture 11">
            <a:extLst>
              <a:ext uri="{FF2B5EF4-FFF2-40B4-BE49-F238E27FC236}">
                <a16:creationId xmlns:a16="http://schemas.microsoft.com/office/drawing/2014/main" id="{C0391D0F-C1AE-4C04-8BC6-F4C582E6D5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3568" y="552942"/>
            <a:ext cx="2071868" cy="2071868"/>
          </a:xfrm>
          <a:prstGeom prst="rect">
            <a:avLst/>
          </a:prstGeom>
        </p:spPr>
      </p:pic>
    </p:spTree>
    <p:extLst>
      <p:ext uri="{BB962C8B-B14F-4D97-AF65-F5344CB8AC3E}">
        <p14:creationId xmlns:p14="http://schemas.microsoft.com/office/powerpoint/2010/main" val="50913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5"/>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nextCondLst>
                <p:cond evt="onClick" delay="0">
                  <p:tgtEl>
                    <p:spTgt spid="5"/>
                  </p:tgtEl>
                </p:cond>
              </p:nextCondLst>
            </p:seq>
          </p:childTnLst>
        </p:cTn>
      </p:par>
    </p:tnLst>
    <p:bldLst>
      <p:bldP spid="3" grpId="0" animBg="1"/>
      <p:bldP spid="4" grpId="0" animBg="1"/>
      <p:bldP spid="5" grpId="0" animBg="1"/>
      <p:bldP spid="6"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2C3C093-95DB-4675-D28E-97C205C155F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E9E8B23-C90B-DF53-563D-B70213D6730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259" y="5821654"/>
            <a:ext cx="985885" cy="990267"/>
          </a:xfrm>
          <a:prstGeom prst="rect">
            <a:avLst/>
          </a:prstGeom>
        </p:spPr>
      </p:pic>
      <p:sp>
        <p:nvSpPr>
          <p:cNvPr id="7" name="Rectangle: Rounded Corners 13">
            <a:extLst>
              <a:ext uri="{FF2B5EF4-FFF2-40B4-BE49-F238E27FC236}">
                <a16:creationId xmlns:a16="http://schemas.microsoft.com/office/drawing/2014/main" id="{AED41EAD-973E-EC18-4F99-F21964F25B80}"/>
              </a:ext>
            </a:extLst>
          </p:cNvPr>
          <p:cNvSpPr/>
          <p:nvPr/>
        </p:nvSpPr>
        <p:spPr>
          <a:xfrm>
            <a:off x="841149" y="2612127"/>
            <a:ext cx="5089003"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A. </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Khí</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hậu</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nhiệt</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đới</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gió</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mùa</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8" name="Rectangle: Rounded Corners 14">
            <a:extLst>
              <a:ext uri="{FF2B5EF4-FFF2-40B4-BE49-F238E27FC236}">
                <a16:creationId xmlns:a16="http://schemas.microsoft.com/office/drawing/2014/main" id="{3DD08138-E539-54D2-1236-DA2FEA5DDA37}"/>
              </a:ext>
            </a:extLst>
          </p:cNvPr>
          <p:cNvSpPr/>
          <p:nvPr/>
        </p:nvSpPr>
        <p:spPr>
          <a:xfrm>
            <a:off x="841149" y="4257948"/>
            <a:ext cx="5089003"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C</a:t>
            </a:r>
            <a:r>
              <a:rPr kumimoji="0" lang="en-US"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Khí</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hậu</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cận</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xích</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đạo</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9" name="Rectangle: Rounded Corners 15">
            <a:extLst>
              <a:ext uri="{FF2B5EF4-FFF2-40B4-BE49-F238E27FC236}">
                <a16:creationId xmlns:a16="http://schemas.microsoft.com/office/drawing/2014/main" id="{CD08C721-7A8B-038D-75D0-E161ECCFCF0D}"/>
              </a:ext>
            </a:extLst>
          </p:cNvPr>
          <p:cNvSpPr/>
          <p:nvPr/>
        </p:nvSpPr>
        <p:spPr>
          <a:xfrm>
            <a:off x="6395649" y="2612127"/>
            <a:ext cx="4955201"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B. </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Khí</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hậu</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ôn</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đới</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sp>
        <p:nvSpPr>
          <p:cNvPr id="10" name="Rectangle: Rounded Corners 16">
            <a:extLst>
              <a:ext uri="{FF2B5EF4-FFF2-40B4-BE49-F238E27FC236}">
                <a16:creationId xmlns:a16="http://schemas.microsoft.com/office/drawing/2014/main" id="{9DC60E01-3251-1561-0EE2-CDDA0FF0EB38}"/>
              </a:ext>
            </a:extLst>
          </p:cNvPr>
          <p:cNvSpPr/>
          <p:nvPr/>
        </p:nvSpPr>
        <p:spPr>
          <a:xfrm>
            <a:off x="6395649" y="4257948"/>
            <a:ext cx="4955201" cy="1426464"/>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D. </a:t>
            </a:r>
            <a:r>
              <a:rPr kumimoji="0" lang="en-US" sz="2600" b="0" i="0" u="none" strike="noStrike" kern="10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Khí</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hậu</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hàn</a:t>
            </a:r>
            <a:r>
              <a:rPr kumimoji="0" lang="en-US" sz="2600" b="0" i="0" u="none" strike="noStrike" kern="10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10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đới</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pic>
        <p:nvPicPr>
          <p:cNvPr id="11" name="Picture 18">
            <a:extLst>
              <a:ext uri="{FF2B5EF4-FFF2-40B4-BE49-F238E27FC236}">
                <a16:creationId xmlns:a16="http://schemas.microsoft.com/office/drawing/2014/main" id="{3BC56A83-9B44-ACF1-BD0A-FF5192BE88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8205" y="3429000"/>
            <a:ext cx="794009" cy="69127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0">
            <a:extLst>
              <a:ext uri="{FF2B5EF4-FFF2-40B4-BE49-F238E27FC236}">
                <a16:creationId xmlns:a16="http://schemas.microsoft.com/office/drawing/2014/main" id="{216FB7B1-059C-79AF-6575-1E944167AB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45838" y="5055948"/>
            <a:ext cx="820456" cy="73223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20">
            <a:extLst>
              <a:ext uri="{FF2B5EF4-FFF2-40B4-BE49-F238E27FC236}">
                <a16:creationId xmlns:a16="http://schemas.microsoft.com/office/drawing/2014/main" id="{DFDDEECB-7528-ADCF-516F-854841D817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6708" y="3381846"/>
            <a:ext cx="794009" cy="70863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5C4EA25E-1D73-080A-EDB0-95FB7871F7A4}"/>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288205" y="5044361"/>
            <a:ext cx="846426" cy="75541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Rectangle: Rounded Corners 13">
            <a:extLst>
              <a:ext uri="{FF2B5EF4-FFF2-40B4-BE49-F238E27FC236}">
                <a16:creationId xmlns:a16="http://schemas.microsoft.com/office/drawing/2014/main" id="{98A1CF9E-2D46-5042-18DD-630BACED3FD7}"/>
              </a:ext>
            </a:extLst>
          </p:cNvPr>
          <p:cNvSpPr/>
          <p:nvPr/>
        </p:nvSpPr>
        <p:spPr>
          <a:xfrm>
            <a:off x="456568" y="890303"/>
            <a:ext cx="10509700" cy="1426465"/>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600" b="1" i="0" u="sng" strike="noStrike" kern="0" cap="none" spc="0" normalizeH="0" baseline="0" noProof="0" dirty="0" err="1">
                <a:ln>
                  <a:noFill/>
                </a:ln>
                <a:solidFill>
                  <a:srgbClr val="000000"/>
                </a:solidFill>
                <a:effectLst/>
                <a:uLnTx/>
                <a:uFillTx/>
                <a:latin typeface="UTM Avo"/>
                <a:ea typeface="Calibri" panose="020F0502020204030204" pitchFamily="34" charset="0"/>
                <a:cs typeface="Arial" panose="020B0604020202020204" pitchFamily="34" charset="0"/>
                <a:sym typeface="Arial"/>
              </a:rPr>
              <a:t>Câu</a:t>
            </a:r>
            <a:r>
              <a:rPr kumimoji="0" lang="en-US" sz="2600" b="1" i="0" u="sng" strike="noStrike" kern="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1" i="0" u="sng"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5</a:t>
            </a:r>
            <a:r>
              <a:rPr kumimoji="0" lang="en-US" sz="2600" b="1"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Lào</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có</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khí</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hậu</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noProof="0" dirty="0" err="1"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gì</a:t>
            </a:r>
            <a:r>
              <a:rPr kumimoji="0" lang="en-US" sz="2600" b="0" i="0" u="none" strike="noStrike" kern="0" cap="none" spc="0" normalizeH="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 </a:t>
            </a:r>
            <a:r>
              <a:rPr kumimoji="0" lang="en-US" sz="2600" b="0" i="0" u="none" strike="noStrike" kern="0" cap="none" spc="0" normalizeH="0" baseline="0" noProof="0" dirty="0" smtClean="0">
                <a:ln>
                  <a:noFill/>
                </a:ln>
                <a:solidFill>
                  <a:srgbClr val="000000"/>
                </a:solidFill>
                <a:effectLst/>
                <a:uLnTx/>
                <a:uFillTx/>
                <a:latin typeface="UTM Avo"/>
                <a:ea typeface="Calibri" panose="020F0502020204030204" pitchFamily="34" charset="0"/>
                <a:cs typeface="Arial" panose="020B0604020202020204" pitchFamily="34" charset="0"/>
                <a:sym typeface="Arial"/>
              </a:rPr>
              <a:t>?</a:t>
            </a:r>
            <a:r>
              <a:rPr kumimoji="0" lang="en-VN" sz="2600" b="0" i="0" u="none" strike="noStrike" kern="0" cap="none" spc="0" normalizeH="0" baseline="0" noProof="0" dirty="0" smtClean="0">
                <a:ln>
                  <a:noFill/>
                </a:ln>
                <a:solidFill>
                  <a:srgbClr val="000000"/>
                </a:solidFill>
                <a:effectLst/>
                <a:uLnTx/>
                <a:uFillTx/>
                <a:latin typeface="UTM Avo"/>
                <a:ea typeface="+mn-ea"/>
                <a:cs typeface="Arial" panose="020B0604020202020204" pitchFamily="34" charset="0"/>
                <a:sym typeface="Arial"/>
              </a:rPr>
              <a:t> </a:t>
            </a:r>
            <a:endParaRPr kumimoji="0" lang="en-VN" sz="2600" b="0" i="0" u="none" strike="noStrike" kern="100" cap="none" spc="0" normalizeH="0" baseline="0" noProof="0" dirty="0">
              <a:ln>
                <a:noFill/>
              </a:ln>
              <a:solidFill>
                <a:srgbClr val="000000"/>
              </a:solidFill>
              <a:effectLst/>
              <a:uLnTx/>
              <a:uFillTx/>
              <a:latin typeface="UTM Avo"/>
              <a:ea typeface="Calibri" panose="020F0502020204030204" pitchFamily="34" charset="0"/>
              <a:cs typeface="Arial" panose="020B0604020202020204" pitchFamily="34" charset="0"/>
              <a:sym typeface="Arial"/>
            </a:endParaRPr>
          </a:p>
        </p:txBody>
      </p:sp>
      <p:pic>
        <p:nvPicPr>
          <p:cNvPr id="16" name="Picture 15">
            <a:extLst>
              <a:ext uri="{FF2B5EF4-FFF2-40B4-BE49-F238E27FC236}">
                <a16:creationId xmlns:a16="http://schemas.microsoft.com/office/drawing/2014/main" id="{196F8FE2-5C12-7D50-B0EB-83625C46BD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0132" y="380588"/>
            <a:ext cx="2071868" cy="2071868"/>
          </a:xfrm>
          <a:prstGeom prst="rect">
            <a:avLst/>
          </a:prstGeom>
        </p:spPr>
      </p:pic>
    </p:spTree>
    <p:extLst>
      <p:ext uri="{BB962C8B-B14F-4D97-AF65-F5344CB8AC3E}">
        <p14:creationId xmlns:p14="http://schemas.microsoft.com/office/powerpoint/2010/main" val="14243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P spid="10"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grpSp>
        <p:nvGrpSpPr>
          <p:cNvPr id="11" name="Group 10">
            <a:extLst>
              <a:ext uri="{FF2B5EF4-FFF2-40B4-BE49-F238E27FC236}">
                <a16:creationId xmlns:a16="http://schemas.microsoft.com/office/drawing/2014/main" id="{52EC0378-7189-42CC-A88D-ADE32750F864}"/>
              </a:ext>
            </a:extLst>
          </p:cNvPr>
          <p:cNvGrpSpPr/>
          <p:nvPr/>
        </p:nvGrpSpPr>
        <p:grpSpPr>
          <a:xfrm>
            <a:off x="1805711" y="1194198"/>
            <a:ext cx="7025773" cy="3392090"/>
            <a:chOff x="3428793" y="3900558"/>
            <a:chExt cx="6828458" cy="3802775"/>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428793" y="3900558"/>
              <a:ext cx="6828458" cy="3802775"/>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8B9A9430-8A3F-4DD6-AB3F-A560080723AD}"/>
                </a:ext>
              </a:extLst>
            </p:cNvPr>
            <p:cNvSpPr txBox="1"/>
            <p:nvPr/>
          </p:nvSpPr>
          <p:spPr>
            <a:xfrm>
              <a:off x="3653785" y="4611559"/>
              <a:ext cx="6378473" cy="2380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Em</a:t>
              </a:r>
              <a:r>
                <a:rPr kumimoji="0" lang="en-US" sz="66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66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phóng</a:t>
              </a:r>
              <a:r>
                <a:rPr kumimoji="0" lang="en-US" sz="66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viên</a:t>
              </a:r>
              <a:r>
                <a:rPr kumimoji="0" lang="en-US" sz="66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rPr>
                <a:t> du </a:t>
              </a:r>
              <a:r>
                <a:rPr kumimoji="0" lang="en-US" sz="6600" b="0" i="0" u="none" strike="noStrike" kern="1200" cap="none" spc="0" normalizeH="0" baseline="0" noProof="0" dirty="0" err="1" smtClean="0">
                  <a:ln>
                    <a:noFill/>
                  </a:ln>
                  <a:solidFill>
                    <a:srgbClr val="002060"/>
                  </a:solidFill>
                  <a:effectLst/>
                  <a:uLnTx/>
                  <a:uFillTx/>
                  <a:latin typeface="Arial" panose="020B0604020202020204" pitchFamily="34" charset="0"/>
                  <a:ea typeface="+mn-ea"/>
                  <a:cs typeface="Arial" panose="020B0604020202020204" pitchFamily="34" charset="0"/>
                </a:rPr>
                <a:t>lịch</a:t>
              </a:r>
              <a:endParaRPr kumimoji="0" lang="en-US" sz="6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610145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grpSp>
        <p:nvGrpSpPr>
          <p:cNvPr id="11" name="Group 10">
            <a:extLst>
              <a:ext uri="{FF2B5EF4-FFF2-40B4-BE49-F238E27FC236}">
                <a16:creationId xmlns:a16="http://schemas.microsoft.com/office/drawing/2014/main" id="{52EC0378-7189-42CC-A88D-ADE32750F864}"/>
              </a:ext>
            </a:extLst>
          </p:cNvPr>
          <p:cNvGrpSpPr/>
          <p:nvPr/>
        </p:nvGrpSpPr>
        <p:grpSpPr>
          <a:xfrm>
            <a:off x="1785938" y="1008638"/>
            <a:ext cx="8829675" cy="3392090"/>
            <a:chOff x="3229055" y="3555919"/>
            <a:chExt cx="8581698" cy="3802775"/>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229055" y="3555919"/>
              <a:ext cx="8581698" cy="3802775"/>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8B9A9430-8A3F-4DD6-AB3F-A560080723AD}"/>
                </a:ext>
              </a:extLst>
            </p:cNvPr>
            <p:cNvSpPr txBox="1"/>
            <p:nvPr/>
          </p:nvSpPr>
          <p:spPr>
            <a:xfrm>
              <a:off x="3229055" y="4266920"/>
              <a:ext cx="8290086" cy="2380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smtClean="0">
                  <a:solidFill>
                    <a:srgbClr val="FF0000"/>
                  </a:solidFill>
                  <a:latin typeface="Arial" panose="020B0604020202020204" pitchFamily="34" charset="0"/>
                  <a:cs typeface="Arial" panose="020B0604020202020204" pitchFamily="34" charset="0"/>
                </a:rPr>
                <a:t>Đại</a:t>
              </a:r>
              <a:r>
                <a:rPr lang="en-US" sz="6600" dirty="0" smtClean="0">
                  <a:solidFill>
                    <a:srgbClr val="FF0000"/>
                  </a:solidFill>
                  <a:latin typeface="Arial" panose="020B0604020202020204" pitchFamily="34" charset="0"/>
                  <a:cs typeface="Arial" panose="020B0604020202020204" pitchFamily="34" charset="0"/>
                </a:rPr>
                <a:t> </a:t>
              </a:r>
              <a:r>
                <a:rPr lang="en-US" sz="6600" dirty="0" err="1" smtClean="0">
                  <a:solidFill>
                    <a:srgbClr val="FF0000"/>
                  </a:solidFill>
                  <a:latin typeface="Arial" panose="020B0604020202020204" pitchFamily="34" charset="0"/>
                  <a:cs typeface="Arial" panose="020B0604020202020204" pitchFamily="34" charset="0"/>
                </a:rPr>
                <a:t>diện</a:t>
              </a:r>
              <a:r>
                <a:rPr lang="en-US" sz="6600" dirty="0" smtClean="0">
                  <a:solidFill>
                    <a:srgbClr val="FF0000"/>
                  </a:solidFill>
                  <a:latin typeface="Arial" panose="020B0604020202020204" pitchFamily="34" charset="0"/>
                  <a:cs typeface="Arial" panose="020B0604020202020204" pitchFamily="34" charset="0"/>
                </a:rPr>
                <a:t> </a:t>
              </a:r>
              <a:r>
                <a:rPr lang="en-US" sz="6600" dirty="0" err="1" smtClean="0">
                  <a:solidFill>
                    <a:srgbClr val="FF0000"/>
                  </a:solidFill>
                  <a:latin typeface="Arial" panose="020B0604020202020204" pitchFamily="34" charset="0"/>
                  <a:cs typeface="Arial" panose="020B0604020202020204" pitchFamily="34" charset="0"/>
                </a:rPr>
                <a:t>nhóm</a:t>
              </a:r>
              <a:r>
                <a:rPr lang="en-US" sz="6600" dirty="0" smtClean="0">
                  <a:solidFill>
                    <a:srgbClr val="FF0000"/>
                  </a:solidFill>
                  <a:latin typeface="Arial" panose="020B0604020202020204" pitchFamily="34" charset="0"/>
                  <a:cs typeface="Arial" panose="020B0604020202020204" pitchFamily="34" charset="0"/>
                </a:rPr>
                <a:t> </a:t>
              </a:r>
              <a:r>
                <a:rPr lang="en-US" sz="6600" dirty="0" err="1" smtClean="0">
                  <a:solidFill>
                    <a:srgbClr val="FF0000"/>
                  </a:solidFill>
                  <a:latin typeface="Arial" panose="020B0604020202020204" pitchFamily="34" charset="0"/>
                  <a:cs typeface="Arial" panose="020B0604020202020204" pitchFamily="34" charset="0"/>
                </a:rPr>
                <a:t>trình</a:t>
              </a:r>
              <a:r>
                <a:rPr lang="en-US" sz="6600" dirty="0" smtClean="0">
                  <a:solidFill>
                    <a:srgbClr val="FF0000"/>
                  </a:solidFill>
                  <a:latin typeface="Arial" panose="020B0604020202020204" pitchFamily="34" charset="0"/>
                  <a:cs typeface="Arial" panose="020B0604020202020204" pitchFamily="34" charset="0"/>
                </a:rPr>
                <a:t> </a:t>
              </a:r>
              <a:r>
                <a:rPr lang="en-US" sz="6600" dirty="0" err="1" smtClean="0">
                  <a:solidFill>
                    <a:srgbClr val="FF0000"/>
                  </a:solidFill>
                  <a:latin typeface="Arial" panose="020B0604020202020204" pitchFamily="34" charset="0"/>
                  <a:cs typeface="Arial" panose="020B0604020202020204" pitchFamily="34" charset="0"/>
                </a:rPr>
                <a:t>bày</a:t>
              </a:r>
              <a:r>
                <a:rPr lang="en-US" sz="6600" dirty="0" smtClean="0">
                  <a:solidFill>
                    <a:srgbClr val="FF0000"/>
                  </a:solidFill>
                  <a:latin typeface="Arial" panose="020B0604020202020204" pitchFamily="34" charset="0"/>
                  <a:cs typeface="Arial" panose="020B0604020202020204" pitchFamily="34" charset="0"/>
                </a:rPr>
                <a:t> </a:t>
              </a:r>
              <a:r>
                <a:rPr lang="en-US" sz="6600" dirty="0" err="1" smtClean="0">
                  <a:solidFill>
                    <a:srgbClr val="FF0000"/>
                  </a:solidFill>
                  <a:latin typeface="Arial" panose="020B0604020202020204" pitchFamily="34" charset="0"/>
                  <a:cs typeface="Arial" panose="020B0604020202020204" pitchFamily="34" charset="0"/>
                </a:rPr>
                <a:t>sản</a:t>
              </a:r>
              <a:r>
                <a:rPr lang="en-US" sz="6600" dirty="0" smtClean="0">
                  <a:solidFill>
                    <a:srgbClr val="FF0000"/>
                  </a:solidFill>
                  <a:latin typeface="Arial" panose="020B0604020202020204" pitchFamily="34" charset="0"/>
                  <a:cs typeface="Arial" panose="020B0604020202020204" pitchFamily="34" charset="0"/>
                </a:rPr>
                <a:t> </a:t>
              </a:r>
              <a:r>
                <a:rPr lang="en-US" sz="6600" dirty="0" err="1" smtClean="0">
                  <a:solidFill>
                    <a:srgbClr val="FF0000"/>
                  </a:solidFill>
                  <a:latin typeface="Arial" panose="020B0604020202020204" pitchFamily="34" charset="0"/>
                  <a:cs typeface="Arial" panose="020B0604020202020204" pitchFamily="34" charset="0"/>
                </a:rPr>
                <a:t>phẩm</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57765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D5DC6-DE00-70AC-91AD-AEB7413D26A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1A918152-B5AE-E94E-161D-787C854E43E8}"/>
              </a:ext>
            </a:extLst>
          </p:cNvPr>
          <p:cNvGrpSpPr/>
          <p:nvPr/>
        </p:nvGrpSpPr>
        <p:grpSpPr>
          <a:xfrm>
            <a:off x="1997055" y="917514"/>
            <a:ext cx="9094428" cy="5632149"/>
            <a:chOff x="1783995" y="516831"/>
            <a:chExt cx="6820821" cy="4224112"/>
          </a:xfrm>
        </p:grpSpPr>
        <p:pic>
          <p:nvPicPr>
            <p:cNvPr id="5" name="Picture 6">
              <a:extLst>
                <a:ext uri="{FF2B5EF4-FFF2-40B4-BE49-F238E27FC236}">
                  <a16:creationId xmlns:a16="http://schemas.microsoft.com/office/drawing/2014/main" id="{652493B7-83A8-B794-0AB7-7E04CDC27AA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83995" y="516831"/>
              <a:ext cx="5155402" cy="4224112"/>
            </a:xfrm>
            <a:prstGeom prst="rect">
              <a:avLst/>
            </a:prstGeom>
          </p:spPr>
        </p:pic>
        <p:grpSp>
          <p:nvGrpSpPr>
            <p:cNvPr id="6" name="Group 5">
              <a:extLst>
                <a:ext uri="{FF2B5EF4-FFF2-40B4-BE49-F238E27FC236}">
                  <a16:creationId xmlns:a16="http://schemas.microsoft.com/office/drawing/2014/main" id="{69A39E69-CCB6-01E8-1CC6-DF4D6F71A24F}"/>
                </a:ext>
              </a:extLst>
            </p:cNvPr>
            <p:cNvGrpSpPr/>
            <p:nvPr/>
          </p:nvGrpSpPr>
          <p:grpSpPr>
            <a:xfrm>
              <a:off x="6683732" y="2581749"/>
              <a:ext cx="1921084" cy="2079658"/>
              <a:chOff x="5762075" y="2516365"/>
              <a:chExt cx="1921084" cy="2079658"/>
            </a:xfrm>
          </p:grpSpPr>
          <p:sp>
            <p:nvSpPr>
              <p:cNvPr id="8" name="Freeform 2">
                <a:extLst>
                  <a:ext uri="{FF2B5EF4-FFF2-40B4-BE49-F238E27FC236}">
                    <a16:creationId xmlns:a16="http://schemas.microsoft.com/office/drawing/2014/main" id="{840629F4-6293-2463-717D-FDA2A6097140}"/>
                  </a:ext>
                </a:extLst>
              </p:cNvPr>
              <p:cNvSpPr/>
              <p:nvPr/>
            </p:nvSpPr>
            <p:spPr>
              <a:xfrm>
                <a:off x="5762075" y="2516365"/>
                <a:ext cx="1921084" cy="2079658"/>
              </a:xfrm>
              <a:custGeom>
                <a:avLst/>
                <a:gdLst/>
                <a:ahLst/>
                <a:cxnLst/>
                <a:rect l="l" t="t" r="r" b="b"/>
                <a:pathLst>
                  <a:path w="3801047" h="4114800">
                    <a:moveTo>
                      <a:pt x="0" y="0"/>
                    </a:moveTo>
                    <a:lnTo>
                      <a:pt x="3801047" y="0"/>
                    </a:lnTo>
                    <a:lnTo>
                      <a:pt x="380104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a:effectLst>
                <a:outerShdw blurRad="50800" dist="38100" dir="8100000" algn="tr" rotWithShape="0">
                  <a:prstClr val="black">
                    <a:alpha val="40000"/>
                  </a:prstClr>
                </a:outerShdw>
              </a:effectLst>
            </p:spPr>
          </p:sp>
          <p:sp>
            <p:nvSpPr>
              <p:cNvPr id="9" name="Freeform 2">
                <a:extLst>
                  <a:ext uri="{FF2B5EF4-FFF2-40B4-BE49-F238E27FC236}">
                    <a16:creationId xmlns:a16="http://schemas.microsoft.com/office/drawing/2014/main" id="{4DB2C7FE-64C4-9DB4-5A2A-185C81A95D39}"/>
                  </a:ext>
                </a:extLst>
              </p:cNvPr>
              <p:cNvSpPr/>
              <p:nvPr/>
            </p:nvSpPr>
            <p:spPr>
              <a:xfrm>
                <a:off x="5805618" y="2563502"/>
                <a:ext cx="1833999" cy="1985385"/>
              </a:xfrm>
              <a:custGeom>
                <a:avLst/>
                <a:gdLst/>
                <a:ahLst/>
                <a:cxnLst/>
                <a:rect l="l" t="t" r="r" b="b"/>
                <a:pathLst>
                  <a:path w="3801047" h="4114800">
                    <a:moveTo>
                      <a:pt x="0" y="0"/>
                    </a:moveTo>
                    <a:lnTo>
                      <a:pt x="3801047" y="0"/>
                    </a:lnTo>
                    <a:lnTo>
                      <a:pt x="3801047"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sp>
          <p:nvSpPr>
            <p:cNvPr id="7" name="TextBox 6">
              <a:extLst>
                <a:ext uri="{FF2B5EF4-FFF2-40B4-BE49-F238E27FC236}">
                  <a16:creationId xmlns:a16="http://schemas.microsoft.com/office/drawing/2014/main" id="{AB7C25A7-5AD6-61D4-32F3-90D0BF207295}"/>
                </a:ext>
              </a:extLst>
            </p:cNvPr>
            <p:cNvSpPr txBox="1"/>
            <p:nvPr/>
          </p:nvSpPr>
          <p:spPr>
            <a:xfrm>
              <a:off x="2667428" y="1047746"/>
              <a:ext cx="3176415" cy="2492990"/>
            </a:xfrm>
            <a:prstGeom prst="rect">
              <a:avLst/>
            </a:prstGeom>
            <a:noFill/>
          </p:spPr>
          <p:txBody>
            <a:bodyPr wrap="square">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srgbClr val="C00000"/>
                  </a:solidFill>
                  <a:effectLst/>
                  <a:uLnTx/>
                  <a:uFillTx/>
                  <a:latin typeface="Arial"/>
                  <a:ea typeface="+mn-ea"/>
                  <a:cs typeface="Arial"/>
                  <a:sym typeface="Arial"/>
                </a:rPr>
                <a:t>Nhiệm</a:t>
              </a:r>
              <a:r>
                <a:rPr kumimoji="0" lang="en-US" sz="2800" b="1" i="1" u="none" strike="noStrike" kern="0" cap="none" spc="0" normalizeH="0" baseline="0" noProof="0" dirty="0">
                  <a:ln>
                    <a:noFill/>
                  </a:ln>
                  <a:solidFill>
                    <a:srgbClr val="C00000"/>
                  </a:solidFill>
                  <a:effectLst/>
                  <a:uLnTx/>
                  <a:uFillTx/>
                  <a:latin typeface="Arial"/>
                  <a:ea typeface="+mn-ea"/>
                  <a:cs typeface="Arial"/>
                  <a:sym typeface="Arial"/>
                </a:rPr>
                <a:t> </a:t>
              </a:r>
              <a:r>
                <a:rPr kumimoji="0" lang="en-US" sz="2800" b="1" i="1" u="none" strike="noStrike" kern="0" cap="none" spc="0" normalizeH="0" baseline="0" noProof="0" dirty="0" err="1">
                  <a:ln>
                    <a:noFill/>
                  </a:ln>
                  <a:solidFill>
                    <a:srgbClr val="C00000"/>
                  </a:solidFill>
                  <a:effectLst/>
                  <a:uLnTx/>
                  <a:uFillTx/>
                  <a:latin typeface="Arial"/>
                  <a:ea typeface="+mn-ea"/>
                  <a:cs typeface="Arial"/>
                  <a:sym typeface="Arial"/>
                </a:rPr>
                <a:t>vụ</a:t>
              </a:r>
              <a:endParaRPr kumimoji="0" lang="en-US" sz="2800" b="1" i="1" u="none" strike="noStrike" kern="0" cap="none" spc="0" normalizeH="0" baseline="0" noProof="0" dirty="0">
                <a:ln>
                  <a:noFill/>
                </a:ln>
                <a:solidFill>
                  <a:srgbClr val="C00000"/>
                </a:solidFill>
                <a:effectLst/>
                <a:uLnTx/>
                <a:uFillTx/>
                <a:latin typeface="Arial"/>
                <a:ea typeface="+mn-ea"/>
                <a:cs typeface="Arial"/>
                <a:sym typeface="Arial"/>
              </a:endParaRPr>
            </a:p>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Lựa</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chọn</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và</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thực</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hiện</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một</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trong</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hai</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nhiệm</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vụ</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nội</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dung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vận</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dụng</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trong</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SGK/83</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3" name="TextBox 12">
            <a:extLst>
              <a:ext uri="{FF2B5EF4-FFF2-40B4-BE49-F238E27FC236}">
                <a16:creationId xmlns:a16="http://schemas.microsoft.com/office/drawing/2014/main" id="{99FC8361-96A3-7956-FCEB-EA7950F3F9E7}"/>
              </a:ext>
            </a:extLst>
          </p:cNvPr>
          <p:cNvSpPr txBox="1"/>
          <p:nvPr/>
        </p:nvSpPr>
        <p:spPr>
          <a:xfrm>
            <a:off x="828675" y="309641"/>
            <a:ext cx="9801225"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smtClean="0">
                <a:ln>
                  <a:noFill/>
                </a:ln>
                <a:solidFill>
                  <a:srgbClr val="0070C0"/>
                </a:solidFill>
                <a:effectLst/>
                <a:uLnTx/>
                <a:uFillTx/>
                <a:latin typeface="Arial"/>
                <a:ea typeface="+mn-ea"/>
                <a:cs typeface="Arial"/>
                <a:sym typeface="Arial"/>
              </a:rPr>
              <a:t>4. VẬN DỤNG, TRẢI NGHIỆM</a:t>
            </a:r>
            <a:endParaRPr kumimoji="0" lang="en-US" sz="4000" b="1" i="0" u="none" strike="noStrike" kern="0" cap="none" spc="0" normalizeH="0" baseline="0" noProof="0" dirty="0">
              <a:ln>
                <a:noFill/>
              </a:ln>
              <a:solidFill>
                <a:srgbClr val="0070C0"/>
              </a:solidFill>
              <a:effectLst/>
              <a:uLnTx/>
              <a:uFillTx/>
              <a:latin typeface="Arial"/>
              <a:ea typeface="+mn-ea"/>
              <a:cs typeface="Arial"/>
              <a:sym typeface="Arial"/>
            </a:endParaRPr>
          </a:p>
        </p:txBody>
      </p:sp>
    </p:spTree>
    <p:extLst>
      <p:ext uri="{BB962C8B-B14F-4D97-AF65-F5344CB8AC3E}">
        <p14:creationId xmlns:p14="http://schemas.microsoft.com/office/powerpoint/2010/main" val="420474681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4663" y="-58551"/>
            <a:ext cx="5657850" cy="6874635"/>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663" y="0"/>
            <a:ext cx="5513784" cy="6743700"/>
          </a:xfrm>
          <a:prstGeom prst="rect">
            <a:avLst/>
          </a:prstGeom>
        </p:spPr>
      </p:pic>
    </p:spTree>
    <p:extLst>
      <p:ext uri="{BB962C8B-B14F-4D97-AF65-F5344CB8AC3E}">
        <p14:creationId xmlns:p14="http://schemas.microsoft.com/office/powerpoint/2010/main" val="2694322199"/>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grpSp>
        <p:nvGrpSpPr>
          <p:cNvPr id="11" name="Group 10">
            <a:extLst>
              <a:ext uri="{FF2B5EF4-FFF2-40B4-BE49-F238E27FC236}">
                <a16:creationId xmlns:a16="http://schemas.microsoft.com/office/drawing/2014/main" id="{52EC0378-7189-42CC-A88D-ADE32750F864}"/>
              </a:ext>
            </a:extLst>
          </p:cNvPr>
          <p:cNvGrpSpPr/>
          <p:nvPr/>
        </p:nvGrpSpPr>
        <p:grpSpPr>
          <a:xfrm>
            <a:off x="1785938" y="1008638"/>
            <a:ext cx="8829675" cy="3392090"/>
            <a:chOff x="3229055" y="3555919"/>
            <a:chExt cx="8581698" cy="3802775"/>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229055" y="3555919"/>
              <a:ext cx="8581698" cy="3802775"/>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8B9A9430-8A3F-4DD6-AB3F-A560080723AD}"/>
                </a:ext>
              </a:extLst>
            </p:cNvPr>
            <p:cNvSpPr txBox="1"/>
            <p:nvPr/>
          </p:nvSpPr>
          <p:spPr>
            <a:xfrm>
              <a:off x="3229055" y="4266920"/>
              <a:ext cx="8290086" cy="2380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66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nhóm</a:t>
              </a:r>
              <a:r>
                <a:rPr kumimoji="0" lang="en-US" sz="66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giới</a:t>
              </a:r>
              <a:r>
                <a:rPr kumimoji="0" lang="en-US" sz="66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thiệu</a:t>
              </a:r>
              <a:r>
                <a:rPr kumimoji="0" lang="en-US" sz="66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thiết</a:t>
              </a:r>
              <a:r>
                <a:rPr kumimoji="0" lang="en-US" sz="66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kế</a:t>
              </a:r>
              <a:r>
                <a:rPr kumimoji="0" lang="en-US" sz="66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smtClean="0">
                  <a:ln>
                    <a:noFill/>
                  </a:ln>
                  <a:solidFill>
                    <a:srgbClr val="FF0000"/>
                  </a:solidFill>
                  <a:effectLst/>
                  <a:uLnTx/>
                  <a:uFillTx/>
                  <a:latin typeface="Arial" panose="020B0604020202020204" pitchFamily="34" charset="0"/>
                  <a:ea typeface="+mn-ea"/>
                  <a:cs typeface="Arial" panose="020B0604020202020204" pitchFamily="34" charset="0"/>
                </a:rPr>
                <a:t>bưu</a:t>
              </a:r>
              <a:r>
                <a:rPr kumimoji="0" lang="en-US" sz="6600" b="0" i="0" u="none" strike="noStrike" kern="1200" cap="none" spc="0" normalizeH="0" noProof="0" dirty="0" smtClean="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smtClean="0">
                  <a:ln>
                    <a:noFill/>
                  </a:ln>
                  <a:solidFill>
                    <a:srgbClr val="FF0000"/>
                  </a:solidFill>
                  <a:effectLst/>
                  <a:uLnTx/>
                  <a:uFillTx/>
                  <a:latin typeface="Arial" panose="020B0604020202020204" pitchFamily="34" charset="0"/>
                  <a:ea typeface="+mn-ea"/>
                  <a:cs typeface="Arial" panose="020B0604020202020204" pitchFamily="34" charset="0"/>
                </a:rPr>
                <a:t>thiếp</a:t>
              </a:r>
              <a:endParaRPr kumimoji="0" lang="en-US" sz="6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828048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63CC1751-DDAA-4C38-8A7E-E9F42F4B0A67}"/>
              </a:ext>
            </a:extLst>
          </p:cNvPr>
          <p:cNvSpPr txBox="1"/>
          <p:nvPr/>
        </p:nvSpPr>
        <p:spPr>
          <a:xfrm>
            <a:off x="2922830" y="1227290"/>
            <a:ext cx="5198199"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5"/>
                </a:solidFill>
                <a:effectLst/>
                <a:uLnTx/>
                <a:uFillTx/>
                <a:latin typeface="SVN-Caprica Script" pitchFamily="2" charset="0"/>
                <a:ea typeface="Microsoft YaHei"/>
                <a:cs typeface="+mn-cs"/>
              </a:rPr>
              <a:t>DẶN</a:t>
            </a:r>
            <a:r>
              <a:rPr kumimoji="0" lang="en-US" sz="6600" b="0" i="0" u="none" strike="noStrike" kern="1200" cap="none" spc="0" normalizeH="0" noProof="0">
                <a:ln>
                  <a:noFill/>
                </a:ln>
                <a:solidFill>
                  <a:schemeClr val="accent5"/>
                </a:solidFill>
                <a:effectLst/>
                <a:uLnTx/>
                <a:uFillTx/>
                <a:latin typeface="SVN-Caprica Script" pitchFamily="2" charset="0"/>
                <a:ea typeface="Microsoft YaHei"/>
                <a:cs typeface="+mn-cs"/>
              </a:rPr>
              <a:t> DÒ</a:t>
            </a:r>
            <a:endParaRPr kumimoji="0" lang="vi-VN" sz="6600" b="0" i="0" u="none" strike="noStrike" kern="1200" cap="none" spc="0" normalizeH="0" baseline="0" noProof="0" dirty="0">
              <a:ln>
                <a:noFill/>
              </a:ln>
              <a:solidFill>
                <a:schemeClr val="accent5"/>
              </a:solidFill>
              <a:effectLst/>
              <a:uLnTx/>
              <a:uFillTx/>
              <a:latin typeface="SVN-Caprica Script" pitchFamily="2" charset="0"/>
              <a:ea typeface="Microsoft YaHei"/>
              <a:cs typeface="+mn-cs"/>
            </a:endParaRPr>
          </a:p>
        </p:txBody>
      </p:sp>
    </p:spTree>
    <p:extLst>
      <p:ext uri="{BB962C8B-B14F-4D97-AF65-F5344CB8AC3E}">
        <p14:creationId xmlns:p14="http://schemas.microsoft.com/office/powerpoint/2010/main" val="1612134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7947FC0-E4B1-BE66-0079-CA1DBF846296}"/>
              </a:ext>
            </a:extLst>
          </p:cNvPr>
          <p:cNvPicPr>
            <a:picLocks noChangeAspect="1"/>
          </p:cNvPicPr>
          <p:nvPr/>
        </p:nvPicPr>
        <p:blipFill>
          <a:blip r:embed="rId4"/>
          <a:stretch>
            <a:fillRect/>
          </a:stretch>
        </p:blipFill>
        <p:spPr>
          <a:xfrm>
            <a:off x="958391" y="1701171"/>
            <a:ext cx="7689879" cy="3129540"/>
          </a:xfrm>
          <a:prstGeom prst="rect">
            <a:avLst/>
          </a:prstGeom>
        </p:spPr>
      </p:pic>
    </p:spTree>
    <p:extLst>
      <p:ext uri="{BB962C8B-B14F-4D97-AF65-F5344CB8AC3E}">
        <p14:creationId xmlns:p14="http://schemas.microsoft.com/office/powerpoint/2010/main" val="3811954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pic>
        <p:nvPicPr>
          <p:cNvPr id="1026" name="Picture 2" descr="Chữ ngh">
            <a:extLst>
              <a:ext uri="{FF2B5EF4-FFF2-40B4-BE49-F238E27FC236}">
                <a16:creationId xmlns:a16="http://schemas.microsoft.com/office/drawing/2014/main"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EC0378-7189-42CC-A88D-ADE32750F864}"/>
              </a:ext>
            </a:extLst>
          </p:cNvPr>
          <p:cNvGrpSpPr/>
          <p:nvPr/>
        </p:nvGrpSpPr>
        <p:grpSpPr>
          <a:xfrm>
            <a:off x="5453669" y="766796"/>
            <a:ext cx="4947953" cy="2907913"/>
            <a:chOff x="3428794" y="3135938"/>
            <a:chExt cx="4237138" cy="3259978"/>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428794" y="3900558"/>
              <a:ext cx="3264258" cy="2495358"/>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id="{B76F8DEB-90AD-4D1F-9EEA-9E7C3B4DFB6C}"/>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6364052" y="3135938"/>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9A9430-8A3F-4DD6-AB3F-A560080723AD}"/>
                </a:ext>
              </a:extLst>
            </p:cNvPr>
            <p:cNvSpPr txBox="1"/>
            <p:nvPr/>
          </p:nvSpPr>
          <p:spPr>
            <a:xfrm>
              <a:off x="3489735" y="4127918"/>
              <a:ext cx="3370703" cy="1759701"/>
            </a:xfrm>
            <a:prstGeom prst="rect">
              <a:avLst/>
            </a:prstGeom>
            <a:noFill/>
          </p:spPr>
          <p:txBody>
            <a:bodyPr wrap="square" rtlCol="0">
              <a:spAutoFit/>
            </a:bodyPr>
            <a:lstStyle/>
            <a:p>
              <a:pPr algn="ctr"/>
              <a:r>
                <a:rPr lang="en-US" sz="3200" dirty="0">
                  <a:solidFill>
                    <a:srgbClr val="002060"/>
                  </a:solidFill>
                  <a:latin typeface="Arial" panose="020B0604020202020204" pitchFamily="34" charset="0"/>
                  <a:cs typeface="Arial" panose="020B0604020202020204" pitchFamily="34" charset="0"/>
                </a:rPr>
                <a:t>Em </a:t>
              </a: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smtClean="0">
                  <a:solidFill>
                    <a:srgbClr val="002060"/>
                  </a:solidFill>
                  <a:latin typeface="Arial" panose="020B0604020202020204" pitchFamily="34" charset="0"/>
                  <a:cs typeface="Arial" panose="020B0604020202020204" pitchFamily="34" charset="0"/>
                </a:rPr>
                <a:t>chia </a:t>
              </a:r>
              <a:r>
                <a:rPr lang="en-US" sz="3200" dirty="0" err="1" smtClean="0">
                  <a:solidFill>
                    <a:srgbClr val="002060"/>
                  </a:solidFill>
                  <a:latin typeface="Arial" panose="020B0604020202020204" pitchFamily="34" charset="0"/>
                  <a:cs typeface="Arial" panose="020B0604020202020204" pitchFamily="34" charset="0"/>
                </a:rPr>
                <a:t>sẻ</a:t>
              </a:r>
              <a:r>
                <a:rPr lang="en-US" sz="3200" dirty="0" smtClean="0">
                  <a:solidFill>
                    <a:srgbClr val="002060"/>
                  </a:solidFill>
                  <a:latin typeface="Arial" panose="020B0604020202020204" pitchFamily="34" charset="0"/>
                  <a:cs typeface="Arial" panose="020B0604020202020204" pitchFamily="34" charset="0"/>
                </a:rPr>
                <a:t> </a:t>
              </a:r>
              <a:r>
                <a:rPr lang="en-US" sz="3200" dirty="0" err="1" smtClean="0">
                  <a:solidFill>
                    <a:srgbClr val="002060"/>
                  </a:solidFill>
                  <a:latin typeface="Arial" panose="020B0604020202020204" pitchFamily="34" charset="0"/>
                  <a:cs typeface="Arial" panose="020B0604020202020204" pitchFamily="34" charset="0"/>
                </a:rPr>
                <a:t>những</a:t>
              </a:r>
              <a:r>
                <a:rPr lang="en-US" sz="3200" dirty="0" smtClean="0">
                  <a:solidFill>
                    <a:srgbClr val="002060"/>
                  </a:solidFill>
                  <a:latin typeface="Arial" panose="020B0604020202020204" pitchFamily="34" charset="0"/>
                  <a:cs typeface="Arial" panose="020B0604020202020204" pitchFamily="34" charset="0"/>
                </a:rPr>
                <a:t> </a:t>
              </a:r>
              <a:r>
                <a:rPr lang="en-US" sz="3200" dirty="0" err="1" smtClean="0">
                  <a:solidFill>
                    <a:srgbClr val="002060"/>
                  </a:solidFill>
                  <a:latin typeface="Arial" panose="020B0604020202020204" pitchFamily="34" charset="0"/>
                  <a:cs typeface="Arial" panose="020B0604020202020204" pitchFamily="34" charset="0"/>
                </a:rPr>
                <a:t>gì</a:t>
              </a:r>
              <a:r>
                <a:rPr lang="en-US" sz="3200" dirty="0" smtClean="0">
                  <a:solidFill>
                    <a:srgbClr val="002060"/>
                  </a:solidFill>
                  <a:latin typeface="Arial" panose="020B0604020202020204" pitchFamily="34" charset="0"/>
                  <a:cs typeface="Arial" panose="020B0604020202020204" pitchFamily="34" charset="0"/>
                </a:rPr>
                <a:t> </a:t>
              </a:r>
              <a:r>
                <a:rPr lang="en-US" sz="3200" dirty="0" err="1" smtClean="0">
                  <a:solidFill>
                    <a:srgbClr val="002060"/>
                  </a:solidFill>
                  <a:latin typeface="Arial" panose="020B0604020202020204" pitchFamily="34" charset="0"/>
                  <a:cs typeface="Arial" panose="020B0604020202020204" pitchFamily="34" charset="0"/>
                </a:rPr>
                <a:t>em</a:t>
              </a:r>
              <a:r>
                <a:rPr lang="en-US" sz="3200" dirty="0" smtClean="0">
                  <a:solidFill>
                    <a:srgbClr val="002060"/>
                  </a:solidFill>
                  <a:latin typeface="Arial" panose="020B0604020202020204" pitchFamily="34" charset="0"/>
                  <a:cs typeface="Arial" panose="020B0604020202020204" pitchFamily="34" charset="0"/>
                </a:rPr>
                <a:t> </a:t>
              </a:r>
              <a:r>
                <a:rPr lang="en-US" sz="3200" dirty="0" err="1" smtClean="0">
                  <a:solidFill>
                    <a:srgbClr val="002060"/>
                  </a:solidFill>
                  <a:latin typeface="Arial" panose="020B0604020202020204" pitchFamily="34" charset="0"/>
                  <a:cs typeface="Arial" panose="020B0604020202020204" pitchFamily="34" charset="0"/>
                </a:rPr>
                <a:t>biết</a:t>
              </a:r>
              <a:r>
                <a:rPr lang="en-US" sz="3200" dirty="0" smtClean="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Lào</a:t>
              </a:r>
              <a:endParaRPr 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44477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4635"/>
          </a:xfrm>
        </p:spPr>
      </p:pic>
      <p:pic>
        <p:nvPicPr>
          <p:cNvPr id="11" name="Picture 10">
            <a:extLst>
              <a:ext uri="{FF2B5EF4-FFF2-40B4-BE49-F238E27FC236}">
                <a16:creationId xmlns:a16="http://schemas.microsoft.com/office/drawing/2014/main" id="{47FD1185-9789-4AE4-B0D2-B2BD37B674FD}"/>
              </a:ext>
            </a:extLst>
          </p:cNvPr>
          <p:cNvPicPr>
            <a:picLocks noChangeAspect="1"/>
          </p:cNvPicPr>
          <p:nvPr/>
        </p:nvPicPr>
        <p:blipFill>
          <a:blip r:embed="rId3"/>
          <a:stretch>
            <a:fillRect/>
          </a:stretch>
        </p:blipFill>
        <p:spPr>
          <a:xfrm>
            <a:off x="2973338" y="2287827"/>
            <a:ext cx="5365068" cy="3567770"/>
          </a:xfrm>
          <a:prstGeom prst="rect">
            <a:avLst/>
          </a:prstGeom>
        </p:spPr>
      </p:pic>
      <p:sp>
        <p:nvSpPr>
          <p:cNvPr id="13" name="TextBox 12">
            <a:extLst>
              <a:ext uri="{FF2B5EF4-FFF2-40B4-BE49-F238E27FC236}">
                <a16:creationId xmlns:a16="http://schemas.microsoft.com/office/drawing/2014/main" id="{8345E209-6617-4B59-B430-B187AE151619}"/>
              </a:ext>
            </a:extLst>
          </p:cNvPr>
          <p:cNvSpPr txBox="1"/>
          <p:nvPr/>
        </p:nvSpPr>
        <p:spPr>
          <a:xfrm>
            <a:off x="1056532" y="962264"/>
            <a:ext cx="10130466" cy="830997"/>
          </a:xfrm>
          <a:prstGeom prst="rect">
            <a:avLst/>
          </a:prstGeom>
          <a:noFill/>
        </p:spPr>
        <p:txBody>
          <a:bodyPr wrap="none" rtlCol="0">
            <a:spAutoFit/>
          </a:bodyPr>
          <a:lstStyle/>
          <a:p>
            <a:r>
              <a:rPr lang="vi-VN" sz="4800" dirty="0" smtClean="0">
                <a:solidFill>
                  <a:srgbClr val="FF0000"/>
                </a:solidFill>
                <a:latin typeface="Cambria" panose="02040503050406030204" pitchFamily="18" charset="0"/>
                <a:ea typeface="Cambria" panose="02040503050406030204" pitchFamily="18" charset="0"/>
                <a:cs typeface="#9Slide05 Pattaya" panose="00000500000000000000" pitchFamily="2" charset="-34"/>
              </a:rPr>
              <a:t>Nước</a:t>
            </a:r>
            <a:r>
              <a:rPr lang="en-US" sz="4800" dirty="0" smtClean="0">
                <a:solidFill>
                  <a:srgbClr val="FF0000"/>
                </a:solidFill>
                <a:latin typeface="Cambria" panose="02040503050406030204" pitchFamily="18" charset="0"/>
                <a:ea typeface="Cambria" panose="02040503050406030204" pitchFamily="18" charset="0"/>
                <a:cs typeface="#9Slide05 Pattaya" panose="00000500000000000000" pitchFamily="2" charset="-34"/>
              </a:rPr>
              <a:t> C</a:t>
            </a:r>
            <a:r>
              <a:rPr lang="vi-VN" sz="4800" dirty="0" smtClean="0">
                <a:solidFill>
                  <a:srgbClr val="FF0000"/>
                </a:solidFill>
                <a:latin typeface="Cambria" panose="02040503050406030204" pitchFamily="18" charset="0"/>
                <a:ea typeface="Cambria" panose="02040503050406030204" pitchFamily="18" charset="0"/>
                <a:cs typeface="#9Slide05 Pattaya" panose="00000500000000000000" pitchFamily="2" charset="-34"/>
              </a:rPr>
              <a:t>ộng </a:t>
            </a:r>
            <a:r>
              <a:rPr lang="vi-VN" sz="4800" dirty="0">
                <a:solidFill>
                  <a:srgbClr val="FF0000"/>
                </a:solidFill>
                <a:latin typeface="Cambria" panose="02040503050406030204" pitchFamily="18" charset="0"/>
                <a:ea typeface="Cambria" panose="02040503050406030204" pitchFamily="18" charset="0"/>
                <a:cs typeface="#9Slide05 Pattaya" panose="00000500000000000000" pitchFamily="2" charset="-34"/>
              </a:rPr>
              <a:t>hoà </a:t>
            </a:r>
            <a:r>
              <a:rPr lang="en-US" sz="4800" dirty="0" smtClean="0">
                <a:solidFill>
                  <a:srgbClr val="FF0000"/>
                </a:solidFill>
                <a:latin typeface="Cambria" panose="02040503050406030204" pitchFamily="18" charset="0"/>
                <a:ea typeface="Cambria" panose="02040503050406030204" pitchFamily="18" charset="0"/>
                <a:cs typeface="#9Slide05 Pattaya" panose="00000500000000000000" pitchFamily="2" charset="-34"/>
              </a:rPr>
              <a:t>D</a:t>
            </a:r>
            <a:r>
              <a:rPr lang="vi-VN" sz="4800" dirty="0" smtClean="0">
                <a:solidFill>
                  <a:srgbClr val="FF0000"/>
                </a:solidFill>
                <a:latin typeface="Cambria" panose="02040503050406030204" pitchFamily="18" charset="0"/>
                <a:ea typeface="Cambria" panose="02040503050406030204" pitchFamily="18" charset="0"/>
                <a:cs typeface="#9Slide05 Pattaya" panose="00000500000000000000" pitchFamily="2" charset="-34"/>
              </a:rPr>
              <a:t>ân </a:t>
            </a:r>
            <a:r>
              <a:rPr lang="vi-VN" sz="4800" dirty="0">
                <a:solidFill>
                  <a:srgbClr val="FF0000"/>
                </a:solidFill>
                <a:latin typeface="Cambria" panose="02040503050406030204" pitchFamily="18" charset="0"/>
                <a:ea typeface="Cambria" panose="02040503050406030204" pitchFamily="18" charset="0"/>
                <a:cs typeface="#9Slide05 Pattaya" panose="00000500000000000000" pitchFamily="2" charset="-34"/>
              </a:rPr>
              <a:t>chủ </a:t>
            </a:r>
            <a:r>
              <a:rPr lang="en-US" sz="4800" dirty="0" smtClean="0">
                <a:solidFill>
                  <a:srgbClr val="FF0000"/>
                </a:solidFill>
                <a:latin typeface="Cambria" panose="02040503050406030204" pitchFamily="18" charset="0"/>
                <a:ea typeface="Cambria" panose="02040503050406030204" pitchFamily="18" charset="0"/>
                <a:cs typeface="#9Slide05 Pattaya" panose="00000500000000000000" pitchFamily="2" charset="-34"/>
              </a:rPr>
              <a:t>N</a:t>
            </a:r>
            <a:r>
              <a:rPr lang="vi-VN" sz="4800" dirty="0" smtClean="0">
                <a:solidFill>
                  <a:srgbClr val="FF0000"/>
                </a:solidFill>
                <a:latin typeface="Cambria" panose="02040503050406030204" pitchFamily="18" charset="0"/>
                <a:ea typeface="Cambria" panose="02040503050406030204" pitchFamily="18" charset="0"/>
                <a:cs typeface="#9Slide05 Pattaya" panose="00000500000000000000" pitchFamily="2" charset="-34"/>
              </a:rPr>
              <a:t>hân </a:t>
            </a:r>
            <a:r>
              <a:rPr lang="vi-VN" sz="4800" dirty="0">
                <a:solidFill>
                  <a:srgbClr val="FF0000"/>
                </a:solidFill>
                <a:latin typeface="Cambria" panose="02040503050406030204" pitchFamily="18" charset="0"/>
                <a:ea typeface="Cambria" panose="02040503050406030204" pitchFamily="18" charset="0"/>
                <a:cs typeface="#9Slide05 Pattaya" panose="00000500000000000000" pitchFamily="2" charset="-34"/>
              </a:rPr>
              <a:t>dân Lào</a:t>
            </a:r>
          </a:p>
        </p:txBody>
      </p:sp>
    </p:spTree>
    <p:extLst>
      <p:ext uri="{BB962C8B-B14F-4D97-AF65-F5344CB8AC3E}">
        <p14:creationId xmlns:p14="http://schemas.microsoft.com/office/powerpoint/2010/main" val="227466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grpSp>
        <p:nvGrpSpPr>
          <p:cNvPr id="8" name="Group 7">
            <a:extLst>
              <a:ext uri="{FF2B5EF4-FFF2-40B4-BE49-F238E27FC236}">
                <a16:creationId xmlns:a16="http://schemas.microsoft.com/office/drawing/2014/main" id="{5A1DE472-6129-44E0-A4A0-548402674B84}"/>
              </a:ext>
            </a:extLst>
          </p:cNvPr>
          <p:cNvGrpSpPr/>
          <p:nvPr/>
        </p:nvGrpSpPr>
        <p:grpSpPr>
          <a:xfrm>
            <a:off x="1458424" y="2748049"/>
            <a:ext cx="3995245" cy="3281422"/>
            <a:chOff x="838200" y="743294"/>
            <a:chExt cx="8964891" cy="1894788"/>
          </a:xfrm>
        </p:grpSpPr>
        <p:sp>
          <p:nvSpPr>
            <p:cNvPr id="4" name="Rectangle: Rounded Corners 3">
              <a:extLst>
                <a:ext uri="{FF2B5EF4-FFF2-40B4-BE49-F238E27FC236}">
                  <a16:creationId xmlns:a16="http://schemas.microsoft.com/office/drawing/2014/main" id="{235F85AA-C26C-4102-814F-AF1B67F23C86}"/>
                </a:ext>
              </a:extLst>
            </p:cNvPr>
            <p:cNvSpPr/>
            <p:nvPr/>
          </p:nvSpPr>
          <p:spPr>
            <a:xfrm>
              <a:off x="838200" y="743294"/>
              <a:ext cx="8964891" cy="1894788"/>
            </a:xfrm>
            <a:prstGeom prst="roundRect">
              <a:avLst/>
            </a:prstGeom>
            <a:solidFill>
              <a:schemeClr val="bg1"/>
            </a:solidFill>
            <a:ln w="38100">
              <a:solidFill>
                <a:srgbClr val="FFC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3031537E-44E4-4E7A-A83A-69AD99442E64}"/>
                </a:ext>
              </a:extLst>
            </p:cNvPr>
            <p:cNvSpPr txBox="1"/>
            <p:nvPr/>
          </p:nvSpPr>
          <p:spPr>
            <a:xfrm>
              <a:off x="879187" y="838296"/>
              <a:ext cx="873864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Nước Cộng hoà Dân chủ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Nhân dân Lào (Lào) là quốc gia có chung đường biên giới dài nhất với Việt Nam</a:t>
              </a:r>
            </a:p>
          </p:txBody>
        </p:sp>
      </p:grpSp>
      <p:pic>
        <p:nvPicPr>
          <p:cNvPr id="1026" name="Picture 2" descr="Chữ ngh">
            <a:extLst>
              <a:ext uri="{FF2B5EF4-FFF2-40B4-BE49-F238E27FC236}">
                <a16:creationId xmlns:a16="http://schemas.microsoft.com/office/drawing/2014/main"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EC0378-7189-42CC-A88D-ADE32750F864}"/>
              </a:ext>
            </a:extLst>
          </p:cNvPr>
          <p:cNvGrpSpPr/>
          <p:nvPr/>
        </p:nvGrpSpPr>
        <p:grpSpPr>
          <a:xfrm>
            <a:off x="5497708" y="1076828"/>
            <a:ext cx="3919252" cy="2597882"/>
            <a:chOff x="2899744" y="3483505"/>
            <a:chExt cx="3809182" cy="2912411"/>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428794" y="3900558"/>
              <a:ext cx="3264258" cy="2495358"/>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id="{B76F8DEB-90AD-4D1F-9EEA-9E7C3B4DFB6C}"/>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2899744" y="3483505"/>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9A9430-8A3F-4DD6-AB3F-A560080723AD}"/>
                </a:ext>
              </a:extLst>
            </p:cNvPr>
            <p:cNvSpPr txBox="1"/>
            <p:nvPr/>
          </p:nvSpPr>
          <p:spPr>
            <a:xfrm>
              <a:off x="3428794" y="4046555"/>
              <a:ext cx="3280132" cy="2311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Em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hãy</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nêu</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những</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hiểu</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biết</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em</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nước</a:t>
              </a:r>
              <a:r>
                <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Lào</a:t>
              </a:r>
              <a:endParaRPr kumimoji="0" 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492726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4635"/>
          </a:xfrm>
        </p:spPr>
      </p:pic>
      <p:sp>
        <p:nvSpPr>
          <p:cNvPr id="13" name="TextBox 12">
            <a:extLst>
              <a:ext uri="{FF2B5EF4-FFF2-40B4-BE49-F238E27FC236}">
                <a16:creationId xmlns:a16="http://schemas.microsoft.com/office/drawing/2014/main" id="{8345E209-6617-4B59-B430-B187AE151619}"/>
              </a:ext>
            </a:extLst>
          </p:cNvPr>
          <p:cNvSpPr txBox="1"/>
          <p:nvPr/>
        </p:nvSpPr>
        <p:spPr>
          <a:xfrm>
            <a:off x="1537620" y="1027906"/>
            <a:ext cx="8833508" cy="224676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rPr>
              <a:t>Môn</a:t>
            </a:r>
            <a:r>
              <a:rPr kumimoji="0" lang="en-US" sz="3200" b="1" i="0" u="none" strike="noStrike" kern="1200" cap="none" spc="0" normalizeH="0" baseline="0" noProof="0" dirty="0"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rPr>
              <a:t>:</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rPr>
              <a:t> </a:t>
            </a:r>
            <a:r>
              <a:rPr kumimoji="0" lang="en-US" sz="32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rPr>
              <a:t>Lịch</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rPr>
              <a:t> </a:t>
            </a:r>
            <a:r>
              <a:rPr kumimoji="0" lang="en-US" sz="32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rPr>
              <a:t>sử</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rPr>
              <a:t> </a:t>
            </a:r>
            <a:r>
              <a:rPr kumimoji="0" lang="en-US" sz="32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rPr>
              <a:t>và</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rPr>
              <a:t> </a:t>
            </a:r>
            <a:r>
              <a:rPr kumimoji="0" lang="en-US" sz="32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rPr>
              <a:t>Địa</a:t>
            </a:r>
            <a:r>
              <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rPr>
              <a:t> </a:t>
            </a:r>
            <a:r>
              <a:rPr kumimoji="0" lang="en-US" sz="3200" b="1" i="0" u="none" strike="noStrike" kern="1200" cap="none" spc="0" normalizeH="0" noProof="0" dirty="0" err="1"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rPr>
              <a:t>lí</a:t>
            </a:r>
            <a:endParaRPr kumimoji="0" lang="en-US" sz="3200" b="1" i="0" u="none" strike="noStrike" kern="1200" cap="none" spc="0" normalizeH="0" noProof="0" dirty="0" smtClean="0">
              <a:ln>
                <a:noFill/>
              </a:ln>
              <a:solidFill>
                <a:srgbClr val="FF0000"/>
              </a:solidFill>
              <a:effectLst/>
              <a:uLnTx/>
              <a:uFillTx/>
              <a:latin typeface="Cambria" panose="02040503050406030204" pitchFamily="18" charset="0"/>
              <a:ea typeface="Cambria" panose="02040503050406030204" pitchFamily="18" charset="0"/>
              <a:cs typeface="#9Slide05 Pattaya" panose="00000500000000000000" pitchFamily="2" charset="-3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aseline="0" dirty="0" smtClean="0">
                <a:latin typeface="Cambria" panose="02040503050406030204" pitchFamily="18" charset="0"/>
                <a:ea typeface="Cambria" panose="02040503050406030204" pitchFamily="18" charset="0"/>
                <a:cs typeface="#9Slide05 Pattaya" panose="00000500000000000000" pitchFamily="2" charset="-34"/>
              </a:rPr>
              <a:t>   </a:t>
            </a:r>
            <a:r>
              <a:rPr lang="en-US" sz="3200" baseline="0" dirty="0" err="1" smtClean="0">
                <a:latin typeface="Cambria" panose="02040503050406030204" pitchFamily="18" charset="0"/>
                <a:ea typeface="Cambria" panose="02040503050406030204" pitchFamily="18" charset="0"/>
                <a:cs typeface="#9Slide05 Pattaya" panose="00000500000000000000" pitchFamily="2" charset="-34"/>
              </a:rPr>
              <a:t>Bài</a:t>
            </a:r>
            <a:r>
              <a:rPr lang="en-US" sz="3200" baseline="0" dirty="0" smtClean="0">
                <a:latin typeface="Cambria" panose="02040503050406030204" pitchFamily="18" charset="0"/>
                <a:ea typeface="Cambria" panose="02040503050406030204" pitchFamily="18" charset="0"/>
                <a:cs typeface="#9Slide05 Pattaya" panose="00000500000000000000" pitchFamily="2" charset="-34"/>
              </a:rPr>
              <a:t>:</a:t>
            </a:r>
            <a:r>
              <a:rPr lang="en-US" sz="3200" dirty="0" smtClean="0">
                <a:solidFill>
                  <a:srgbClr val="FF0000"/>
                </a:solidFill>
                <a:latin typeface="Cambria" panose="02040503050406030204" pitchFamily="18" charset="0"/>
                <a:ea typeface="Cambria" panose="02040503050406030204" pitchFamily="18" charset="0"/>
                <a:cs typeface="#9Slide05 Pattaya" panose="00000500000000000000" pitchFamily="2" charset="-34"/>
              </a:rPr>
              <a:t> </a:t>
            </a:r>
            <a:r>
              <a:rPr lang="en-US" sz="3600" dirty="0" err="1" smtClean="0">
                <a:latin typeface="Cambria" panose="02040503050406030204" pitchFamily="18" charset="0"/>
                <a:ea typeface="Cambria" panose="02040503050406030204" pitchFamily="18" charset="0"/>
                <a:cs typeface="#9Slide05 Pattaya" panose="00000500000000000000" pitchFamily="2" charset="-34"/>
              </a:rPr>
              <a:t>Nước</a:t>
            </a:r>
            <a:r>
              <a:rPr lang="en-US" sz="3600" dirty="0" smtClean="0">
                <a:latin typeface="Cambria" panose="02040503050406030204" pitchFamily="18" charset="0"/>
                <a:ea typeface="Cambria" panose="02040503050406030204" pitchFamily="18" charset="0"/>
                <a:cs typeface="#9Slide05 Pattaya" panose="00000500000000000000" pitchFamily="2" charset="-34"/>
              </a:rPr>
              <a:t> </a:t>
            </a:r>
            <a:r>
              <a:rPr lang="en-US" sz="3600" dirty="0" err="1" smtClean="0">
                <a:latin typeface="Cambria" panose="02040503050406030204" pitchFamily="18" charset="0"/>
                <a:ea typeface="Cambria" panose="02040503050406030204" pitchFamily="18" charset="0"/>
                <a:cs typeface="#9Slide05 Pattaya" panose="00000500000000000000" pitchFamily="2" charset="-34"/>
              </a:rPr>
              <a:t>Cộng</a:t>
            </a:r>
            <a:r>
              <a:rPr lang="en-US" sz="3600" dirty="0" smtClean="0">
                <a:latin typeface="Cambria" panose="02040503050406030204" pitchFamily="18" charset="0"/>
                <a:ea typeface="Cambria" panose="02040503050406030204" pitchFamily="18" charset="0"/>
                <a:cs typeface="#9Slide05 Pattaya" panose="00000500000000000000" pitchFamily="2" charset="-34"/>
              </a:rPr>
              <a:t> </a:t>
            </a:r>
            <a:r>
              <a:rPr lang="en-US" sz="3600" dirty="0" err="1" smtClean="0">
                <a:latin typeface="Cambria" panose="02040503050406030204" pitchFamily="18" charset="0"/>
                <a:ea typeface="Cambria" panose="02040503050406030204" pitchFamily="18" charset="0"/>
                <a:cs typeface="#9Slide05 Pattaya" panose="00000500000000000000" pitchFamily="2" charset="-34"/>
              </a:rPr>
              <a:t>hòa</a:t>
            </a:r>
            <a:r>
              <a:rPr lang="en-US" sz="3600" dirty="0" smtClean="0">
                <a:latin typeface="Cambria" panose="02040503050406030204" pitchFamily="18" charset="0"/>
                <a:ea typeface="Cambria" panose="02040503050406030204" pitchFamily="18" charset="0"/>
                <a:cs typeface="#9Slide05 Pattaya" panose="00000500000000000000" pitchFamily="2" charset="-34"/>
              </a:rPr>
              <a:t> </a:t>
            </a:r>
            <a:r>
              <a:rPr lang="en-US" sz="3600" dirty="0" err="1" smtClean="0">
                <a:latin typeface="Cambria" panose="02040503050406030204" pitchFamily="18" charset="0"/>
                <a:ea typeface="Cambria" panose="02040503050406030204" pitchFamily="18" charset="0"/>
                <a:cs typeface="#9Slide05 Pattaya" panose="00000500000000000000" pitchFamily="2" charset="-34"/>
              </a:rPr>
              <a:t>Dân</a:t>
            </a:r>
            <a:r>
              <a:rPr lang="en-US" sz="3600" dirty="0" smtClean="0">
                <a:latin typeface="Cambria" panose="02040503050406030204" pitchFamily="18" charset="0"/>
                <a:ea typeface="Cambria" panose="02040503050406030204" pitchFamily="18" charset="0"/>
                <a:cs typeface="#9Slide05 Pattaya" panose="00000500000000000000" pitchFamily="2" charset="-34"/>
              </a:rPr>
              <a:t> </a:t>
            </a:r>
            <a:r>
              <a:rPr lang="en-US" sz="3600" dirty="0" err="1" smtClean="0">
                <a:latin typeface="Cambria" panose="02040503050406030204" pitchFamily="18" charset="0"/>
                <a:ea typeface="Cambria" panose="02040503050406030204" pitchFamily="18" charset="0"/>
                <a:cs typeface="#9Slide05 Pattaya" panose="00000500000000000000" pitchFamily="2" charset="-34"/>
              </a:rPr>
              <a:t>chủ</a:t>
            </a:r>
            <a:r>
              <a:rPr lang="en-US" sz="3600" dirty="0" smtClean="0">
                <a:latin typeface="Cambria" panose="02040503050406030204" pitchFamily="18" charset="0"/>
                <a:ea typeface="Cambria" panose="02040503050406030204" pitchFamily="18" charset="0"/>
                <a:cs typeface="#9Slide05 Pattaya" panose="00000500000000000000" pitchFamily="2" charset="-34"/>
              </a:rPr>
              <a:t> </a:t>
            </a:r>
            <a:r>
              <a:rPr lang="en-US" sz="3600" dirty="0" err="1" smtClean="0">
                <a:latin typeface="Cambria" panose="02040503050406030204" pitchFamily="18" charset="0"/>
                <a:ea typeface="Cambria" panose="02040503050406030204" pitchFamily="18" charset="0"/>
                <a:cs typeface="#9Slide05 Pattaya" panose="00000500000000000000" pitchFamily="2" charset="-34"/>
              </a:rPr>
              <a:t>Nhân</a:t>
            </a:r>
            <a:r>
              <a:rPr lang="en-US" sz="3600" dirty="0" smtClean="0">
                <a:latin typeface="Cambria" panose="02040503050406030204" pitchFamily="18" charset="0"/>
                <a:ea typeface="Cambria" panose="02040503050406030204" pitchFamily="18" charset="0"/>
                <a:cs typeface="#9Slide05 Pattaya" panose="00000500000000000000" pitchFamily="2" charset="-34"/>
              </a:rPr>
              <a:t> </a:t>
            </a:r>
            <a:r>
              <a:rPr lang="en-US" sz="3600" dirty="0" err="1" smtClean="0">
                <a:latin typeface="Cambria" panose="02040503050406030204" pitchFamily="18" charset="0"/>
                <a:ea typeface="Cambria" panose="02040503050406030204" pitchFamily="18" charset="0"/>
                <a:cs typeface="#9Slide05 Pattaya" panose="00000500000000000000" pitchFamily="2" charset="-34"/>
              </a:rPr>
              <a:t>dân</a:t>
            </a:r>
            <a:r>
              <a:rPr lang="en-US" sz="3600" dirty="0" smtClean="0">
                <a:latin typeface="Cambria" panose="02040503050406030204" pitchFamily="18" charset="0"/>
                <a:ea typeface="Cambria" panose="02040503050406030204" pitchFamily="18" charset="0"/>
                <a:cs typeface="#9Slide05 Pattaya" panose="00000500000000000000" pitchFamily="2" charset="-34"/>
              </a:rPr>
              <a:t> </a:t>
            </a:r>
            <a:r>
              <a:rPr lang="en-US" sz="3600" dirty="0" err="1" smtClean="0">
                <a:latin typeface="Cambria" panose="02040503050406030204" pitchFamily="18" charset="0"/>
                <a:ea typeface="Cambria" panose="02040503050406030204" pitchFamily="18" charset="0"/>
                <a:cs typeface="#9Slide05 Pattaya" panose="00000500000000000000" pitchFamily="2" charset="-34"/>
              </a:rPr>
              <a:t>Lào</a:t>
            </a:r>
            <a:r>
              <a:rPr lang="en-US" sz="3600" dirty="0" smtClean="0">
                <a:latin typeface="Cambria" panose="02040503050406030204" pitchFamily="18" charset="0"/>
                <a:ea typeface="Cambria" panose="02040503050406030204" pitchFamily="18" charset="0"/>
                <a:cs typeface="#9Slide05 Pattaya" panose="00000500000000000000" pitchFamily="2" charset="-3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smtClean="0">
                <a:latin typeface="Cambria" panose="02040503050406030204" pitchFamily="18" charset="0"/>
                <a:ea typeface="Cambria" panose="02040503050406030204" pitchFamily="18" charset="0"/>
                <a:cs typeface="#9Slide05 Pattaya" panose="00000500000000000000" pitchFamily="2" charset="-34"/>
              </a:rPr>
              <a:t>và</a:t>
            </a:r>
            <a:r>
              <a:rPr lang="en-US" sz="3600" dirty="0" smtClean="0">
                <a:latin typeface="Cambria" panose="02040503050406030204" pitchFamily="18" charset="0"/>
                <a:ea typeface="Cambria" panose="02040503050406030204" pitchFamily="18" charset="0"/>
                <a:cs typeface="#9Slide05 Pattaya" panose="00000500000000000000" pitchFamily="2" charset="-34"/>
              </a:rPr>
              <a:t> </a:t>
            </a:r>
            <a:r>
              <a:rPr lang="en-US" sz="3600" dirty="0" err="1" smtClean="0">
                <a:latin typeface="Cambria" panose="02040503050406030204" pitchFamily="18" charset="0"/>
                <a:ea typeface="Cambria" panose="02040503050406030204" pitchFamily="18" charset="0"/>
                <a:cs typeface="#9Slide05 Pattaya" panose="00000500000000000000" pitchFamily="2" charset="-34"/>
              </a:rPr>
              <a:t>Vương</a:t>
            </a:r>
            <a:r>
              <a:rPr lang="en-US" sz="3600" dirty="0" smtClean="0">
                <a:latin typeface="Cambria" panose="02040503050406030204" pitchFamily="18" charset="0"/>
                <a:ea typeface="Cambria" panose="02040503050406030204" pitchFamily="18" charset="0"/>
                <a:cs typeface="#9Slide05 Pattaya" panose="00000500000000000000" pitchFamily="2" charset="-34"/>
              </a:rPr>
              <a:t> </a:t>
            </a:r>
            <a:r>
              <a:rPr lang="en-US" sz="3600" dirty="0" err="1" smtClean="0">
                <a:latin typeface="Cambria" panose="02040503050406030204" pitchFamily="18" charset="0"/>
                <a:ea typeface="Cambria" panose="02040503050406030204" pitchFamily="18" charset="0"/>
                <a:cs typeface="#9Slide05 Pattaya" panose="00000500000000000000" pitchFamily="2" charset="-34"/>
              </a:rPr>
              <a:t>quốc</a:t>
            </a:r>
            <a:r>
              <a:rPr lang="en-US" sz="3600" dirty="0" smtClean="0">
                <a:latin typeface="Cambria" panose="02040503050406030204" pitchFamily="18" charset="0"/>
                <a:ea typeface="Cambria" panose="02040503050406030204" pitchFamily="18" charset="0"/>
                <a:cs typeface="#9Slide05 Pattaya" panose="00000500000000000000" pitchFamily="2" charset="-34"/>
              </a:rPr>
              <a:t> Cam-</a:t>
            </a:r>
            <a:r>
              <a:rPr lang="en-US" sz="3600" dirty="0" err="1" smtClean="0">
                <a:latin typeface="Cambria" panose="02040503050406030204" pitchFamily="18" charset="0"/>
                <a:ea typeface="Cambria" panose="02040503050406030204" pitchFamily="18" charset="0"/>
                <a:cs typeface="#9Slide05 Pattaya" panose="00000500000000000000" pitchFamily="2" charset="-34"/>
              </a:rPr>
              <a:t>pu</a:t>
            </a:r>
            <a:r>
              <a:rPr lang="en-US" sz="3600" dirty="0" smtClean="0">
                <a:latin typeface="Cambria" panose="02040503050406030204" pitchFamily="18" charset="0"/>
                <a:ea typeface="Cambria" panose="02040503050406030204" pitchFamily="18" charset="0"/>
                <a:cs typeface="#9Slide05 Pattaya" panose="00000500000000000000" pitchFamily="2" charset="-34"/>
              </a:rPr>
              <a:t>-chia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effectLst/>
                <a:uLnTx/>
                <a:uFillTx/>
                <a:latin typeface="Cambria" panose="02040503050406030204" pitchFamily="18" charset="0"/>
                <a:ea typeface="Cambria" panose="02040503050406030204" pitchFamily="18" charset="0"/>
                <a:cs typeface="#9Slide05 Pattaya" panose="00000500000000000000" pitchFamily="2" charset="-34"/>
              </a:rPr>
              <a:t>Tiết</a:t>
            </a:r>
            <a:r>
              <a:rPr kumimoji="0" lang="en-US" sz="3600" b="0" i="0" u="none" strike="noStrike" kern="1200" cap="none" spc="0" normalizeH="0" noProof="0" dirty="0" smtClean="0">
                <a:ln>
                  <a:noFill/>
                </a:ln>
                <a:effectLst/>
                <a:uLnTx/>
                <a:uFillTx/>
                <a:latin typeface="Cambria" panose="02040503050406030204" pitchFamily="18" charset="0"/>
                <a:ea typeface="Cambria" panose="02040503050406030204" pitchFamily="18" charset="0"/>
                <a:cs typeface="#9Slide05 Pattaya" panose="00000500000000000000" pitchFamily="2" charset="-34"/>
              </a:rPr>
              <a:t> 49</a:t>
            </a:r>
            <a:endParaRPr kumimoji="0" lang="vi-VN" sz="3600" b="0"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9Slide05 Pattaya" panose="00000500000000000000" pitchFamily="2" charset="-34"/>
            </a:endParaRPr>
          </a:p>
        </p:txBody>
      </p:sp>
    </p:spTree>
    <p:extLst>
      <p:ext uri="{BB962C8B-B14F-4D97-AF65-F5344CB8AC3E}">
        <p14:creationId xmlns:p14="http://schemas.microsoft.com/office/powerpoint/2010/main" val="1168860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74A8C3F-6402-3C57-181D-33889519B21B}"/>
              </a:ext>
            </a:extLst>
          </p:cNvPr>
          <p:cNvPicPr>
            <a:picLocks noChangeAspect="1"/>
          </p:cNvPicPr>
          <p:nvPr/>
        </p:nvPicPr>
        <p:blipFill>
          <a:blip r:embed="rId4"/>
          <a:stretch>
            <a:fillRect/>
          </a:stretch>
        </p:blipFill>
        <p:spPr>
          <a:xfrm>
            <a:off x="1219723" y="2349920"/>
            <a:ext cx="7666357" cy="1806277"/>
          </a:xfrm>
          <a:prstGeom prst="rect">
            <a:avLst/>
          </a:prstGeom>
        </p:spPr>
      </p:pic>
    </p:spTree>
    <p:extLst>
      <p:ext uri="{BB962C8B-B14F-4D97-AF65-F5344CB8AC3E}">
        <p14:creationId xmlns:p14="http://schemas.microsoft.com/office/powerpoint/2010/main" val="252176323"/>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 Tùy chỉnh">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inese Revolution by Slidesgo">
  <a:themeElements>
    <a:clrScheme name="Simple Light">
      <a:dk1>
        <a:srgbClr val="211A1B"/>
      </a:dk1>
      <a:lt1>
        <a:srgbClr val="F5F1E4"/>
      </a:lt1>
      <a:dk2>
        <a:srgbClr val="BAA678"/>
      </a:dk2>
      <a:lt2>
        <a:srgbClr val="E7B733"/>
      </a:lt2>
      <a:accent1>
        <a:srgbClr val="E17F3B"/>
      </a:accent1>
      <a:accent2>
        <a:srgbClr val="B0191B"/>
      </a:accent2>
      <a:accent3>
        <a:srgbClr val="91070E"/>
      </a:accent3>
      <a:accent4>
        <a:srgbClr val="C8A6BB"/>
      </a:accent4>
      <a:accent5>
        <a:srgbClr val="59647A"/>
      </a:accent5>
      <a:accent6>
        <a:srgbClr val="FFFFFF"/>
      </a:accent6>
      <a:hlink>
        <a:srgbClr val="211A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1245</TotalTime>
  <Words>1044</Words>
  <Application>Microsoft Office PowerPoint</Application>
  <PresentationFormat>Widescreen</PresentationFormat>
  <Paragraphs>118</Paragraphs>
  <Slides>42</Slides>
  <Notes>1</Notes>
  <HiddenSlides>0</HiddenSlides>
  <MMClips>1</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42</vt:i4>
      </vt:variant>
    </vt:vector>
  </HeadingPairs>
  <TitlesOfParts>
    <vt:vector size="67" baseType="lpstr">
      <vt:lpstr>Microsoft YaHei</vt:lpstr>
      <vt:lpstr>Microsoft YaHei</vt:lpstr>
      <vt:lpstr>SimSun</vt:lpstr>
      <vt:lpstr>#9Slide05 Pattaya</vt:lpstr>
      <vt:lpstr>Aptos</vt:lpstr>
      <vt:lpstr>Aptos Display</vt:lpstr>
      <vt:lpstr>Arial</vt:lpstr>
      <vt:lpstr>Calibri</vt:lpstr>
      <vt:lpstr>Cambria</vt:lpstr>
      <vt:lpstr>等线</vt:lpstr>
      <vt:lpstr>Lato</vt:lpstr>
      <vt:lpstr>Odibee Sans</vt:lpstr>
      <vt:lpstr>SVN-Caprica Script</vt:lpstr>
      <vt:lpstr>Times New Roman</vt:lpstr>
      <vt:lpstr>Trebuchet MS</vt:lpstr>
      <vt:lpstr>UD Digi Kyokasho N-B</vt:lpstr>
      <vt:lpstr>UTM Avo</vt:lpstr>
      <vt:lpstr>字魂27号-布丁体</vt:lpstr>
      <vt:lpstr>字魂70号-灵悦黑体</vt:lpstr>
      <vt:lpstr>Office Theme</vt:lpstr>
      <vt:lpstr>1_Office Theme</vt:lpstr>
      <vt:lpstr>2_Office Theme</vt:lpstr>
      <vt:lpstr>3_Office Theme</vt:lpstr>
      <vt:lpstr>Chinese Revolution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HS</cp:lastModifiedBy>
  <cp:revision>186</cp:revision>
  <dcterms:created xsi:type="dcterms:W3CDTF">2024-09-21T05:55:33Z</dcterms:created>
  <dcterms:modified xsi:type="dcterms:W3CDTF">2025-03-07T08:32:19Z</dcterms:modified>
  <cp:category>9Slide.vn</cp:category>
</cp:coreProperties>
</file>