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475" r:id="rId3"/>
    <p:sldId id="260" r:id="rId4"/>
    <p:sldId id="782" r:id="rId5"/>
    <p:sldId id="350" r:id="rId6"/>
    <p:sldId id="351" r:id="rId7"/>
    <p:sldId id="328" r:id="rId8"/>
    <p:sldId id="329" r:id="rId9"/>
    <p:sldId id="3828" r:id="rId10"/>
    <p:sldId id="3824" r:id="rId11"/>
    <p:sldId id="3823" r:id="rId12"/>
    <p:sldId id="3283" r:id="rId13"/>
    <p:sldId id="3271" r:id="rId14"/>
    <p:sldId id="3272" r:id="rId15"/>
    <p:sldId id="3284" r:id="rId16"/>
    <p:sldId id="3273" r:id="rId17"/>
    <p:sldId id="3285" r:id="rId18"/>
    <p:sldId id="3274" r:id="rId19"/>
    <p:sldId id="3827" r:id="rId20"/>
    <p:sldId id="3287" r:id="rId21"/>
    <p:sldId id="3825" r:id="rId22"/>
    <p:sldId id="3288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31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9BB20-3B96-494D-AF33-7870D110560A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8686D-B154-498F-837B-6DBC23D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680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42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819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129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798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99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610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555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826FC-4060-81A3-DB8C-2DD9D6357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184A46-33B5-A8D7-D532-92686B149B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6C41E3-EF19-B0E1-83AF-6BB7F3792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82FB-2DC1-5AD7-09ED-278E7103D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361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194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66EE4-1CF3-0574-6D06-3B4D9CBCC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8CBC4F-408C-8FAE-E61B-299D1CA64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2D8EE9-0A5F-1840-3ECF-9780FC263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9C5DA-113A-C82C-71F2-59032F4FF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67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ffe3b9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6ffe3b9f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34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367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Nhấp vào các rác để đến câu hỏi, sau khi dọn xong, GV khen HS rồi nhấp vào cổ 3 lá để tới kết luận</a:t>
            </a:r>
          </a:p>
          <a:p>
            <a:pPr marL="158750" indent="0">
              <a:buNone/>
            </a:pPr>
            <a:r>
              <a:rPr lang="en-US"/>
              <a:t>HS được chọn loại rác tuỳ ý</a:t>
            </a:r>
          </a:p>
        </p:txBody>
      </p:sp>
    </p:spTree>
    <p:extLst>
      <p:ext uri="{BB962C8B-B14F-4D97-AF65-F5344CB8AC3E}">
        <p14:creationId xmlns:p14="http://schemas.microsoft.com/office/powerpoint/2010/main" val="273473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879439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8202F42-8E37-417F-B7D4-5F68870918A3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54620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EC891-867D-753E-A460-40D79FD28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854E11-DFB2-2F8B-30B0-9485886BB0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C65CCC-3EF1-B213-E5CD-B7A534778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331917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ED725-FAD1-FD64-A132-986BF76F0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2CD125-0F55-ED32-86C0-8C830595E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D7CEB9-05FC-60A9-4E26-68106C1C4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D2AD2-0427-FFA2-405B-654D31EDE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166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5BBC0-C4D4-F2E1-BE97-E9318E39A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82EF2EDE-A24F-2307-CBFB-3CDA5299F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82F9FE78-8635-10B4-2019-837E46EBA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8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88418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82929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74674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24600" y="2332500"/>
            <a:ext cx="4771600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596"/>
            </a:lvl2pPr>
            <a:lvl3pPr marL="1824228" lvl="2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596"/>
            </a:lvl3pPr>
            <a:lvl4pPr marL="2432304" lvl="3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596"/>
            </a:lvl4pPr>
            <a:lvl5pPr marL="3040380" lvl="4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596"/>
            </a:lvl5pPr>
            <a:lvl6pPr marL="3648456" lvl="5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596"/>
            </a:lvl6pPr>
            <a:lvl7pPr marL="4256532" lvl="6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596"/>
            </a:lvl7pPr>
            <a:lvl8pPr marL="4864608" lvl="7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596"/>
            </a:lvl8pPr>
            <a:lvl9pPr marL="5472684" lvl="8" indent="-354711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596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10138988" y="6048553"/>
            <a:ext cx="3321220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" name="Google Shape;52;p7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" name="Google Shape;53;p7"/>
          <p:cNvSpPr/>
          <p:nvPr/>
        </p:nvSpPr>
        <p:spPr>
          <a:xfrm>
            <a:off x="-863501" y="6437704"/>
            <a:ext cx="4393610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7"/>
          <p:cNvSpPr/>
          <p:nvPr/>
        </p:nvSpPr>
        <p:spPr>
          <a:xfrm rot="-3863648">
            <a:off x="-2571999" y="175648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666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9782601" y="6834635"/>
            <a:ext cx="145666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4" name="Google Shape;284;p31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5" name="Google Shape;285;p31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696711" y="4284267"/>
            <a:ext cx="2883938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7" name="Google Shape;287;p31"/>
          <p:cNvSpPr/>
          <p:nvPr/>
        </p:nvSpPr>
        <p:spPr>
          <a:xfrm>
            <a:off x="-76233" y="-2133949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8" name="Google Shape;288;p31"/>
          <p:cNvSpPr/>
          <p:nvPr/>
        </p:nvSpPr>
        <p:spPr>
          <a:xfrm>
            <a:off x="2247160" y="6094806"/>
            <a:ext cx="5370546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9" name="Google Shape;289;p31"/>
          <p:cNvSpPr/>
          <p:nvPr/>
        </p:nvSpPr>
        <p:spPr>
          <a:xfrm rot="6921510">
            <a:off x="5125668" y="-1618871"/>
            <a:ext cx="5370515" cy="303215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57176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 rot="-5400000">
            <a:off x="9914903" y="79966"/>
            <a:ext cx="2356972" cy="2197252"/>
          </a:xfrm>
          <a:custGeom>
            <a:avLst/>
            <a:gdLst/>
            <a:ahLst/>
            <a:cxnLst/>
            <a:rect l="l" t="t" r="r" b="b"/>
            <a:pathLst>
              <a:path w="135070" h="125917" extrusionOk="0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7" name="Google Shape;357;p31"/>
          <p:cNvSpPr/>
          <p:nvPr/>
        </p:nvSpPr>
        <p:spPr>
          <a:xfrm rot="-5400000">
            <a:off x="9987313" y="4653288"/>
            <a:ext cx="2451329" cy="1958079"/>
          </a:xfrm>
          <a:custGeom>
            <a:avLst/>
            <a:gdLst/>
            <a:ahLst/>
            <a:cxnLst/>
            <a:rect l="l" t="t" r="r" b="b"/>
            <a:pathLst>
              <a:path w="143213" h="114396" extrusionOk="0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358" name="Google Shape;358;p31"/>
          <p:cNvGrpSpPr/>
          <p:nvPr/>
        </p:nvGrpSpPr>
        <p:grpSpPr>
          <a:xfrm rot="10800000" flipH="1">
            <a:off x="387436" y="327937"/>
            <a:ext cx="850100" cy="668833"/>
            <a:chOff x="7069675" y="606775"/>
            <a:chExt cx="637575" cy="501625"/>
          </a:xfrm>
        </p:grpSpPr>
        <p:sp>
          <p:nvSpPr>
            <p:cNvPr id="359" name="Google Shape;359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361" name="Google Shape;361;p31"/>
          <p:cNvGrpSpPr/>
          <p:nvPr/>
        </p:nvGrpSpPr>
        <p:grpSpPr>
          <a:xfrm flipH="1">
            <a:off x="247560" y="5902637"/>
            <a:ext cx="850100" cy="668833"/>
            <a:chOff x="7069675" y="606775"/>
            <a:chExt cx="637575" cy="501625"/>
          </a:xfrm>
        </p:grpSpPr>
        <p:sp>
          <p:nvSpPr>
            <p:cNvPr id="362" name="Google Shape;362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375896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74419" y="-448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  <p:sp>
        <p:nvSpPr>
          <p:cNvPr id="75" name="Google Shape;75;p12"/>
          <p:cNvSpPr/>
          <p:nvPr/>
        </p:nvSpPr>
        <p:spPr>
          <a:xfrm>
            <a:off x="-1270514" y="45915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</p:spTree>
    <p:extLst>
      <p:ext uri="{BB962C8B-B14F-4D97-AF65-F5344CB8AC3E}">
        <p14:creationId xmlns:p14="http://schemas.microsoft.com/office/powerpoint/2010/main" val="1885656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" y="2473390"/>
            <a:ext cx="12192063" cy="4838409"/>
            <a:chOff x="-99" y="1855041"/>
            <a:chExt cx="9144047" cy="3628807"/>
          </a:xfrm>
        </p:grpSpPr>
        <p:sp>
          <p:nvSpPr>
            <p:cNvPr id="10" name="Google Shape;10;p2"/>
            <p:cNvSpPr/>
            <p:nvPr/>
          </p:nvSpPr>
          <p:spPr>
            <a:xfrm>
              <a:off x="63" y="1855041"/>
              <a:ext cx="9143885" cy="3364493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9" y="2863689"/>
              <a:ext cx="9143901" cy="2620159"/>
            </a:xfrm>
            <a:custGeom>
              <a:avLst/>
              <a:gdLst/>
              <a:ahLst/>
              <a:cxnLst/>
              <a:rect l="l" t="t" r="r" b="b"/>
              <a:pathLst>
                <a:path w="100979" h="33985" extrusionOk="0">
                  <a:moveTo>
                    <a:pt x="50962" y="0"/>
                  </a:moveTo>
                  <a:cubicBezTo>
                    <a:pt x="45447" y="0"/>
                    <a:pt x="39932" y="424"/>
                    <a:pt x="34465" y="1222"/>
                  </a:cubicBezTo>
                  <a:cubicBezTo>
                    <a:pt x="27075" y="2298"/>
                    <a:pt x="19772" y="4055"/>
                    <a:pt x="12673" y="6368"/>
                  </a:cubicBezTo>
                  <a:cubicBezTo>
                    <a:pt x="12249" y="6506"/>
                    <a:pt x="11823" y="6649"/>
                    <a:pt x="11398" y="6793"/>
                  </a:cubicBezTo>
                  <a:cubicBezTo>
                    <a:pt x="11299" y="6496"/>
                    <a:pt x="11147" y="6220"/>
                    <a:pt x="10923" y="6003"/>
                  </a:cubicBezTo>
                  <a:cubicBezTo>
                    <a:pt x="10663" y="5751"/>
                    <a:pt x="10297" y="5596"/>
                    <a:pt x="9940" y="5596"/>
                  </a:cubicBezTo>
                  <a:cubicBezTo>
                    <a:pt x="9764" y="5596"/>
                    <a:pt x="9590" y="5633"/>
                    <a:pt x="9431" y="5715"/>
                  </a:cubicBezTo>
                  <a:cubicBezTo>
                    <a:pt x="9028" y="5923"/>
                    <a:pt x="8691" y="6185"/>
                    <a:pt x="8500" y="6597"/>
                  </a:cubicBezTo>
                  <a:cubicBezTo>
                    <a:pt x="8369" y="6030"/>
                    <a:pt x="7778" y="5688"/>
                    <a:pt x="7192" y="5688"/>
                  </a:cubicBezTo>
                  <a:cubicBezTo>
                    <a:pt x="6995" y="5688"/>
                    <a:pt x="6799" y="5726"/>
                    <a:pt x="6622" y="5808"/>
                  </a:cubicBezTo>
                  <a:cubicBezTo>
                    <a:pt x="5916" y="6132"/>
                    <a:pt x="5530" y="6943"/>
                    <a:pt x="5507" y="7720"/>
                  </a:cubicBezTo>
                  <a:cubicBezTo>
                    <a:pt x="5495" y="8149"/>
                    <a:pt x="5575" y="8569"/>
                    <a:pt x="5702" y="8979"/>
                  </a:cubicBezTo>
                  <a:cubicBezTo>
                    <a:pt x="3716" y="9857"/>
                    <a:pt x="1794" y="10854"/>
                    <a:pt x="0" y="12034"/>
                  </a:cubicBezTo>
                  <a:lnTo>
                    <a:pt x="0" y="33984"/>
                  </a:lnTo>
                  <a:lnTo>
                    <a:pt x="100978" y="33984"/>
                  </a:lnTo>
                  <a:lnTo>
                    <a:pt x="100978" y="13974"/>
                  </a:lnTo>
                  <a:cubicBezTo>
                    <a:pt x="99586" y="13079"/>
                    <a:pt x="98164" y="12230"/>
                    <a:pt x="96720" y="11421"/>
                  </a:cubicBezTo>
                  <a:lnTo>
                    <a:pt x="96719" y="11421"/>
                  </a:lnTo>
                  <a:cubicBezTo>
                    <a:pt x="97194" y="10239"/>
                    <a:pt x="97370" y="8851"/>
                    <a:pt x="96746" y="7746"/>
                  </a:cubicBezTo>
                  <a:cubicBezTo>
                    <a:pt x="96628" y="7537"/>
                    <a:pt x="96478" y="7338"/>
                    <a:pt x="96273" y="7210"/>
                  </a:cubicBezTo>
                  <a:cubicBezTo>
                    <a:pt x="96114" y="7112"/>
                    <a:pt x="95937" y="7068"/>
                    <a:pt x="95756" y="7068"/>
                  </a:cubicBezTo>
                  <a:cubicBezTo>
                    <a:pt x="95327" y="7068"/>
                    <a:pt x="94878" y="7316"/>
                    <a:pt x="94610" y="7672"/>
                  </a:cubicBezTo>
                  <a:cubicBezTo>
                    <a:pt x="94231" y="8177"/>
                    <a:pt x="94039" y="8982"/>
                    <a:pt x="93943" y="9607"/>
                  </a:cubicBezTo>
                  <a:cubicBezTo>
                    <a:pt x="93824" y="9272"/>
                    <a:pt x="93466" y="9080"/>
                    <a:pt x="93117" y="9080"/>
                  </a:cubicBezTo>
                  <a:cubicBezTo>
                    <a:pt x="92926" y="9080"/>
                    <a:pt x="92737" y="9138"/>
                    <a:pt x="92592" y="9262"/>
                  </a:cubicBezTo>
                  <a:cubicBezTo>
                    <a:pt x="89011" y="7515"/>
                    <a:pt x="85305" y="6018"/>
                    <a:pt x="81513" y="4770"/>
                  </a:cubicBezTo>
                  <a:cubicBezTo>
                    <a:pt x="81639" y="4237"/>
                    <a:pt x="81587" y="3636"/>
                    <a:pt x="81222" y="3233"/>
                  </a:cubicBezTo>
                  <a:cubicBezTo>
                    <a:pt x="80974" y="2959"/>
                    <a:pt x="80475" y="2736"/>
                    <a:pt x="80064" y="2736"/>
                  </a:cubicBezTo>
                  <a:cubicBezTo>
                    <a:pt x="79830" y="2736"/>
                    <a:pt x="79625" y="2808"/>
                    <a:pt x="79510" y="2984"/>
                  </a:cubicBezTo>
                  <a:cubicBezTo>
                    <a:pt x="79855" y="2293"/>
                    <a:pt x="79349" y="1333"/>
                    <a:pt x="78584" y="1227"/>
                  </a:cubicBezTo>
                  <a:cubicBezTo>
                    <a:pt x="78525" y="1218"/>
                    <a:pt x="78467" y="1215"/>
                    <a:pt x="78408" y="1215"/>
                  </a:cubicBezTo>
                  <a:cubicBezTo>
                    <a:pt x="78109" y="1215"/>
                    <a:pt x="77812" y="1314"/>
                    <a:pt x="77540" y="1447"/>
                  </a:cubicBezTo>
                  <a:cubicBezTo>
                    <a:pt x="76827" y="1798"/>
                    <a:pt x="76251" y="2405"/>
                    <a:pt x="75907" y="3121"/>
                  </a:cubicBezTo>
                  <a:cubicBezTo>
                    <a:pt x="71048" y="1856"/>
                    <a:pt x="66083" y="979"/>
                    <a:pt x="61093" y="489"/>
                  </a:cubicBezTo>
                  <a:cubicBezTo>
                    <a:pt x="57723" y="159"/>
                    <a:pt x="54343" y="0"/>
                    <a:pt x="50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60340" y="3887426"/>
              <a:ext cx="3083459" cy="1332270"/>
            </a:xfrm>
            <a:custGeom>
              <a:avLst/>
              <a:gdLst/>
              <a:ahLst/>
              <a:cxnLst/>
              <a:rect l="l" t="t" r="r" b="b"/>
              <a:pathLst>
                <a:path w="38967" h="16837" extrusionOk="0">
                  <a:moveTo>
                    <a:pt x="35832" y="0"/>
                  </a:moveTo>
                  <a:cubicBezTo>
                    <a:pt x="35758" y="0"/>
                    <a:pt x="35684" y="1"/>
                    <a:pt x="35611" y="3"/>
                  </a:cubicBezTo>
                  <a:cubicBezTo>
                    <a:pt x="31564" y="96"/>
                    <a:pt x="27646" y="2907"/>
                    <a:pt x="26834" y="6871"/>
                  </a:cubicBezTo>
                  <a:cubicBezTo>
                    <a:pt x="26356" y="6597"/>
                    <a:pt x="25813" y="6469"/>
                    <a:pt x="25265" y="6469"/>
                  </a:cubicBezTo>
                  <a:cubicBezTo>
                    <a:pt x="24549" y="6469"/>
                    <a:pt x="23825" y="6687"/>
                    <a:pt x="23226" y="7083"/>
                  </a:cubicBezTo>
                  <a:cubicBezTo>
                    <a:pt x="22168" y="7783"/>
                    <a:pt x="21048" y="9120"/>
                    <a:pt x="20802" y="10363"/>
                  </a:cubicBezTo>
                  <a:cubicBezTo>
                    <a:pt x="19898" y="9208"/>
                    <a:pt x="18984" y="8045"/>
                    <a:pt x="17863" y="7102"/>
                  </a:cubicBezTo>
                  <a:cubicBezTo>
                    <a:pt x="16739" y="6158"/>
                    <a:pt x="15374" y="5440"/>
                    <a:pt x="13914" y="5332"/>
                  </a:cubicBezTo>
                  <a:cubicBezTo>
                    <a:pt x="13781" y="5322"/>
                    <a:pt x="13648" y="5317"/>
                    <a:pt x="13515" y="5317"/>
                  </a:cubicBezTo>
                  <a:cubicBezTo>
                    <a:pt x="12761" y="5317"/>
                    <a:pt x="12009" y="5471"/>
                    <a:pt x="11299" y="5726"/>
                  </a:cubicBezTo>
                  <a:cubicBezTo>
                    <a:pt x="7897" y="6946"/>
                    <a:pt x="5496" y="10826"/>
                    <a:pt x="5962" y="14410"/>
                  </a:cubicBezTo>
                  <a:cubicBezTo>
                    <a:pt x="5363" y="13841"/>
                    <a:pt x="4543" y="13562"/>
                    <a:pt x="3717" y="13562"/>
                  </a:cubicBezTo>
                  <a:cubicBezTo>
                    <a:pt x="3071" y="13562"/>
                    <a:pt x="2420" y="13733"/>
                    <a:pt x="1868" y="14069"/>
                  </a:cubicBezTo>
                  <a:cubicBezTo>
                    <a:pt x="887" y="14666"/>
                    <a:pt x="234" y="15709"/>
                    <a:pt x="1" y="16837"/>
                  </a:cubicBezTo>
                  <a:lnTo>
                    <a:pt x="38966" y="16837"/>
                  </a:lnTo>
                  <a:lnTo>
                    <a:pt x="38966" y="502"/>
                  </a:lnTo>
                  <a:lnTo>
                    <a:pt x="38965" y="502"/>
                  </a:lnTo>
                  <a:cubicBezTo>
                    <a:pt x="37956" y="175"/>
                    <a:pt x="36900" y="0"/>
                    <a:pt x="35832" y="0"/>
                  </a:cubicBezTo>
                  <a:close/>
                </a:path>
              </a:pathLst>
            </a:custGeom>
            <a:solidFill>
              <a:srgbClr val="2D9537">
                <a:alpha val="5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86401" y="1757767"/>
            <a:ext cx="80192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85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4133" y="3844567"/>
            <a:ext cx="5643600" cy="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394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72100" y="335434"/>
            <a:ext cx="11099976" cy="6088508"/>
            <a:chOff x="279075" y="251575"/>
            <a:chExt cx="8324982" cy="4566381"/>
          </a:xfrm>
        </p:grpSpPr>
        <p:sp>
          <p:nvSpPr>
            <p:cNvPr id="16" name="Google Shape;16;p2"/>
            <p:cNvSpPr/>
            <p:nvPr/>
          </p:nvSpPr>
          <p:spPr>
            <a:xfrm>
              <a:off x="279075" y="251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356521" y="938191"/>
              <a:ext cx="364861" cy="363915"/>
              <a:chOff x="2789668" y="759261"/>
              <a:chExt cx="440069" cy="43892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39196" y="4454041"/>
              <a:ext cx="364861" cy="363915"/>
              <a:chOff x="2789668" y="759261"/>
              <a:chExt cx="440069" cy="43892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678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" name="Google Shape;171;p5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172" name="Google Shape;172;p5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173" name="Google Shape;173;p5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176" name="Google Shape;176;p5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179" name="Google Shape;179;p5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0" name="Google Shape;180;p5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181" name="Google Shape;181;p5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2355403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6494597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body" idx="3"/>
          </p:nvPr>
        </p:nvSpPr>
        <p:spPr>
          <a:xfrm>
            <a:off x="2355403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4"/>
          </p:nvPr>
        </p:nvSpPr>
        <p:spPr>
          <a:xfrm>
            <a:off x="6494597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951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4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417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2" y="75412"/>
            <a:ext cx="11933502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8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8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8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8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006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397862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7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85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11063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B4FBC4A-7AB4-447B-BC84-62280D200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762" y="1773238"/>
            <a:ext cx="1655762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7203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51792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11984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A8CCFAC-A74F-4479-A414-FC7150358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2400"/>
            <a:ext cx="12192000" cy="18955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2D8DF1-B317-48CB-BF84-4E6421497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207982"/>
            <a:ext cx="2933973" cy="21945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CEDD0F8-6E22-4F6C-A7E5-007EDD2B86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3667" flipH="1">
            <a:off x="9886951" y="332813"/>
            <a:ext cx="2385396" cy="11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0554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54373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43475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380976"/>
            <a:ext cx="1438665" cy="13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2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6700" y="2488933"/>
            <a:ext cx="5910800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F38F5-AAC3-BD9D-FE0E-FB045F6A541D}"/>
              </a:ext>
            </a:extLst>
          </p:cNvPr>
          <p:cNvSpPr txBox="1"/>
          <p:nvPr userDrawn="1"/>
        </p:nvSpPr>
        <p:spPr>
          <a:xfrm>
            <a:off x="1776044" y="7412197"/>
            <a:ext cx="83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7986"/>
                </a:solidFill>
                <a:latin typeface="Amazone" panose="03020702060507090A04" pitchFamily="66" charset="0"/>
              </a:rPr>
              <a:t>Kho game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5018269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1.gif"/><Relationship Id="rId2" Type="http://schemas.openxmlformats.org/officeDocument/2006/relationships/audio" Target="file:///E:\12%20Cam%20Ly%20-%20Nguoi%20Thay.mp3" TargetMode="External"/><Relationship Id="rId1" Type="http://schemas.openxmlformats.org/officeDocument/2006/relationships/audio" Target="file:///D:\lop%201\GIAOANDIENTU\bai-hoc-dau-tien-thanhthao-1289812913.mp3" TargetMode="External"/><Relationship Id="rId6" Type="http://schemas.openxmlformats.org/officeDocument/2006/relationships/image" Target="../media/image50.gi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5.xml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12" Type="http://schemas.microsoft.com/office/2007/relationships/hdphoto" Target="../media/hdphoto3.wdp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microsoft.com/office/2007/relationships/hdphoto" Target="../media/hdphoto4.wdp"/><Relationship Id="rId10" Type="http://schemas.openxmlformats.org/officeDocument/2006/relationships/slide" Target="slide6.xml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5.png"/><Relationship Id="rId12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audio" Target="../media/audio1.wav"/><Relationship Id="rId10" Type="http://schemas.openxmlformats.org/officeDocument/2006/relationships/slide" Target="slide4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50.pn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11" Type="http://schemas.openxmlformats.org/officeDocument/2006/relationships/image" Target="../media/image21.png"/><Relationship Id="rId5" Type="http://schemas.openxmlformats.org/officeDocument/2006/relationships/audio" Target="../media/audio1.wav"/><Relationship Id="rId10" Type="http://schemas.openxmlformats.org/officeDocument/2006/relationships/slide" Target="slide4.xm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70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11" Type="http://schemas.openxmlformats.org/officeDocument/2006/relationships/image" Target="../media/image21.png"/><Relationship Id="rId5" Type="http://schemas.openxmlformats.org/officeDocument/2006/relationships/audio" Target="../media/audio1.wav"/><Relationship Id="rId10" Type="http://schemas.openxmlformats.org/officeDocument/2006/relationships/slide" Target="slide4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18.xml"/><Relationship Id="rId7" Type="http://schemas.openxmlformats.org/officeDocument/2006/relationships/slide" Target="slide4.xml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" name="Content Placeholder 10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-94614"/>
            <a:ext cx="12192000" cy="6952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07956" y="3527427"/>
            <a:ext cx="1125764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418428" y="5416844"/>
            <a:ext cx="6842122" cy="5832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19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62EF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19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62EF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62EF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19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62EF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62EF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62EF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19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62EF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319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62EF8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818640" y="2317751"/>
            <a:ext cx="8638540" cy="10134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5986" b="1" u="sng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986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3" name="Picture 3076" descr="cornerFlower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9713595" y="4452621"/>
            <a:ext cx="2247900" cy="256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076" descr="corner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154624" y="4470719"/>
            <a:ext cx="2247900" cy="25571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BDFA15-9AAF-3B10-935E-C6CF50E970B8}"/>
              </a:ext>
            </a:extLst>
          </p:cNvPr>
          <p:cNvSpPr txBox="1">
            <a:spLocks/>
          </p:cNvSpPr>
          <p:nvPr/>
        </p:nvSpPr>
        <p:spPr>
          <a:xfrm>
            <a:off x="602224" y="859497"/>
            <a:ext cx="10869106" cy="518475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QUÝ THẦY CÔ VỀ DỰ GIỜ LỚP </a:t>
            </a:r>
            <a:r>
              <a:rPr lang="en-US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19C43-B22B-9D2B-8BF9-3AE936214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B66648BD-B871-3FDE-8885-1F3E54296CF7}"/>
              </a:ext>
            </a:extLst>
          </p:cNvPr>
          <p:cNvSpPr/>
          <p:nvPr/>
        </p:nvSpPr>
        <p:spPr>
          <a:xfrm>
            <a:off x="504825" y="143332"/>
            <a:ext cx="11182350" cy="64040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Google Shape;12137;p6">
            <a:extLst>
              <a:ext uri="{FF2B5EF4-FFF2-40B4-BE49-F238E27FC236}">
                <a16:creationId xmlns:a16="http://schemas.microsoft.com/office/drawing/2014/main" id="{CD42B5AA-FB9E-D81F-7BFE-00C6FA41C669}"/>
              </a:ext>
            </a:extLst>
          </p:cNvPr>
          <p:cNvSpPr txBox="1">
            <a:spLocks/>
          </p:cNvSpPr>
          <p:nvPr/>
        </p:nvSpPr>
        <p:spPr>
          <a:xfrm>
            <a:off x="-563994" y="401722"/>
            <a:ext cx="7738333" cy="72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aah One"/>
              <a:buNone/>
              <a:defRPr sz="6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aah One"/>
              <a:buNone/>
              <a:defRPr sz="6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aah One"/>
              <a:buNone/>
              <a:defRPr sz="6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aah One"/>
              <a:buNone/>
              <a:defRPr sz="6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aah One"/>
              <a:buNone/>
              <a:defRPr sz="6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aah One"/>
              <a:buNone/>
              <a:defRPr sz="6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aah One"/>
              <a:buNone/>
              <a:defRPr sz="6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aah One"/>
              <a:buNone/>
              <a:defRPr sz="6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aah One"/>
              <a:buNone/>
              <a:defRPr sz="6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9pPr>
          </a:lstStyle>
          <a:p>
            <a:pPr lvl="0">
              <a:buClr>
                <a:srgbClr val="191919"/>
              </a:buClr>
            </a:pPr>
            <a:endParaRPr lang="en-US" sz="3200" b="1" kern="0" dirty="0">
              <a:solidFill>
                <a:srgbClr val="333289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032;p2">
            <a:extLst>
              <a:ext uri="{FF2B5EF4-FFF2-40B4-BE49-F238E27FC236}">
                <a16:creationId xmlns:a16="http://schemas.microsoft.com/office/drawing/2014/main" id="{3E964E9C-E864-788F-A1F6-9AFE0FDEE166}"/>
              </a:ext>
            </a:extLst>
          </p:cNvPr>
          <p:cNvSpPr txBox="1">
            <a:spLocks/>
          </p:cNvSpPr>
          <p:nvPr/>
        </p:nvSpPr>
        <p:spPr>
          <a:xfrm>
            <a:off x="1756598" y="310645"/>
            <a:ext cx="8678804" cy="902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lt1"/>
                </a:solidFill>
                <a:latin typeface="Braah One"/>
                <a:ea typeface="Braah One"/>
                <a:cs typeface="Braah One"/>
                <a:sym typeface="Braa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9pPr>
          </a:lstStyle>
          <a:p>
            <a:pPr lvl="0">
              <a:buClr>
                <a:srgbClr val="191919"/>
              </a:buClr>
            </a:pPr>
            <a:r>
              <a:rPr lang="en-US" sz="3200" b="1" kern="0" dirty="0" err="1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Thứ</a:t>
            </a:r>
            <a:r>
              <a:rPr lang="en-US" sz="3200" b="1" kern="0" dirty="0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Tư</a:t>
            </a:r>
            <a:r>
              <a:rPr lang="en-US" sz="3200" b="1" kern="0" dirty="0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ngày</a:t>
            </a:r>
            <a:r>
              <a:rPr lang="en-US" sz="3200" b="1" kern="0" dirty="0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15 </a:t>
            </a:r>
            <a:r>
              <a:rPr lang="en-US" sz="3200" b="1" kern="0" dirty="0" err="1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tháng</a:t>
            </a:r>
            <a:r>
              <a:rPr lang="en-US" sz="3200" b="1" kern="0" dirty="0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1 </a:t>
            </a:r>
            <a:r>
              <a:rPr lang="en-US" sz="3200" b="1" kern="0" dirty="0" err="1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năm</a:t>
            </a:r>
            <a:r>
              <a:rPr lang="en-US" sz="3200" b="1" kern="0" dirty="0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2025</a:t>
            </a:r>
          </a:p>
        </p:txBody>
      </p:sp>
      <p:sp>
        <p:nvSpPr>
          <p:cNvPr id="4" name="Google Shape;12032;p2">
            <a:extLst>
              <a:ext uri="{FF2B5EF4-FFF2-40B4-BE49-F238E27FC236}">
                <a16:creationId xmlns:a16="http://schemas.microsoft.com/office/drawing/2014/main" id="{69A2D183-C3E9-7D4D-6715-54D84586C015}"/>
              </a:ext>
            </a:extLst>
          </p:cNvPr>
          <p:cNvSpPr txBox="1">
            <a:spLocks/>
          </p:cNvSpPr>
          <p:nvPr/>
        </p:nvSpPr>
        <p:spPr>
          <a:xfrm>
            <a:off x="1756598" y="1020255"/>
            <a:ext cx="8678804" cy="902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lt1"/>
                </a:solidFill>
                <a:latin typeface="Braah One"/>
                <a:ea typeface="Braah One"/>
                <a:cs typeface="Braah One"/>
                <a:sym typeface="Braa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9pPr>
          </a:lstStyle>
          <a:p>
            <a:pPr lvl="0">
              <a:buClr>
                <a:srgbClr val="191919"/>
              </a:buClr>
            </a:pPr>
            <a:r>
              <a:rPr lang="en-US" sz="3200" b="1" u="sng" kern="0" dirty="0" err="1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Toán</a:t>
            </a:r>
            <a:endParaRPr lang="en-US" sz="3200" b="1" u="sng" kern="0" dirty="0">
              <a:solidFill>
                <a:srgbClr val="00B05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12032;p2">
            <a:extLst>
              <a:ext uri="{FF2B5EF4-FFF2-40B4-BE49-F238E27FC236}">
                <a16:creationId xmlns:a16="http://schemas.microsoft.com/office/drawing/2014/main" id="{17CBF0D0-5A82-756C-FC9E-B4BC7D799E6F}"/>
              </a:ext>
            </a:extLst>
          </p:cNvPr>
          <p:cNvSpPr txBox="1">
            <a:spLocks/>
          </p:cNvSpPr>
          <p:nvPr/>
        </p:nvSpPr>
        <p:spPr>
          <a:xfrm>
            <a:off x="1756598" y="1831619"/>
            <a:ext cx="8678804" cy="902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lt1"/>
                </a:solidFill>
                <a:latin typeface="Braah One"/>
                <a:ea typeface="Braah One"/>
                <a:cs typeface="Braah One"/>
                <a:sym typeface="Braa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9pPr>
          </a:lstStyle>
          <a:p>
            <a:pPr lvl="0">
              <a:buClr>
                <a:srgbClr val="191919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Khái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niệm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phân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số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(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tiếp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theo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51506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2032;p2">
            <a:extLst>
              <a:ext uri="{FF2B5EF4-FFF2-40B4-BE49-F238E27FC236}">
                <a16:creationId xmlns:a16="http://schemas.microsoft.com/office/drawing/2014/main" id="{12456484-16DF-59A5-F6C8-A8C7CEE7A1B0}"/>
              </a:ext>
            </a:extLst>
          </p:cNvPr>
          <p:cNvSpPr txBox="1">
            <a:spLocks/>
          </p:cNvSpPr>
          <p:nvPr/>
        </p:nvSpPr>
        <p:spPr>
          <a:xfrm>
            <a:off x="4247460" y="2623883"/>
            <a:ext cx="4885086" cy="9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lt1"/>
                </a:solidFill>
                <a:latin typeface="Braah One"/>
                <a:ea typeface="Braah One"/>
                <a:cs typeface="Braah One"/>
                <a:sym typeface="Braa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9pPr>
          </a:lstStyle>
          <a:p>
            <a:pPr lvl="0">
              <a:buClr>
                <a:srgbClr val="191919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Hình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thành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kiến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thức</a:t>
            </a:r>
            <a:endParaRPr lang="en-US" sz="3200" b="1" kern="0" dirty="0">
              <a:solidFill>
                <a:srgbClr val="FF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513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6"/>
            <a:ext cx="11637279" cy="662423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57135-1CA9-D735-17EF-BE7B26977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159" y="395327"/>
            <a:ext cx="10196342" cy="42798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BA4C17C-81F2-A5A5-9FCC-0A1E4F597360}"/>
                  </a:ext>
                </a:extLst>
              </p:cNvPr>
              <p:cNvSpPr/>
              <p:nvPr/>
            </p:nvSpPr>
            <p:spPr>
              <a:xfrm>
                <a:off x="749519" y="4928694"/>
                <a:ext cx="10915650" cy="1650782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𝟓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BA4C17C-81F2-A5A5-9FCC-0A1E4F597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19" y="4928694"/>
                <a:ext cx="10915650" cy="1650782"/>
              </a:xfrm>
              <a:prstGeom prst="roundRect">
                <a:avLst/>
              </a:prstGeom>
              <a:blipFill>
                <a:blip r:embed="rId4"/>
                <a:stretch>
                  <a:fillRect l="-1114" t="-4364" r="-1058" b="-4364"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229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147145"/>
            <a:ext cx="11637279" cy="65794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044C2-5821-598B-4737-BDED812EBDF5}"/>
              </a:ext>
            </a:extLst>
          </p:cNvPr>
          <p:cNvSpPr txBox="1"/>
          <p:nvPr/>
        </p:nvSpPr>
        <p:spPr>
          <a:xfrm>
            <a:off x="1051034" y="578069"/>
            <a:ext cx="176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5B58C-51AC-7B37-F789-623E21882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597" y="614855"/>
            <a:ext cx="2579141" cy="2611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B979B0-D46C-1DC7-C7EF-A7F56D556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626" y="612721"/>
            <a:ext cx="5829300" cy="336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C9C8C1-0D75-4D2D-A360-2BA925CF2B97}"/>
                  </a:ext>
                </a:extLst>
              </p:cNvPr>
              <p:cNvSpPr txBox="1"/>
              <p:nvPr/>
            </p:nvSpPr>
            <p:spPr>
              <a:xfrm>
                <a:off x="651642" y="4014951"/>
                <a:ext cx="1095177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 tô màu </a:t>
                </a:r>
                <a:r>
                  <a:rPr lang="pt-BR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sáu phần sáu </a:t>
                </a: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 tròn,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đ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ọc là </a:t>
                </a:r>
                <a:r>
                  <a:rPr lang="nl-NL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áu phần sáu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có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 6,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cũng là 6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1</a:t>
                </a:r>
                <a:endPara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C9C8C1-0D75-4D2D-A360-2BA925CF2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42" y="4014951"/>
                <a:ext cx="10951779" cy="2246769"/>
              </a:xfrm>
              <a:prstGeom prst="rect">
                <a:avLst/>
              </a:prstGeom>
              <a:blipFill>
                <a:blip r:embed="rId5"/>
                <a:stretch>
                  <a:fillRect l="-1559" r="-1670" b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175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147145"/>
            <a:ext cx="11637279" cy="65794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044C2-5821-598B-4737-BDED812EBDF5}"/>
              </a:ext>
            </a:extLst>
          </p:cNvPr>
          <p:cNvSpPr txBox="1"/>
          <p:nvPr/>
        </p:nvSpPr>
        <p:spPr>
          <a:xfrm>
            <a:off x="693683" y="735724"/>
            <a:ext cx="176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8A27C-AFAC-33A6-3A40-051277E3A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55" y="567065"/>
            <a:ext cx="4295775" cy="2276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FAFFE-82F4-C798-56D6-A8D9D495B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27" y="509221"/>
            <a:ext cx="5157787" cy="3152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216750-ED4D-48BC-D6A0-AEF8D26A64D9}"/>
                  </a:ext>
                </a:extLst>
              </p:cNvPr>
              <p:cNvSpPr txBox="1"/>
              <p:nvPr/>
            </p:nvSpPr>
            <p:spPr>
              <a:xfrm>
                <a:off x="662153" y="3804744"/>
                <a:ext cx="10951779" cy="228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 tô màu </a:t>
                </a:r>
                <a:r>
                  <a:rPr lang="pt-BR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bảy phần sáu </a:t>
                </a: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 tròn,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đ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ọc là </a:t>
                </a:r>
                <a:r>
                  <a:rPr lang="nl-NL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bảy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phần sáu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có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 7,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 6.</a:t>
                </a:r>
                <a:endPara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216750-ED4D-48BC-D6A0-AEF8D26A6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53" y="3804744"/>
                <a:ext cx="10951779" cy="2281650"/>
              </a:xfrm>
              <a:prstGeom prst="rect">
                <a:avLst/>
              </a:prstGeom>
              <a:blipFill>
                <a:blip r:embed="rId5"/>
                <a:stretch>
                  <a:fillRect l="-1559" r="-2561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923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35236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AE6EA5-F96F-FFB9-2DEF-9BB46F8F5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7E7E8A9-4638-D8E2-A040-182EECCBFB2F}"/>
              </a:ext>
            </a:extLst>
          </p:cNvPr>
          <p:cNvSpPr/>
          <p:nvPr/>
        </p:nvSpPr>
        <p:spPr>
          <a:xfrm>
            <a:off x="3339141" y="552450"/>
            <a:ext cx="8165287" cy="202451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en-US" sz="44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</a:t>
            </a:r>
            <a:r>
              <a:rPr lang="vi-VN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êu một số ví dụ về phân số có tử số bé hơn, lớn hơn và bằng mẫu số.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986D5D-333B-DE80-6D34-C662E99A9BCA}"/>
                  </a:ext>
                </a:extLst>
              </p:cNvPr>
              <p:cNvSpPr txBox="1"/>
              <p:nvPr/>
            </p:nvSpPr>
            <p:spPr>
              <a:xfrm>
                <a:off x="4141076" y="3090041"/>
                <a:ext cx="6032938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986D5D-333B-DE80-6D34-C662E99A9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076" y="3090041"/>
                <a:ext cx="6032938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50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7080F7-DBBE-C0E6-875C-B82AB8D635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6919" y="2655789"/>
            <a:ext cx="470042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48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277360" y="153670"/>
            <a:ext cx="11637279" cy="64823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7A18881-E21C-42C5-9355-8BAA9D58217A}"/>
              </a:ext>
            </a:extLst>
          </p:cNvPr>
          <p:cNvSpPr/>
          <p:nvPr/>
        </p:nvSpPr>
        <p:spPr>
          <a:xfrm>
            <a:off x="726946" y="200168"/>
            <a:ext cx="825509" cy="782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F69CC-EC3B-4EC1-917E-00E252A84242}"/>
              </a:ext>
            </a:extLst>
          </p:cNvPr>
          <p:cNvSpPr txBox="1"/>
          <p:nvPr/>
        </p:nvSpPr>
        <p:spPr>
          <a:xfrm>
            <a:off x="1552455" y="268069"/>
            <a:ext cx="1077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prstClr val="black"/>
                </a:solidFill>
              </a:rPr>
              <a:t>Chọn các thẻ tương ứng với mỗi hình: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9318C-51A6-B598-24E4-FEB07CC90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534" y="1028799"/>
            <a:ext cx="7029450" cy="55721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628E1F-DAA3-DB91-D9B8-7DDAEE8A3FB4}"/>
              </a:ext>
            </a:extLst>
          </p:cNvPr>
          <p:cNvCxnSpPr>
            <a:cxnSpLocks/>
          </p:cNvCxnSpPr>
          <p:nvPr/>
        </p:nvCxnSpPr>
        <p:spPr>
          <a:xfrm>
            <a:off x="5291452" y="1692166"/>
            <a:ext cx="804547" cy="11397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7483FF-2A61-9B04-C7C4-95E47D90D276}"/>
              </a:ext>
            </a:extLst>
          </p:cNvPr>
          <p:cNvCxnSpPr>
            <a:cxnSpLocks/>
          </p:cNvCxnSpPr>
          <p:nvPr/>
        </p:nvCxnSpPr>
        <p:spPr>
          <a:xfrm flipV="1">
            <a:off x="7829107" y="1597572"/>
            <a:ext cx="1064400" cy="123435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9DA0C9-C75F-F743-1E55-5D1CC92963DD}"/>
              </a:ext>
            </a:extLst>
          </p:cNvPr>
          <p:cNvCxnSpPr>
            <a:cxnSpLocks/>
          </p:cNvCxnSpPr>
          <p:nvPr/>
        </p:nvCxnSpPr>
        <p:spPr>
          <a:xfrm flipV="1">
            <a:off x="5450207" y="1692166"/>
            <a:ext cx="540690" cy="11502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6F21A1-D424-C0DF-C7C0-790B2A467601}"/>
              </a:ext>
            </a:extLst>
          </p:cNvPr>
          <p:cNvCxnSpPr>
            <a:cxnSpLocks/>
          </p:cNvCxnSpPr>
          <p:nvPr/>
        </p:nvCxnSpPr>
        <p:spPr>
          <a:xfrm>
            <a:off x="7835254" y="1715509"/>
            <a:ext cx="1058253" cy="112693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CE3995-2B6D-A2FA-6F96-C8A3164521DE}"/>
              </a:ext>
            </a:extLst>
          </p:cNvPr>
          <p:cNvCxnSpPr>
            <a:cxnSpLocks/>
          </p:cNvCxnSpPr>
          <p:nvPr/>
        </p:nvCxnSpPr>
        <p:spPr>
          <a:xfrm>
            <a:off x="5450207" y="4870174"/>
            <a:ext cx="645792" cy="9370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4B45AE-12B8-6EF0-822E-F3CD243C525C}"/>
              </a:ext>
            </a:extLst>
          </p:cNvPr>
          <p:cNvCxnSpPr>
            <a:cxnSpLocks/>
          </p:cNvCxnSpPr>
          <p:nvPr/>
        </p:nvCxnSpPr>
        <p:spPr>
          <a:xfrm flipV="1">
            <a:off x="7829107" y="4559793"/>
            <a:ext cx="1051033" cy="151348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43EDC0-4E36-8A17-6A90-D0BB44FD93E5}"/>
              </a:ext>
            </a:extLst>
          </p:cNvPr>
          <p:cNvCxnSpPr>
            <a:cxnSpLocks/>
          </p:cNvCxnSpPr>
          <p:nvPr/>
        </p:nvCxnSpPr>
        <p:spPr>
          <a:xfrm flipV="1">
            <a:off x="5450207" y="4800600"/>
            <a:ext cx="645792" cy="13374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1FA4E4-ED73-8D2E-6849-758D76B22155}"/>
              </a:ext>
            </a:extLst>
          </p:cNvPr>
          <p:cNvCxnSpPr>
            <a:cxnSpLocks/>
          </p:cNvCxnSpPr>
          <p:nvPr/>
        </p:nvCxnSpPr>
        <p:spPr>
          <a:xfrm flipH="1" flipV="1">
            <a:off x="7860101" y="4657753"/>
            <a:ext cx="1020039" cy="14155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39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2A0EE-8398-AC1A-41AA-3ACB4C2C0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802C13-EE75-8D95-2174-F92463981FA0}"/>
              </a:ext>
            </a:extLst>
          </p:cNvPr>
          <p:cNvSpPr/>
          <p:nvPr/>
        </p:nvSpPr>
        <p:spPr>
          <a:xfrm>
            <a:off x="446558" y="182573"/>
            <a:ext cx="11637279" cy="649285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06E1FA-466A-6857-7F82-ED103CE59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1" y="182573"/>
            <a:ext cx="11482206" cy="649285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A1D933-4AF2-5C1F-7E1B-967B8AB6DB78}"/>
              </a:ext>
            </a:extLst>
          </p:cNvPr>
          <p:cNvCxnSpPr>
            <a:cxnSpLocks/>
          </p:cNvCxnSpPr>
          <p:nvPr/>
        </p:nvCxnSpPr>
        <p:spPr>
          <a:xfrm flipH="1">
            <a:off x="4595577" y="2410691"/>
            <a:ext cx="1669620" cy="130925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2AD95E-344C-A528-D3EE-1EB2F3414537}"/>
              </a:ext>
            </a:extLst>
          </p:cNvPr>
          <p:cNvCxnSpPr>
            <a:cxnSpLocks/>
          </p:cNvCxnSpPr>
          <p:nvPr/>
        </p:nvCxnSpPr>
        <p:spPr>
          <a:xfrm flipH="1">
            <a:off x="5434445" y="2379517"/>
            <a:ext cx="3377046" cy="13404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DCDB13-6214-98A5-447E-69F59343909D}"/>
              </a:ext>
            </a:extLst>
          </p:cNvPr>
          <p:cNvCxnSpPr>
            <a:cxnSpLocks/>
          </p:cNvCxnSpPr>
          <p:nvPr/>
        </p:nvCxnSpPr>
        <p:spPr>
          <a:xfrm>
            <a:off x="4395355" y="2410691"/>
            <a:ext cx="2826327" cy="13168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F1180A-4D10-85AB-10DE-342B5B71400A}"/>
              </a:ext>
            </a:extLst>
          </p:cNvPr>
          <p:cNvCxnSpPr/>
          <p:nvPr/>
        </p:nvCxnSpPr>
        <p:spPr>
          <a:xfrm>
            <a:off x="7122968" y="2410691"/>
            <a:ext cx="1148196" cy="13168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0BCCF5-2CB4-9F37-76BB-44AD6D749044}"/>
              </a:ext>
            </a:extLst>
          </p:cNvPr>
          <p:cNvCxnSpPr/>
          <p:nvPr/>
        </p:nvCxnSpPr>
        <p:spPr>
          <a:xfrm>
            <a:off x="5320145" y="2379517"/>
            <a:ext cx="3491346" cy="13404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B58167-570E-FCD3-C677-75525B74659A}"/>
              </a:ext>
            </a:extLst>
          </p:cNvPr>
          <p:cNvCxnSpPr/>
          <p:nvPr/>
        </p:nvCxnSpPr>
        <p:spPr>
          <a:xfrm>
            <a:off x="7876309" y="2379517"/>
            <a:ext cx="2337955" cy="13480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8989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679FF2-4A3A-FC3E-A3B1-A59B2FC75B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6257" y="1592262"/>
            <a:ext cx="434072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09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35B593-6E86-5268-00F9-B5BEC71231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5070" y="2634937"/>
            <a:ext cx="4285859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71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D1B1C-A99A-2914-AE58-123277F6A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446E5E-EDD2-B25E-C595-B84F88ED2E5E}"/>
              </a:ext>
            </a:extLst>
          </p:cNvPr>
          <p:cNvSpPr/>
          <p:nvPr/>
        </p:nvSpPr>
        <p:spPr>
          <a:xfrm>
            <a:off x="394603" y="182573"/>
            <a:ext cx="11637279" cy="649285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665E7C-58D8-BF77-4C5B-F1C975D5A240}"/>
              </a:ext>
            </a:extLst>
          </p:cNvPr>
          <p:cNvSpPr txBox="1"/>
          <p:nvPr/>
        </p:nvSpPr>
        <p:spPr>
          <a:xfrm>
            <a:off x="3543498" y="488033"/>
            <a:ext cx="918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898E4-A7EC-F9FD-31E4-F53CE96C2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891069-79B0-F0D5-51D4-0340DD29D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440" y="3633302"/>
            <a:ext cx="9804036" cy="195469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387A3B3-5A3C-90EE-3A0B-6364BAEC19FA}"/>
              </a:ext>
            </a:extLst>
          </p:cNvPr>
          <p:cNvSpPr/>
          <p:nvPr/>
        </p:nvSpPr>
        <p:spPr>
          <a:xfrm>
            <a:off x="4072461" y="4545415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246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277359" y="182573"/>
            <a:ext cx="11637279" cy="649285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A1290-3066-72FD-9126-E3A756A099E8}"/>
              </a:ext>
            </a:extLst>
          </p:cNvPr>
          <p:cNvSpPr txBox="1"/>
          <p:nvPr/>
        </p:nvSpPr>
        <p:spPr>
          <a:xfrm>
            <a:off x="3543498" y="488033"/>
            <a:ext cx="918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6EB3D-70B6-F5BB-4F22-6D72DE18A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CFE26D-DA2E-9088-C9F8-EB9E45151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046" y="3751386"/>
            <a:ext cx="9718431" cy="209843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F7337FE-38BC-867D-C3A0-2F1195E86C63}"/>
              </a:ext>
            </a:extLst>
          </p:cNvPr>
          <p:cNvSpPr/>
          <p:nvPr/>
        </p:nvSpPr>
        <p:spPr>
          <a:xfrm>
            <a:off x="7265670" y="4469764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48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bai-hoc-dau-tien-thanhthao-1289812913.mp3">
            <a:hlinkClick r:id="" action="ppaction://media"/>
            <a:extLst>
              <a:ext uri="{FF2B5EF4-FFF2-40B4-BE49-F238E27FC236}">
                <a16:creationId xmlns:a16="http://schemas.microsoft.com/office/drawing/2014/main" id="{08E2B9C2-2242-80AC-07DD-02FEE0D87746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5876926"/>
            <a:ext cx="7286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7" name="12 Cam Ly - Nguoi Thay.mp3">
            <a:hlinkClick r:id="" action="ppaction://media"/>
            <a:extLst>
              <a:ext uri="{FF2B5EF4-FFF2-40B4-BE49-F238E27FC236}">
                <a16:creationId xmlns:a16="http://schemas.microsoft.com/office/drawing/2014/main" id="{2DCDE6A1-3D03-A1AF-5452-CDC6A9DEAEFD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354764"/>
            <a:ext cx="5032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phao hoa">
            <a:extLst>
              <a:ext uri="{FF2B5EF4-FFF2-40B4-BE49-F238E27FC236}">
                <a16:creationId xmlns:a16="http://schemas.microsoft.com/office/drawing/2014/main" id="{606AE103-4CFB-BBDD-58A7-63FEA49676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phao hoa">
            <a:extLst>
              <a:ext uri="{FF2B5EF4-FFF2-40B4-BE49-F238E27FC236}">
                <a16:creationId xmlns:a16="http://schemas.microsoft.com/office/drawing/2014/main" id="{8D4A082C-3C97-E676-BC35-58543657CA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-30163"/>
            <a:ext cx="1148715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2">
            <a:extLst>
              <a:ext uri="{FF2B5EF4-FFF2-40B4-BE49-F238E27FC236}">
                <a16:creationId xmlns:a16="http://schemas.microsoft.com/office/drawing/2014/main" id="{C25E79C3-06DA-C1DC-152B-DEA23C9B4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181600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33CC"/>
                </a:solidFill>
              </a:rPr>
              <a:t>           </a:t>
            </a:r>
          </a:p>
        </p:txBody>
      </p:sp>
      <p:sp>
        <p:nvSpPr>
          <p:cNvPr id="40967" name="WordArt 5" descr="75%">
            <a:extLst>
              <a:ext uri="{FF2B5EF4-FFF2-40B4-BE49-F238E27FC236}">
                <a16:creationId xmlns:a16="http://schemas.microsoft.com/office/drawing/2014/main" id="{D056F328-C5DD-7E00-9A64-2E18F823C0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974" y="504824"/>
            <a:ext cx="10582275" cy="53181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600" kern="10" dirty="0">
              <a:ln w="19050">
                <a:solidFill>
                  <a:srgbClr val="FF3399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3600" kern="10" dirty="0">
              <a:ln w="19050">
                <a:solidFill>
                  <a:srgbClr val="FF3399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608" name="Group 5">
            <a:extLst>
              <a:ext uri="{FF2B5EF4-FFF2-40B4-BE49-F238E27FC236}">
                <a16:creationId xmlns:a16="http://schemas.microsoft.com/office/drawing/2014/main" id="{00DC8D82-7DE1-9D5F-33D0-71A5CA57C48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2057400" cy="2133600"/>
            <a:chOff x="2332" y="1554"/>
            <a:chExt cx="1105" cy="1218"/>
          </a:xfrm>
        </p:grpSpPr>
        <p:sp>
          <p:nvSpPr>
            <p:cNvPr id="26034" name="Freeform 6">
              <a:extLst>
                <a:ext uri="{FF2B5EF4-FFF2-40B4-BE49-F238E27FC236}">
                  <a16:creationId xmlns:a16="http://schemas.microsoft.com/office/drawing/2014/main" id="{6BC27FCD-6D55-7010-8489-05C068D93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5" name="Freeform 7">
              <a:extLst>
                <a:ext uri="{FF2B5EF4-FFF2-40B4-BE49-F238E27FC236}">
                  <a16:creationId xmlns:a16="http://schemas.microsoft.com/office/drawing/2014/main" id="{C9975EC8-CC8D-DC1E-0C97-3D32EBF4C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6" name="Freeform 8">
              <a:extLst>
                <a:ext uri="{FF2B5EF4-FFF2-40B4-BE49-F238E27FC236}">
                  <a16:creationId xmlns:a16="http://schemas.microsoft.com/office/drawing/2014/main" id="{F0563296-D2BB-DE82-EC09-CDF91C3F2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7" name="Freeform 9">
              <a:extLst>
                <a:ext uri="{FF2B5EF4-FFF2-40B4-BE49-F238E27FC236}">
                  <a16:creationId xmlns:a16="http://schemas.microsoft.com/office/drawing/2014/main" id="{5369C70F-5C1B-9977-6D8F-A2BED856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8" name="Freeform 10">
              <a:extLst>
                <a:ext uri="{FF2B5EF4-FFF2-40B4-BE49-F238E27FC236}">
                  <a16:creationId xmlns:a16="http://schemas.microsoft.com/office/drawing/2014/main" id="{BE6BBB96-5FCF-3C8A-C3B4-3B73F8DF1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9" name="Freeform 11">
              <a:extLst>
                <a:ext uri="{FF2B5EF4-FFF2-40B4-BE49-F238E27FC236}">
                  <a16:creationId xmlns:a16="http://schemas.microsoft.com/office/drawing/2014/main" id="{E0CA9FE3-2E5E-67CC-D6D8-2128A0B62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0" name="Freeform 12">
              <a:extLst>
                <a:ext uri="{FF2B5EF4-FFF2-40B4-BE49-F238E27FC236}">
                  <a16:creationId xmlns:a16="http://schemas.microsoft.com/office/drawing/2014/main" id="{CB08287E-E9DB-55EB-432E-8B629D777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1" name="Freeform 13">
              <a:extLst>
                <a:ext uri="{FF2B5EF4-FFF2-40B4-BE49-F238E27FC236}">
                  <a16:creationId xmlns:a16="http://schemas.microsoft.com/office/drawing/2014/main" id="{8A88A625-C5FD-B71C-1EBD-162424B6F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2" name="Freeform 14">
              <a:extLst>
                <a:ext uri="{FF2B5EF4-FFF2-40B4-BE49-F238E27FC236}">
                  <a16:creationId xmlns:a16="http://schemas.microsoft.com/office/drawing/2014/main" id="{CF35251F-4290-B5D9-E360-7C3145A60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3" name="Freeform 15">
              <a:extLst>
                <a:ext uri="{FF2B5EF4-FFF2-40B4-BE49-F238E27FC236}">
                  <a16:creationId xmlns:a16="http://schemas.microsoft.com/office/drawing/2014/main" id="{7E3C0685-F6C2-6EFE-3E20-7C56FF6E3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4" name="Freeform 16">
              <a:extLst>
                <a:ext uri="{FF2B5EF4-FFF2-40B4-BE49-F238E27FC236}">
                  <a16:creationId xmlns:a16="http://schemas.microsoft.com/office/drawing/2014/main" id="{9BDA6B69-AB64-04D3-4B29-98A6DF78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5" name="Freeform 17">
              <a:extLst>
                <a:ext uri="{FF2B5EF4-FFF2-40B4-BE49-F238E27FC236}">
                  <a16:creationId xmlns:a16="http://schemas.microsoft.com/office/drawing/2014/main" id="{98116252-6128-5FD6-786A-08148004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6" name="Freeform 18">
              <a:extLst>
                <a:ext uri="{FF2B5EF4-FFF2-40B4-BE49-F238E27FC236}">
                  <a16:creationId xmlns:a16="http://schemas.microsoft.com/office/drawing/2014/main" id="{44C82ADB-DAE4-AD36-D308-6101C50AA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7" name="Freeform 19">
              <a:extLst>
                <a:ext uri="{FF2B5EF4-FFF2-40B4-BE49-F238E27FC236}">
                  <a16:creationId xmlns:a16="http://schemas.microsoft.com/office/drawing/2014/main" id="{B79A45BB-F2AB-95A6-2E24-2BF1B57B4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8" name="Freeform 20">
              <a:extLst>
                <a:ext uri="{FF2B5EF4-FFF2-40B4-BE49-F238E27FC236}">
                  <a16:creationId xmlns:a16="http://schemas.microsoft.com/office/drawing/2014/main" id="{91044A61-EBC7-F7FF-414D-61A4B2AA2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9" name="Freeform 21">
              <a:extLst>
                <a:ext uri="{FF2B5EF4-FFF2-40B4-BE49-F238E27FC236}">
                  <a16:creationId xmlns:a16="http://schemas.microsoft.com/office/drawing/2014/main" id="{4EBC852B-8573-8069-8315-202F298ED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0" name="Freeform 22">
              <a:extLst>
                <a:ext uri="{FF2B5EF4-FFF2-40B4-BE49-F238E27FC236}">
                  <a16:creationId xmlns:a16="http://schemas.microsoft.com/office/drawing/2014/main" id="{6F22CBD8-31F0-E0D1-32FD-42B2C3D9C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1" name="Freeform 23">
              <a:extLst>
                <a:ext uri="{FF2B5EF4-FFF2-40B4-BE49-F238E27FC236}">
                  <a16:creationId xmlns:a16="http://schemas.microsoft.com/office/drawing/2014/main" id="{7BF1EBF9-DAAD-87F2-8B0D-6AE62741A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2" name="Freeform 24">
              <a:extLst>
                <a:ext uri="{FF2B5EF4-FFF2-40B4-BE49-F238E27FC236}">
                  <a16:creationId xmlns:a16="http://schemas.microsoft.com/office/drawing/2014/main" id="{28DCB4E3-DE85-06C1-D2A7-B50949D1C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3" name="Freeform 25">
              <a:extLst>
                <a:ext uri="{FF2B5EF4-FFF2-40B4-BE49-F238E27FC236}">
                  <a16:creationId xmlns:a16="http://schemas.microsoft.com/office/drawing/2014/main" id="{A0715DFA-7C4C-A2A1-84E0-13840EF5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4" name="Freeform 26">
              <a:extLst>
                <a:ext uri="{FF2B5EF4-FFF2-40B4-BE49-F238E27FC236}">
                  <a16:creationId xmlns:a16="http://schemas.microsoft.com/office/drawing/2014/main" id="{BDC9CD96-C596-B7A8-41C2-A0EE9D546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5" name="Freeform 27">
              <a:extLst>
                <a:ext uri="{FF2B5EF4-FFF2-40B4-BE49-F238E27FC236}">
                  <a16:creationId xmlns:a16="http://schemas.microsoft.com/office/drawing/2014/main" id="{286B8C27-B744-DF54-3D13-9600D3322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6" name="Freeform 28">
              <a:extLst>
                <a:ext uri="{FF2B5EF4-FFF2-40B4-BE49-F238E27FC236}">
                  <a16:creationId xmlns:a16="http://schemas.microsoft.com/office/drawing/2014/main" id="{20FE209A-CCF6-CAF3-0641-837000295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7" name="Freeform 29">
              <a:extLst>
                <a:ext uri="{FF2B5EF4-FFF2-40B4-BE49-F238E27FC236}">
                  <a16:creationId xmlns:a16="http://schemas.microsoft.com/office/drawing/2014/main" id="{B7188449-C4E3-681C-14C0-B38526C27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8" name="Freeform 30">
              <a:extLst>
                <a:ext uri="{FF2B5EF4-FFF2-40B4-BE49-F238E27FC236}">
                  <a16:creationId xmlns:a16="http://schemas.microsoft.com/office/drawing/2014/main" id="{E072D0A5-FC24-2144-98BE-3E3D01A44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9" name="Freeform 31">
              <a:extLst>
                <a:ext uri="{FF2B5EF4-FFF2-40B4-BE49-F238E27FC236}">
                  <a16:creationId xmlns:a16="http://schemas.microsoft.com/office/drawing/2014/main" id="{09FC7FEF-4976-0C1C-B55A-E0DAAEC34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0" name="Freeform 32">
              <a:extLst>
                <a:ext uri="{FF2B5EF4-FFF2-40B4-BE49-F238E27FC236}">
                  <a16:creationId xmlns:a16="http://schemas.microsoft.com/office/drawing/2014/main" id="{E7ECBB86-CE98-96F3-675D-2C8F52DBB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1" name="Freeform 33">
              <a:extLst>
                <a:ext uri="{FF2B5EF4-FFF2-40B4-BE49-F238E27FC236}">
                  <a16:creationId xmlns:a16="http://schemas.microsoft.com/office/drawing/2014/main" id="{4B89F502-8B20-7CF9-DBCB-D22C6B130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2" name="Freeform 34">
              <a:extLst>
                <a:ext uri="{FF2B5EF4-FFF2-40B4-BE49-F238E27FC236}">
                  <a16:creationId xmlns:a16="http://schemas.microsoft.com/office/drawing/2014/main" id="{AD9E54EC-9B1A-5133-BEB1-108A2CEA1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3" name="Freeform 35">
              <a:extLst>
                <a:ext uri="{FF2B5EF4-FFF2-40B4-BE49-F238E27FC236}">
                  <a16:creationId xmlns:a16="http://schemas.microsoft.com/office/drawing/2014/main" id="{1523B841-D4BA-618B-0B3C-F60E89CD8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4" name="Freeform 36">
              <a:extLst>
                <a:ext uri="{FF2B5EF4-FFF2-40B4-BE49-F238E27FC236}">
                  <a16:creationId xmlns:a16="http://schemas.microsoft.com/office/drawing/2014/main" id="{F106F41B-42FD-D63A-94D5-70B9BDCD4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5" name="Freeform 37">
              <a:extLst>
                <a:ext uri="{FF2B5EF4-FFF2-40B4-BE49-F238E27FC236}">
                  <a16:creationId xmlns:a16="http://schemas.microsoft.com/office/drawing/2014/main" id="{D828B101-A5A6-201C-DDFC-76D0596A0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6" name="Freeform 38">
              <a:extLst>
                <a:ext uri="{FF2B5EF4-FFF2-40B4-BE49-F238E27FC236}">
                  <a16:creationId xmlns:a16="http://schemas.microsoft.com/office/drawing/2014/main" id="{749477D5-CBC6-8FED-2512-4FF644876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7" name="Freeform 39">
              <a:extLst>
                <a:ext uri="{FF2B5EF4-FFF2-40B4-BE49-F238E27FC236}">
                  <a16:creationId xmlns:a16="http://schemas.microsoft.com/office/drawing/2014/main" id="{6094FEE4-F2FD-B1DD-E85C-4131BD1DD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8" name="Freeform 40">
              <a:extLst>
                <a:ext uri="{FF2B5EF4-FFF2-40B4-BE49-F238E27FC236}">
                  <a16:creationId xmlns:a16="http://schemas.microsoft.com/office/drawing/2014/main" id="{31E2F365-8220-4D4D-8FCD-EF97EEE27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9" name="Freeform 41">
              <a:extLst>
                <a:ext uri="{FF2B5EF4-FFF2-40B4-BE49-F238E27FC236}">
                  <a16:creationId xmlns:a16="http://schemas.microsoft.com/office/drawing/2014/main" id="{D6086ADB-34C3-E756-C812-E4D8FE3C2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0" name="Freeform 42">
              <a:extLst>
                <a:ext uri="{FF2B5EF4-FFF2-40B4-BE49-F238E27FC236}">
                  <a16:creationId xmlns:a16="http://schemas.microsoft.com/office/drawing/2014/main" id="{6E8F5CF0-8A9B-8DC2-C048-6EFE6D77F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1" name="Freeform 43">
              <a:extLst>
                <a:ext uri="{FF2B5EF4-FFF2-40B4-BE49-F238E27FC236}">
                  <a16:creationId xmlns:a16="http://schemas.microsoft.com/office/drawing/2014/main" id="{147ACC9F-31F4-69BD-7051-012470696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2" name="Freeform 44">
              <a:extLst>
                <a:ext uri="{FF2B5EF4-FFF2-40B4-BE49-F238E27FC236}">
                  <a16:creationId xmlns:a16="http://schemas.microsoft.com/office/drawing/2014/main" id="{39E9ED03-6F86-385E-8236-92969381A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3" name="Freeform 45">
              <a:extLst>
                <a:ext uri="{FF2B5EF4-FFF2-40B4-BE49-F238E27FC236}">
                  <a16:creationId xmlns:a16="http://schemas.microsoft.com/office/drawing/2014/main" id="{93719A75-2FDB-DD71-9A13-D6A432091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4" name="Freeform 46">
              <a:extLst>
                <a:ext uri="{FF2B5EF4-FFF2-40B4-BE49-F238E27FC236}">
                  <a16:creationId xmlns:a16="http://schemas.microsoft.com/office/drawing/2014/main" id="{8AB59F6F-0A47-1BBD-7F77-F8BCCD641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5" name="Freeform 47">
              <a:extLst>
                <a:ext uri="{FF2B5EF4-FFF2-40B4-BE49-F238E27FC236}">
                  <a16:creationId xmlns:a16="http://schemas.microsoft.com/office/drawing/2014/main" id="{381A17C1-6EB1-8649-DFEF-2CA61B880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6" name="Freeform 48">
              <a:extLst>
                <a:ext uri="{FF2B5EF4-FFF2-40B4-BE49-F238E27FC236}">
                  <a16:creationId xmlns:a16="http://schemas.microsoft.com/office/drawing/2014/main" id="{B3324124-AB05-370F-D267-C460CAA96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7" name="Freeform 49">
              <a:extLst>
                <a:ext uri="{FF2B5EF4-FFF2-40B4-BE49-F238E27FC236}">
                  <a16:creationId xmlns:a16="http://schemas.microsoft.com/office/drawing/2014/main" id="{64FBDCD7-B838-9C1B-A4FF-B5988AF80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8" name="Freeform 50">
              <a:extLst>
                <a:ext uri="{FF2B5EF4-FFF2-40B4-BE49-F238E27FC236}">
                  <a16:creationId xmlns:a16="http://schemas.microsoft.com/office/drawing/2014/main" id="{96A43F20-E144-04D7-91B0-9FA247B7A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9" name="Freeform 51">
              <a:extLst>
                <a:ext uri="{FF2B5EF4-FFF2-40B4-BE49-F238E27FC236}">
                  <a16:creationId xmlns:a16="http://schemas.microsoft.com/office/drawing/2014/main" id="{706A5F24-0D95-747E-DABC-A3F61891A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0" name="Freeform 52">
              <a:extLst>
                <a:ext uri="{FF2B5EF4-FFF2-40B4-BE49-F238E27FC236}">
                  <a16:creationId xmlns:a16="http://schemas.microsoft.com/office/drawing/2014/main" id="{6BDFB15F-C068-106A-75E6-0CA5CC163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1" name="Freeform 53">
              <a:extLst>
                <a:ext uri="{FF2B5EF4-FFF2-40B4-BE49-F238E27FC236}">
                  <a16:creationId xmlns:a16="http://schemas.microsoft.com/office/drawing/2014/main" id="{DD4A5579-A4B1-3869-ED5A-412120084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2" name="Freeform 54">
              <a:extLst>
                <a:ext uri="{FF2B5EF4-FFF2-40B4-BE49-F238E27FC236}">
                  <a16:creationId xmlns:a16="http://schemas.microsoft.com/office/drawing/2014/main" id="{861F471A-0336-45AE-F1D5-CFA35FDF9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3" name="Freeform 55">
              <a:extLst>
                <a:ext uri="{FF2B5EF4-FFF2-40B4-BE49-F238E27FC236}">
                  <a16:creationId xmlns:a16="http://schemas.microsoft.com/office/drawing/2014/main" id="{967AC618-6C06-3884-C8FE-3BE81E661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4" name="Freeform 56">
              <a:extLst>
                <a:ext uri="{FF2B5EF4-FFF2-40B4-BE49-F238E27FC236}">
                  <a16:creationId xmlns:a16="http://schemas.microsoft.com/office/drawing/2014/main" id="{DDD4F07A-31DF-D714-EF17-945AAC23A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5" name="Freeform 57">
              <a:extLst>
                <a:ext uri="{FF2B5EF4-FFF2-40B4-BE49-F238E27FC236}">
                  <a16:creationId xmlns:a16="http://schemas.microsoft.com/office/drawing/2014/main" id="{99802D7E-71B8-8BF4-EB09-82331F5BB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6" name="Freeform 58">
              <a:extLst>
                <a:ext uri="{FF2B5EF4-FFF2-40B4-BE49-F238E27FC236}">
                  <a16:creationId xmlns:a16="http://schemas.microsoft.com/office/drawing/2014/main" id="{323F8DDA-83AC-987E-3762-FBAC79D42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7" name="Freeform 59">
              <a:extLst>
                <a:ext uri="{FF2B5EF4-FFF2-40B4-BE49-F238E27FC236}">
                  <a16:creationId xmlns:a16="http://schemas.microsoft.com/office/drawing/2014/main" id="{A5AF91AB-7873-1847-BE1F-B6DD06BD2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8" name="Freeform 60">
              <a:extLst>
                <a:ext uri="{FF2B5EF4-FFF2-40B4-BE49-F238E27FC236}">
                  <a16:creationId xmlns:a16="http://schemas.microsoft.com/office/drawing/2014/main" id="{B8E763D5-4D03-EEAA-242B-D44482834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9" name="Freeform 61">
              <a:extLst>
                <a:ext uri="{FF2B5EF4-FFF2-40B4-BE49-F238E27FC236}">
                  <a16:creationId xmlns:a16="http://schemas.microsoft.com/office/drawing/2014/main" id="{FD989A40-626E-93FC-4E0D-341726D6F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0" name="Freeform 62">
              <a:extLst>
                <a:ext uri="{FF2B5EF4-FFF2-40B4-BE49-F238E27FC236}">
                  <a16:creationId xmlns:a16="http://schemas.microsoft.com/office/drawing/2014/main" id="{1A397538-90D2-189F-5D00-5147843F9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1" name="Freeform 63">
              <a:extLst>
                <a:ext uri="{FF2B5EF4-FFF2-40B4-BE49-F238E27FC236}">
                  <a16:creationId xmlns:a16="http://schemas.microsoft.com/office/drawing/2014/main" id="{2556F9CF-AA35-A44E-D324-5D55969F0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2" name="Freeform 64">
              <a:extLst>
                <a:ext uri="{FF2B5EF4-FFF2-40B4-BE49-F238E27FC236}">
                  <a16:creationId xmlns:a16="http://schemas.microsoft.com/office/drawing/2014/main" id="{37BADD6E-64C4-3BBC-A59E-E7015A0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3" name="Freeform 65">
              <a:extLst>
                <a:ext uri="{FF2B5EF4-FFF2-40B4-BE49-F238E27FC236}">
                  <a16:creationId xmlns:a16="http://schemas.microsoft.com/office/drawing/2014/main" id="{85556D55-623C-4E6D-7553-7BB340158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4" name="Freeform 66">
              <a:extLst>
                <a:ext uri="{FF2B5EF4-FFF2-40B4-BE49-F238E27FC236}">
                  <a16:creationId xmlns:a16="http://schemas.microsoft.com/office/drawing/2014/main" id="{41CAEA2E-4A00-717E-39C6-BC69E259F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5" name="Freeform 67">
              <a:extLst>
                <a:ext uri="{FF2B5EF4-FFF2-40B4-BE49-F238E27FC236}">
                  <a16:creationId xmlns:a16="http://schemas.microsoft.com/office/drawing/2014/main" id="{2BB6CD11-DDF6-0BD7-67D7-F3119F174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6" name="Freeform 68">
              <a:extLst>
                <a:ext uri="{FF2B5EF4-FFF2-40B4-BE49-F238E27FC236}">
                  <a16:creationId xmlns:a16="http://schemas.microsoft.com/office/drawing/2014/main" id="{84798B4E-86C4-32A8-4D18-DBAC61714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7" name="Freeform 69">
              <a:extLst>
                <a:ext uri="{FF2B5EF4-FFF2-40B4-BE49-F238E27FC236}">
                  <a16:creationId xmlns:a16="http://schemas.microsoft.com/office/drawing/2014/main" id="{2F06BFE2-04CD-254B-A41B-50F21D801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8" name="Freeform 70">
              <a:extLst>
                <a:ext uri="{FF2B5EF4-FFF2-40B4-BE49-F238E27FC236}">
                  <a16:creationId xmlns:a16="http://schemas.microsoft.com/office/drawing/2014/main" id="{032E290C-B9EF-5434-642C-1ABD5EF38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9" name="Freeform 71">
              <a:extLst>
                <a:ext uri="{FF2B5EF4-FFF2-40B4-BE49-F238E27FC236}">
                  <a16:creationId xmlns:a16="http://schemas.microsoft.com/office/drawing/2014/main" id="{56F75EC8-B7C7-A6D6-CC0A-3DF854061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0" name="Freeform 72">
              <a:extLst>
                <a:ext uri="{FF2B5EF4-FFF2-40B4-BE49-F238E27FC236}">
                  <a16:creationId xmlns:a16="http://schemas.microsoft.com/office/drawing/2014/main" id="{489B19D9-A4E8-5B90-B98D-1208D2A36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1" name="Freeform 73">
              <a:extLst>
                <a:ext uri="{FF2B5EF4-FFF2-40B4-BE49-F238E27FC236}">
                  <a16:creationId xmlns:a16="http://schemas.microsoft.com/office/drawing/2014/main" id="{054FA841-687F-C407-BBA8-DE6B8D7A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2" name="Freeform 74">
              <a:extLst>
                <a:ext uri="{FF2B5EF4-FFF2-40B4-BE49-F238E27FC236}">
                  <a16:creationId xmlns:a16="http://schemas.microsoft.com/office/drawing/2014/main" id="{BA955B19-F940-83CB-5B9E-BD7C9527F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3" name="Freeform 75">
              <a:extLst>
                <a:ext uri="{FF2B5EF4-FFF2-40B4-BE49-F238E27FC236}">
                  <a16:creationId xmlns:a16="http://schemas.microsoft.com/office/drawing/2014/main" id="{EB6CED85-EFD0-3921-92C4-AB962F2CB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4" name="Freeform 76">
              <a:extLst>
                <a:ext uri="{FF2B5EF4-FFF2-40B4-BE49-F238E27FC236}">
                  <a16:creationId xmlns:a16="http://schemas.microsoft.com/office/drawing/2014/main" id="{4377C70B-7A85-CFCC-47E9-1B1B0C72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5" name="Freeform 77">
              <a:extLst>
                <a:ext uri="{FF2B5EF4-FFF2-40B4-BE49-F238E27FC236}">
                  <a16:creationId xmlns:a16="http://schemas.microsoft.com/office/drawing/2014/main" id="{98BC3625-BB81-F3AE-2E95-9F4F86E15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6" name="Freeform 78">
              <a:extLst>
                <a:ext uri="{FF2B5EF4-FFF2-40B4-BE49-F238E27FC236}">
                  <a16:creationId xmlns:a16="http://schemas.microsoft.com/office/drawing/2014/main" id="{4449A18E-4697-4FF7-D62C-22BCFEC3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7" name="Freeform 79">
              <a:extLst>
                <a:ext uri="{FF2B5EF4-FFF2-40B4-BE49-F238E27FC236}">
                  <a16:creationId xmlns:a16="http://schemas.microsoft.com/office/drawing/2014/main" id="{C12A4671-A027-60BD-E382-2AB78317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8" name="Freeform 80">
              <a:extLst>
                <a:ext uri="{FF2B5EF4-FFF2-40B4-BE49-F238E27FC236}">
                  <a16:creationId xmlns:a16="http://schemas.microsoft.com/office/drawing/2014/main" id="{7102DC19-E4DB-6C7D-A4D4-4207F3F5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9" name="Freeform 81">
              <a:extLst>
                <a:ext uri="{FF2B5EF4-FFF2-40B4-BE49-F238E27FC236}">
                  <a16:creationId xmlns:a16="http://schemas.microsoft.com/office/drawing/2014/main" id="{91103EF7-3DB5-4DDE-44DD-87FF47D4E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0" name="Freeform 82">
              <a:extLst>
                <a:ext uri="{FF2B5EF4-FFF2-40B4-BE49-F238E27FC236}">
                  <a16:creationId xmlns:a16="http://schemas.microsoft.com/office/drawing/2014/main" id="{F7E74CD5-47B1-E8AE-4D25-8EA5A944D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1" name="Freeform 83">
              <a:extLst>
                <a:ext uri="{FF2B5EF4-FFF2-40B4-BE49-F238E27FC236}">
                  <a16:creationId xmlns:a16="http://schemas.microsoft.com/office/drawing/2014/main" id="{04BAC9C6-5E53-835E-527A-5C0104802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2" name="Freeform 84">
              <a:extLst>
                <a:ext uri="{FF2B5EF4-FFF2-40B4-BE49-F238E27FC236}">
                  <a16:creationId xmlns:a16="http://schemas.microsoft.com/office/drawing/2014/main" id="{16588D9F-D66D-8572-076C-A11A88AEB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" name="Freeform 85">
              <a:extLst>
                <a:ext uri="{FF2B5EF4-FFF2-40B4-BE49-F238E27FC236}">
                  <a16:creationId xmlns:a16="http://schemas.microsoft.com/office/drawing/2014/main" id="{E46FF90A-7002-272D-2375-0200053D1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" name="Freeform 86">
              <a:extLst>
                <a:ext uri="{FF2B5EF4-FFF2-40B4-BE49-F238E27FC236}">
                  <a16:creationId xmlns:a16="http://schemas.microsoft.com/office/drawing/2014/main" id="{CA7504BB-AC8A-6F39-F61E-7D9B73FCE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5" name="Freeform 87">
              <a:extLst>
                <a:ext uri="{FF2B5EF4-FFF2-40B4-BE49-F238E27FC236}">
                  <a16:creationId xmlns:a16="http://schemas.microsoft.com/office/drawing/2014/main" id="{09036DC5-A677-6DD0-0961-F2D2CE4F7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6" name="Freeform 88">
              <a:extLst>
                <a:ext uri="{FF2B5EF4-FFF2-40B4-BE49-F238E27FC236}">
                  <a16:creationId xmlns:a16="http://schemas.microsoft.com/office/drawing/2014/main" id="{37D8DE32-EE40-A97D-EFFD-3E831261B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7" name="Freeform 89">
              <a:extLst>
                <a:ext uri="{FF2B5EF4-FFF2-40B4-BE49-F238E27FC236}">
                  <a16:creationId xmlns:a16="http://schemas.microsoft.com/office/drawing/2014/main" id="{483690A3-71BD-01F6-9AC2-07E43961B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8" name="Freeform 90">
              <a:extLst>
                <a:ext uri="{FF2B5EF4-FFF2-40B4-BE49-F238E27FC236}">
                  <a16:creationId xmlns:a16="http://schemas.microsoft.com/office/drawing/2014/main" id="{5CD4B7B3-9D0A-6A2B-7038-1665CF52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9" name="Freeform 91">
              <a:extLst>
                <a:ext uri="{FF2B5EF4-FFF2-40B4-BE49-F238E27FC236}">
                  <a16:creationId xmlns:a16="http://schemas.microsoft.com/office/drawing/2014/main" id="{2A48B87D-2E96-C0FB-AE3D-F113EE6C1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0" name="Freeform 92">
              <a:extLst>
                <a:ext uri="{FF2B5EF4-FFF2-40B4-BE49-F238E27FC236}">
                  <a16:creationId xmlns:a16="http://schemas.microsoft.com/office/drawing/2014/main" id="{439BDB76-161C-897B-2E51-7017E63E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1" name="Freeform 93">
              <a:extLst>
                <a:ext uri="{FF2B5EF4-FFF2-40B4-BE49-F238E27FC236}">
                  <a16:creationId xmlns:a16="http://schemas.microsoft.com/office/drawing/2014/main" id="{F95D3B04-E149-F5F0-B6FB-BB796D7DC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2" name="Freeform 94">
              <a:extLst>
                <a:ext uri="{FF2B5EF4-FFF2-40B4-BE49-F238E27FC236}">
                  <a16:creationId xmlns:a16="http://schemas.microsoft.com/office/drawing/2014/main" id="{8933F2F0-36FD-6683-A57A-31178A5DC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3" name="Freeform 95">
              <a:extLst>
                <a:ext uri="{FF2B5EF4-FFF2-40B4-BE49-F238E27FC236}">
                  <a16:creationId xmlns:a16="http://schemas.microsoft.com/office/drawing/2014/main" id="{592BB6BF-C453-591A-80B7-17E94639D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4" name="Freeform 96">
              <a:extLst>
                <a:ext uri="{FF2B5EF4-FFF2-40B4-BE49-F238E27FC236}">
                  <a16:creationId xmlns:a16="http://schemas.microsoft.com/office/drawing/2014/main" id="{2908EEE9-D173-35A3-96AE-A68465527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5" name="Freeform 97">
              <a:extLst>
                <a:ext uri="{FF2B5EF4-FFF2-40B4-BE49-F238E27FC236}">
                  <a16:creationId xmlns:a16="http://schemas.microsoft.com/office/drawing/2014/main" id="{5C812D9F-A906-6B84-1EC9-BE07BB215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6" name="Freeform 98">
              <a:extLst>
                <a:ext uri="{FF2B5EF4-FFF2-40B4-BE49-F238E27FC236}">
                  <a16:creationId xmlns:a16="http://schemas.microsoft.com/office/drawing/2014/main" id="{79EF40E0-E816-F67F-F735-F7DDA1A4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7" name="Freeform 99">
              <a:extLst>
                <a:ext uri="{FF2B5EF4-FFF2-40B4-BE49-F238E27FC236}">
                  <a16:creationId xmlns:a16="http://schemas.microsoft.com/office/drawing/2014/main" id="{1F5C2024-9D2C-A908-1852-3ED8256EF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8" name="Freeform 100">
              <a:extLst>
                <a:ext uri="{FF2B5EF4-FFF2-40B4-BE49-F238E27FC236}">
                  <a16:creationId xmlns:a16="http://schemas.microsoft.com/office/drawing/2014/main" id="{02A1D00C-9775-9B2E-76BB-C26FAAA5D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9" name="Freeform 101">
              <a:extLst>
                <a:ext uri="{FF2B5EF4-FFF2-40B4-BE49-F238E27FC236}">
                  <a16:creationId xmlns:a16="http://schemas.microsoft.com/office/drawing/2014/main" id="{112F03FB-4A28-E828-ECDD-C424ED29B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0" name="Freeform 102">
              <a:extLst>
                <a:ext uri="{FF2B5EF4-FFF2-40B4-BE49-F238E27FC236}">
                  <a16:creationId xmlns:a16="http://schemas.microsoft.com/office/drawing/2014/main" id="{774B1A91-C62D-7BBA-9165-BA03FCB71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1" name="Freeform 103">
              <a:extLst>
                <a:ext uri="{FF2B5EF4-FFF2-40B4-BE49-F238E27FC236}">
                  <a16:creationId xmlns:a16="http://schemas.microsoft.com/office/drawing/2014/main" id="{06C8AD56-4F60-FC87-26A2-723193302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2" name="Freeform 104">
              <a:extLst>
                <a:ext uri="{FF2B5EF4-FFF2-40B4-BE49-F238E27FC236}">
                  <a16:creationId xmlns:a16="http://schemas.microsoft.com/office/drawing/2014/main" id="{7B17402B-B5DB-6F1A-152D-16B06F892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3" name="Freeform 105">
              <a:extLst>
                <a:ext uri="{FF2B5EF4-FFF2-40B4-BE49-F238E27FC236}">
                  <a16:creationId xmlns:a16="http://schemas.microsoft.com/office/drawing/2014/main" id="{871478B5-B167-CBC2-294F-4636953A8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4" name="Freeform 106">
              <a:extLst>
                <a:ext uri="{FF2B5EF4-FFF2-40B4-BE49-F238E27FC236}">
                  <a16:creationId xmlns:a16="http://schemas.microsoft.com/office/drawing/2014/main" id="{66928515-BC15-827A-451F-C2CE623C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5" name="Freeform 107">
              <a:extLst>
                <a:ext uri="{FF2B5EF4-FFF2-40B4-BE49-F238E27FC236}">
                  <a16:creationId xmlns:a16="http://schemas.microsoft.com/office/drawing/2014/main" id="{D0FFF070-1F4A-7585-387A-B616E0EC0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6" name="Freeform 108">
              <a:extLst>
                <a:ext uri="{FF2B5EF4-FFF2-40B4-BE49-F238E27FC236}">
                  <a16:creationId xmlns:a16="http://schemas.microsoft.com/office/drawing/2014/main" id="{05CBB63E-8E30-FE11-F0BA-67C33B621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7" name="Freeform 109">
              <a:extLst>
                <a:ext uri="{FF2B5EF4-FFF2-40B4-BE49-F238E27FC236}">
                  <a16:creationId xmlns:a16="http://schemas.microsoft.com/office/drawing/2014/main" id="{2C18B124-8A50-CDE7-2897-AC8A801EF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8" name="Freeform 110">
              <a:extLst>
                <a:ext uri="{FF2B5EF4-FFF2-40B4-BE49-F238E27FC236}">
                  <a16:creationId xmlns:a16="http://schemas.microsoft.com/office/drawing/2014/main" id="{E7E4826E-D1BC-BF59-2BF7-A0ECF00D0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9" name="Freeform 111">
              <a:extLst>
                <a:ext uri="{FF2B5EF4-FFF2-40B4-BE49-F238E27FC236}">
                  <a16:creationId xmlns:a16="http://schemas.microsoft.com/office/drawing/2014/main" id="{1E9198EB-E209-91BD-71F4-C86271499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0" name="Freeform 112">
              <a:extLst>
                <a:ext uri="{FF2B5EF4-FFF2-40B4-BE49-F238E27FC236}">
                  <a16:creationId xmlns:a16="http://schemas.microsoft.com/office/drawing/2014/main" id="{A527C1E9-3B65-54C9-EF13-26A3D0212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1" name="Freeform 113">
              <a:extLst>
                <a:ext uri="{FF2B5EF4-FFF2-40B4-BE49-F238E27FC236}">
                  <a16:creationId xmlns:a16="http://schemas.microsoft.com/office/drawing/2014/main" id="{FDFE4D60-1934-2EC4-D6FD-30B10E3B3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2" name="Freeform 114">
              <a:extLst>
                <a:ext uri="{FF2B5EF4-FFF2-40B4-BE49-F238E27FC236}">
                  <a16:creationId xmlns:a16="http://schemas.microsoft.com/office/drawing/2014/main" id="{0B7E8FD2-FBB4-1F4B-E81C-BB50FFB22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3" name="Freeform 115">
              <a:extLst>
                <a:ext uri="{FF2B5EF4-FFF2-40B4-BE49-F238E27FC236}">
                  <a16:creationId xmlns:a16="http://schemas.microsoft.com/office/drawing/2014/main" id="{A7C6B555-ABA7-EAE2-A2E5-3C02AC04D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4" name="Freeform 116">
              <a:extLst>
                <a:ext uri="{FF2B5EF4-FFF2-40B4-BE49-F238E27FC236}">
                  <a16:creationId xmlns:a16="http://schemas.microsoft.com/office/drawing/2014/main" id="{31BCF5EF-121E-E9EF-4C9E-55217EE7E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5" name="Freeform 117">
              <a:extLst>
                <a:ext uri="{FF2B5EF4-FFF2-40B4-BE49-F238E27FC236}">
                  <a16:creationId xmlns:a16="http://schemas.microsoft.com/office/drawing/2014/main" id="{766EF6F4-DE0E-06F8-461B-A4C12C17C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6" name="Freeform 118">
              <a:extLst>
                <a:ext uri="{FF2B5EF4-FFF2-40B4-BE49-F238E27FC236}">
                  <a16:creationId xmlns:a16="http://schemas.microsoft.com/office/drawing/2014/main" id="{1555C42C-5993-0A77-BACC-DCD7646D0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7" name="Freeform 119">
              <a:extLst>
                <a:ext uri="{FF2B5EF4-FFF2-40B4-BE49-F238E27FC236}">
                  <a16:creationId xmlns:a16="http://schemas.microsoft.com/office/drawing/2014/main" id="{657D70EC-FC99-B896-46D2-D7DA37B89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8" name="Freeform 120">
              <a:extLst>
                <a:ext uri="{FF2B5EF4-FFF2-40B4-BE49-F238E27FC236}">
                  <a16:creationId xmlns:a16="http://schemas.microsoft.com/office/drawing/2014/main" id="{0042D508-38A0-49E8-D750-568D43895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9" name="Freeform 121">
              <a:extLst>
                <a:ext uri="{FF2B5EF4-FFF2-40B4-BE49-F238E27FC236}">
                  <a16:creationId xmlns:a16="http://schemas.microsoft.com/office/drawing/2014/main" id="{BAC9C900-7E4C-59C5-5AD0-4E3371CB7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0" name="Freeform 122">
              <a:extLst>
                <a:ext uri="{FF2B5EF4-FFF2-40B4-BE49-F238E27FC236}">
                  <a16:creationId xmlns:a16="http://schemas.microsoft.com/office/drawing/2014/main" id="{5247A739-394A-0C64-363D-3E89369C6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1" name="Freeform 123">
              <a:extLst>
                <a:ext uri="{FF2B5EF4-FFF2-40B4-BE49-F238E27FC236}">
                  <a16:creationId xmlns:a16="http://schemas.microsoft.com/office/drawing/2014/main" id="{20876C43-93F7-BAF5-84FF-2A2B0AC7C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2" name="Freeform 124">
              <a:extLst>
                <a:ext uri="{FF2B5EF4-FFF2-40B4-BE49-F238E27FC236}">
                  <a16:creationId xmlns:a16="http://schemas.microsoft.com/office/drawing/2014/main" id="{70DE5E12-6BAB-3E3B-B5F3-4407B2457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3" name="Freeform 125">
              <a:extLst>
                <a:ext uri="{FF2B5EF4-FFF2-40B4-BE49-F238E27FC236}">
                  <a16:creationId xmlns:a16="http://schemas.microsoft.com/office/drawing/2014/main" id="{36B8B77C-0191-9709-8763-CF51F4763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4" name="Freeform 126">
              <a:extLst>
                <a:ext uri="{FF2B5EF4-FFF2-40B4-BE49-F238E27FC236}">
                  <a16:creationId xmlns:a16="http://schemas.microsoft.com/office/drawing/2014/main" id="{92B20A87-5B09-0949-050C-7DF442CD6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5" name="Freeform 127">
              <a:extLst>
                <a:ext uri="{FF2B5EF4-FFF2-40B4-BE49-F238E27FC236}">
                  <a16:creationId xmlns:a16="http://schemas.microsoft.com/office/drawing/2014/main" id="{6AFC0AA3-5311-E73A-6824-430D82A7F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6" name="Freeform 128">
              <a:extLst>
                <a:ext uri="{FF2B5EF4-FFF2-40B4-BE49-F238E27FC236}">
                  <a16:creationId xmlns:a16="http://schemas.microsoft.com/office/drawing/2014/main" id="{087ABF9B-EDD2-4B9B-A512-B1ADEB14A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7" name="Freeform 129">
              <a:extLst>
                <a:ext uri="{FF2B5EF4-FFF2-40B4-BE49-F238E27FC236}">
                  <a16:creationId xmlns:a16="http://schemas.microsoft.com/office/drawing/2014/main" id="{0DF96D40-481B-467C-E21B-F4B3367F9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8" name="Freeform 130">
              <a:extLst>
                <a:ext uri="{FF2B5EF4-FFF2-40B4-BE49-F238E27FC236}">
                  <a16:creationId xmlns:a16="http://schemas.microsoft.com/office/drawing/2014/main" id="{4E3609B6-711C-80A3-853E-A91231E33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9" name="Freeform 131">
              <a:extLst>
                <a:ext uri="{FF2B5EF4-FFF2-40B4-BE49-F238E27FC236}">
                  <a16:creationId xmlns:a16="http://schemas.microsoft.com/office/drawing/2014/main" id="{33E7AE17-6A28-4A8E-B3CA-238B913D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0" name="Freeform 132">
              <a:extLst>
                <a:ext uri="{FF2B5EF4-FFF2-40B4-BE49-F238E27FC236}">
                  <a16:creationId xmlns:a16="http://schemas.microsoft.com/office/drawing/2014/main" id="{578CABEB-BC35-623E-9AB2-0F441F622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1" name="Freeform 133">
              <a:extLst>
                <a:ext uri="{FF2B5EF4-FFF2-40B4-BE49-F238E27FC236}">
                  <a16:creationId xmlns:a16="http://schemas.microsoft.com/office/drawing/2014/main" id="{EB336BF4-A0C6-E1F6-FC34-3CD92E72E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2" name="Freeform 134">
              <a:extLst>
                <a:ext uri="{FF2B5EF4-FFF2-40B4-BE49-F238E27FC236}">
                  <a16:creationId xmlns:a16="http://schemas.microsoft.com/office/drawing/2014/main" id="{68303C05-1915-220B-5871-6A8D504EE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3" name="Freeform 135">
              <a:extLst>
                <a:ext uri="{FF2B5EF4-FFF2-40B4-BE49-F238E27FC236}">
                  <a16:creationId xmlns:a16="http://schemas.microsoft.com/office/drawing/2014/main" id="{F8D1393D-9B0B-63A0-6518-F47B3B8A8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4" name="Freeform 136">
              <a:extLst>
                <a:ext uri="{FF2B5EF4-FFF2-40B4-BE49-F238E27FC236}">
                  <a16:creationId xmlns:a16="http://schemas.microsoft.com/office/drawing/2014/main" id="{CC3CE806-7EF4-FB9D-8230-A334402F4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5" name="Freeform 137">
              <a:extLst>
                <a:ext uri="{FF2B5EF4-FFF2-40B4-BE49-F238E27FC236}">
                  <a16:creationId xmlns:a16="http://schemas.microsoft.com/office/drawing/2014/main" id="{A63C0508-CC2D-06DD-C163-02CECE850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6" name="Freeform 138">
              <a:extLst>
                <a:ext uri="{FF2B5EF4-FFF2-40B4-BE49-F238E27FC236}">
                  <a16:creationId xmlns:a16="http://schemas.microsoft.com/office/drawing/2014/main" id="{7BBA2A78-EC05-AE89-DA76-D63AC1D19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7" name="Freeform 139">
              <a:extLst>
                <a:ext uri="{FF2B5EF4-FFF2-40B4-BE49-F238E27FC236}">
                  <a16:creationId xmlns:a16="http://schemas.microsoft.com/office/drawing/2014/main" id="{5C03892C-B98F-5D18-952F-9801A0686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8" name="Freeform 140">
              <a:extLst>
                <a:ext uri="{FF2B5EF4-FFF2-40B4-BE49-F238E27FC236}">
                  <a16:creationId xmlns:a16="http://schemas.microsoft.com/office/drawing/2014/main" id="{9A2ED313-9E36-16D7-E216-384439738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9" name="Freeform 141">
              <a:extLst>
                <a:ext uri="{FF2B5EF4-FFF2-40B4-BE49-F238E27FC236}">
                  <a16:creationId xmlns:a16="http://schemas.microsoft.com/office/drawing/2014/main" id="{F7051FC4-5DA3-F512-F4CC-5DF7BE263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0" name="Freeform 142">
              <a:extLst>
                <a:ext uri="{FF2B5EF4-FFF2-40B4-BE49-F238E27FC236}">
                  <a16:creationId xmlns:a16="http://schemas.microsoft.com/office/drawing/2014/main" id="{D724EEE5-D206-0D46-00E6-B9805290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1" name="Freeform 143">
              <a:extLst>
                <a:ext uri="{FF2B5EF4-FFF2-40B4-BE49-F238E27FC236}">
                  <a16:creationId xmlns:a16="http://schemas.microsoft.com/office/drawing/2014/main" id="{5320E456-5187-06C2-6DB5-ED27DC8E2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2" name="Freeform 144">
              <a:extLst>
                <a:ext uri="{FF2B5EF4-FFF2-40B4-BE49-F238E27FC236}">
                  <a16:creationId xmlns:a16="http://schemas.microsoft.com/office/drawing/2014/main" id="{96F69F1B-52B9-0E69-3883-FBBF246FE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9" name="Group 5">
            <a:extLst>
              <a:ext uri="{FF2B5EF4-FFF2-40B4-BE49-F238E27FC236}">
                <a16:creationId xmlns:a16="http://schemas.microsoft.com/office/drawing/2014/main" id="{08733D34-D8CB-6541-CA2C-A1DABD321BF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638300" y="-114300"/>
            <a:ext cx="2133600" cy="2362200"/>
            <a:chOff x="2332" y="1554"/>
            <a:chExt cx="1105" cy="1218"/>
          </a:xfrm>
        </p:grpSpPr>
        <p:sp>
          <p:nvSpPr>
            <p:cNvPr id="25895" name="Freeform 6">
              <a:extLst>
                <a:ext uri="{FF2B5EF4-FFF2-40B4-BE49-F238E27FC236}">
                  <a16:creationId xmlns:a16="http://schemas.microsoft.com/office/drawing/2014/main" id="{D7E001FE-A86E-1186-CFA6-709D60F77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896" name="Freeform 7">
              <a:extLst>
                <a:ext uri="{FF2B5EF4-FFF2-40B4-BE49-F238E27FC236}">
                  <a16:creationId xmlns:a16="http://schemas.microsoft.com/office/drawing/2014/main" id="{CE0D020A-3999-183B-633B-7EDD548F6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897" name="Freeform 8">
              <a:extLst>
                <a:ext uri="{FF2B5EF4-FFF2-40B4-BE49-F238E27FC236}">
                  <a16:creationId xmlns:a16="http://schemas.microsoft.com/office/drawing/2014/main" id="{DBB71E01-8B89-47D7-EC89-88B851431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898" name="Freeform 9">
              <a:extLst>
                <a:ext uri="{FF2B5EF4-FFF2-40B4-BE49-F238E27FC236}">
                  <a16:creationId xmlns:a16="http://schemas.microsoft.com/office/drawing/2014/main" id="{F669F3E1-9A70-6D2D-9C9F-71A7212FF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899" name="Freeform 10">
              <a:extLst>
                <a:ext uri="{FF2B5EF4-FFF2-40B4-BE49-F238E27FC236}">
                  <a16:creationId xmlns:a16="http://schemas.microsoft.com/office/drawing/2014/main" id="{B0290B2F-C957-5164-18C4-18A3B711B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0" name="Freeform 11">
              <a:extLst>
                <a:ext uri="{FF2B5EF4-FFF2-40B4-BE49-F238E27FC236}">
                  <a16:creationId xmlns:a16="http://schemas.microsoft.com/office/drawing/2014/main" id="{FFB37517-4D98-0C75-5EB6-CDB6FCF72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1" name="Freeform 12">
              <a:extLst>
                <a:ext uri="{FF2B5EF4-FFF2-40B4-BE49-F238E27FC236}">
                  <a16:creationId xmlns:a16="http://schemas.microsoft.com/office/drawing/2014/main" id="{7399BD27-F790-B28F-7021-535DD348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2" name="Freeform 13">
              <a:extLst>
                <a:ext uri="{FF2B5EF4-FFF2-40B4-BE49-F238E27FC236}">
                  <a16:creationId xmlns:a16="http://schemas.microsoft.com/office/drawing/2014/main" id="{F610760A-CDFF-F044-7ABA-4C2C6F8E5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3" name="Freeform 14">
              <a:extLst>
                <a:ext uri="{FF2B5EF4-FFF2-40B4-BE49-F238E27FC236}">
                  <a16:creationId xmlns:a16="http://schemas.microsoft.com/office/drawing/2014/main" id="{8E634133-C352-3F84-F0FB-4222ADF95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4" name="Freeform 15">
              <a:extLst>
                <a:ext uri="{FF2B5EF4-FFF2-40B4-BE49-F238E27FC236}">
                  <a16:creationId xmlns:a16="http://schemas.microsoft.com/office/drawing/2014/main" id="{474B3270-FBCB-552B-3423-883D0E2A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5" name="Freeform 16">
              <a:extLst>
                <a:ext uri="{FF2B5EF4-FFF2-40B4-BE49-F238E27FC236}">
                  <a16:creationId xmlns:a16="http://schemas.microsoft.com/office/drawing/2014/main" id="{823BEB3B-3D29-590A-EED6-8856D8194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6" name="Freeform 17">
              <a:extLst>
                <a:ext uri="{FF2B5EF4-FFF2-40B4-BE49-F238E27FC236}">
                  <a16:creationId xmlns:a16="http://schemas.microsoft.com/office/drawing/2014/main" id="{6BF2CAD4-B96F-8D21-FA25-FF9E237CD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7" name="Freeform 18">
              <a:extLst>
                <a:ext uri="{FF2B5EF4-FFF2-40B4-BE49-F238E27FC236}">
                  <a16:creationId xmlns:a16="http://schemas.microsoft.com/office/drawing/2014/main" id="{A94F1467-D953-59D5-04D2-64B12D87B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8" name="Freeform 19">
              <a:extLst>
                <a:ext uri="{FF2B5EF4-FFF2-40B4-BE49-F238E27FC236}">
                  <a16:creationId xmlns:a16="http://schemas.microsoft.com/office/drawing/2014/main" id="{28555050-78A7-B30D-B40C-5AD169A8D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9" name="Freeform 20">
              <a:extLst>
                <a:ext uri="{FF2B5EF4-FFF2-40B4-BE49-F238E27FC236}">
                  <a16:creationId xmlns:a16="http://schemas.microsoft.com/office/drawing/2014/main" id="{3D74902A-05F2-4602-8868-288521679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0" name="Freeform 21">
              <a:extLst>
                <a:ext uri="{FF2B5EF4-FFF2-40B4-BE49-F238E27FC236}">
                  <a16:creationId xmlns:a16="http://schemas.microsoft.com/office/drawing/2014/main" id="{769B34A2-BD6C-65F0-7D54-06449FCA9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1" name="Freeform 22">
              <a:extLst>
                <a:ext uri="{FF2B5EF4-FFF2-40B4-BE49-F238E27FC236}">
                  <a16:creationId xmlns:a16="http://schemas.microsoft.com/office/drawing/2014/main" id="{EF6EE57E-DF9B-66AA-E8DF-6E5C6F54E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2" name="Freeform 23">
              <a:extLst>
                <a:ext uri="{FF2B5EF4-FFF2-40B4-BE49-F238E27FC236}">
                  <a16:creationId xmlns:a16="http://schemas.microsoft.com/office/drawing/2014/main" id="{B55F427C-869A-275E-CF95-3CADC7720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3" name="Freeform 24">
              <a:extLst>
                <a:ext uri="{FF2B5EF4-FFF2-40B4-BE49-F238E27FC236}">
                  <a16:creationId xmlns:a16="http://schemas.microsoft.com/office/drawing/2014/main" id="{20978A5A-524D-5465-BF74-B68CFAC5C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4" name="Freeform 25">
              <a:extLst>
                <a:ext uri="{FF2B5EF4-FFF2-40B4-BE49-F238E27FC236}">
                  <a16:creationId xmlns:a16="http://schemas.microsoft.com/office/drawing/2014/main" id="{CBC15284-BFF0-6CB9-5F62-4BF3EF4E4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5" name="Freeform 26">
              <a:extLst>
                <a:ext uri="{FF2B5EF4-FFF2-40B4-BE49-F238E27FC236}">
                  <a16:creationId xmlns:a16="http://schemas.microsoft.com/office/drawing/2014/main" id="{9510EA4B-7C1A-0A25-BF7B-2F11E9535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6" name="Freeform 27">
              <a:extLst>
                <a:ext uri="{FF2B5EF4-FFF2-40B4-BE49-F238E27FC236}">
                  <a16:creationId xmlns:a16="http://schemas.microsoft.com/office/drawing/2014/main" id="{DDD83FC7-8797-2B56-BCB1-35AAB462C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7" name="Freeform 28">
              <a:extLst>
                <a:ext uri="{FF2B5EF4-FFF2-40B4-BE49-F238E27FC236}">
                  <a16:creationId xmlns:a16="http://schemas.microsoft.com/office/drawing/2014/main" id="{ECDA2004-E915-2156-6C6E-8D4DD058E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8" name="Freeform 29">
              <a:extLst>
                <a:ext uri="{FF2B5EF4-FFF2-40B4-BE49-F238E27FC236}">
                  <a16:creationId xmlns:a16="http://schemas.microsoft.com/office/drawing/2014/main" id="{04A153E4-147F-F6FD-A16D-EC2F7F21E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9" name="Freeform 30">
              <a:extLst>
                <a:ext uri="{FF2B5EF4-FFF2-40B4-BE49-F238E27FC236}">
                  <a16:creationId xmlns:a16="http://schemas.microsoft.com/office/drawing/2014/main" id="{530B896E-D250-5DEC-6AC6-068839C9A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0" name="Freeform 31">
              <a:extLst>
                <a:ext uri="{FF2B5EF4-FFF2-40B4-BE49-F238E27FC236}">
                  <a16:creationId xmlns:a16="http://schemas.microsoft.com/office/drawing/2014/main" id="{5BDE3988-94C1-8D37-0816-EC38B5D2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1" name="Freeform 32">
              <a:extLst>
                <a:ext uri="{FF2B5EF4-FFF2-40B4-BE49-F238E27FC236}">
                  <a16:creationId xmlns:a16="http://schemas.microsoft.com/office/drawing/2014/main" id="{D62F3D3A-8A3C-EC55-2A29-6C296B7E7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2" name="Freeform 33">
              <a:extLst>
                <a:ext uri="{FF2B5EF4-FFF2-40B4-BE49-F238E27FC236}">
                  <a16:creationId xmlns:a16="http://schemas.microsoft.com/office/drawing/2014/main" id="{4235AFCC-63DC-F98D-B81C-9C1C55ED2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3" name="Freeform 34">
              <a:extLst>
                <a:ext uri="{FF2B5EF4-FFF2-40B4-BE49-F238E27FC236}">
                  <a16:creationId xmlns:a16="http://schemas.microsoft.com/office/drawing/2014/main" id="{E7112DF8-EEBE-7577-8099-0B0C2040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4" name="Freeform 35">
              <a:extLst>
                <a:ext uri="{FF2B5EF4-FFF2-40B4-BE49-F238E27FC236}">
                  <a16:creationId xmlns:a16="http://schemas.microsoft.com/office/drawing/2014/main" id="{67211F3A-B052-FD8F-A096-54B788DDF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5" name="Freeform 36">
              <a:extLst>
                <a:ext uri="{FF2B5EF4-FFF2-40B4-BE49-F238E27FC236}">
                  <a16:creationId xmlns:a16="http://schemas.microsoft.com/office/drawing/2014/main" id="{7C4CBE3D-8220-0CDF-1D37-07C61C146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6" name="Freeform 37">
              <a:extLst>
                <a:ext uri="{FF2B5EF4-FFF2-40B4-BE49-F238E27FC236}">
                  <a16:creationId xmlns:a16="http://schemas.microsoft.com/office/drawing/2014/main" id="{8922DC47-177B-0968-5B7E-0CC8F8526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7" name="Freeform 38">
              <a:extLst>
                <a:ext uri="{FF2B5EF4-FFF2-40B4-BE49-F238E27FC236}">
                  <a16:creationId xmlns:a16="http://schemas.microsoft.com/office/drawing/2014/main" id="{28B4A5AA-AB7A-B12C-9B62-4899EC90B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8" name="Freeform 39">
              <a:extLst>
                <a:ext uri="{FF2B5EF4-FFF2-40B4-BE49-F238E27FC236}">
                  <a16:creationId xmlns:a16="http://schemas.microsoft.com/office/drawing/2014/main" id="{0E3DEA97-B0D4-E800-5CF0-FF1FE3280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9" name="Freeform 40">
              <a:extLst>
                <a:ext uri="{FF2B5EF4-FFF2-40B4-BE49-F238E27FC236}">
                  <a16:creationId xmlns:a16="http://schemas.microsoft.com/office/drawing/2014/main" id="{4DD490FD-2707-204B-88CF-3913A70AD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0" name="Freeform 41">
              <a:extLst>
                <a:ext uri="{FF2B5EF4-FFF2-40B4-BE49-F238E27FC236}">
                  <a16:creationId xmlns:a16="http://schemas.microsoft.com/office/drawing/2014/main" id="{E11C6403-072A-6089-AC81-E35B33615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1" name="Freeform 42">
              <a:extLst>
                <a:ext uri="{FF2B5EF4-FFF2-40B4-BE49-F238E27FC236}">
                  <a16:creationId xmlns:a16="http://schemas.microsoft.com/office/drawing/2014/main" id="{63EE08EF-AB95-86D6-CA41-DA3398CF5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2" name="Freeform 43">
              <a:extLst>
                <a:ext uri="{FF2B5EF4-FFF2-40B4-BE49-F238E27FC236}">
                  <a16:creationId xmlns:a16="http://schemas.microsoft.com/office/drawing/2014/main" id="{BC33BDCD-1E4F-EB72-3DC3-0B7997E5F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3" name="Freeform 44">
              <a:extLst>
                <a:ext uri="{FF2B5EF4-FFF2-40B4-BE49-F238E27FC236}">
                  <a16:creationId xmlns:a16="http://schemas.microsoft.com/office/drawing/2014/main" id="{C16CE281-EE87-6B05-1A41-D3EAA190B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4" name="Freeform 45">
              <a:extLst>
                <a:ext uri="{FF2B5EF4-FFF2-40B4-BE49-F238E27FC236}">
                  <a16:creationId xmlns:a16="http://schemas.microsoft.com/office/drawing/2014/main" id="{9BB0C8FE-30D4-DF00-24C1-0F7AD35D9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5" name="Freeform 46">
              <a:extLst>
                <a:ext uri="{FF2B5EF4-FFF2-40B4-BE49-F238E27FC236}">
                  <a16:creationId xmlns:a16="http://schemas.microsoft.com/office/drawing/2014/main" id="{DC1210B5-67F1-E5F7-7C9B-3E55C5E50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6" name="Freeform 47">
              <a:extLst>
                <a:ext uri="{FF2B5EF4-FFF2-40B4-BE49-F238E27FC236}">
                  <a16:creationId xmlns:a16="http://schemas.microsoft.com/office/drawing/2014/main" id="{6D968ED2-3F79-0B04-309B-62844B24E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7" name="Freeform 48">
              <a:extLst>
                <a:ext uri="{FF2B5EF4-FFF2-40B4-BE49-F238E27FC236}">
                  <a16:creationId xmlns:a16="http://schemas.microsoft.com/office/drawing/2014/main" id="{ED93A1F2-B62F-1046-69DD-1CF492E88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8" name="Freeform 49">
              <a:extLst>
                <a:ext uri="{FF2B5EF4-FFF2-40B4-BE49-F238E27FC236}">
                  <a16:creationId xmlns:a16="http://schemas.microsoft.com/office/drawing/2014/main" id="{97831202-B4BE-001E-8071-3A29B6F85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9" name="Freeform 50">
              <a:extLst>
                <a:ext uri="{FF2B5EF4-FFF2-40B4-BE49-F238E27FC236}">
                  <a16:creationId xmlns:a16="http://schemas.microsoft.com/office/drawing/2014/main" id="{E8236C9A-9E39-442A-67B1-F482B9F6D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0" name="Freeform 51">
              <a:extLst>
                <a:ext uri="{FF2B5EF4-FFF2-40B4-BE49-F238E27FC236}">
                  <a16:creationId xmlns:a16="http://schemas.microsoft.com/office/drawing/2014/main" id="{CBC936E1-01EA-A875-7CFE-75393584B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1" name="Freeform 52">
              <a:extLst>
                <a:ext uri="{FF2B5EF4-FFF2-40B4-BE49-F238E27FC236}">
                  <a16:creationId xmlns:a16="http://schemas.microsoft.com/office/drawing/2014/main" id="{F25BB010-0D13-D97E-D69C-C061D0354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2" name="Freeform 53">
              <a:extLst>
                <a:ext uri="{FF2B5EF4-FFF2-40B4-BE49-F238E27FC236}">
                  <a16:creationId xmlns:a16="http://schemas.microsoft.com/office/drawing/2014/main" id="{A719A4CA-5FA5-4167-7EB7-00D9F4445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3" name="Freeform 54">
              <a:extLst>
                <a:ext uri="{FF2B5EF4-FFF2-40B4-BE49-F238E27FC236}">
                  <a16:creationId xmlns:a16="http://schemas.microsoft.com/office/drawing/2014/main" id="{F4F55709-00F2-305D-81FA-8B542430A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4" name="Freeform 55">
              <a:extLst>
                <a:ext uri="{FF2B5EF4-FFF2-40B4-BE49-F238E27FC236}">
                  <a16:creationId xmlns:a16="http://schemas.microsoft.com/office/drawing/2014/main" id="{BD9C20EE-9B2E-3848-572F-B205D017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5" name="Freeform 56">
              <a:extLst>
                <a:ext uri="{FF2B5EF4-FFF2-40B4-BE49-F238E27FC236}">
                  <a16:creationId xmlns:a16="http://schemas.microsoft.com/office/drawing/2014/main" id="{141A4BC6-F32F-BEC2-E340-6F629EF23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6" name="Freeform 57">
              <a:extLst>
                <a:ext uri="{FF2B5EF4-FFF2-40B4-BE49-F238E27FC236}">
                  <a16:creationId xmlns:a16="http://schemas.microsoft.com/office/drawing/2014/main" id="{70A8BCF0-EDAD-B7C5-FE03-BD6DF8CA7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7" name="Freeform 58">
              <a:extLst>
                <a:ext uri="{FF2B5EF4-FFF2-40B4-BE49-F238E27FC236}">
                  <a16:creationId xmlns:a16="http://schemas.microsoft.com/office/drawing/2014/main" id="{16959775-9758-823B-AFC0-FB4F5BD2F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8" name="Freeform 59">
              <a:extLst>
                <a:ext uri="{FF2B5EF4-FFF2-40B4-BE49-F238E27FC236}">
                  <a16:creationId xmlns:a16="http://schemas.microsoft.com/office/drawing/2014/main" id="{3B828D22-180E-E634-0FE5-3D6CC8086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9" name="Freeform 60">
              <a:extLst>
                <a:ext uri="{FF2B5EF4-FFF2-40B4-BE49-F238E27FC236}">
                  <a16:creationId xmlns:a16="http://schemas.microsoft.com/office/drawing/2014/main" id="{65F6D7DC-CEE1-B104-8C84-827AC9EA6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0" name="Freeform 61">
              <a:extLst>
                <a:ext uri="{FF2B5EF4-FFF2-40B4-BE49-F238E27FC236}">
                  <a16:creationId xmlns:a16="http://schemas.microsoft.com/office/drawing/2014/main" id="{1268B704-9109-245C-164D-9A9DC1DC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1" name="Freeform 62">
              <a:extLst>
                <a:ext uri="{FF2B5EF4-FFF2-40B4-BE49-F238E27FC236}">
                  <a16:creationId xmlns:a16="http://schemas.microsoft.com/office/drawing/2014/main" id="{C110854A-B9FD-54E4-659D-36B8B8635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2" name="Freeform 63">
              <a:extLst>
                <a:ext uri="{FF2B5EF4-FFF2-40B4-BE49-F238E27FC236}">
                  <a16:creationId xmlns:a16="http://schemas.microsoft.com/office/drawing/2014/main" id="{5DA53A15-6225-8B94-0FA8-9BE5258EC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3" name="Freeform 64">
              <a:extLst>
                <a:ext uri="{FF2B5EF4-FFF2-40B4-BE49-F238E27FC236}">
                  <a16:creationId xmlns:a16="http://schemas.microsoft.com/office/drawing/2014/main" id="{0FE9E385-21DF-E659-4954-54EBBCF81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4" name="Freeform 65">
              <a:extLst>
                <a:ext uri="{FF2B5EF4-FFF2-40B4-BE49-F238E27FC236}">
                  <a16:creationId xmlns:a16="http://schemas.microsoft.com/office/drawing/2014/main" id="{D7573761-5845-A26A-2456-E336C11F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5" name="Freeform 66">
              <a:extLst>
                <a:ext uri="{FF2B5EF4-FFF2-40B4-BE49-F238E27FC236}">
                  <a16:creationId xmlns:a16="http://schemas.microsoft.com/office/drawing/2014/main" id="{F4CFEAB2-7F55-3601-5177-A085CFE0E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6" name="Freeform 67">
              <a:extLst>
                <a:ext uri="{FF2B5EF4-FFF2-40B4-BE49-F238E27FC236}">
                  <a16:creationId xmlns:a16="http://schemas.microsoft.com/office/drawing/2014/main" id="{CD63E08B-381B-1FA2-86C3-70920FC20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7" name="Freeform 68">
              <a:extLst>
                <a:ext uri="{FF2B5EF4-FFF2-40B4-BE49-F238E27FC236}">
                  <a16:creationId xmlns:a16="http://schemas.microsoft.com/office/drawing/2014/main" id="{5AD1C87C-F293-3A54-B1C4-215A88297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8" name="Freeform 69">
              <a:extLst>
                <a:ext uri="{FF2B5EF4-FFF2-40B4-BE49-F238E27FC236}">
                  <a16:creationId xmlns:a16="http://schemas.microsoft.com/office/drawing/2014/main" id="{C5C2EE8A-5D27-9D75-A430-84B8B72A1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9" name="Freeform 70">
              <a:extLst>
                <a:ext uri="{FF2B5EF4-FFF2-40B4-BE49-F238E27FC236}">
                  <a16:creationId xmlns:a16="http://schemas.microsoft.com/office/drawing/2014/main" id="{3AE49603-A7C3-3330-B144-03DD9EA61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0" name="Freeform 71">
              <a:extLst>
                <a:ext uri="{FF2B5EF4-FFF2-40B4-BE49-F238E27FC236}">
                  <a16:creationId xmlns:a16="http://schemas.microsoft.com/office/drawing/2014/main" id="{0F90CC5A-6F77-A0C2-C2B0-76AD99FC7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1" name="Freeform 72">
              <a:extLst>
                <a:ext uri="{FF2B5EF4-FFF2-40B4-BE49-F238E27FC236}">
                  <a16:creationId xmlns:a16="http://schemas.microsoft.com/office/drawing/2014/main" id="{B34EB503-BB67-7919-FA57-8E47500F8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2" name="Freeform 73">
              <a:extLst>
                <a:ext uri="{FF2B5EF4-FFF2-40B4-BE49-F238E27FC236}">
                  <a16:creationId xmlns:a16="http://schemas.microsoft.com/office/drawing/2014/main" id="{F6D828D9-A8CB-220C-45D2-6F391E8F8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3" name="Freeform 74">
              <a:extLst>
                <a:ext uri="{FF2B5EF4-FFF2-40B4-BE49-F238E27FC236}">
                  <a16:creationId xmlns:a16="http://schemas.microsoft.com/office/drawing/2014/main" id="{FA5CDE52-0F2C-35BD-69B8-8E04D04CB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4" name="Freeform 75">
              <a:extLst>
                <a:ext uri="{FF2B5EF4-FFF2-40B4-BE49-F238E27FC236}">
                  <a16:creationId xmlns:a16="http://schemas.microsoft.com/office/drawing/2014/main" id="{D33EB194-97C7-5AEA-13C8-985CE3A28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5" name="Freeform 76">
              <a:extLst>
                <a:ext uri="{FF2B5EF4-FFF2-40B4-BE49-F238E27FC236}">
                  <a16:creationId xmlns:a16="http://schemas.microsoft.com/office/drawing/2014/main" id="{36B289D6-A525-288E-0E25-7FFD6562F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6" name="Freeform 77">
              <a:extLst>
                <a:ext uri="{FF2B5EF4-FFF2-40B4-BE49-F238E27FC236}">
                  <a16:creationId xmlns:a16="http://schemas.microsoft.com/office/drawing/2014/main" id="{0DB3B47B-B4BB-B2AA-389D-B42C2DE73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7" name="Freeform 78">
              <a:extLst>
                <a:ext uri="{FF2B5EF4-FFF2-40B4-BE49-F238E27FC236}">
                  <a16:creationId xmlns:a16="http://schemas.microsoft.com/office/drawing/2014/main" id="{1919262D-9A2F-FBC7-6C94-FE4A46403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8" name="Freeform 79">
              <a:extLst>
                <a:ext uri="{FF2B5EF4-FFF2-40B4-BE49-F238E27FC236}">
                  <a16:creationId xmlns:a16="http://schemas.microsoft.com/office/drawing/2014/main" id="{6F32F966-F233-0371-88A7-3468D33AF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9" name="Freeform 80">
              <a:extLst>
                <a:ext uri="{FF2B5EF4-FFF2-40B4-BE49-F238E27FC236}">
                  <a16:creationId xmlns:a16="http://schemas.microsoft.com/office/drawing/2014/main" id="{9785C27C-0BAB-B068-08BB-162B2766C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0" name="Freeform 81">
              <a:extLst>
                <a:ext uri="{FF2B5EF4-FFF2-40B4-BE49-F238E27FC236}">
                  <a16:creationId xmlns:a16="http://schemas.microsoft.com/office/drawing/2014/main" id="{C74F6A13-8856-C137-E3A4-218067794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1" name="Freeform 82">
              <a:extLst>
                <a:ext uri="{FF2B5EF4-FFF2-40B4-BE49-F238E27FC236}">
                  <a16:creationId xmlns:a16="http://schemas.microsoft.com/office/drawing/2014/main" id="{B1CB6256-B871-3F1A-62F9-0E975BD11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2" name="Freeform 83">
              <a:extLst>
                <a:ext uri="{FF2B5EF4-FFF2-40B4-BE49-F238E27FC236}">
                  <a16:creationId xmlns:a16="http://schemas.microsoft.com/office/drawing/2014/main" id="{5D0E04DD-08A2-5BC5-4EDD-7F9CC7CC5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3" name="Freeform 84">
              <a:extLst>
                <a:ext uri="{FF2B5EF4-FFF2-40B4-BE49-F238E27FC236}">
                  <a16:creationId xmlns:a16="http://schemas.microsoft.com/office/drawing/2014/main" id="{4899F82C-AA81-EF7A-D471-9B4EBD9FE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4" name="Freeform 85">
              <a:extLst>
                <a:ext uri="{FF2B5EF4-FFF2-40B4-BE49-F238E27FC236}">
                  <a16:creationId xmlns:a16="http://schemas.microsoft.com/office/drawing/2014/main" id="{FD23BEC1-77CD-6DD7-444C-1E0641DDA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5" name="Freeform 86">
              <a:extLst>
                <a:ext uri="{FF2B5EF4-FFF2-40B4-BE49-F238E27FC236}">
                  <a16:creationId xmlns:a16="http://schemas.microsoft.com/office/drawing/2014/main" id="{9A93BD34-3AF6-EAC2-1AE6-E8231E54A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6" name="Freeform 87">
              <a:extLst>
                <a:ext uri="{FF2B5EF4-FFF2-40B4-BE49-F238E27FC236}">
                  <a16:creationId xmlns:a16="http://schemas.microsoft.com/office/drawing/2014/main" id="{A3888B29-4BFC-97EE-A5ED-B6B7563E3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7" name="Freeform 88">
              <a:extLst>
                <a:ext uri="{FF2B5EF4-FFF2-40B4-BE49-F238E27FC236}">
                  <a16:creationId xmlns:a16="http://schemas.microsoft.com/office/drawing/2014/main" id="{A3D0C39D-4EF1-7455-A0C3-D42A3F0A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8" name="Freeform 89">
              <a:extLst>
                <a:ext uri="{FF2B5EF4-FFF2-40B4-BE49-F238E27FC236}">
                  <a16:creationId xmlns:a16="http://schemas.microsoft.com/office/drawing/2014/main" id="{5D16103C-76B2-0012-0F7F-F1F6998BA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9" name="Freeform 90">
              <a:extLst>
                <a:ext uri="{FF2B5EF4-FFF2-40B4-BE49-F238E27FC236}">
                  <a16:creationId xmlns:a16="http://schemas.microsoft.com/office/drawing/2014/main" id="{94134CA3-C58F-DA08-8874-EC8FFCC3B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0" name="Freeform 91">
              <a:extLst>
                <a:ext uri="{FF2B5EF4-FFF2-40B4-BE49-F238E27FC236}">
                  <a16:creationId xmlns:a16="http://schemas.microsoft.com/office/drawing/2014/main" id="{499AA528-0C06-10B0-32AA-835E5D105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1" name="Freeform 92">
              <a:extLst>
                <a:ext uri="{FF2B5EF4-FFF2-40B4-BE49-F238E27FC236}">
                  <a16:creationId xmlns:a16="http://schemas.microsoft.com/office/drawing/2014/main" id="{35A3C7DE-C2B1-789D-B6E4-A628F8EEC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2" name="Freeform 93">
              <a:extLst>
                <a:ext uri="{FF2B5EF4-FFF2-40B4-BE49-F238E27FC236}">
                  <a16:creationId xmlns:a16="http://schemas.microsoft.com/office/drawing/2014/main" id="{6B1CE6BF-1F2C-3E2F-4312-2305842BF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3" name="Freeform 94">
              <a:extLst>
                <a:ext uri="{FF2B5EF4-FFF2-40B4-BE49-F238E27FC236}">
                  <a16:creationId xmlns:a16="http://schemas.microsoft.com/office/drawing/2014/main" id="{6CD617EC-FA51-FB7D-826A-DC786EBDE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4" name="Freeform 95">
              <a:extLst>
                <a:ext uri="{FF2B5EF4-FFF2-40B4-BE49-F238E27FC236}">
                  <a16:creationId xmlns:a16="http://schemas.microsoft.com/office/drawing/2014/main" id="{10C695AA-CF4A-BDE3-A707-76A7DCEC0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5" name="Freeform 96">
              <a:extLst>
                <a:ext uri="{FF2B5EF4-FFF2-40B4-BE49-F238E27FC236}">
                  <a16:creationId xmlns:a16="http://schemas.microsoft.com/office/drawing/2014/main" id="{8172CA90-0F44-4D21-0DE5-CB1740987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6" name="Freeform 97">
              <a:extLst>
                <a:ext uri="{FF2B5EF4-FFF2-40B4-BE49-F238E27FC236}">
                  <a16:creationId xmlns:a16="http://schemas.microsoft.com/office/drawing/2014/main" id="{121F2203-2CCC-B1E7-EA3D-9A6A2E3E3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7" name="Freeform 98">
              <a:extLst>
                <a:ext uri="{FF2B5EF4-FFF2-40B4-BE49-F238E27FC236}">
                  <a16:creationId xmlns:a16="http://schemas.microsoft.com/office/drawing/2014/main" id="{D53F0572-17C3-F19C-0220-07CE3B0E9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8" name="Freeform 99">
              <a:extLst>
                <a:ext uri="{FF2B5EF4-FFF2-40B4-BE49-F238E27FC236}">
                  <a16:creationId xmlns:a16="http://schemas.microsoft.com/office/drawing/2014/main" id="{7F6D4318-C22C-2AFE-D439-AA4878FF7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9" name="Freeform 100">
              <a:extLst>
                <a:ext uri="{FF2B5EF4-FFF2-40B4-BE49-F238E27FC236}">
                  <a16:creationId xmlns:a16="http://schemas.microsoft.com/office/drawing/2014/main" id="{23227B29-9F66-4783-6969-1686F6E6D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0" name="Freeform 101">
              <a:extLst>
                <a:ext uri="{FF2B5EF4-FFF2-40B4-BE49-F238E27FC236}">
                  <a16:creationId xmlns:a16="http://schemas.microsoft.com/office/drawing/2014/main" id="{73E8D797-D490-8ADF-DB37-EECC0C252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1" name="Freeform 102">
              <a:extLst>
                <a:ext uri="{FF2B5EF4-FFF2-40B4-BE49-F238E27FC236}">
                  <a16:creationId xmlns:a16="http://schemas.microsoft.com/office/drawing/2014/main" id="{0708F5AD-CB4B-FEA7-8539-F68B3D64B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2" name="Freeform 103">
              <a:extLst>
                <a:ext uri="{FF2B5EF4-FFF2-40B4-BE49-F238E27FC236}">
                  <a16:creationId xmlns:a16="http://schemas.microsoft.com/office/drawing/2014/main" id="{FE6BB4F3-E2C3-D334-80E0-85FF5B187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3" name="Freeform 104">
              <a:extLst>
                <a:ext uri="{FF2B5EF4-FFF2-40B4-BE49-F238E27FC236}">
                  <a16:creationId xmlns:a16="http://schemas.microsoft.com/office/drawing/2014/main" id="{AB126353-2CBD-5DF4-F644-BBC8BDC77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4" name="Freeform 105">
              <a:extLst>
                <a:ext uri="{FF2B5EF4-FFF2-40B4-BE49-F238E27FC236}">
                  <a16:creationId xmlns:a16="http://schemas.microsoft.com/office/drawing/2014/main" id="{C2F09E52-F6A0-8395-BE3F-AAA9EA3DC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5" name="Freeform 106">
              <a:extLst>
                <a:ext uri="{FF2B5EF4-FFF2-40B4-BE49-F238E27FC236}">
                  <a16:creationId xmlns:a16="http://schemas.microsoft.com/office/drawing/2014/main" id="{59A8AE2A-07C3-4AD2-04C2-E4747BDF0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6" name="Freeform 107">
              <a:extLst>
                <a:ext uri="{FF2B5EF4-FFF2-40B4-BE49-F238E27FC236}">
                  <a16:creationId xmlns:a16="http://schemas.microsoft.com/office/drawing/2014/main" id="{7B69D264-C1DC-3EB8-163C-B9BC5ADD6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7" name="Freeform 108">
              <a:extLst>
                <a:ext uri="{FF2B5EF4-FFF2-40B4-BE49-F238E27FC236}">
                  <a16:creationId xmlns:a16="http://schemas.microsoft.com/office/drawing/2014/main" id="{33733DFF-E1D9-4D6C-10CE-4722A98ED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8" name="Freeform 109">
              <a:extLst>
                <a:ext uri="{FF2B5EF4-FFF2-40B4-BE49-F238E27FC236}">
                  <a16:creationId xmlns:a16="http://schemas.microsoft.com/office/drawing/2014/main" id="{7179142C-27F3-093C-EFFE-E549A50B2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9" name="Freeform 110">
              <a:extLst>
                <a:ext uri="{FF2B5EF4-FFF2-40B4-BE49-F238E27FC236}">
                  <a16:creationId xmlns:a16="http://schemas.microsoft.com/office/drawing/2014/main" id="{BC326477-F55B-F41B-ECA3-A64810DD5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0" name="Freeform 111">
              <a:extLst>
                <a:ext uri="{FF2B5EF4-FFF2-40B4-BE49-F238E27FC236}">
                  <a16:creationId xmlns:a16="http://schemas.microsoft.com/office/drawing/2014/main" id="{74B0B9C6-9B46-3300-C78A-75C3F3F27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1" name="Freeform 112">
              <a:extLst>
                <a:ext uri="{FF2B5EF4-FFF2-40B4-BE49-F238E27FC236}">
                  <a16:creationId xmlns:a16="http://schemas.microsoft.com/office/drawing/2014/main" id="{224D0C10-1AED-FEBA-0B76-AFCE3F3B8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2" name="Freeform 113">
              <a:extLst>
                <a:ext uri="{FF2B5EF4-FFF2-40B4-BE49-F238E27FC236}">
                  <a16:creationId xmlns:a16="http://schemas.microsoft.com/office/drawing/2014/main" id="{2FC9AA6E-177D-33FA-C85E-35DAFA64C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3" name="Freeform 114">
              <a:extLst>
                <a:ext uri="{FF2B5EF4-FFF2-40B4-BE49-F238E27FC236}">
                  <a16:creationId xmlns:a16="http://schemas.microsoft.com/office/drawing/2014/main" id="{4A8265EF-4609-AB87-2BD5-C175E5E8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4" name="Freeform 115">
              <a:extLst>
                <a:ext uri="{FF2B5EF4-FFF2-40B4-BE49-F238E27FC236}">
                  <a16:creationId xmlns:a16="http://schemas.microsoft.com/office/drawing/2014/main" id="{42EED70C-78D7-2BA0-C76C-EFF145ACF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5" name="Freeform 116">
              <a:extLst>
                <a:ext uri="{FF2B5EF4-FFF2-40B4-BE49-F238E27FC236}">
                  <a16:creationId xmlns:a16="http://schemas.microsoft.com/office/drawing/2014/main" id="{BA24DEB2-CFBC-0F7B-0595-8FECC5B83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6" name="Freeform 117">
              <a:extLst>
                <a:ext uri="{FF2B5EF4-FFF2-40B4-BE49-F238E27FC236}">
                  <a16:creationId xmlns:a16="http://schemas.microsoft.com/office/drawing/2014/main" id="{CF25BE7B-595C-8D41-54EA-88D37C337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7" name="Freeform 118">
              <a:extLst>
                <a:ext uri="{FF2B5EF4-FFF2-40B4-BE49-F238E27FC236}">
                  <a16:creationId xmlns:a16="http://schemas.microsoft.com/office/drawing/2014/main" id="{FB888366-A2F6-7265-AAC7-A7E63DFBB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8" name="Freeform 119">
              <a:extLst>
                <a:ext uri="{FF2B5EF4-FFF2-40B4-BE49-F238E27FC236}">
                  <a16:creationId xmlns:a16="http://schemas.microsoft.com/office/drawing/2014/main" id="{83F6473D-9D51-5189-ECB4-14BC14224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9" name="Freeform 120">
              <a:extLst>
                <a:ext uri="{FF2B5EF4-FFF2-40B4-BE49-F238E27FC236}">
                  <a16:creationId xmlns:a16="http://schemas.microsoft.com/office/drawing/2014/main" id="{809430C1-6AAC-ADD4-22AB-3D663B85F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0" name="Freeform 121">
              <a:extLst>
                <a:ext uri="{FF2B5EF4-FFF2-40B4-BE49-F238E27FC236}">
                  <a16:creationId xmlns:a16="http://schemas.microsoft.com/office/drawing/2014/main" id="{0518B939-1B0D-A267-502B-E4577D8F1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1" name="Freeform 122">
              <a:extLst>
                <a:ext uri="{FF2B5EF4-FFF2-40B4-BE49-F238E27FC236}">
                  <a16:creationId xmlns:a16="http://schemas.microsoft.com/office/drawing/2014/main" id="{803DE2C9-8B7F-AD4E-E112-A066CDFBA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2" name="Freeform 123">
              <a:extLst>
                <a:ext uri="{FF2B5EF4-FFF2-40B4-BE49-F238E27FC236}">
                  <a16:creationId xmlns:a16="http://schemas.microsoft.com/office/drawing/2014/main" id="{628D8AEC-03F4-81B6-BAAE-5F425C6E5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3" name="Freeform 124">
              <a:extLst>
                <a:ext uri="{FF2B5EF4-FFF2-40B4-BE49-F238E27FC236}">
                  <a16:creationId xmlns:a16="http://schemas.microsoft.com/office/drawing/2014/main" id="{7C692013-024B-C47D-FE5E-C5C960E26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4" name="Freeform 125">
              <a:extLst>
                <a:ext uri="{FF2B5EF4-FFF2-40B4-BE49-F238E27FC236}">
                  <a16:creationId xmlns:a16="http://schemas.microsoft.com/office/drawing/2014/main" id="{D5C18A39-8AAC-97D7-5CD6-A6E1F98F5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5" name="Freeform 126">
              <a:extLst>
                <a:ext uri="{FF2B5EF4-FFF2-40B4-BE49-F238E27FC236}">
                  <a16:creationId xmlns:a16="http://schemas.microsoft.com/office/drawing/2014/main" id="{C4B9A1B5-B755-0B19-C008-E48C8680C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6" name="Freeform 127">
              <a:extLst>
                <a:ext uri="{FF2B5EF4-FFF2-40B4-BE49-F238E27FC236}">
                  <a16:creationId xmlns:a16="http://schemas.microsoft.com/office/drawing/2014/main" id="{9915B109-0FA7-275C-3C5C-0BC460B3E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7" name="Freeform 128">
              <a:extLst>
                <a:ext uri="{FF2B5EF4-FFF2-40B4-BE49-F238E27FC236}">
                  <a16:creationId xmlns:a16="http://schemas.microsoft.com/office/drawing/2014/main" id="{75138B38-5C6F-2226-6D46-01F81B885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8" name="Freeform 129">
              <a:extLst>
                <a:ext uri="{FF2B5EF4-FFF2-40B4-BE49-F238E27FC236}">
                  <a16:creationId xmlns:a16="http://schemas.microsoft.com/office/drawing/2014/main" id="{EE398291-672F-D346-0689-99D2C1E8F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9" name="Freeform 130">
              <a:extLst>
                <a:ext uri="{FF2B5EF4-FFF2-40B4-BE49-F238E27FC236}">
                  <a16:creationId xmlns:a16="http://schemas.microsoft.com/office/drawing/2014/main" id="{3E1B08D4-1F59-CC6E-EEBB-610F89DDF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0" name="Freeform 131">
              <a:extLst>
                <a:ext uri="{FF2B5EF4-FFF2-40B4-BE49-F238E27FC236}">
                  <a16:creationId xmlns:a16="http://schemas.microsoft.com/office/drawing/2014/main" id="{C742B0BF-94AA-0F16-A053-8D6BBB25F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1" name="Freeform 132">
              <a:extLst>
                <a:ext uri="{FF2B5EF4-FFF2-40B4-BE49-F238E27FC236}">
                  <a16:creationId xmlns:a16="http://schemas.microsoft.com/office/drawing/2014/main" id="{3DD96219-D6E8-AB1A-4B18-4788237E3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2" name="Freeform 133">
              <a:extLst>
                <a:ext uri="{FF2B5EF4-FFF2-40B4-BE49-F238E27FC236}">
                  <a16:creationId xmlns:a16="http://schemas.microsoft.com/office/drawing/2014/main" id="{2D027CC7-4CE4-3654-1CF3-E0FDDFB17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3" name="Freeform 134">
              <a:extLst>
                <a:ext uri="{FF2B5EF4-FFF2-40B4-BE49-F238E27FC236}">
                  <a16:creationId xmlns:a16="http://schemas.microsoft.com/office/drawing/2014/main" id="{52E4BE9A-2EEF-E8AF-4DFD-0913E66BB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4" name="Freeform 135">
              <a:extLst>
                <a:ext uri="{FF2B5EF4-FFF2-40B4-BE49-F238E27FC236}">
                  <a16:creationId xmlns:a16="http://schemas.microsoft.com/office/drawing/2014/main" id="{6AF541E7-33C8-086B-104A-C24A691B7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5" name="Freeform 136">
              <a:extLst>
                <a:ext uri="{FF2B5EF4-FFF2-40B4-BE49-F238E27FC236}">
                  <a16:creationId xmlns:a16="http://schemas.microsoft.com/office/drawing/2014/main" id="{4422C250-68A1-B43D-5075-78657234D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6" name="Freeform 137">
              <a:extLst>
                <a:ext uri="{FF2B5EF4-FFF2-40B4-BE49-F238E27FC236}">
                  <a16:creationId xmlns:a16="http://schemas.microsoft.com/office/drawing/2014/main" id="{0F682085-6A30-8DA0-6F01-407C5AC50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7" name="Freeform 138">
              <a:extLst>
                <a:ext uri="{FF2B5EF4-FFF2-40B4-BE49-F238E27FC236}">
                  <a16:creationId xmlns:a16="http://schemas.microsoft.com/office/drawing/2014/main" id="{DBA5E21C-6A7A-BECB-217D-61D56428B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8" name="Freeform 139">
              <a:extLst>
                <a:ext uri="{FF2B5EF4-FFF2-40B4-BE49-F238E27FC236}">
                  <a16:creationId xmlns:a16="http://schemas.microsoft.com/office/drawing/2014/main" id="{07FE834D-AFED-DA5A-F7DC-7FC44FEDE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9" name="Freeform 140">
              <a:extLst>
                <a:ext uri="{FF2B5EF4-FFF2-40B4-BE49-F238E27FC236}">
                  <a16:creationId xmlns:a16="http://schemas.microsoft.com/office/drawing/2014/main" id="{3A45CBA5-D335-02FC-43AF-761F82CF2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30" name="Freeform 141">
              <a:extLst>
                <a:ext uri="{FF2B5EF4-FFF2-40B4-BE49-F238E27FC236}">
                  <a16:creationId xmlns:a16="http://schemas.microsoft.com/office/drawing/2014/main" id="{E1B3111E-5476-AEE2-B12B-081740FA0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31" name="Freeform 142">
              <a:extLst>
                <a:ext uri="{FF2B5EF4-FFF2-40B4-BE49-F238E27FC236}">
                  <a16:creationId xmlns:a16="http://schemas.microsoft.com/office/drawing/2014/main" id="{20399A44-99CB-FA6A-F906-DC10519EE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32" name="Freeform 143">
              <a:extLst>
                <a:ext uri="{FF2B5EF4-FFF2-40B4-BE49-F238E27FC236}">
                  <a16:creationId xmlns:a16="http://schemas.microsoft.com/office/drawing/2014/main" id="{5A18D650-058D-5122-2E45-12F7D4503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33" name="Freeform 144">
              <a:extLst>
                <a:ext uri="{FF2B5EF4-FFF2-40B4-BE49-F238E27FC236}">
                  <a16:creationId xmlns:a16="http://schemas.microsoft.com/office/drawing/2014/main" id="{8AA969B3-F32A-D7E2-6024-AB8B1CCBD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</p:grpSp>
      <p:grpSp>
        <p:nvGrpSpPr>
          <p:cNvPr id="25610" name="Group 5">
            <a:extLst>
              <a:ext uri="{FF2B5EF4-FFF2-40B4-BE49-F238E27FC236}">
                <a16:creationId xmlns:a16="http://schemas.microsoft.com/office/drawing/2014/main" id="{604EBB6F-110C-777B-0DE5-9FF19DC4063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534400" y="-25400"/>
            <a:ext cx="2133600" cy="2082800"/>
            <a:chOff x="2332" y="1554"/>
            <a:chExt cx="1105" cy="1218"/>
          </a:xfrm>
        </p:grpSpPr>
        <p:sp>
          <p:nvSpPr>
            <p:cNvPr id="25756" name="Freeform 6">
              <a:extLst>
                <a:ext uri="{FF2B5EF4-FFF2-40B4-BE49-F238E27FC236}">
                  <a16:creationId xmlns:a16="http://schemas.microsoft.com/office/drawing/2014/main" id="{0B8AC6FC-03AD-C992-D2FA-DD6FA0321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57" name="Freeform 7">
              <a:extLst>
                <a:ext uri="{FF2B5EF4-FFF2-40B4-BE49-F238E27FC236}">
                  <a16:creationId xmlns:a16="http://schemas.microsoft.com/office/drawing/2014/main" id="{DA5C1A0C-F8A2-28A0-7296-E0E959D90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58" name="Freeform 8">
              <a:extLst>
                <a:ext uri="{FF2B5EF4-FFF2-40B4-BE49-F238E27FC236}">
                  <a16:creationId xmlns:a16="http://schemas.microsoft.com/office/drawing/2014/main" id="{D2DAB778-9494-F2AC-47ED-795177D0F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59" name="Freeform 9">
              <a:extLst>
                <a:ext uri="{FF2B5EF4-FFF2-40B4-BE49-F238E27FC236}">
                  <a16:creationId xmlns:a16="http://schemas.microsoft.com/office/drawing/2014/main" id="{D244157B-8745-6D63-0AE2-8B585904F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0" name="Freeform 10">
              <a:extLst>
                <a:ext uri="{FF2B5EF4-FFF2-40B4-BE49-F238E27FC236}">
                  <a16:creationId xmlns:a16="http://schemas.microsoft.com/office/drawing/2014/main" id="{033E5067-DB95-754B-9A35-592C55987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1" name="Freeform 11">
              <a:extLst>
                <a:ext uri="{FF2B5EF4-FFF2-40B4-BE49-F238E27FC236}">
                  <a16:creationId xmlns:a16="http://schemas.microsoft.com/office/drawing/2014/main" id="{681E5294-B5C6-68C5-D60E-E23590D27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2" name="Freeform 12">
              <a:extLst>
                <a:ext uri="{FF2B5EF4-FFF2-40B4-BE49-F238E27FC236}">
                  <a16:creationId xmlns:a16="http://schemas.microsoft.com/office/drawing/2014/main" id="{FA94146B-71AC-67FE-A0ED-10D4312C4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3" name="Freeform 13">
              <a:extLst>
                <a:ext uri="{FF2B5EF4-FFF2-40B4-BE49-F238E27FC236}">
                  <a16:creationId xmlns:a16="http://schemas.microsoft.com/office/drawing/2014/main" id="{6E50F991-9131-074F-BA15-2BCC9203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4" name="Freeform 14">
              <a:extLst>
                <a:ext uri="{FF2B5EF4-FFF2-40B4-BE49-F238E27FC236}">
                  <a16:creationId xmlns:a16="http://schemas.microsoft.com/office/drawing/2014/main" id="{36CA8C00-206C-53A7-587E-2691B3F2B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5" name="Freeform 15">
              <a:extLst>
                <a:ext uri="{FF2B5EF4-FFF2-40B4-BE49-F238E27FC236}">
                  <a16:creationId xmlns:a16="http://schemas.microsoft.com/office/drawing/2014/main" id="{8333BEBA-AB16-D8B9-EF82-F8F8A639C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6" name="Freeform 16">
              <a:extLst>
                <a:ext uri="{FF2B5EF4-FFF2-40B4-BE49-F238E27FC236}">
                  <a16:creationId xmlns:a16="http://schemas.microsoft.com/office/drawing/2014/main" id="{5F395010-CD56-A65F-8FEB-E546F31AE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7" name="Freeform 17">
              <a:extLst>
                <a:ext uri="{FF2B5EF4-FFF2-40B4-BE49-F238E27FC236}">
                  <a16:creationId xmlns:a16="http://schemas.microsoft.com/office/drawing/2014/main" id="{128A54E7-8117-84AB-4CC0-4069B0244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8" name="Freeform 18">
              <a:extLst>
                <a:ext uri="{FF2B5EF4-FFF2-40B4-BE49-F238E27FC236}">
                  <a16:creationId xmlns:a16="http://schemas.microsoft.com/office/drawing/2014/main" id="{0C0D2361-47D2-60D9-3BED-84A312F17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9" name="Freeform 19">
              <a:extLst>
                <a:ext uri="{FF2B5EF4-FFF2-40B4-BE49-F238E27FC236}">
                  <a16:creationId xmlns:a16="http://schemas.microsoft.com/office/drawing/2014/main" id="{BC7BD596-234C-684B-409C-4EB7839E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0" name="Freeform 20">
              <a:extLst>
                <a:ext uri="{FF2B5EF4-FFF2-40B4-BE49-F238E27FC236}">
                  <a16:creationId xmlns:a16="http://schemas.microsoft.com/office/drawing/2014/main" id="{26CE7962-3AE1-5575-062A-BBB710028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1" name="Freeform 21">
              <a:extLst>
                <a:ext uri="{FF2B5EF4-FFF2-40B4-BE49-F238E27FC236}">
                  <a16:creationId xmlns:a16="http://schemas.microsoft.com/office/drawing/2014/main" id="{0D6D372F-ECFB-4BEE-24F7-88F5E543F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2" name="Freeform 22">
              <a:extLst>
                <a:ext uri="{FF2B5EF4-FFF2-40B4-BE49-F238E27FC236}">
                  <a16:creationId xmlns:a16="http://schemas.microsoft.com/office/drawing/2014/main" id="{BD47BE0E-ABCE-C7D2-628B-8E3D54871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3" name="Freeform 23">
              <a:extLst>
                <a:ext uri="{FF2B5EF4-FFF2-40B4-BE49-F238E27FC236}">
                  <a16:creationId xmlns:a16="http://schemas.microsoft.com/office/drawing/2014/main" id="{8D690326-8E02-4AF6-43FA-1E7201DD8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4" name="Freeform 24">
              <a:extLst>
                <a:ext uri="{FF2B5EF4-FFF2-40B4-BE49-F238E27FC236}">
                  <a16:creationId xmlns:a16="http://schemas.microsoft.com/office/drawing/2014/main" id="{18454574-E665-A62B-074A-DB66C3E76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5" name="Freeform 25">
              <a:extLst>
                <a:ext uri="{FF2B5EF4-FFF2-40B4-BE49-F238E27FC236}">
                  <a16:creationId xmlns:a16="http://schemas.microsoft.com/office/drawing/2014/main" id="{05C6FFB9-58B8-B5F8-0EAD-1F2A642FD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6" name="Freeform 26">
              <a:extLst>
                <a:ext uri="{FF2B5EF4-FFF2-40B4-BE49-F238E27FC236}">
                  <a16:creationId xmlns:a16="http://schemas.microsoft.com/office/drawing/2014/main" id="{F2C1850B-5B82-E8FF-FC98-9171108FC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7" name="Freeform 27">
              <a:extLst>
                <a:ext uri="{FF2B5EF4-FFF2-40B4-BE49-F238E27FC236}">
                  <a16:creationId xmlns:a16="http://schemas.microsoft.com/office/drawing/2014/main" id="{B508833F-4D32-8EC4-5A5F-061E6047C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8" name="Freeform 28">
              <a:extLst>
                <a:ext uri="{FF2B5EF4-FFF2-40B4-BE49-F238E27FC236}">
                  <a16:creationId xmlns:a16="http://schemas.microsoft.com/office/drawing/2014/main" id="{4D58495F-47A1-8E67-671C-71E5ABEF2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9" name="Freeform 29">
              <a:extLst>
                <a:ext uri="{FF2B5EF4-FFF2-40B4-BE49-F238E27FC236}">
                  <a16:creationId xmlns:a16="http://schemas.microsoft.com/office/drawing/2014/main" id="{C5DBCF1F-1F5B-F7CB-8006-E5EDD50A2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0" name="Freeform 30">
              <a:extLst>
                <a:ext uri="{FF2B5EF4-FFF2-40B4-BE49-F238E27FC236}">
                  <a16:creationId xmlns:a16="http://schemas.microsoft.com/office/drawing/2014/main" id="{8BFFEAC3-C9E9-ED04-AAC6-7DB4E61B8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1" name="Freeform 31">
              <a:extLst>
                <a:ext uri="{FF2B5EF4-FFF2-40B4-BE49-F238E27FC236}">
                  <a16:creationId xmlns:a16="http://schemas.microsoft.com/office/drawing/2014/main" id="{08B45D37-9305-BC96-28B7-A88C7D285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2" name="Freeform 32">
              <a:extLst>
                <a:ext uri="{FF2B5EF4-FFF2-40B4-BE49-F238E27FC236}">
                  <a16:creationId xmlns:a16="http://schemas.microsoft.com/office/drawing/2014/main" id="{25AF68DB-A0D9-6D47-3141-511F3AE66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3" name="Freeform 33">
              <a:extLst>
                <a:ext uri="{FF2B5EF4-FFF2-40B4-BE49-F238E27FC236}">
                  <a16:creationId xmlns:a16="http://schemas.microsoft.com/office/drawing/2014/main" id="{8B0BEE70-1B98-246B-206B-4BFA42D2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4" name="Freeform 34">
              <a:extLst>
                <a:ext uri="{FF2B5EF4-FFF2-40B4-BE49-F238E27FC236}">
                  <a16:creationId xmlns:a16="http://schemas.microsoft.com/office/drawing/2014/main" id="{97660E79-DC9D-AB32-4341-30897FF88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5" name="Freeform 35">
              <a:extLst>
                <a:ext uri="{FF2B5EF4-FFF2-40B4-BE49-F238E27FC236}">
                  <a16:creationId xmlns:a16="http://schemas.microsoft.com/office/drawing/2014/main" id="{136142AE-F874-1530-1C67-35C84D8EA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6" name="Freeform 36">
              <a:extLst>
                <a:ext uri="{FF2B5EF4-FFF2-40B4-BE49-F238E27FC236}">
                  <a16:creationId xmlns:a16="http://schemas.microsoft.com/office/drawing/2014/main" id="{8BB6B3A9-C10A-DC0E-4B7E-24DF9A8F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7" name="Freeform 37">
              <a:extLst>
                <a:ext uri="{FF2B5EF4-FFF2-40B4-BE49-F238E27FC236}">
                  <a16:creationId xmlns:a16="http://schemas.microsoft.com/office/drawing/2014/main" id="{089C737B-25E3-37A8-113B-78C28D3E1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8" name="Freeform 38">
              <a:extLst>
                <a:ext uri="{FF2B5EF4-FFF2-40B4-BE49-F238E27FC236}">
                  <a16:creationId xmlns:a16="http://schemas.microsoft.com/office/drawing/2014/main" id="{FD323BA3-2941-D752-8234-5FADC99A6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9" name="Freeform 39">
              <a:extLst>
                <a:ext uri="{FF2B5EF4-FFF2-40B4-BE49-F238E27FC236}">
                  <a16:creationId xmlns:a16="http://schemas.microsoft.com/office/drawing/2014/main" id="{B820CCA0-3EB6-7723-8929-17E39658F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0" name="Freeform 40">
              <a:extLst>
                <a:ext uri="{FF2B5EF4-FFF2-40B4-BE49-F238E27FC236}">
                  <a16:creationId xmlns:a16="http://schemas.microsoft.com/office/drawing/2014/main" id="{18D2DE74-52A5-70D4-F2DE-D52320A27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1" name="Freeform 41">
              <a:extLst>
                <a:ext uri="{FF2B5EF4-FFF2-40B4-BE49-F238E27FC236}">
                  <a16:creationId xmlns:a16="http://schemas.microsoft.com/office/drawing/2014/main" id="{AB19E36D-8E88-A853-9975-EE456A09D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2" name="Freeform 42">
              <a:extLst>
                <a:ext uri="{FF2B5EF4-FFF2-40B4-BE49-F238E27FC236}">
                  <a16:creationId xmlns:a16="http://schemas.microsoft.com/office/drawing/2014/main" id="{239840D4-318A-51A9-74DC-57F382694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3" name="Freeform 43">
              <a:extLst>
                <a:ext uri="{FF2B5EF4-FFF2-40B4-BE49-F238E27FC236}">
                  <a16:creationId xmlns:a16="http://schemas.microsoft.com/office/drawing/2014/main" id="{AFA6416D-14EB-BFF5-9CD2-2EC3AF06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4" name="Freeform 44">
              <a:extLst>
                <a:ext uri="{FF2B5EF4-FFF2-40B4-BE49-F238E27FC236}">
                  <a16:creationId xmlns:a16="http://schemas.microsoft.com/office/drawing/2014/main" id="{06F83CC3-985F-D458-706E-379FA8B6D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5" name="Freeform 45">
              <a:extLst>
                <a:ext uri="{FF2B5EF4-FFF2-40B4-BE49-F238E27FC236}">
                  <a16:creationId xmlns:a16="http://schemas.microsoft.com/office/drawing/2014/main" id="{1EA9FF3D-D8D6-B125-DD62-3BA8D4F5B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6" name="Freeform 46">
              <a:extLst>
                <a:ext uri="{FF2B5EF4-FFF2-40B4-BE49-F238E27FC236}">
                  <a16:creationId xmlns:a16="http://schemas.microsoft.com/office/drawing/2014/main" id="{CECAC101-1502-20A8-52C1-FD0EA0CC4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7" name="Freeform 47">
              <a:extLst>
                <a:ext uri="{FF2B5EF4-FFF2-40B4-BE49-F238E27FC236}">
                  <a16:creationId xmlns:a16="http://schemas.microsoft.com/office/drawing/2014/main" id="{4A7FF373-3AC0-AEDE-155E-F7FBF9C93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8" name="Freeform 48">
              <a:extLst>
                <a:ext uri="{FF2B5EF4-FFF2-40B4-BE49-F238E27FC236}">
                  <a16:creationId xmlns:a16="http://schemas.microsoft.com/office/drawing/2014/main" id="{502DF337-901F-9F8A-E9AC-772E54B9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9" name="Freeform 49">
              <a:extLst>
                <a:ext uri="{FF2B5EF4-FFF2-40B4-BE49-F238E27FC236}">
                  <a16:creationId xmlns:a16="http://schemas.microsoft.com/office/drawing/2014/main" id="{29499660-45BC-ED46-0BDB-BC88BE334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0" name="Freeform 50">
              <a:extLst>
                <a:ext uri="{FF2B5EF4-FFF2-40B4-BE49-F238E27FC236}">
                  <a16:creationId xmlns:a16="http://schemas.microsoft.com/office/drawing/2014/main" id="{A98387F9-F93A-AB9C-352E-0EEAFBE9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1" name="Freeform 51">
              <a:extLst>
                <a:ext uri="{FF2B5EF4-FFF2-40B4-BE49-F238E27FC236}">
                  <a16:creationId xmlns:a16="http://schemas.microsoft.com/office/drawing/2014/main" id="{FF819DA4-7F57-0562-826E-79F9796A7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2" name="Freeform 52">
              <a:extLst>
                <a:ext uri="{FF2B5EF4-FFF2-40B4-BE49-F238E27FC236}">
                  <a16:creationId xmlns:a16="http://schemas.microsoft.com/office/drawing/2014/main" id="{282744E4-AC9E-D902-FA45-0CF88D2ED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3" name="Freeform 53">
              <a:extLst>
                <a:ext uri="{FF2B5EF4-FFF2-40B4-BE49-F238E27FC236}">
                  <a16:creationId xmlns:a16="http://schemas.microsoft.com/office/drawing/2014/main" id="{87E29534-4168-A459-D227-BB7200AF4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4" name="Freeform 54">
              <a:extLst>
                <a:ext uri="{FF2B5EF4-FFF2-40B4-BE49-F238E27FC236}">
                  <a16:creationId xmlns:a16="http://schemas.microsoft.com/office/drawing/2014/main" id="{F5361DD9-C26A-FDD5-BC7F-B12385AE6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5" name="Freeform 55">
              <a:extLst>
                <a:ext uri="{FF2B5EF4-FFF2-40B4-BE49-F238E27FC236}">
                  <a16:creationId xmlns:a16="http://schemas.microsoft.com/office/drawing/2014/main" id="{1EB20144-3F14-C2B7-10F5-E9A35201B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6" name="Freeform 56">
              <a:extLst>
                <a:ext uri="{FF2B5EF4-FFF2-40B4-BE49-F238E27FC236}">
                  <a16:creationId xmlns:a16="http://schemas.microsoft.com/office/drawing/2014/main" id="{46D02673-AC3A-4674-47B9-699F49674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7" name="Freeform 57">
              <a:extLst>
                <a:ext uri="{FF2B5EF4-FFF2-40B4-BE49-F238E27FC236}">
                  <a16:creationId xmlns:a16="http://schemas.microsoft.com/office/drawing/2014/main" id="{9FA79C1A-24D1-56E1-F1B2-0C06FEEF0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8" name="Freeform 58">
              <a:extLst>
                <a:ext uri="{FF2B5EF4-FFF2-40B4-BE49-F238E27FC236}">
                  <a16:creationId xmlns:a16="http://schemas.microsoft.com/office/drawing/2014/main" id="{DD48B1C6-F51B-1EBB-76EC-036091567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9" name="Freeform 59">
              <a:extLst>
                <a:ext uri="{FF2B5EF4-FFF2-40B4-BE49-F238E27FC236}">
                  <a16:creationId xmlns:a16="http://schemas.microsoft.com/office/drawing/2014/main" id="{64BF6739-4023-3650-53B4-DA5BF6163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0" name="Freeform 60">
              <a:extLst>
                <a:ext uri="{FF2B5EF4-FFF2-40B4-BE49-F238E27FC236}">
                  <a16:creationId xmlns:a16="http://schemas.microsoft.com/office/drawing/2014/main" id="{12849ADA-51B3-910D-1A24-95286076F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1" name="Freeform 61">
              <a:extLst>
                <a:ext uri="{FF2B5EF4-FFF2-40B4-BE49-F238E27FC236}">
                  <a16:creationId xmlns:a16="http://schemas.microsoft.com/office/drawing/2014/main" id="{83B80C28-D666-2B06-DE80-6967DADB7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2" name="Freeform 62">
              <a:extLst>
                <a:ext uri="{FF2B5EF4-FFF2-40B4-BE49-F238E27FC236}">
                  <a16:creationId xmlns:a16="http://schemas.microsoft.com/office/drawing/2014/main" id="{459C55B6-85F3-74FD-C4E5-DCF51018F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3" name="Freeform 63">
              <a:extLst>
                <a:ext uri="{FF2B5EF4-FFF2-40B4-BE49-F238E27FC236}">
                  <a16:creationId xmlns:a16="http://schemas.microsoft.com/office/drawing/2014/main" id="{A94F1A22-0AB4-D41F-C2FE-751AEED9C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4" name="Freeform 64">
              <a:extLst>
                <a:ext uri="{FF2B5EF4-FFF2-40B4-BE49-F238E27FC236}">
                  <a16:creationId xmlns:a16="http://schemas.microsoft.com/office/drawing/2014/main" id="{B39318F0-69E8-7750-4A5C-3B2A81D70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5" name="Freeform 65">
              <a:extLst>
                <a:ext uri="{FF2B5EF4-FFF2-40B4-BE49-F238E27FC236}">
                  <a16:creationId xmlns:a16="http://schemas.microsoft.com/office/drawing/2014/main" id="{59B975C1-1185-9483-0592-2D97D3BE7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6" name="Freeform 66">
              <a:extLst>
                <a:ext uri="{FF2B5EF4-FFF2-40B4-BE49-F238E27FC236}">
                  <a16:creationId xmlns:a16="http://schemas.microsoft.com/office/drawing/2014/main" id="{A02AA82B-CAE9-1A7F-87B4-790915551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7" name="Freeform 67">
              <a:extLst>
                <a:ext uri="{FF2B5EF4-FFF2-40B4-BE49-F238E27FC236}">
                  <a16:creationId xmlns:a16="http://schemas.microsoft.com/office/drawing/2014/main" id="{5D9B8F51-9815-FA31-9192-1A227EBFF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8" name="Freeform 68">
              <a:extLst>
                <a:ext uri="{FF2B5EF4-FFF2-40B4-BE49-F238E27FC236}">
                  <a16:creationId xmlns:a16="http://schemas.microsoft.com/office/drawing/2014/main" id="{9900719F-6A52-CC6B-60ED-8E0E198C6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9" name="Freeform 69">
              <a:extLst>
                <a:ext uri="{FF2B5EF4-FFF2-40B4-BE49-F238E27FC236}">
                  <a16:creationId xmlns:a16="http://schemas.microsoft.com/office/drawing/2014/main" id="{96511E7B-7D8A-DB77-03CE-D99366F00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0" name="Freeform 70">
              <a:extLst>
                <a:ext uri="{FF2B5EF4-FFF2-40B4-BE49-F238E27FC236}">
                  <a16:creationId xmlns:a16="http://schemas.microsoft.com/office/drawing/2014/main" id="{E916EA98-E904-22AD-0203-195532370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1" name="Freeform 71">
              <a:extLst>
                <a:ext uri="{FF2B5EF4-FFF2-40B4-BE49-F238E27FC236}">
                  <a16:creationId xmlns:a16="http://schemas.microsoft.com/office/drawing/2014/main" id="{1150CBE8-5245-9C58-8776-4DC4C9C9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2" name="Freeform 72">
              <a:extLst>
                <a:ext uri="{FF2B5EF4-FFF2-40B4-BE49-F238E27FC236}">
                  <a16:creationId xmlns:a16="http://schemas.microsoft.com/office/drawing/2014/main" id="{064681D3-82B6-A87B-4B74-032F2725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3" name="Freeform 73">
              <a:extLst>
                <a:ext uri="{FF2B5EF4-FFF2-40B4-BE49-F238E27FC236}">
                  <a16:creationId xmlns:a16="http://schemas.microsoft.com/office/drawing/2014/main" id="{759C9226-9D6B-A40E-F2D4-036DDE24A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4" name="Freeform 74">
              <a:extLst>
                <a:ext uri="{FF2B5EF4-FFF2-40B4-BE49-F238E27FC236}">
                  <a16:creationId xmlns:a16="http://schemas.microsoft.com/office/drawing/2014/main" id="{312FCF8E-C4E1-AA9E-ECA2-FB5FECACC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5" name="Freeform 75">
              <a:extLst>
                <a:ext uri="{FF2B5EF4-FFF2-40B4-BE49-F238E27FC236}">
                  <a16:creationId xmlns:a16="http://schemas.microsoft.com/office/drawing/2014/main" id="{EDBABBF1-26F4-49A9-961C-54CB48CCC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6" name="Freeform 76">
              <a:extLst>
                <a:ext uri="{FF2B5EF4-FFF2-40B4-BE49-F238E27FC236}">
                  <a16:creationId xmlns:a16="http://schemas.microsoft.com/office/drawing/2014/main" id="{E0982837-738E-4384-500D-E3AB90457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7" name="Freeform 77">
              <a:extLst>
                <a:ext uri="{FF2B5EF4-FFF2-40B4-BE49-F238E27FC236}">
                  <a16:creationId xmlns:a16="http://schemas.microsoft.com/office/drawing/2014/main" id="{66C1AA10-6992-E605-135B-0C6637304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8" name="Freeform 78">
              <a:extLst>
                <a:ext uri="{FF2B5EF4-FFF2-40B4-BE49-F238E27FC236}">
                  <a16:creationId xmlns:a16="http://schemas.microsoft.com/office/drawing/2014/main" id="{1FE615B2-5413-B03B-EDD8-B544C222D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9" name="Freeform 79">
              <a:extLst>
                <a:ext uri="{FF2B5EF4-FFF2-40B4-BE49-F238E27FC236}">
                  <a16:creationId xmlns:a16="http://schemas.microsoft.com/office/drawing/2014/main" id="{0B034DE4-68B8-956C-432B-F1E9BCF78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0" name="Freeform 80">
              <a:extLst>
                <a:ext uri="{FF2B5EF4-FFF2-40B4-BE49-F238E27FC236}">
                  <a16:creationId xmlns:a16="http://schemas.microsoft.com/office/drawing/2014/main" id="{C4B0B613-F100-37D7-806A-360188489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1" name="Freeform 81">
              <a:extLst>
                <a:ext uri="{FF2B5EF4-FFF2-40B4-BE49-F238E27FC236}">
                  <a16:creationId xmlns:a16="http://schemas.microsoft.com/office/drawing/2014/main" id="{7F32C84F-8B64-8BDF-0698-AF534EA85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2" name="Freeform 82">
              <a:extLst>
                <a:ext uri="{FF2B5EF4-FFF2-40B4-BE49-F238E27FC236}">
                  <a16:creationId xmlns:a16="http://schemas.microsoft.com/office/drawing/2014/main" id="{402C8DF5-38A5-9461-6CDB-43D774030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3" name="Freeform 83">
              <a:extLst>
                <a:ext uri="{FF2B5EF4-FFF2-40B4-BE49-F238E27FC236}">
                  <a16:creationId xmlns:a16="http://schemas.microsoft.com/office/drawing/2014/main" id="{6BA0E7F6-E38B-8B0E-4718-B22F63227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4" name="Freeform 84">
              <a:extLst>
                <a:ext uri="{FF2B5EF4-FFF2-40B4-BE49-F238E27FC236}">
                  <a16:creationId xmlns:a16="http://schemas.microsoft.com/office/drawing/2014/main" id="{1B01A4C2-EEAD-8DAF-7942-10F58E116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5" name="Freeform 85">
              <a:extLst>
                <a:ext uri="{FF2B5EF4-FFF2-40B4-BE49-F238E27FC236}">
                  <a16:creationId xmlns:a16="http://schemas.microsoft.com/office/drawing/2014/main" id="{34E98432-B741-B669-0AFE-3AE41E62D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6" name="Freeform 86">
              <a:extLst>
                <a:ext uri="{FF2B5EF4-FFF2-40B4-BE49-F238E27FC236}">
                  <a16:creationId xmlns:a16="http://schemas.microsoft.com/office/drawing/2014/main" id="{AE6AB96F-5B20-49DE-2EFF-72D8D8562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7" name="Freeform 87">
              <a:extLst>
                <a:ext uri="{FF2B5EF4-FFF2-40B4-BE49-F238E27FC236}">
                  <a16:creationId xmlns:a16="http://schemas.microsoft.com/office/drawing/2014/main" id="{D2C6A894-1334-5D3E-7D03-9B46CD1B2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8" name="Freeform 88">
              <a:extLst>
                <a:ext uri="{FF2B5EF4-FFF2-40B4-BE49-F238E27FC236}">
                  <a16:creationId xmlns:a16="http://schemas.microsoft.com/office/drawing/2014/main" id="{427E86EF-FDA7-8934-5FC8-27F2FA86F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9" name="Freeform 89">
              <a:extLst>
                <a:ext uri="{FF2B5EF4-FFF2-40B4-BE49-F238E27FC236}">
                  <a16:creationId xmlns:a16="http://schemas.microsoft.com/office/drawing/2014/main" id="{83312BA0-9342-5880-2F4B-ADA7A9A41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0" name="Freeform 90">
              <a:extLst>
                <a:ext uri="{FF2B5EF4-FFF2-40B4-BE49-F238E27FC236}">
                  <a16:creationId xmlns:a16="http://schemas.microsoft.com/office/drawing/2014/main" id="{632264C0-6604-6342-4583-9D9C22CEE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1" name="Freeform 91">
              <a:extLst>
                <a:ext uri="{FF2B5EF4-FFF2-40B4-BE49-F238E27FC236}">
                  <a16:creationId xmlns:a16="http://schemas.microsoft.com/office/drawing/2014/main" id="{34B9869D-9253-E64B-87B5-533119050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2" name="Freeform 92">
              <a:extLst>
                <a:ext uri="{FF2B5EF4-FFF2-40B4-BE49-F238E27FC236}">
                  <a16:creationId xmlns:a16="http://schemas.microsoft.com/office/drawing/2014/main" id="{FC01A98D-F043-6DFF-6DAE-47985480F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3" name="Freeform 93">
              <a:extLst>
                <a:ext uri="{FF2B5EF4-FFF2-40B4-BE49-F238E27FC236}">
                  <a16:creationId xmlns:a16="http://schemas.microsoft.com/office/drawing/2014/main" id="{5D68E97D-31A7-79E8-41D9-BDB082E96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4" name="Freeform 94">
              <a:extLst>
                <a:ext uri="{FF2B5EF4-FFF2-40B4-BE49-F238E27FC236}">
                  <a16:creationId xmlns:a16="http://schemas.microsoft.com/office/drawing/2014/main" id="{2D87909F-16FA-36B2-5483-CA758AB2E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5" name="Freeform 95">
              <a:extLst>
                <a:ext uri="{FF2B5EF4-FFF2-40B4-BE49-F238E27FC236}">
                  <a16:creationId xmlns:a16="http://schemas.microsoft.com/office/drawing/2014/main" id="{A656030B-D052-9470-7938-D8B40DCE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6" name="Freeform 96">
              <a:extLst>
                <a:ext uri="{FF2B5EF4-FFF2-40B4-BE49-F238E27FC236}">
                  <a16:creationId xmlns:a16="http://schemas.microsoft.com/office/drawing/2014/main" id="{130BD295-5F4A-9BED-9851-8993981BF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7" name="Freeform 97">
              <a:extLst>
                <a:ext uri="{FF2B5EF4-FFF2-40B4-BE49-F238E27FC236}">
                  <a16:creationId xmlns:a16="http://schemas.microsoft.com/office/drawing/2014/main" id="{0B9D0CB2-66F4-943D-37B4-EE05E0C2E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8" name="Freeform 98">
              <a:extLst>
                <a:ext uri="{FF2B5EF4-FFF2-40B4-BE49-F238E27FC236}">
                  <a16:creationId xmlns:a16="http://schemas.microsoft.com/office/drawing/2014/main" id="{5D3DB6F3-5D45-18A4-D4AA-17B35A860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9" name="Freeform 99">
              <a:extLst>
                <a:ext uri="{FF2B5EF4-FFF2-40B4-BE49-F238E27FC236}">
                  <a16:creationId xmlns:a16="http://schemas.microsoft.com/office/drawing/2014/main" id="{46F1E694-5170-2488-F71D-034779863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0" name="Freeform 100">
              <a:extLst>
                <a:ext uri="{FF2B5EF4-FFF2-40B4-BE49-F238E27FC236}">
                  <a16:creationId xmlns:a16="http://schemas.microsoft.com/office/drawing/2014/main" id="{59317140-6571-E99D-6141-E6C2BA25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1" name="Freeform 101">
              <a:extLst>
                <a:ext uri="{FF2B5EF4-FFF2-40B4-BE49-F238E27FC236}">
                  <a16:creationId xmlns:a16="http://schemas.microsoft.com/office/drawing/2014/main" id="{0E0D3225-E8FB-5A3C-6493-71A0F2E62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2" name="Freeform 102">
              <a:extLst>
                <a:ext uri="{FF2B5EF4-FFF2-40B4-BE49-F238E27FC236}">
                  <a16:creationId xmlns:a16="http://schemas.microsoft.com/office/drawing/2014/main" id="{D008D470-C175-9CDF-F99F-C867E2FA0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3" name="Freeform 103">
              <a:extLst>
                <a:ext uri="{FF2B5EF4-FFF2-40B4-BE49-F238E27FC236}">
                  <a16:creationId xmlns:a16="http://schemas.microsoft.com/office/drawing/2014/main" id="{2B254C32-7FB1-E4CD-C4EB-AADA27901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4" name="Freeform 104">
              <a:extLst>
                <a:ext uri="{FF2B5EF4-FFF2-40B4-BE49-F238E27FC236}">
                  <a16:creationId xmlns:a16="http://schemas.microsoft.com/office/drawing/2014/main" id="{7EDAB7F9-BD44-5222-3640-DBF78AA5A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5" name="Freeform 105">
              <a:extLst>
                <a:ext uri="{FF2B5EF4-FFF2-40B4-BE49-F238E27FC236}">
                  <a16:creationId xmlns:a16="http://schemas.microsoft.com/office/drawing/2014/main" id="{06973C89-194E-CBEB-5E40-6CE796673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6" name="Freeform 106">
              <a:extLst>
                <a:ext uri="{FF2B5EF4-FFF2-40B4-BE49-F238E27FC236}">
                  <a16:creationId xmlns:a16="http://schemas.microsoft.com/office/drawing/2014/main" id="{E5D5E91A-210E-80F7-CC99-16947DC59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7" name="Freeform 107">
              <a:extLst>
                <a:ext uri="{FF2B5EF4-FFF2-40B4-BE49-F238E27FC236}">
                  <a16:creationId xmlns:a16="http://schemas.microsoft.com/office/drawing/2014/main" id="{29D55A98-330B-7FD5-DC3C-99581488E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8" name="Freeform 108">
              <a:extLst>
                <a:ext uri="{FF2B5EF4-FFF2-40B4-BE49-F238E27FC236}">
                  <a16:creationId xmlns:a16="http://schemas.microsoft.com/office/drawing/2014/main" id="{1B3563FA-4FF4-8C94-5A3B-BBF680F59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9" name="Freeform 109">
              <a:extLst>
                <a:ext uri="{FF2B5EF4-FFF2-40B4-BE49-F238E27FC236}">
                  <a16:creationId xmlns:a16="http://schemas.microsoft.com/office/drawing/2014/main" id="{0E40F9EA-F98B-1866-A2DF-7BE034DFB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0" name="Freeform 110">
              <a:extLst>
                <a:ext uri="{FF2B5EF4-FFF2-40B4-BE49-F238E27FC236}">
                  <a16:creationId xmlns:a16="http://schemas.microsoft.com/office/drawing/2014/main" id="{4FFA7D21-EE82-BD41-E330-87FC43416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1" name="Freeform 111">
              <a:extLst>
                <a:ext uri="{FF2B5EF4-FFF2-40B4-BE49-F238E27FC236}">
                  <a16:creationId xmlns:a16="http://schemas.microsoft.com/office/drawing/2014/main" id="{AD04678B-74F4-EB86-2490-0B13A879B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2" name="Freeform 112">
              <a:extLst>
                <a:ext uri="{FF2B5EF4-FFF2-40B4-BE49-F238E27FC236}">
                  <a16:creationId xmlns:a16="http://schemas.microsoft.com/office/drawing/2014/main" id="{4A5B1CDE-C48F-FF0F-14EB-17FA4E383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3" name="Freeform 113">
              <a:extLst>
                <a:ext uri="{FF2B5EF4-FFF2-40B4-BE49-F238E27FC236}">
                  <a16:creationId xmlns:a16="http://schemas.microsoft.com/office/drawing/2014/main" id="{D7FD7C26-CD75-E805-C30C-E0B6D8E0A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4" name="Freeform 114">
              <a:extLst>
                <a:ext uri="{FF2B5EF4-FFF2-40B4-BE49-F238E27FC236}">
                  <a16:creationId xmlns:a16="http://schemas.microsoft.com/office/drawing/2014/main" id="{3937558E-93C8-24BC-DDE0-9A19C27FC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5" name="Freeform 115">
              <a:extLst>
                <a:ext uri="{FF2B5EF4-FFF2-40B4-BE49-F238E27FC236}">
                  <a16:creationId xmlns:a16="http://schemas.microsoft.com/office/drawing/2014/main" id="{4274B07E-2774-CAE4-3D5D-6C99C9451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6" name="Freeform 116">
              <a:extLst>
                <a:ext uri="{FF2B5EF4-FFF2-40B4-BE49-F238E27FC236}">
                  <a16:creationId xmlns:a16="http://schemas.microsoft.com/office/drawing/2014/main" id="{45106CCF-0DF9-738A-7A08-97D00191E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7" name="Freeform 117">
              <a:extLst>
                <a:ext uri="{FF2B5EF4-FFF2-40B4-BE49-F238E27FC236}">
                  <a16:creationId xmlns:a16="http://schemas.microsoft.com/office/drawing/2014/main" id="{97D4496B-F594-132A-E73C-720ED8FEC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8" name="Freeform 118">
              <a:extLst>
                <a:ext uri="{FF2B5EF4-FFF2-40B4-BE49-F238E27FC236}">
                  <a16:creationId xmlns:a16="http://schemas.microsoft.com/office/drawing/2014/main" id="{B9D31BFA-45ED-3095-5081-1A2C94333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9" name="Freeform 119">
              <a:extLst>
                <a:ext uri="{FF2B5EF4-FFF2-40B4-BE49-F238E27FC236}">
                  <a16:creationId xmlns:a16="http://schemas.microsoft.com/office/drawing/2014/main" id="{319AE37E-85EE-B4FC-CCC7-05C3F38B0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0" name="Freeform 120">
              <a:extLst>
                <a:ext uri="{FF2B5EF4-FFF2-40B4-BE49-F238E27FC236}">
                  <a16:creationId xmlns:a16="http://schemas.microsoft.com/office/drawing/2014/main" id="{664201EB-58EA-2AF1-01EE-AE4F64BC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1" name="Freeform 121">
              <a:extLst>
                <a:ext uri="{FF2B5EF4-FFF2-40B4-BE49-F238E27FC236}">
                  <a16:creationId xmlns:a16="http://schemas.microsoft.com/office/drawing/2014/main" id="{5ACA07A8-4CA2-C021-4344-25272FDA5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2" name="Freeform 122">
              <a:extLst>
                <a:ext uri="{FF2B5EF4-FFF2-40B4-BE49-F238E27FC236}">
                  <a16:creationId xmlns:a16="http://schemas.microsoft.com/office/drawing/2014/main" id="{9CB8E428-424C-1756-593F-783A2D5F1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3" name="Freeform 123">
              <a:extLst>
                <a:ext uri="{FF2B5EF4-FFF2-40B4-BE49-F238E27FC236}">
                  <a16:creationId xmlns:a16="http://schemas.microsoft.com/office/drawing/2014/main" id="{45467225-3231-064D-36BA-6EEA90F94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4" name="Freeform 124">
              <a:extLst>
                <a:ext uri="{FF2B5EF4-FFF2-40B4-BE49-F238E27FC236}">
                  <a16:creationId xmlns:a16="http://schemas.microsoft.com/office/drawing/2014/main" id="{C76629DB-7006-3976-A3A0-E7B734DA6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5" name="Freeform 125">
              <a:extLst>
                <a:ext uri="{FF2B5EF4-FFF2-40B4-BE49-F238E27FC236}">
                  <a16:creationId xmlns:a16="http://schemas.microsoft.com/office/drawing/2014/main" id="{F2636517-2D3C-B19B-6C02-B1A8BDBE1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6" name="Freeform 126">
              <a:extLst>
                <a:ext uri="{FF2B5EF4-FFF2-40B4-BE49-F238E27FC236}">
                  <a16:creationId xmlns:a16="http://schemas.microsoft.com/office/drawing/2014/main" id="{0840BA58-7D8B-C4E5-EE9A-362FD6033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7" name="Freeform 127">
              <a:extLst>
                <a:ext uri="{FF2B5EF4-FFF2-40B4-BE49-F238E27FC236}">
                  <a16:creationId xmlns:a16="http://schemas.microsoft.com/office/drawing/2014/main" id="{4609E57B-C29E-89E4-DB21-FF447D1A3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8" name="Freeform 128">
              <a:extLst>
                <a:ext uri="{FF2B5EF4-FFF2-40B4-BE49-F238E27FC236}">
                  <a16:creationId xmlns:a16="http://schemas.microsoft.com/office/drawing/2014/main" id="{70729183-984C-0292-2018-27AA0DD4E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9" name="Freeform 129">
              <a:extLst>
                <a:ext uri="{FF2B5EF4-FFF2-40B4-BE49-F238E27FC236}">
                  <a16:creationId xmlns:a16="http://schemas.microsoft.com/office/drawing/2014/main" id="{577A095A-3F08-01D8-5A28-5B50A59EF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0" name="Freeform 130">
              <a:extLst>
                <a:ext uri="{FF2B5EF4-FFF2-40B4-BE49-F238E27FC236}">
                  <a16:creationId xmlns:a16="http://schemas.microsoft.com/office/drawing/2014/main" id="{3B83D523-186F-801B-7A56-00931D7B7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1" name="Freeform 131">
              <a:extLst>
                <a:ext uri="{FF2B5EF4-FFF2-40B4-BE49-F238E27FC236}">
                  <a16:creationId xmlns:a16="http://schemas.microsoft.com/office/drawing/2014/main" id="{3EF568E6-CE2C-1679-792C-DB831EEBB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2" name="Freeform 132">
              <a:extLst>
                <a:ext uri="{FF2B5EF4-FFF2-40B4-BE49-F238E27FC236}">
                  <a16:creationId xmlns:a16="http://schemas.microsoft.com/office/drawing/2014/main" id="{82C07D3B-095D-90E7-F5A3-3B461F779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3" name="Freeform 133">
              <a:extLst>
                <a:ext uri="{FF2B5EF4-FFF2-40B4-BE49-F238E27FC236}">
                  <a16:creationId xmlns:a16="http://schemas.microsoft.com/office/drawing/2014/main" id="{01891E6E-2563-B5CB-3DD6-BFE86CC1A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4" name="Freeform 134">
              <a:extLst>
                <a:ext uri="{FF2B5EF4-FFF2-40B4-BE49-F238E27FC236}">
                  <a16:creationId xmlns:a16="http://schemas.microsoft.com/office/drawing/2014/main" id="{5790096D-C031-62C4-458C-D830F312D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5" name="Freeform 135">
              <a:extLst>
                <a:ext uri="{FF2B5EF4-FFF2-40B4-BE49-F238E27FC236}">
                  <a16:creationId xmlns:a16="http://schemas.microsoft.com/office/drawing/2014/main" id="{42F864EE-C93F-EBE0-B483-C94D5E2A5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6" name="Freeform 136">
              <a:extLst>
                <a:ext uri="{FF2B5EF4-FFF2-40B4-BE49-F238E27FC236}">
                  <a16:creationId xmlns:a16="http://schemas.microsoft.com/office/drawing/2014/main" id="{1A3307D8-308C-FE66-116B-80CFB711A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7" name="Freeform 137">
              <a:extLst>
                <a:ext uri="{FF2B5EF4-FFF2-40B4-BE49-F238E27FC236}">
                  <a16:creationId xmlns:a16="http://schemas.microsoft.com/office/drawing/2014/main" id="{BD912040-8040-85D7-4D6E-C763CFB5C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8" name="Freeform 138">
              <a:extLst>
                <a:ext uri="{FF2B5EF4-FFF2-40B4-BE49-F238E27FC236}">
                  <a16:creationId xmlns:a16="http://schemas.microsoft.com/office/drawing/2014/main" id="{A0F6E2F8-BCE5-B24E-C41E-A23A7EE62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9" name="Freeform 139">
              <a:extLst>
                <a:ext uri="{FF2B5EF4-FFF2-40B4-BE49-F238E27FC236}">
                  <a16:creationId xmlns:a16="http://schemas.microsoft.com/office/drawing/2014/main" id="{2654C35A-DC74-D5D6-2DF6-ECA86E39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90" name="Freeform 140">
              <a:extLst>
                <a:ext uri="{FF2B5EF4-FFF2-40B4-BE49-F238E27FC236}">
                  <a16:creationId xmlns:a16="http://schemas.microsoft.com/office/drawing/2014/main" id="{396AF8F2-0084-8536-AB63-20080CFA1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91" name="Freeform 141">
              <a:extLst>
                <a:ext uri="{FF2B5EF4-FFF2-40B4-BE49-F238E27FC236}">
                  <a16:creationId xmlns:a16="http://schemas.microsoft.com/office/drawing/2014/main" id="{297B7E80-CF01-113B-6C61-997F10FAC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92" name="Freeform 142">
              <a:extLst>
                <a:ext uri="{FF2B5EF4-FFF2-40B4-BE49-F238E27FC236}">
                  <a16:creationId xmlns:a16="http://schemas.microsoft.com/office/drawing/2014/main" id="{42A3136F-6EEE-F7D2-52DE-32591A277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93" name="Freeform 143">
              <a:extLst>
                <a:ext uri="{FF2B5EF4-FFF2-40B4-BE49-F238E27FC236}">
                  <a16:creationId xmlns:a16="http://schemas.microsoft.com/office/drawing/2014/main" id="{E97E9CE6-D050-608B-7E5A-51174AD8D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94" name="Freeform 144">
              <a:extLst>
                <a:ext uri="{FF2B5EF4-FFF2-40B4-BE49-F238E27FC236}">
                  <a16:creationId xmlns:a16="http://schemas.microsoft.com/office/drawing/2014/main" id="{7A89FD53-97A9-C9E9-4108-DE8339633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</p:grpSp>
      <p:grpSp>
        <p:nvGrpSpPr>
          <p:cNvPr id="25611" name="Group 5">
            <a:extLst>
              <a:ext uri="{FF2B5EF4-FFF2-40B4-BE49-F238E27FC236}">
                <a16:creationId xmlns:a16="http://schemas.microsoft.com/office/drawing/2014/main" id="{F8833DE3-EC19-0640-0F4F-321429259602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8547100" y="4673600"/>
            <a:ext cx="2095500" cy="2273300"/>
            <a:chOff x="2332" y="1554"/>
            <a:chExt cx="1105" cy="1218"/>
          </a:xfrm>
        </p:grpSpPr>
        <p:sp>
          <p:nvSpPr>
            <p:cNvPr id="25617" name="Freeform 6">
              <a:extLst>
                <a:ext uri="{FF2B5EF4-FFF2-40B4-BE49-F238E27FC236}">
                  <a16:creationId xmlns:a16="http://schemas.microsoft.com/office/drawing/2014/main" id="{E9B31A98-838A-7712-271F-8AD467E17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18" name="Freeform 7">
              <a:extLst>
                <a:ext uri="{FF2B5EF4-FFF2-40B4-BE49-F238E27FC236}">
                  <a16:creationId xmlns:a16="http://schemas.microsoft.com/office/drawing/2014/main" id="{1CBFDC0F-3D2A-60F2-D81F-998A61261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19" name="Freeform 8">
              <a:extLst>
                <a:ext uri="{FF2B5EF4-FFF2-40B4-BE49-F238E27FC236}">
                  <a16:creationId xmlns:a16="http://schemas.microsoft.com/office/drawing/2014/main" id="{768080D9-4420-9E80-95ED-98979772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0" name="Freeform 9">
              <a:extLst>
                <a:ext uri="{FF2B5EF4-FFF2-40B4-BE49-F238E27FC236}">
                  <a16:creationId xmlns:a16="http://schemas.microsoft.com/office/drawing/2014/main" id="{BB34A756-6485-01F2-0A2F-3D0500673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1" name="Freeform 10">
              <a:extLst>
                <a:ext uri="{FF2B5EF4-FFF2-40B4-BE49-F238E27FC236}">
                  <a16:creationId xmlns:a16="http://schemas.microsoft.com/office/drawing/2014/main" id="{13E9144B-978F-435D-93E0-D81C4E71A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2" name="Freeform 11">
              <a:extLst>
                <a:ext uri="{FF2B5EF4-FFF2-40B4-BE49-F238E27FC236}">
                  <a16:creationId xmlns:a16="http://schemas.microsoft.com/office/drawing/2014/main" id="{F5213D3B-E68C-2F99-4614-A1B04C283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3" name="Freeform 12">
              <a:extLst>
                <a:ext uri="{FF2B5EF4-FFF2-40B4-BE49-F238E27FC236}">
                  <a16:creationId xmlns:a16="http://schemas.microsoft.com/office/drawing/2014/main" id="{D705CA2D-7E1B-428A-49AB-96C165A14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4" name="Freeform 13">
              <a:extLst>
                <a:ext uri="{FF2B5EF4-FFF2-40B4-BE49-F238E27FC236}">
                  <a16:creationId xmlns:a16="http://schemas.microsoft.com/office/drawing/2014/main" id="{8AB470D6-F30D-33A9-627B-EADDA72D2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5" name="Freeform 14">
              <a:extLst>
                <a:ext uri="{FF2B5EF4-FFF2-40B4-BE49-F238E27FC236}">
                  <a16:creationId xmlns:a16="http://schemas.microsoft.com/office/drawing/2014/main" id="{D55316A1-4EC9-00B5-DD27-1E0C82CB9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6" name="Freeform 15">
              <a:extLst>
                <a:ext uri="{FF2B5EF4-FFF2-40B4-BE49-F238E27FC236}">
                  <a16:creationId xmlns:a16="http://schemas.microsoft.com/office/drawing/2014/main" id="{484EC53F-BE6B-71B7-DA09-86E73AC94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7" name="Freeform 16">
              <a:extLst>
                <a:ext uri="{FF2B5EF4-FFF2-40B4-BE49-F238E27FC236}">
                  <a16:creationId xmlns:a16="http://schemas.microsoft.com/office/drawing/2014/main" id="{F9FB306A-D7F3-2F6E-3FCE-221513CB5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8" name="Freeform 17">
              <a:extLst>
                <a:ext uri="{FF2B5EF4-FFF2-40B4-BE49-F238E27FC236}">
                  <a16:creationId xmlns:a16="http://schemas.microsoft.com/office/drawing/2014/main" id="{F2FF904F-B2EF-A18B-9C61-6C1A3272A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9" name="Freeform 18">
              <a:extLst>
                <a:ext uri="{FF2B5EF4-FFF2-40B4-BE49-F238E27FC236}">
                  <a16:creationId xmlns:a16="http://schemas.microsoft.com/office/drawing/2014/main" id="{67AD04E2-D3A3-4D4C-C51D-1048A7006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0" name="Freeform 19">
              <a:extLst>
                <a:ext uri="{FF2B5EF4-FFF2-40B4-BE49-F238E27FC236}">
                  <a16:creationId xmlns:a16="http://schemas.microsoft.com/office/drawing/2014/main" id="{6603FCC2-4AB0-E6D1-1976-1BE2ABA8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1" name="Freeform 20">
              <a:extLst>
                <a:ext uri="{FF2B5EF4-FFF2-40B4-BE49-F238E27FC236}">
                  <a16:creationId xmlns:a16="http://schemas.microsoft.com/office/drawing/2014/main" id="{EF3C4F2C-B309-6062-6E82-885747CE7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2" name="Freeform 21">
              <a:extLst>
                <a:ext uri="{FF2B5EF4-FFF2-40B4-BE49-F238E27FC236}">
                  <a16:creationId xmlns:a16="http://schemas.microsoft.com/office/drawing/2014/main" id="{8AC4E63F-C669-A1B9-992B-B4DAAD6DB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3" name="Freeform 22">
              <a:extLst>
                <a:ext uri="{FF2B5EF4-FFF2-40B4-BE49-F238E27FC236}">
                  <a16:creationId xmlns:a16="http://schemas.microsoft.com/office/drawing/2014/main" id="{15655049-A99C-6B0D-47AB-089CBCE22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4" name="Freeform 23">
              <a:extLst>
                <a:ext uri="{FF2B5EF4-FFF2-40B4-BE49-F238E27FC236}">
                  <a16:creationId xmlns:a16="http://schemas.microsoft.com/office/drawing/2014/main" id="{FC4ED5CE-C433-8A57-C6B2-CD31CFECD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5" name="Freeform 24">
              <a:extLst>
                <a:ext uri="{FF2B5EF4-FFF2-40B4-BE49-F238E27FC236}">
                  <a16:creationId xmlns:a16="http://schemas.microsoft.com/office/drawing/2014/main" id="{CBE5ADE4-5DB6-7FDD-B50B-9BE7EAC4C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6" name="Freeform 25">
              <a:extLst>
                <a:ext uri="{FF2B5EF4-FFF2-40B4-BE49-F238E27FC236}">
                  <a16:creationId xmlns:a16="http://schemas.microsoft.com/office/drawing/2014/main" id="{A0ABDBC5-5C5C-FE0D-555C-A5537E7EB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7" name="Freeform 26">
              <a:extLst>
                <a:ext uri="{FF2B5EF4-FFF2-40B4-BE49-F238E27FC236}">
                  <a16:creationId xmlns:a16="http://schemas.microsoft.com/office/drawing/2014/main" id="{CE0E8559-26A1-E139-2307-CC3D40B58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8" name="Freeform 27">
              <a:extLst>
                <a:ext uri="{FF2B5EF4-FFF2-40B4-BE49-F238E27FC236}">
                  <a16:creationId xmlns:a16="http://schemas.microsoft.com/office/drawing/2014/main" id="{5FEFC752-C017-260C-C25C-395E01141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9" name="Freeform 28">
              <a:extLst>
                <a:ext uri="{FF2B5EF4-FFF2-40B4-BE49-F238E27FC236}">
                  <a16:creationId xmlns:a16="http://schemas.microsoft.com/office/drawing/2014/main" id="{E20AAF55-39E1-85E7-63F8-02CAE6801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0" name="Freeform 29">
              <a:extLst>
                <a:ext uri="{FF2B5EF4-FFF2-40B4-BE49-F238E27FC236}">
                  <a16:creationId xmlns:a16="http://schemas.microsoft.com/office/drawing/2014/main" id="{81E96BA4-1422-24D6-010A-7C006DC5F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1" name="Freeform 30">
              <a:extLst>
                <a:ext uri="{FF2B5EF4-FFF2-40B4-BE49-F238E27FC236}">
                  <a16:creationId xmlns:a16="http://schemas.microsoft.com/office/drawing/2014/main" id="{9A8210F6-EEB1-8A7F-112F-CC0C4AFCF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2" name="Freeform 31">
              <a:extLst>
                <a:ext uri="{FF2B5EF4-FFF2-40B4-BE49-F238E27FC236}">
                  <a16:creationId xmlns:a16="http://schemas.microsoft.com/office/drawing/2014/main" id="{DF6AD43F-2B45-4D26-4A4F-FE2E55D37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3" name="Freeform 32">
              <a:extLst>
                <a:ext uri="{FF2B5EF4-FFF2-40B4-BE49-F238E27FC236}">
                  <a16:creationId xmlns:a16="http://schemas.microsoft.com/office/drawing/2014/main" id="{6DAB3F81-1C4C-2884-416F-A7906963B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4" name="Freeform 33">
              <a:extLst>
                <a:ext uri="{FF2B5EF4-FFF2-40B4-BE49-F238E27FC236}">
                  <a16:creationId xmlns:a16="http://schemas.microsoft.com/office/drawing/2014/main" id="{B8743340-79B9-194C-15D8-9C0FD06C8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5" name="Freeform 34">
              <a:extLst>
                <a:ext uri="{FF2B5EF4-FFF2-40B4-BE49-F238E27FC236}">
                  <a16:creationId xmlns:a16="http://schemas.microsoft.com/office/drawing/2014/main" id="{D9EC37E9-9415-42B1-BD22-DADA870FA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6" name="Freeform 35">
              <a:extLst>
                <a:ext uri="{FF2B5EF4-FFF2-40B4-BE49-F238E27FC236}">
                  <a16:creationId xmlns:a16="http://schemas.microsoft.com/office/drawing/2014/main" id="{10B00D6A-973F-F479-FC86-6903437C8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7" name="Freeform 36">
              <a:extLst>
                <a:ext uri="{FF2B5EF4-FFF2-40B4-BE49-F238E27FC236}">
                  <a16:creationId xmlns:a16="http://schemas.microsoft.com/office/drawing/2014/main" id="{0052BD49-9F4F-6671-43B2-8A6EEB19C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8" name="Freeform 37">
              <a:extLst>
                <a:ext uri="{FF2B5EF4-FFF2-40B4-BE49-F238E27FC236}">
                  <a16:creationId xmlns:a16="http://schemas.microsoft.com/office/drawing/2014/main" id="{12279DED-BFC6-F960-7DAE-5E363A948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9" name="Freeform 38">
              <a:extLst>
                <a:ext uri="{FF2B5EF4-FFF2-40B4-BE49-F238E27FC236}">
                  <a16:creationId xmlns:a16="http://schemas.microsoft.com/office/drawing/2014/main" id="{489BE7EA-403F-E9F5-7E75-3104AAA9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0" name="Freeform 39">
              <a:extLst>
                <a:ext uri="{FF2B5EF4-FFF2-40B4-BE49-F238E27FC236}">
                  <a16:creationId xmlns:a16="http://schemas.microsoft.com/office/drawing/2014/main" id="{C1450DEC-F3B6-27C3-A3C7-7ED019B4C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1" name="Freeform 40">
              <a:extLst>
                <a:ext uri="{FF2B5EF4-FFF2-40B4-BE49-F238E27FC236}">
                  <a16:creationId xmlns:a16="http://schemas.microsoft.com/office/drawing/2014/main" id="{75806352-C24A-D73D-5036-E49AFA264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2" name="Freeform 41">
              <a:extLst>
                <a:ext uri="{FF2B5EF4-FFF2-40B4-BE49-F238E27FC236}">
                  <a16:creationId xmlns:a16="http://schemas.microsoft.com/office/drawing/2014/main" id="{BA4F63E6-C86F-7A5E-D10E-A854A86F0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3" name="Freeform 42">
              <a:extLst>
                <a:ext uri="{FF2B5EF4-FFF2-40B4-BE49-F238E27FC236}">
                  <a16:creationId xmlns:a16="http://schemas.microsoft.com/office/drawing/2014/main" id="{76AD39E3-7632-70DD-7486-55FBBBB27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4" name="Freeform 43">
              <a:extLst>
                <a:ext uri="{FF2B5EF4-FFF2-40B4-BE49-F238E27FC236}">
                  <a16:creationId xmlns:a16="http://schemas.microsoft.com/office/drawing/2014/main" id="{6C007A10-828E-F364-46F9-86D5895BB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5" name="Freeform 44">
              <a:extLst>
                <a:ext uri="{FF2B5EF4-FFF2-40B4-BE49-F238E27FC236}">
                  <a16:creationId xmlns:a16="http://schemas.microsoft.com/office/drawing/2014/main" id="{32B8DE74-4459-E1AC-037A-9D2EAFC03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6" name="Freeform 45">
              <a:extLst>
                <a:ext uri="{FF2B5EF4-FFF2-40B4-BE49-F238E27FC236}">
                  <a16:creationId xmlns:a16="http://schemas.microsoft.com/office/drawing/2014/main" id="{B327F2B1-99E2-C3EE-2C45-A79B6D7EA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7" name="Freeform 46">
              <a:extLst>
                <a:ext uri="{FF2B5EF4-FFF2-40B4-BE49-F238E27FC236}">
                  <a16:creationId xmlns:a16="http://schemas.microsoft.com/office/drawing/2014/main" id="{FF863ECE-212C-9F0C-3489-7AD70133C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8" name="Freeform 47">
              <a:extLst>
                <a:ext uri="{FF2B5EF4-FFF2-40B4-BE49-F238E27FC236}">
                  <a16:creationId xmlns:a16="http://schemas.microsoft.com/office/drawing/2014/main" id="{CB2B55FB-E89E-8F4B-C03C-B2EFDDFD3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9" name="Freeform 48">
              <a:extLst>
                <a:ext uri="{FF2B5EF4-FFF2-40B4-BE49-F238E27FC236}">
                  <a16:creationId xmlns:a16="http://schemas.microsoft.com/office/drawing/2014/main" id="{2086B329-5DC2-9892-6361-83F65260E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0" name="Freeform 49">
              <a:extLst>
                <a:ext uri="{FF2B5EF4-FFF2-40B4-BE49-F238E27FC236}">
                  <a16:creationId xmlns:a16="http://schemas.microsoft.com/office/drawing/2014/main" id="{BD168493-1F4C-B2E7-81FD-93E68AD56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1" name="Freeform 50">
              <a:extLst>
                <a:ext uri="{FF2B5EF4-FFF2-40B4-BE49-F238E27FC236}">
                  <a16:creationId xmlns:a16="http://schemas.microsoft.com/office/drawing/2014/main" id="{DCE29486-DC9E-9AE1-F004-62C8A5364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2" name="Freeform 51">
              <a:extLst>
                <a:ext uri="{FF2B5EF4-FFF2-40B4-BE49-F238E27FC236}">
                  <a16:creationId xmlns:a16="http://schemas.microsoft.com/office/drawing/2014/main" id="{A051CE7D-576C-CE28-2822-CA7CBDB61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3" name="Freeform 52">
              <a:extLst>
                <a:ext uri="{FF2B5EF4-FFF2-40B4-BE49-F238E27FC236}">
                  <a16:creationId xmlns:a16="http://schemas.microsoft.com/office/drawing/2014/main" id="{F6BE318B-3CA7-BC2B-93E8-31792070E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4" name="Freeform 53">
              <a:extLst>
                <a:ext uri="{FF2B5EF4-FFF2-40B4-BE49-F238E27FC236}">
                  <a16:creationId xmlns:a16="http://schemas.microsoft.com/office/drawing/2014/main" id="{D8EAF113-5BE7-E96C-426E-F2F9B61A6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5" name="Freeform 54">
              <a:extLst>
                <a:ext uri="{FF2B5EF4-FFF2-40B4-BE49-F238E27FC236}">
                  <a16:creationId xmlns:a16="http://schemas.microsoft.com/office/drawing/2014/main" id="{D33181FD-0F48-BF7F-4EFA-D081EC333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6" name="Freeform 55">
              <a:extLst>
                <a:ext uri="{FF2B5EF4-FFF2-40B4-BE49-F238E27FC236}">
                  <a16:creationId xmlns:a16="http://schemas.microsoft.com/office/drawing/2014/main" id="{7652B958-8833-6656-F827-0C54CCAD2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7" name="Freeform 56">
              <a:extLst>
                <a:ext uri="{FF2B5EF4-FFF2-40B4-BE49-F238E27FC236}">
                  <a16:creationId xmlns:a16="http://schemas.microsoft.com/office/drawing/2014/main" id="{CFEF7A32-EE70-57AA-D190-4EE100BFC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8" name="Freeform 57">
              <a:extLst>
                <a:ext uri="{FF2B5EF4-FFF2-40B4-BE49-F238E27FC236}">
                  <a16:creationId xmlns:a16="http://schemas.microsoft.com/office/drawing/2014/main" id="{4DEE394E-671A-2C73-20C2-B5C0A2D1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9" name="Freeform 58">
              <a:extLst>
                <a:ext uri="{FF2B5EF4-FFF2-40B4-BE49-F238E27FC236}">
                  <a16:creationId xmlns:a16="http://schemas.microsoft.com/office/drawing/2014/main" id="{91243A18-44CB-8190-2B8F-8CA5A4A1D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0" name="Freeform 59">
              <a:extLst>
                <a:ext uri="{FF2B5EF4-FFF2-40B4-BE49-F238E27FC236}">
                  <a16:creationId xmlns:a16="http://schemas.microsoft.com/office/drawing/2014/main" id="{7F467F2C-3F7D-FF6C-50A6-73DA4F9AC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1" name="Freeform 60">
              <a:extLst>
                <a:ext uri="{FF2B5EF4-FFF2-40B4-BE49-F238E27FC236}">
                  <a16:creationId xmlns:a16="http://schemas.microsoft.com/office/drawing/2014/main" id="{1B456A31-A43A-656D-9811-0B757E213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2" name="Freeform 61">
              <a:extLst>
                <a:ext uri="{FF2B5EF4-FFF2-40B4-BE49-F238E27FC236}">
                  <a16:creationId xmlns:a16="http://schemas.microsoft.com/office/drawing/2014/main" id="{84555EF8-1105-A7E2-6F61-E04534FC9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3" name="Freeform 62">
              <a:extLst>
                <a:ext uri="{FF2B5EF4-FFF2-40B4-BE49-F238E27FC236}">
                  <a16:creationId xmlns:a16="http://schemas.microsoft.com/office/drawing/2014/main" id="{C580EDA2-EE35-6A12-4F3C-FB1C40B2A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4" name="Freeform 63">
              <a:extLst>
                <a:ext uri="{FF2B5EF4-FFF2-40B4-BE49-F238E27FC236}">
                  <a16:creationId xmlns:a16="http://schemas.microsoft.com/office/drawing/2014/main" id="{CF82D268-96F9-2958-E91C-78D25D4C1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5" name="Freeform 64">
              <a:extLst>
                <a:ext uri="{FF2B5EF4-FFF2-40B4-BE49-F238E27FC236}">
                  <a16:creationId xmlns:a16="http://schemas.microsoft.com/office/drawing/2014/main" id="{ED62A7A9-13AB-E292-9A22-377472489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6" name="Freeform 65">
              <a:extLst>
                <a:ext uri="{FF2B5EF4-FFF2-40B4-BE49-F238E27FC236}">
                  <a16:creationId xmlns:a16="http://schemas.microsoft.com/office/drawing/2014/main" id="{E268648A-E66C-62B2-40B3-E1BAC5F9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7" name="Freeform 66">
              <a:extLst>
                <a:ext uri="{FF2B5EF4-FFF2-40B4-BE49-F238E27FC236}">
                  <a16:creationId xmlns:a16="http://schemas.microsoft.com/office/drawing/2014/main" id="{14E4378C-3770-B1A4-4722-38BB1CABC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8" name="Freeform 67">
              <a:extLst>
                <a:ext uri="{FF2B5EF4-FFF2-40B4-BE49-F238E27FC236}">
                  <a16:creationId xmlns:a16="http://schemas.microsoft.com/office/drawing/2014/main" id="{DE7B7B1F-ED28-80CE-2D32-E6F556902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9" name="Freeform 68">
              <a:extLst>
                <a:ext uri="{FF2B5EF4-FFF2-40B4-BE49-F238E27FC236}">
                  <a16:creationId xmlns:a16="http://schemas.microsoft.com/office/drawing/2014/main" id="{73C8EAAA-59A6-D8C1-E226-5521A51AF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0" name="Freeform 69">
              <a:extLst>
                <a:ext uri="{FF2B5EF4-FFF2-40B4-BE49-F238E27FC236}">
                  <a16:creationId xmlns:a16="http://schemas.microsoft.com/office/drawing/2014/main" id="{7D5D6EB3-DAA4-6DA2-51BC-4F2506B81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1" name="Freeform 70">
              <a:extLst>
                <a:ext uri="{FF2B5EF4-FFF2-40B4-BE49-F238E27FC236}">
                  <a16:creationId xmlns:a16="http://schemas.microsoft.com/office/drawing/2014/main" id="{5F0D69A2-1B11-22B3-AB63-0BB718BBD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2" name="Freeform 71">
              <a:extLst>
                <a:ext uri="{FF2B5EF4-FFF2-40B4-BE49-F238E27FC236}">
                  <a16:creationId xmlns:a16="http://schemas.microsoft.com/office/drawing/2014/main" id="{88D93C9C-901B-D719-0A4B-83093E376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3" name="Freeform 72">
              <a:extLst>
                <a:ext uri="{FF2B5EF4-FFF2-40B4-BE49-F238E27FC236}">
                  <a16:creationId xmlns:a16="http://schemas.microsoft.com/office/drawing/2014/main" id="{D257B7AB-6A3A-5BD9-75AA-707EF5892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4" name="Freeform 73">
              <a:extLst>
                <a:ext uri="{FF2B5EF4-FFF2-40B4-BE49-F238E27FC236}">
                  <a16:creationId xmlns:a16="http://schemas.microsoft.com/office/drawing/2014/main" id="{302CEE70-CB31-587E-BA28-64C1D1671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5" name="Freeform 74">
              <a:extLst>
                <a:ext uri="{FF2B5EF4-FFF2-40B4-BE49-F238E27FC236}">
                  <a16:creationId xmlns:a16="http://schemas.microsoft.com/office/drawing/2014/main" id="{7D90395E-AE8A-9DA8-4B21-4DFDC68D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6" name="Freeform 75">
              <a:extLst>
                <a:ext uri="{FF2B5EF4-FFF2-40B4-BE49-F238E27FC236}">
                  <a16:creationId xmlns:a16="http://schemas.microsoft.com/office/drawing/2014/main" id="{D1DCB3FC-913A-2169-849F-4B2D9A9D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7" name="Freeform 76">
              <a:extLst>
                <a:ext uri="{FF2B5EF4-FFF2-40B4-BE49-F238E27FC236}">
                  <a16:creationId xmlns:a16="http://schemas.microsoft.com/office/drawing/2014/main" id="{F7A07265-A81D-71A5-B136-2468B6691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8" name="Freeform 77">
              <a:extLst>
                <a:ext uri="{FF2B5EF4-FFF2-40B4-BE49-F238E27FC236}">
                  <a16:creationId xmlns:a16="http://schemas.microsoft.com/office/drawing/2014/main" id="{4E67AAD7-C4BF-04A4-D281-F5AA3A7F0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9" name="Freeform 78">
              <a:extLst>
                <a:ext uri="{FF2B5EF4-FFF2-40B4-BE49-F238E27FC236}">
                  <a16:creationId xmlns:a16="http://schemas.microsoft.com/office/drawing/2014/main" id="{97DE675B-0AD5-B4C1-1DF3-00FBD4C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0" name="Freeform 79">
              <a:extLst>
                <a:ext uri="{FF2B5EF4-FFF2-40B4-BE49-F238E27FC236}">
                  <a16:creationId xmlns:a16="http://schemas.microsoft.com/office/drawing/2014/main" id="{93CA2716-D015-40F1-257C-047B01EC6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1" name="Freeform 80">
              <a:extLst>
                <a:ext uri="{FF2B5EF4-FFF2-40B4-BE49-F238E27FC236}">
                  <a16:creationId xmlns:a16="http://schemas.microsoft.com/office/drawing/2014/main" id="{9522D21E-AD76-D677-C0CE-FF9D340EF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2" name="Freeform 81">
              <a:extLst>
                <a:ext uri="{FF2B5EF4-FFF2-40B4-BE49-F238E27FC236}">
                  <a16:creationId xmlns:a16="http://schemas.microsoft.com/office/drawing/2014/main" id="{15B99552-584B-386B-E25D-D2542669A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3" name="Freeform 82">
              <a:extLst>
                <a:ext uri="{FF2B5EF4-FFF2-40B4-BE49-F238E27FC236}">
                  <a16:creationId xmlns:a16="http://schemas.microsoft.com/office/drawing/2014/main" id="{0A845EFB-6BCC-4BFE-CDE2-08E585FA9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4" name="Freeform 83">
              <a:extLst>
                <a:ext uri="{FF2B5EF4-FFF2-40B4-BE49-F238E27FC236}">
                  <a16:creationId xmlns:a16="http://schemas.microsoft.com/office/drawing/2014/main" id="{914C8D13-F1DA-5CAC-1AF5-3048411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5" name="Freeform 84">
              <a:extLst>
                <a:ext uri="{FF2B5EF4-FFF2-40B4-BE49-F238E27FC236}">
                  <a16:creationId xmlns:a16="http://schemas.microsoft.com/office/drawing/2014/main" id="{AAB7E9C3-59B6-8776-D2FC-FCAFE90AF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6" name="Freeform 85">
              <a:extLst>
                <a:ext uri="{FF2B5EF4-FFF2-40B4-BE49-F238E27FC236}">
                  <a16:creationId xmlns:a16="http://schemas.microsoft.com/office/drawing/2014/main" id="{7917FDE7-7931-A89E-D7AD-0EAE44AFA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7" name="Freeform 86">
              <a:extLst>
                <a:ext uri="{FF2B5EF4-FFF2-40B4-BE49-F238E27FC236}">
                  <a16:creationId xmlns:a16="http://schemas.microsoft.com/office/drawing/2014/main" id="{51BE1A23-D8C9-5227-B055-CECE426D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8" name="Freeform 87">
              <a:extLst>
                <a:ext uri="{FF2B5EF4-FFF2-40B4-BE49-F238E27FC236}">
                  <a16:creationId xmlns:a16="http://schemas.microsoft.com/office/drawing/2014/main" id="{9BF51329-71F0-E77B-87C3-A6CD731CF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9" name="Freeform 88">
              <a:extLst>
                <a:ext uri="{FF2B5EF4-FFF2-40B4-BE49-F238E27FC236}">
                  <a16:creationId xmlns:a16="http://schemas.microsoft.com/office/drawing/2014/main" id="{D474056B-7650-C77C-7922-96319697A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0" name="Freeform 89">
              <a:extLst>
                <a:ext uri="{FF2B5EF4-FFF2-40B4-BE49-F238E27FC236}">
                  <a16:creationId xmlns:a16="http://schemas.microsoft.com/office/drawing/2014/main" id="{44782790-3F2B-EB65-37EE-4D0E5644E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1" name="Freeform 90">
              <a:extLst>
                <a:ext uri="{FF2B5EF4-FFF2-40B4-BE49-F238E27FC236}">
                  <a16:creationId xmlns:a16="http://schemas.microsoft.com/office/drawing/2014/main" id="{548036E4-5A9D-7EAB-799A-5660CF382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2" name="Freeform 91">
              <a:extLst>
                <a:ext uri="{FF2B5EF4-FFF2-40B4-BE49-F238E27FC236}">
                  <a16:creationId xmlns:a16="http://schemas.microsoft.com/office/drawing/2014/main" id="{22E92A20-4F7B-F88E-3112-E0810CEE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3" name="Freeform 92">
              <a:extLst>
                <a:ext uri="{FF2B5EF4-FFF2-40B4-BE49-F238E27FC236}">
                  <a16:creationId xmlns:a16="http://schemas.microsoft.com/office/drawing/2014/main" id="{4278AA49-C79A-FF0A-6120-AB2695FEE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4" name="Freeform 93">
              <a:extLst>
                <a:ext uri="{FF2B5EF4-FFF2-40B4-BE49-F238E27FC236}">
                  <a16:creationId xmlns:a16="http://schemas.microsoft.com/office/drawing/2014/main" id="{59DD18C6-9BFA-1B63-7413-C443ADE84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5" name="Freeform 94">
              <a:extLst>
                <a:ext uri="{FF2B5EF4-FFF2-40B4-BE49-F238E27FC236}">
                  <a16:creationId xmlns:a16="http://schemas.microsoft.com/office/drawing/2014/main" id="{3C739F13-5949-0588-3A2F-8DDEE99DB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6" name="Freeform 95">
              <a:extLst>
                <a:ext uri="{FF2B5EF4-FFF2-40B4-BE49-F238E27FC236}">
                  <a16:creationId xmlns:a16="http://schemas.microsoft.com/office/drawing/2014/main" id="{25A8555B-673F-8916-9C41-2D13219E1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7" name="Freeform 96">
              <a:extLst>
                <a:ext uri="{FF2B5EF4-FFF2-40B4-BE49-F238E27FC236}">
                  <a16:creationId xmlns:a16="http://schemas.microsoft.com/office/drawing/2014/main" id="{0ED289DF-A61D-D977-02D3-78AA1F6B4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8" name="Freeform 97">
              <a:extLst>
                <a:ext uri="{FF2B5EF4-FFF2-40B4-BE49-F238E27FC236}">
                  <a16:creationId xmlns:a16="http://schemas.microsoft.com/office/drawing/2014/main" id="{EDC3E5A4-2940-1E27-41E4-96F8BA05B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9" name="Freeform 98">
              <a:extLst>
                <a:ext uri="{FF2B5EF4-FFF2-40B4-BE49-F238E27FC236}">
                  <a16:creationId xmlns:a16="http://schemas.microsoft.com/office/drawing/2014/main" id="{A6723790-91C1-2A79-5E12-74C120E82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0" name="Freeform 99">
              <a:extLst>
                <a:ext uri="{FF2B5EF4-FFF2-40B4-BE49-F238E27FC236}">
                  <a16:creationId xmlns:a16="http://schemas.microsoft.com/office/drawing/2014/main" id="{7ED86D1D-FAD1-005C-F9F7-0D7A8F2C6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1" name="Freeform 100">
              <a:extLst>
                <a:ext uri="{FF2B5EF4-FFF2-40B4-BE49-F238E27FC236}">
                  <a16:creationId xmlns:a16="http://schemas.microsoft.com/office/drawing/2014/main" id="{872573BF-062D-FDD9-72E4-3B730F8FF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2" name="Freeform 101">
              <a:extLst>
                <a:ext uri="{FF2B5EF4-FFF2-40B4-BE49-F238E27FC236}">
                  <a16:creationId xmlns:a16="http://schemas.microsoft.com/office/drawing/2014/main" id="{1B2FED6E-587C-1196-4CEF-BEA4A99D0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3" name="Freeform 102">
              <a:extLst>
                <a:ext uri="{FF2B5EF4-FFF2-40B4-BE49-F238E27FC236}">
                  <a16:creationId xmlns:a16="http://schemas.microsoft.com/office/drawing/2014/main" id="{10B34AA8-4B1B-492F-E509-EEE646042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4" name="Freeform 103">
              <a:extLst>
                <a:ext uri="{FF2B5EF4-FFF2-40B4-BE49-F238E27FC236}">
                  <a16:creationId xmlns:a16="http://schemas.microsoft.com/office/drawing/2014/main" id="{9FD3D449-7D88-5B48-A86C-2CC0233B0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5" name="Freeform 104">
              <a:extLst>
                <a:ext uri="{FF2B5EF4-FFF2-40B4-BE49-F238E27FC236}">
                  <a16:creationId xmlns:a16="http://schemas.microsoft.com/office/drawing/2014/main" id="{D8DD9202-BDEC-45DD-E1AF-BAC7032DC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6" name="Freeform 105">
              <a:extLst>
                <a:ext uri="{FF2B5EF4-FFF2-40B4-BE49-F238E27FC236}">
                  <a16:creationId xmlns:a16="http://schemas.microsoft.com/office/drawing/2014/main" id="{F893ABCD-420C-B398-CA64-A0D984A94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7" name="Freeform 106">
              <a:extLst>
                <a:ext uri="{FF2B5EF4-FFF2-40B4-BE49-F238E27FC236}">
                  <a16:creationId xmlns:a16="http://schemas.microsoft.com/office/drawing/2014/main" id="{192458C6-984D-613B-16DA-BC2770215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8" name="Freeform 107">
              <a:extLst>
                <a:ext uri="{FF2B5EF4-FFF2-40B4-BE49-F238E27FC236}">
                  <a16:creationId xmlns:a16="http://schemas.microsoft.com/office/drawing/2014/main" id="{468A36C7-D1C7-E577-BBD8-8B8ECCD27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9" name="Freeform 108">
              <a:extLst>
                <a:ext uri="{FF2B5EF4-FFF2-40B4-BE49-F238E27FC236}">
                  <a16:creationId xmlns:a16="http://schemas.microsoft.com/office/drawing/2014/main" id="{2EC10556-0F2D-64FB-92FC-51392104C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0" name="Freeform 109">
              <a:extLst>
                <a:ext uri="{FF2B5EF4-FFF2-40B4-BE49-F238E27FC236}">
                  <a16:creationId xmlns:a16="http://schemas.microsoft.com/office/drawing/2014/main" id="{1BCAB187-8E8F-A780-9A25-73DD92BC5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1" name="Freeform 110">
              <a:extLst>
                <a:ext uri="{FF2B5EF4-FFF2-40B4-BE49-F238E27FC236}">
                  <a16:creationId xmlns:a16="http://schemas.microsoft.com/office/drawing/2014/main" id="{0DA1BA4D-C125-F20D-2774-6FB44768D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2" name="Freeform 111">
              <a:extLst>
                <a:ext uri="{FF2B5EF4-FFF2-40B4-BE49-F238E27FC236}">
                  <a16:creationId xmlns:a16="http://schemas.microsoft.com/office/drawing/2014/main" id="{4D9E4334-7BE8-8101-60FF-02ABE9E98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3" name="Freeform 112">
              <a:extLst>
                <a:ext uri="{FF2B5EF4-FFF2-40B4-BE49-F238E27FC236}">
                  <a16:creationId xmlns:a16="http://schemas.microsoft.com/office/drawing/2014/main" id="{CD1C13DB-0E83-F177-B36E-BE8349F19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4" name="Freeform 113">
              <a:extLst>
                <a:ext uri="{FF2B5EF4-FFF2-40B4-BE49-F238E27FC236}">
                  <a16:creationId xmlns:a16="http://schemas.microsoft.com/office/drawing/2014/main" id="{246958D2-2B3A-DB42-2D92-9902666EE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5" name="Freeform 114">
              <a:extLst>
                <a:ext uri="{FF2B5EF4-FFF2-40B4-BE49-F238E27FC236}">
                  <a16:creationId xmlns:a16="http://schemas.microsoft.com/office/drawing/2014/main" id="{46CE4352-35B6-8D16-FB97-3AF2EBE41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6" name="Freeform 115">
              <a:extLst>
                <a:ext uri="{FF2B5EF4-FFF2-40B4-BE49-F238E27FC236}">
                  <a16:creationId xmlns:a16="http://schemas.microsoft.com/office/drawing/2014/main" id="{42BF34AD-04C2-AC07-F242-A0740C799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7" name="Freeform 116">
              <a:extLst>
                <a:ext uri="{FF2B5EF4-FFF2-40B4-BE49-F238E27FC236}">
                  <a16:creationId xmlns:a16="http://schemas.microsoft.com/office/drawing/2014/main" id="{43725FE2-D0AB-48F6-8A2B-45012ABBE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8" name="Freeform 117">
              <a:extLst>
                <a:ext uri="{FF2B5EF4-FFF2-40B4-BE49-F238E27FC236}">
                  <a16:creationId xmlns:a16="http://schemas.microsoft.com/office/drawing/2014/main" id="{099B23AF-5E04-6FAC-34A2-785CC280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9" name="Freeform 118">
              <a:extLst>
                <a:ext uri="{FF2B5EF4-FFF2-40B4-BE49-F238E27FC236}">
                  <a16:creationId xmlns:a16="http://schemas.microsoft.com/office/drawing/2014/main" id="{D12D1F6D-514B-6B2C-EA67-B07F0EA3C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0" name="Freeform 119">
              <a:extLst>
                <a:ext uri="{FF2B5EF4-FFF2-40B4-BE49-F238E27FC236}">
                  <a16:creationId xmlns:a16="http://schemas.microsoft.com/office/drawing/2014/main" id="{FD7E77F1-D4CB-3850-4A82-3B037F824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1" name="Freeform 120">
              <a:extLst>
                <a:ext uri="{FF2B5EF4-FFF2-40B4-BE49-F238E27FC236}">
                  <a16:creationId xmlns:a16="http://schemas.microsoft.com/office/drawing/2014/main" id="{13E1BB35-2176-A47D-D462-A462AD937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2" name="Freeform 121">
              <a:extLst>
                <a:ext uri="{FF2B5EF4-FFF2-40B4-BE49-F238E27FC236}">
                  <a16:creationId xmlns:a16="http://schemas.microsoft.com/office/drawing/2014/main" id="{8FC422CC-DAD1-33B5-DE96-42B5D86A5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3" name="Freeform 122">
              <a:extLst>
                <a:ext uri="{FF2B5EF4-FFF2-40B4-BE49-F238E27FC236}">
                  <a16:creationId xmlns:a16="http://schemas.microsoft.com/office/drawing/2014/main" id="{DE04B071-2529-9F8A-757A-4E62C6A58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4" name="Freeform 123">
              <a:extLst>
                <a:ext uri="{FF2B5EF4-FFF2-40B4-BE49-F238E27FC236}">
                  <a16:creationId xmlns:a16="http://schemas.microsoft.com/office/drawing/2014/main" id="{D7784913-F2D7-096F-7628-2F4C65EE8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5" name="Freeform 124">
              <a:extLst>
                <a:ext uri="{FF2B5EF4-FFF2-40B4-BE49-F238E27FC236}">
                  <a16:creationId xmlns:a16="http://schemas.microsoft.com/office/drawing/2014/main" id="{0F96B615-6497-394A-CC9E-5C7530A02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6" name="Freeform 125">
              <a:extLst>
                <a:ext uri="{FF2B5EF4-FFF2-40B4-BE49-F238E27FC236}">
                  <a16:creationId xmlns:a16="http://schemas.microsoft.com/office/drawing/2014/main" id="{6F3E6C87-7DBC-267A-F6E6-C586483F2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7" name="Freeform 126">
              <a:extLst>
                <a:ext uri="{FF2B5EF4-FFF2-40B4-BE49-F238E27FC236}">
                  <a16:creationId xmlns:a16="http://schemas.microsoft.com/office/drawing/2014/main" id="{4CB067C5-890D-69B8-EE01-7E2032151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8" name="Freeform 127">
              <a:extLst>
                <a:ext uri="{FF2B5EF4-FFF2-40B4-BE49-F238E27FC236}">
                  <a16:creationId xmlns:a16="http://schemas.microsoft.com/office/drawing/2014/main" id="{DA9C465F-6C3C-4328-646A-E4F021636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9" name="Freeform 128">
              <a:extLst>
                <a:ext uri="{FF2B5EF4-FFF2-40B4-BE49-F238E27FC236}">
                  <a16:creationId xmlns:a16="http://schemas.microsoft.com/office/drawing/2014/main" id="{5C72668B-2B69-3DA9-9C61-F34E78A85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0" name="Freeform 129">
              <a:extLst>
                <a:ext uri="{FF2B5EF4-FFF2-40B4-BE49-F238E27FC236}">
                  <a16:creationId xmlns:a16="http://schemas.microsoft.com/office/drawing/2014/main" id="{FA013C70-9155-8657-9197-E3EB98DA9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1" name="Freeform 130">
              <a:extLst>
                <a:ext uri="{FF2B5EF4-FFF2-40B4-BE49-F238E27FC236}">
                  <a16:creationId xmlns:a16="http://schemas.microsoft.com/office/drawing/2014/main" id="{A83B4BEB-641D-A0C2-848F-7FBBB5B38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2" name="Freeform 131">
              <a:extLst>
                <a:ext uri="{FF2B5EF4-FFF2-40B4-BE49-F238E27FC236}">
                  <a16:creationId xmlns:a16="http://schemas.microsoft.com/office/drawing/2014/main" id="{95D2260D-0819-9E4F-93B1-A3733F6FB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3" name="Freeform 132">
              <a:extLst>
                <a:ext uri="{FF2B5EF4-FFF2-40B4-BE49-F238E27FC236}">
                  <a16:creationId xmlns:a16="http://schemas.microsoft.com/office/drawing/2014/main" id="{45698380-1B7D-DC03-1139-52C02F038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4" name="Freeform 133">
              <a:extLst>
                <a:ext uri="{FF2B5EF4-FFF2-40B4-BE49-F238E27FC236}">
                  <a16:creationId xmlns:a16="http://schemas.microsoft.com/office/drawing/2014/main" id="{67C8BED8-146A-659B-A1D6-F33CFD184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5" name="Freeform 134">
              <a:extLst>
                <a:ext uri="{FF2B5EF4-FFF2-40B4-BE49-F238E27FC236}">
                  <a16:creationId xmlns:a16="http://schemas.microsoft.com/office/drawing/2014/main" id="{3C1B748B-9455-0FD4-2212-75CB5CDB1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6" name="Freeform 135">
              <a:extLst>
                <a:ext uri="{FF2B5EF4-FFF2-40B4-BE49-F238E27FC236}">
                  <a16:creationId xmlns:a16="http://schemas.microsoft.com/office/drawing/2014/main" id="{8E947CD1-DFB5-90FF-1CFA-F729C056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7" name="Freeform 136">
              <a:extLst>
                <a:ext uri="{FF2B5EF4-FFF2-40B4-BE49-F238E27FC236}">
                  <a16:creationId xmlns:a16="http://schemas.microsoft.com/office/drawing/2014/main" id="{C305D548-8851-8B19-BA2F-FC61AEC0B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8" name="Freeform 137">
              <a:extLst>
                <a:ext uri="{FF2B5EF4-FFF2-40B4-BE49-F238E27FC236}">
                  <a16:creationId xmlns:a16="http://schemas.microsoft.com/office/drawing/2014/main" id="{F3FB6FD5-D5AF-6980-6395-F42170160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9" name="Freeform 138">
              <a:extLst>
                <a:ext uri="{FF2B5EF4-FFF2-40B4-BE49-F238E27FC236}">
                  <a16:creationId xmlns:a16="http://schemas.microsoft.com/office/drawing/2014/main" id="{EEE1F0C4-6857-F910-6DFF-331B70501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50" name="Freeform 139">
              <a:extLst>
                <a:ext uri="{FF2B5EF4-FFF2-40B4-BE49-F238E27FC236}">
                  <a16:creationId xmlns:a16="http://schemas.microsoft.com/office/drawing/2014/main" id="{6C9CF707-0FD5-6E57-C1F3-EC8F94E7E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51" name="Freeform 140">
              <a:extLst>
                <a:ext uri="{FF2B5EF4-FFF2-40B4-BE49-F238E27FC236}">
                  <a16:creationId xmlns:a16="http://schemas.microsoft.com/office/drawing/2014/main" id="{FB25CF40-57AE-4BF8-D401-B6453F152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52" name="Freeform 141">
              <a:extLst>
                <a:ext uri="{FF2B5EF4-FFF2-40B4-BE49-F238E27FC236}">
                  <a16:creationId xmlns:a16="http://schemas.microsoft.com/office/drawing/2014/main" id="{C39EAB11-ABB9-EC0B-4C80-C50063516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53" name="Freeform 142">
              <a:extLst>
                <a:ext uri="{FF2B5EF4-FFF2-40B4-BE49-F238E27FC236}">
                  <a16:creationId xmlns:a16="http://schemas.microsoft.com/office/drawing/2014/main" id="{5DDEAA2C-BC1C-9AFC-654E-6BC004DC0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54" name="Freeform 143">
              <a:extLst>
                <a:ext uri="{FF2B5EF4-FFF2-40B4-BE49-F238E27FC236}">
                  <a16:creationId xmlns:a16="http://schemas.microsoft.com/office/drawing/2014/main" id="{24A12DE5-B295-B895-1BDE-228AD95C0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55" name="Freeform 144">
              <a:extLst>
                <a:ext uri="{FF2B5EF4-FFF2-40B4-BE49-F238E27FC236}">
                  <a16:creationId xmlns:a16="http://schemas.microsoft.com/office/drawing/2014/main" id="{E1470E32-E3F5-F657-552A-247009C48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</p:grpSp>
      <p:grpSp>
        <p:nvGrpSpPr>
          <p:cNvPr id="25612" name="Group 36">
            <a:extLst>
              <a:ext uri="{FF2B5EF4-FFF2-40B4-BE49-F238E27FC236}">
                <a16:creationId xmlns:a16="http://schemas.microsoft.com/office/drawing/2014/main" id="{616F60A6-6DA2-EA6A-9810-E986116912C5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-58738"/>
            <a:ext cx="11582400" cy="6916738"/>
            <a:chOff x="0" y="-24"/>
            <a:chExt cx="5773" cy="4357"/>
          </a:xfrm>
        </p:grpSpPr>
        <p:pic>
          <p:nvPicPr>
            <p:cNvPr id="25613" name="Picture 37" descr="N3">
              <a:extLst>
                <a:ext uri="{FF2B5EF4-FFF2-40B4-BE49-F238E27FC236}">
                  <a16:creationId xmlns:a16="http://schemas.microsoft.com/office/drawing/2014/main" id="{24D039D6-18D6-6177-4629-B86DC0599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38" descr="N3">
              <a:extLst>
                <a:ext uri="{FF2B5EF4-FFF2-40B4-BE49-F238E27FC236}">
                  <a16:creationId xmlns:a16="http://schemas.microsoft.com/office/drawing/2014/main" id="{0CCE2A3A-E7C0-AA04-6CE2-F148C9BEC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39" descr="N3">
              <a:extLst>
                <a:ext uri="{FF2B5EF4-FFF2-40B4-BE49-F238E27FC236}">
                  <a16:creationId xmlns:a16="http://schemas.microsoft.com/office/drawing/2014/main" id="{2A6E851F-5CB0-9027-93D2-26BAD741B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6" name="Picture 40" descr="N3">
              <a:extLst>
                <a:ext uri="{FF2B5EF4-FFF2-40B4-BE49-F238E27FC236}">
                  <a16:creationId xmlns:a16="http://schemas.microsoft.com/office/drawing/2014/main" id="{774D30B9-A0BD-A834-00F4-1721EF775D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7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1281283" y="998740"/>
            <a:ext cx="9722230" cy="2413492"/>
          </a:xfrm>
          <a:custGeom>
            <a:avLst/>
            <a:gdLst/>
            <a:ahLst/>
            <a:cxnLst/>
            <a:rect l="l" t="t" r="r" b="b"/>
            <a:pathLst>
              <a:path w="26209" h="33235" extrusionOk="0">
                <a:moveTo>
                  <a:pt x="9280" y="0"/>
                </a:moveTo>
                <a:cubicBezTo>
                  <a:pt x="2035" y="0"/>
                  <a:pt x="176" y="94"/>
                  <a:pt x="176" y="2775"/>
                </a:cubicBezTo>
                <a:lnTo>
                  <a:pt x="176" y="15588"/>
                </a:lnTo>
                <a:cubicBezTo>
                  <a:pt x="176" y="31900"/>
                  <a:pt x="1" y="33235"/>
                  <a:pt x="8781" y="33235"/>
                </a:cubicBezTo>
                <a:cubicBezTo>
                  <a:pt x="10498" y="33235"/>
                  <a:pt x="12559" y="33183"/>
                  <a:pt x="15030" y="33183"/>
                </a:cubicBezTo>
                <a:cubicBezTo>
                  <a:pt x="15247" y="33183"/>
                  <a:pt x="15460" y="33184"/>
                  <a:pt x="15669" y="33184"/>
                </a:cubicBezTo>
                <a:cubicBezTo>
                  <a:pt x="23428" y="33184"/>
                  <a:pt x="25269" y="33120"/>
                  <a:pt x="25269" y="28293"/>
                </a:cubicBezTo>
                <a:cubicBezTo>
                  <a:pt x="25269" y="26377"/>
                  <a:pt x="25127" y="24502"/>
                  <a:pt x="25127" y="22561"/>
                </a:cubicBezTo>
                <a:cubicBezTo>
                  <a:pt x="25127" y="20337"/>
                  <a:pt x="25652" y="14089"/>
                  <a:pt x="25652" y="8848"/>
                </a:cubicBezTo>
                <a:cubicBezTo>
                  <a:pt x="25652" y="134"/>
                  <a:pt x="26208" y="1"/>
                  <a:pt x="12359" y="1"/>
                </a:cubicBezTo>
                <a:cubicBezTo>
                  <a:pt x="11922" y="1"/>
                  <a:pt x="11472" y="1"/>
                  <a:pt x="11006" y="1"/>
                </a:cubicBezTo>
                <a:cubicBezTo>
                  <a:pt x="10399" y="1"/>
                  <a:pt x="9825" y="0"/>
                  <a:pt x="9280" y="0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1517363" y="1089072"/>
            <a:ext cx="9157274" cy="2339929"/>
          </a:xfrm>
          <a:custGeom>
            <a:avLst/>
            <a:gdLst/>
            <a:ahLst/>
            <a:cxnLst/>
            <a:rect l="l" t="t" r="r" b="b"/>
            <a:pathLst>
              <a:path w="24686" h="32222" extrusionOk="0">
                <a:moveTo>
                  <a:pt x="22811" y="1"/>
                </a:moveTo>
                <a:cubicBezTo>
                  <a:pt x="23227" y="1317"/>
                  <a:pt x="23152" y="3225"/>
                  <a:pt x="23152" y="6107"/>
                </a:cubicBezTo>
                <a:cubicBezTo>
                  <a:pt x="23152" y="11348"/>
                  <a:pt x="22636" y="17596"/>
                  <a:pt x="22636" y="19820"/>
                </a:cubicBezTo>
                <a:cubicBezTo>
                  <a:pt x="22636" y="21762"/>
                  <a:pt x="22777" y="23669"/>
                  <a:pt x="22777" y="25577"/>
                </a:cubicBezTo>
                <a:cubicBezTo>
                  <a:pt x="22777" y="30379"/>
                  <a:pt x="20929" y="30443"/>
                  <a:pt x="13211" y="30443"/>
                </a:cubicBezTo>
                <a:cubicBezTo>
                  <a:pt x="13002" y="30443"/>
                  <a:pt x="12789" y="30443"/>
                  <a:pt x="12572" y="30443"/>
                </a:cubicBezTo>
                <a:lnTo>
                  <a:pt x="12572" y="30443"/>
                </a:lnTo>
                <a:cubicBezTo>
                  <a:pt x="10130" y="30443"/>
                  <a:pt x="8092" y="30491"/>
                  <a:pt x="6387" y="30491"/>
                </a:cubicBezTo>
                <a:cubicBezTo>
                  <a:pt x="3293" y="30491"/>
                  <a:pt x="1300" y="30332"/>
                  <a:pt x="0" y="29435"/>
                </a:cubicBezTo>
                <a:lnTo>
                  <a:pt x="0" y="29435"/>
                </a:lnTo>
                <a:cubicBezTo>
                  <a:pt x="1063" y="31889"/>
                  <a:pt x="3252" y="32221"/>
                  <a:pt x="7793" y="32221"/>
                </a:cubicBezTo>
                <a:cubicBezTo>
                  <a:pt x="9480" y="32221"/>
                  <a:pt x="11490" y="32175"/>
                  <a:pt x="13888" y="32175"/>
                </a:cubicBezTo>
                <a:cubicBezTo>
                  <a:pt x="14105" y="32175"/>
                  <a:pt x="14318" y="32176"/>
                  <a:pt x="14527" y="32176"/>
                </a:cubicBezTo>
                <a:cubicBezTo>
                  <a:pt x="22286" y="32176"/>
                  <a:pt x="24127" y="32112"/>
                  <a:pt x="24127" y="27285"/>
                </a:cubicBezTo>
                <a:cubicBezTo>
                  <a:pt x="24127" y="25369"/>
                  <a:pt x="23985" y="23494"/>
                  <a:pt x="23985" y="21553"/>
                </a:cubicBezTo>
                <a:cubicBezTo>
                  <a:pt x="23985" y="19329"/>
                  <a:pt x="24510" y="13081"/>
                  <a:pt x="24510" y="7840"/>
                </a:cubicBezTo>
                <a:cubicBezTo>
                  <a:pt x="24510" y="3258"/>
                  <a:pt x="24685" y="1042"/>
                  <a:pt x="22811" y="1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1214567" y="1276662"/>
            <a:ext cx="9460070" cy="30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703" tIns="121598" rIns="213404" bIns="121598" anchor="t" anchorCtr="0">
            <a:noAutofit/>
          </a:bodyPr>
          <a:lstStyle/>
          <a:p>
            <a:pPr algn="ctr">
              <a:buClr>
                <a:srgbClr val="112B55"/>
              </a:buClr>
              <a:buSzPts val="1100"/>
            </a:pPr>
            <a:r>
              <a:rPr lang="en" sz="4400" b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GAME THỬ TÀI</a:t>
            </a:r>
          </a:p>
          <a:p>
            <a:pPr algn="ctr">
              <a:buClr>
                <a:srgbClr val="112B55"/>
              </a:buClr>
              <a:buSzPts val="1100"/>
            </a:pPr>
            <a:r>
              <a:rPr lang="en" sz="4400" b="1" i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CÙNG DỌN DẸP ĐƯỜNG PHỐ</a:t>
            </a:r>
            <a:endParaRPr sz="4400" b="1" i="1" kern="0">
              <a:solidFill>
                <a:srgbClr val="000000"/>
              </a:solidFill>
              <a:latin typeface="Arial"/>
              <a:ea typeface="AvantGarde" panose="00000400000000000000" pitchFamily="2" charset="0"/>
              <a:cs typeface="AvantGarde" panose="00000400000000000000" pitchFamily="2" charset="0"/>
              <a:sym typeface="Roboto"/>
            </a:endParaRPr>
          </a:p>
        </p:txBody>
      </p:sp>
      <p:pic>
        <p:nvPicPr>
          <p:cNvPr id="4098" name="Picture 2" descr="Clean Toys Cliparts Free Download Clip Art ">
            <a:extLst>
              <a:ext uri="{FF2B5EF4-FFF2-40B4-BE49-F238E27FC236}">
                <a16:creationId xmlns:a16="http://schemas.microsoft.com/office/drawing/2014/main" id="{52D2BC01-4E93-CB48-E984-8BB88287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61" y="3648299"/>
            <a:ext cx="5629275" cy="30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D8A66-9491-C0FC-D84C-C1A4D53E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91" y="3460163"/>
            <a:ext cx="2881734" cy="3131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59D41-4322-C8D4-ADE6-C1F291A35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739" y="3365387"/>
            <a:ext cx="3244181" cy="34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Street Vector Art, Icons, and Graphics for Free Download">
            <a:extLst>
              <a:ext uri="{FF2B5EF4-FFF2-40B4-BE49-F238E27FC236}">
                <a16:creationId xmlns:a16="http://schemas.microsoft.com/office/drawing/2014/main" id="{B7D150AF-D24F-5BA5-3EF8-31CBB88F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" y="-1448"/>
            <a:ext cx="12161838" cy="7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FA3E4-75FC-0BB8-6E6B-BB1BB90C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20771" y="2432969"/>
            <a:ext cx="2973245" cy="2973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54E862-8159-82B3-98E1-B1402FA59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746" y="2069240"/>
            <a:ext cx="3244181" cy="3469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E5D68-E071-31CA-C739-949F41F64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433" y="2355898"/>
            <a:ext cx="3192888" cy="3469298"/>
          </a:xfrm>
          <a:prstGeom prst="rect">
            <a:avLst/>
          </a:prstGeom>
        </p:spPr>
      </p:pic>
      <p:pic>
        <p:nvPicPr>
          <p:cNvPr id="2" name="Picture 2" descr="trash can cartoon - Google Search | Can clipart, Rubbish bin, Trash can">
            <a:extLst>
              <a:ext uri="{FF2B5EF4-FFF2-40B4-BE49-F238E27FC236}">
                <a16:creationId xmlns:a16="http://schemas.microsoft.com/office/drawing/2014/main" id="{62086B38-2A51-04DF-8E35-AB29B047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87" y="3403661"/>
            <a:ext cx="1850552" cy="2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7" descr="Free Banana Peel Cliparts, Download Free Banana Peel Cliparts png images,  Free ClipArts on Clipart Library">
            <a:hlinkClick r:id="rId8" action="ppaction://hlinksldjump"/>
            <a:extLst>
              <a:ext uri="{FF2B5EF4-FFF2-40B4-BE49-F238E27FC236}">
                <a16:creationId xmlns:a16="http://schemas.microsoft.com/office/drawing/2014/main" id="{755366C3-23C0-C46D-FD15-471B5522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40" y="4084868"/>
            <a:ext cx="1384450" cy="10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de 4" descr="Apple Logo Background png download - 512*512 - Free Transparent Drawing png  Download. - CleanPNG / KissPNG">
            <a:hlinkClick r:id="rId10" action="ppaction://hlinksldjump"/>
            <a:extLst>
              <a:ext uri="{FF2B5EF4-FFF2-40B4-BE49-F238E27FC236}">
                <a16:creationId xmlns:a16="http://schemas.microsoft.com/office/drawing/2014/main" id="{F655AEE1-45B5-E919-7FA1-2DFF4F29C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6" t="10277" r="29556" b="8822"/>
          <a:stretch/>
        </p:blipFill>
        <p:spPr bwMode="auto">
          <a:xfrm rot="19716526">
            <a:off x="6867394" y="5954643"/>
            <a:ext cx="732256" cy="8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de 3" descr="Eaten Watermelon Slice Icon, Cartoon Style Stock Vector - Illustration of  color, health: 143825159">
            <a:hlinkClick r:id="rId13" action="ppaction://hlinksldjump"/>
            <a:extLst>
              <a:ext uri="{FF2B5EF4-FFF2-40B4-BE49-F238E27FC236}">
                <a16:creationId xmlns:a16="http://schemas.microsoft.com/office/drawing/2014/main" id="{51FC9E35-8CF8-54A6-4CFB-4E9854D68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500" b="72875" l="2500" r="9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81" b="26142"/>
          <a:stretch/>
        </p:blipFill>
        <p:spPr bwMode="auto">
          <a:xfrm rot="947147">
            <a:off x="2959299" y="5299461"/>
            <a:ext cx="1165959" cy="5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6" action="ppaction://hlinksldjump"/>
            <a:extLst>
              <a:ext uri="{FF2B5EF4-FFF2-40B4-BE49-F238E27FC236}">
                <a16:creationId xmlns:a16="http://schemas.microsoft.com/office/drawing/2014/main" id="{1D2B61CC-E1C6-60D1-7570-9E8B80E936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691E-7 -4.44444E-6 L 0.45673 -0.1916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061E-6 3.33333E-6 L 0.13483 -0.33357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5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567E-6 -3.7037E-6 L 0.15559 -0.09583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4E145-1507-BB10-0366-1C121965F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E290036-43C2-FF79-4D26-7F33B5859B35}"/>
                  </a:ext>
                </a:extLst>
              </p:cNvPr>
              <p:cNvSpPr/>
              <p:nvPr/>
            </p:nvSpPr>
            <p:spPr>
              <a:xfrm>
                <a:off x="4334901" y="3331311"/>
                <a:ext cx="3169143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E290036-43C2-FF79-4D26-7F33B5859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901" y="3331311"/>
                <a:ext cx="3169143" cy="189490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E652E45-6963-FD0E-6DDB-EF6B8C0BF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19551" y="3261360"/>
            <a:ext cx="1809254" cy="15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443B18-398A-434F-451E-621854A40FC5}"/>
              </a:ext>
            </a:extLst>
          </p:cNvPr>
          <p:cNvSpPr/>
          <p:nvPr/>
        </p:nvSpPr>
        <p:spPr>
          <a:xfrm>
            <a:off x="618831" y="153400"/>
            <a:ext cx="7773330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 phân số chỉ phần đã tô màu trong hình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4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2557E3AD-D448-11A1-EE87-2DA50426A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26" name="Picture 25">
            <a:hlinkClick r:id="rId10" action="ppaction://hlinksldjump"/>
            <a:extLst>
              <a:ext uri="{FF2B5EF4-FFF2-40B4-BE49-F238E27FC236}">
                <a16:creationId xmlns:a16="http://schemas.microsoft.com/office/drawing/2014/main" id="{8B3F94A8-3D9C-C452-D318-6C3369A0B7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9CDB7-596D-EF57-0701-ABF2CF26F6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95831" y="-95886"/>
            <a:ext cx="2522702" cy="30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4E93F1-3655-4304-5E19-F681FEC9A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33303C9-406B-4A47-820C-520E474D9098}"/>
                  </a:ext>
                </a:extLst>
              </p:cNvPr>
              <p:cNvSpPr/>
              <p:nvPr/>
            </p:nvSpPr>
            <p:spPr>
              <a:xfrm>
                <a:off x="4980943" y="3429000"/>
                <a:ext cx="160870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33303C9-406B-4A47-820C-520E474D9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943" y="3429000"/>
                <a:ext cx="1608701" cy="189490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7C6AA738-BDB4-04B2-5C3F-F715A997F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19551" y="3261360"/>
            <a:ext cx="1809254" cy="15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5E40F52-2C6F-58AF-4FBB-BC463D3CEE0D}"/>
              </a:ext>
            </a:extLst>
          </p:cNvPr>
          <p:cNvSpPr/>
          <p:nvPr/>
        </p:nvSpPr>
        <p:spPr>
          <a:xfrm>
            <a:off x="618831" y="153400"/>
            <a:ext cx="7773330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 phân số chỉ phần đã tô màu trong hình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8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BB9C46C3-0752-63B5-51D1-0318FD5AB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  <a:extLst>
              <a:ext uri="{FF2B5EF4-FFF2-40B4-BE49-F238E27FC236}">
                <a16:creationId xmlns:a16="http://schemas.microsoft.com/office/drawing/2014/main" id="{F4234BE2-E4C3-9A8F-DE6F-B3FB85E296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1206C9-0A68-4483-AFA9-7B525FD9DB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1269" y="132080"/>
            <a:ext cx="2645883" cy="27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CE10F0-B9B9-ACCD-725B-F30658404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9E93A2E-9E01-C7F1-ECF6-AAC1DDFB4586}"/>
                  </a:ext>
                </a:extLst>
              </p:cNvPr>
              <p:cNvSpPr/>
              <p:nvPr/>
            </p:nvSpPr>
            <p:spPr>
              <a:xfrm>
                <a:off x="4855580" y="3261360"/>
                <a:ext cx="1821334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9E93A2E-9E01-C7F1-ECF6-AAC1DDFB4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580" y="3261360"/>
                <a:ext cx="1821334" cy="189490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D72BC1A-F642-7AEA-21EE-B7116B6B7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19551" y="3261360"/>
            <a:ext cx="1809254" cy="15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9334C6-A7A8-CE58-0C57-165E7E52A002}"/>
              </a:ext>
            </a:extLst>
          </p:cNvPr>
          <p:cNvSpPr/>
          <p:nvPr/>
        </p:nvSpPr>
        <p:spPr>
          <a:xfrm>
            <a:off x="618831" y="153400"/>
            <a:ext cx="7773330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 phân số chỉ phần đã tô màu trong hình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88CDA3E1-F007-C715-38FD-7C2FC4705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  <a:extLst>
              <a:ext uri="{FF2B5EF4-FFF2-40B4-BE49-F238E27FC236}">
                <a16:creationId xmlns:a16="http://schemas.microsoft.com/office/drawing/2014/main" id="{0C39BB3F-DBA6-4983-1F66-773D286413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D13D0E-8E5C-6C64-E065-F473E7476B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46123" y="118965"/>
            <a:ext cx="3387968" cy="222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F093E-6806-66ED-DE02-45EA55F45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3667D6B-5D6B-BD5E-74F0-C3E35AA4A94F}"/>
                  </a:ext>
                </a:extLst>
              </p:cNvPr>
              <p:cNvSpPr/>
              <p:nvPr/>
            </p:nvSpPr>
            <p:spPr>
              <a:xfrm>
                <a:off x="8607477" y="2395330"/>
                <a:ext cx="130246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3667D6B-5D6B-BD5E-74F0-C3E35AA4A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477" y="2395330"/>
                <a:ext cx="1302461" cy="189490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3D4E7788-0DD9-5117-56B4-B1521A5D2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56C2300D-6202-C2F5-7E5D-D37F9F0D93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B3A2013-0415-093A-5896-6C24C195083B}"/>
                  </a:ext>
                </a:extLst>
              </p:cNvPr>
              <p:cNvSpPr/>
              <p:nvPr/>
            </p:nvSpPr>
            <p:spPr>
              <a:xfrm>
                <a:off x="1907878" y="2602834"/>
                <a:ext cx="130246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B3A2013-0415-093A-5896-6C24C1950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878" y="2602834"/>
                <a:ext cx="1302461" cy="189490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A0046FF-960F-4D44-CCC2-990546B99B21}"/>
                  </a:ext>
                </a:extLst>
              </p:cNvPr>
              <p:cNvSpPr/>
              <p:nvPr/>
            </p:nvSpPr>
            <p:spPr>
              <a:xfrm>
                <a:off x="5216566" y="2481546"/>
                <a:ext cx="130246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A0046FF-960F-4D44-CCC2-990546B99B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566" y="2481546"/>
                <a:ext cx="1302461" cy="189490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F2D2519-35E6-7AD5-F54C-D689361C08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7757" y="147017"/>
            <a:ext cx="2522702" cy="2334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94D60B-3703-ED02-BAA8-8D3A659C7C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9650" y="147017"/>
            <a:ext cx="2645883" cy="2248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098910-54C1-A1E5-5169-9F49BD750D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4724" y="169681"/>
            <a:ext cx="3387968" cy="222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7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animBg="1"/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21472-CE09-EBC1-6AAB-96EA4F3DC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8C5559-BD54-D0EB-5037-6C94BF70BFF0}"/>
              </a:ext>
            </a:extLst>
          </p:cNvPr>
          <p:cNvSpPr/>
          <p:nvPr/>
        </p:nvSpPr>
        <p:spPr>
          <a:xfrm>
            <a:off x="315726" y="233766"/>
            <a:ext cx="11637279" cy="662423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D783B-BF44-CD57-6F1D-6D9E51147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85" y="1150701"/>
            <a:ext cx="10196342" cy="4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01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vwvr4gm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259</Words>
  <Application>Microsoft Office PowerPoint</Application>
  <PresentationFormat>Widescreen</PresentationFormat>
  <Paragraphs>55</Paragraphs>
  <Slides>22</Slides>
  <Notes>20</Notes>
  <HiddenSlides>0</HiddenSlides>
  <MMClips>6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Amazone</vt:lpstr>
      <vt:lpstr>Arial</vt:lpstr>
      <vt:lpstr>AvantGarde</vt:lpstr>
      <vt:lpstr>Braah One</vt:lpstr>
      <vt:lpstr>Calibri</vt:lpstr>
      <vt:lpstr>Cambria</vt:lpstr>
      <vt:lpstr>Cambria Math</vt:lpstr>
      <vt:lpstr>Chango</vt:lpstr>
      <vt:lpstr>Chewy</vt:lpstr>
      <vt:lpstr>等线</vt:lpstr>
      <vt:lpstr>Fredoka One</vt:lpstr>
      <vt:lpstr>Irish Grover</vt:lpstr>
      <vt:lpstr>Open Sans</vt:lpstr>
      <vt:lpstr>Roboto</vt:lpstr>
      <vt:lpstr>Tahoma</vt:lpstr>
      <vt:lpstr>Times New Roman</vt:lpstr>
      <vt:lpstr>UTM Avo</vt:lpstr>
      <vt:lpstr>汉仪跳跳体简</vt:lpstr>
      <vt:lpstr>第一PPT，www.1ppt.com</vt:lpstr>
      <vt:lpstr>Take a Walk Today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17</cp:revision>
  <dcterms:created xsi:type="dcterms:W3CDTF">2023-12-12T05:52:28Z</dcterms:created>
  <dcterms:modified xsi:type="dcterms:W3CDTF">2025-02-21T11:55:13Z</dcterms:modified>
</cp:coreProperties>
</file>